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application/vnd.openxmlformats-officedocument.spreadsheetml.sheet" Extension="xlsx"/>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drawingml.chart+xml" PartName="/ppt/charts/chart1.xml"/>
  <Override ContentType="application/vnd.ms-office.chartcolorstyle+xml" PartName="/ppt/charts/colors1.xml"/>
  <Override ContentType="application/vnd.ms-office.chartstyle+xml" PartName="/ppt/charts/style1.xml"/>
  <Override ContentType="application/vnd.openxmlformats-officedocument.presentationml.handoutMaster+xml" PartName="/ppt/handoutMasters/handoutMaster1.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notesSlide+xml" PartName="/ppt/notesSlides/notesSlide22.xml"/>
  <Override ContentType="application/vnd.openxmlformats-officedocument.presentationml.notesSlide+xml" PartName="/ppt/notesSlides/notesSlide23.xml"/>
  <Override ContentType="application/vnd.openxmlformats-officedocument.presentationml.notesSlide+xml" PartName="/ppt/notesSlides/notesSlide24.xml"/>
  <Override ContentType="application/vnd.openxmlformats-officedocument.presentationml.notesSlide+xml" PartName="/ppt/notesSlides/notesSlide25.xml"/>
  <Override ContentType="application/vnd.openxmlformats-officedocument.presentationml.notesSlide+xml" PartName="/ppt/notesSlides/notesSlide26.xml"/>
  <Override ContentType="application/vnd.openxmlformats-officedocument.presentationml.notesSlide+xml" PartName="/ppt/notesSlides/notesSlide27.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presentationml.tags+xml" PartName="/ppt/tags/tag2.xml"/>
  <Override ContentType="application/vnd.openxmlformats-officedocument.presentationml.tags+xml" PartName="/ppt/tags/tag3.xml"/>
  <Override ContentType="application/vnd.openxmlformats-officedocument.presentationml.tags+xml" PartName="/ppt/tags/tag4.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Override+xml" PartName="/ppt/theme/themeOverrid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saveSubsetFonts="1">
  <p:sldMasterIdLst>
    <p:sldMasterId id="2147483648" r:id="rId1"/>
    <p:sldMasterId id="2147483662" r:id="rId2"/>
  </p:sldMasterIdLst>
  <p:notesMasterIdLst>
    <p:notesMasterId r:id="rId3"/>
  </p:notesMasterIdLst>
  <p:handoutMasterIdLst>
    <p:handoutMasterId r:id="rId4"/>
  </p:handoutMasterIdLst>
  <p:sldIdLst>
    <p:sldId id="258" r:id="rId5"/>
    <p:sldId id="257" r:id="rId6"/>
    <p:sldId id="259" r:id="rId7"/>
    <p:sldId id="263" r:id="rId8"/>
    <p:sldId id="264" r:id="rId9"/>
    <p:sldId id="273" r:id="rId10"/>
    <p:sldId id="274" r:id="rId11"/>
    <p:sldId id="275" r:id="rId12"/>
    <p:sldId id="269" r:id="rId13"/>
    <p:sldId id="276" r:id="rId14"/>
    <p:sldId id="277" r:id="rId15"/>
    <p:sldId id="278" r:id="rId16"/>
    <p:sldId id="279" r:id="rId17"/>
    <p:sldId id="280" r:id="rId18"/>
    <p:sldId id="270" r:id="rId19"/>
    <p:sldId id="281" r:id="rId20"/>
    <p:sldId id="282" r:id="rId21"/>
    <p:sldId id="285" r:id="rId22"/>
    <p:sldId id="286" r:id="rId23"/>
    <p:sldId id="287" r:id="rId24"/>
    <p:sldId id="271" r:id="rId25"/>
    <p:sldId id="283" r:id="rId26"/>
    <p:sldId id="284" r:id="rId27"/>
    <p:sldId id="288" r:id="rId28"/>
    <p:sldId id="289" r:id="rId29"/>
    <p:sldId id="290" r:id="rId30"/>
    <p:sldId id="268" r:id="rId31"/>
  </p:sldIdLst>
  <p:sldSz cx="12192000" cy="6858000"/>
  <p:notesSz cx="6858000" cy="9144000"/>
  <p:custDataLst>
    <p:tags r:id="rId3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096" autoAdjust="0"/>
    <p:restoredTop sz="96318" autoAdjust="0"/>
  </p:normalViewPr>
  <p:slideViewPr>
    <p:cSldViewPr snapToGrid="0">
      <p:cViewPr varScale="1">
        <p:scale>
          <a:sx n="106" d="100"/>
          <a:sy n="106" d="100"/>
        </p:scale>
        <p:origin x="846" y="144"/>
      </p:cViewPr>
      <p:guideLst/>
    </p:cSldViewPr>
  </p:slideViewPr>
  <p:notesTextViewPr>
    <p:cViewPr>
      <p:scale>
        <a:sx n="1" d="1"/>
        <a:sy n="1" d="1"/>
      </p:scale>
      <p:origin x="0" y="0"/>
    </p:cViewPr>
  </p:notesTextViewPr>
  <p:sorterViewPr>
    <p:cViewPr>
      <p:scale>
        <a:sx n="100" d="100"/>
        <a:sy n="100" d="100"/>
      </p:scale>
      <p:origin x="0" y="-1389"/>
    </p:cViewPr>
  </p:sorterViewPr>
  <p:notesViewPr>
    <p:cSldViewPr snapToGrid="0">
      <p:cViewPr varScale="1">
        <p:scale>
          <a:sx n="54" d="100"/>
          <a:sy n="54" d="100"/>
        </p:scale>
        <p:origin x="2565" y="60"/>
      </p:cViewPr>
      <p:guideLst/>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6.xml" Type="http://schemas.openxmlformats.org/officeDocument/2006/relationships/slide"/><Relationship Id="rId11" Target="slides/slide7.xml" Type="http://schemas.openxmlformats.org/officeDocument/2006/relationships/slide"/><Relationship Id="rId12" Target="slides/slide8.xml" Type="http://schemas.openxmlformats.org/officeDocument/2006/relationships/slide"/><Relationship Id="rId13" Target="slides/slide9.xml" Type="http://schemas.openxmlformats.org/officeDocument/2006/relationships/slide"/><Relationship Id="rId14" Target="slides/slide10.xml" Type="http://schemas.openxmlformats.org/officeDocument/2006/relationships/slide"/><Relationship Id="rId15" Target="slides/slide11.xml" Type="http://schemas.openxmlformats.org/officeDocument/2006/relationships/slide"/><Relationship Id="rId16" Target="slides/slide12.xml" Type="http://schemas.openxmlformats.org/officeDocument/2006/relationships/slide"/><Relationship Id="rId17" Target="slides/slide13.xml" Type="http://schemas.openxmlformats.org/officeDocument/2006/relationships/slide"/><Relationship Id="rId18" Target="slides/slide14.xml" Type="http://schemas.openxmlformats.org/officeDocument/2006/relationships/slide"/><Relationship Id="rId19" Target="slides/slide15.xml" Type="http://schemas.openxmlformats.org/officeDocument/2006/relationships/slide"/><Relationship Id="rId2" Target="slideMasters/slideMaster2.xml" Type="http://schemas.openxmlformats.org/officeDocument/2006/relationships/slideMaster"/><Relationship Id="rId20" Target="slides/slide16.xml" Type="http://schemas.openxmlformats.org/officeDocument/2006/relationships/slide"/><Relationship Id="rId21" Target="slides/slide17.xml" Type="http://schemas.openxmlformats.org/officeDocument/2006/relationships/slide"/><Relationship Id="rId22" Target="slides/slide18.xml" Type="http://schemas.openxmlformats.org/officeDocument/2006/relationships/slide"/><Relationship Id="rId23" Target="slides/slide19.xml" Type="http://schemas.openxmlformats.org/officeDocument/2006/relationships/slide"/><Relationship Id="rId24" Target="slides/slide20.xml" Type="http://schemas.openxmlformats.org/officeDocument/2006/relationships/slide"/><Relationship Id="rId25" Target="slides/slide21.xml" Type="http://schemas.openxmlformats.org/officeDocument/2006/relationships/slide"/><Relationship Id="rId26" Target="slides/slide22.xml" Type="http://schemas.openxmlformats.org/officeDocument/2006/relationships/slide"/><Relationship Id="rId27" Target="slides/slide23.xml" Type="http://schemas.openxmlformats.org/officeDocument/2006/relationships/slide"/><Relationship Id="rId28" Target="slides/slide24.xml" Type="http://schemas.openxmlformats.org/officeDocument/2006/relationships/slide"/><Relationship Id="rId29" Target="slides/slide25.xml" Type="http://schemas.openxmlformats.org/officeDocument/2006/relationships/slide"/><Relationship Id="rId3" Target="notesMasters/notesMaster1.xml" Type="http://schemas.openxmlformats.org/officeDocument/2006/relationships/notesMaster"/><Relationship Id="rId30" Target="slides/slide26.xml" Type="http://schemas.openxmlformats.org/officeDocument/2006/relationships/slide"/><Relationship Id="rId31" Target="slides/slide27.xml" Type="http://schemas.openxmlformats.org/officeDocument/2006/relationships/slide"/><Relationship Id="rId32" Target="tags/tag4.xml" Type="http://schemas.openxmlformats.org/officeDocument/2006/relationships/tags"/><Relationship Id="rId33" Target="presProps.xml" Type="http://schemas.openxmlformats.org/officeDocument/2006/relationships/presProps"/><Relationship Id="rId34" Target="viewProps.xml" Type="http://schemas.openxmlformats.org/officeDocument/2006/relationships/viewProps"/><Relationship Id="rId35" Target="theme/theme1.xml" Type="http://schemas.openxmlformats.org/officeDocument/2006/relationships/theme"/><Relationship Id="rId36" Target="tableStyles.xml" Type="http://schemas.openxmlformats.org/officeDocument/2006/relationships/tableStyles"/><Relationship Id="rId4" Target="handoutMasters/handoutMaster1.xml" Type="http://schemas.openxmlformats.org/officeDocument/2006/relationships/handoutMaster"/><Relationship Id="rId5" Target="slides/slide1.xml" Type="http://schemas.openxmlformats.org/officeDocument/2006/relationships/slide"/><Relationship Id="rId6" Target="slides/slide2.xml" Type="http://schemas.openxmlformats.org/officeDocument/2006/relationships/slide"/><Relationship Id="rId7" Target="slides/slide3.xml" Type="http://schemas.openxmlformats.org/officeDocument/2006/relationships/slide"/><Relationship Id="rId8" Target="slides/slide4.xml" Type="http://schemas.openxmlformats.org/officeDocument/2006/relationships/slide"/><Relationship Id="rId9" Target="slides/slide5.xml" Type="http://schemas.openxmlformats.org/officeDocument/2006/relationships/slide"/></Relationships>
</file>

<file path=ppt/charts/_rels/chart1.xml.rels><?xml version="1.0" encoding="UTF-8" standalone="yes"?><Relationships xmlns="http://schemas.openxmlformats.org/package/2006/relationships"><Relationship Id="rId1" Target="../embeddings/Microsoft_Excel_Worksheet1.xlsx" Type="http://schemas.openxmlformats.org/officeDocument/2006/relationships/package"/><Relationship Id="rId2" Target="../theme/themeOverride1.xml" Type="http://schemas.openxmlformats.org/officeDocument/2006/relationships/themeOverride"/><Relationship Id="rId3" Target="colors1.xml" Type="http://schemas.microsoft.com/office/2011/relationships/chartColorStyle"/><Relationship Id="rId4" Target="style1.xml" Type="http://schemas.microsoft.com/office/2011/relationships/chartStyle"/></Relationships>
</file>

<file path=ppt/charts/chart1.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overlay val="0"/>
      <c:spPr>
        <a:noFill/>
        <a:ln>
          <a:noFill/>
        </a:ln>
        <a:effectLst/>
      </c:spPr>
      <c:txPr>
        <a:bodyPr rot="0" spcFirstLastPara="1" vertOverflow="ellipsis" vert="horz" wrap="square" anchor="ctr" anchorCtr="1"/>
        <a:p>
          <a:pPr>
            <a:defRPr sz="1862" b="0" i="0" u="none" strike="noStrike" kern="1200" spc="0" baseline="0" smtId="4294967295">
              <a:solidFill>
                <a:schemeClr val="tx1">
                  <a:lumMod val="65000"/>
                  <a:lumOff val="35000"/>
                </a:schemeClr>
              </a:solidFill>
              <a:latin typeface="+mn-lt"/>
              <a:ea typeface="+mn-ea"/>
              <a:cs typeface="+mn-cs"/>
            </a:defRPr>
          </a:pPr>
          <a:endParaRPr sz="1862" b="0" i="0" u="none" strike="noStrike" kern="1200" spc="0" baseline="0" smtId="4294967295">
            <a:solidFill>
              <a:schemeClr val="tx1">
                <a:lumMod val="65000"/>
                <a:lumOff val="35000"/>
              </a:schemeClr>
            </a:solidFill>
            <a:latin typeface="+mn-lt"/>
            <a:ea typeface="+mn-ea"/>
            <a:cs typeface="+mn-cs"/>
          </a:endParaRPr>
        </a:p>
      </c:txPr>
    </c:title>
    <c:autoTitleDeleted val="0"/>
    <c:plotArea>
      <c:doughnutChart>
        <c:varyColors val="1"/>
        <c:ser>
          <c:idx val="0"/>
          <c:order val="0"/>
          <c:tx>
            <c:strRef>
              <c:f>Sheet1!$B$1</c:f>
              <c:strCache>
                <c:ptCount val="1"/>
                <c:pt idx="0">
                  <c:v>Sales</c:v>
                </c:pt>
              </c:strCache>
            </c:strRef>
          </c:tx>
          <c:spPr>
            <a:ln>
              <a:noFill/>
            </a:ln>
            <a:effectLst/>
          </c:spPr>
          <c:dPt>
            <c:idx val="0"/>
            <c:invertIfNegative val="1"/>
            <c:spPr>
              <a:solidFill>
                <a:sysClr val="window" lastClr="FFFFFF"/>
              </a:solidFill>
              <a:ln w="19050">
                <a:noFill/>
              </a:ln>
            </c:spPr>
            <c:extLst>
              <c:ext xmlns:c16="http://schemas.microsoft.com/office/drawing/2014/chart" uri="{C3380CC4-5D6E-409C-BE32-E72D297353CC}">
                <c16:uniqueId val="{00000001-4C42-44F1-A865-B7A3C799D785}"/>
              </c:ext>
            </c:extLst>
          </c:dPt>
          <c:dPt>
            <c:idx val="1"/>
            <c:invertIfNegative val="1"/>
            <c:spPr>
              <a:solidFill>
                <a:schemeClr val="accent2"/>
              </a:solidFill>
              <a:ln w="19050">
                <a:noFill/>
              </a:ln>
            </c:spPr>
            <c:extLst>
              <c:ext xmlns:c16="http://schemas.microsoft.com/office/drawing/2014/chart" uri="{C3380CC4-5D6E-409C-BE32-E72D297353CC}">
                <c16:uniqueId val="{00000003-4C42-44F1-A865-B7A3C799D785}"/>
              </c:ext>
            </c:extLst>
          </c:dPt>
          <c:dPt>
            <c:idx val="2"/>
            <c:invertIfNegative val="1"/>
            <c:spPr>
              <a:solidFill>
                <a:srgbClr val="9DAC6E"/>
              </a:solidFill>
              <a:ln w="19050">
                <a:noFill/>
              </a:ln>
            </c:spPr>
            <c:extLst>
              <c:ext xmlns:c16="http://schemas.microsoft.com/office/drawing/2014/chart" uri="{C3380CC4-5D6E-409C-BE32-E72D297353CC}">
                <c16:uniqueId val="{00000005-4C42-44F1-A865-B7A3C799D785}"/>
              </c:ext>
            </c:extLst>
          </c:dPt>
          <c:dPt>
            <c:idx val="3"/>
            <c:invertIfNegative val="1"/>
            <c:spPr>
              <a:solidFill>
                <a:sysClr val="window" lastClr="FFFFFF">
                  <a:lumMod val="95000"/>
                </a:sysClr>
              </a:solidFill>
              <a:ln w="19050">
                <a:noFill/>
              </a:ln>
            </c:spPr>
            <c:extLst>
              <c:ext xmlns:c16="http://schemas.microsoft.com/office/drawing/2014/chart" uri="{C3380CC4-5D6E-409C-BE32-E72D297353CC}">
                <c16:uniqueId val="{00000007-4C42-44F1-A865-B7A3C799D785}"/>
              </c:ext>
            </c:extLst>
          </c:dPt>
          <c:dLbls>
            <c:delete val="1"/>
            <c:extLst>
              <c:ext xmlns:c15="http://schemas.microsoft.com/office/drawing/2012/chart" uri="{CE6537A1-D6FC-4f65-9D91-7224C49458BB}">
                <c15:showLeaderLines val="1"/>
              </c:ext>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2">
                  <c:v>4.4</c:v>
                </c:pt>
                <c:pt idx="3">
                  <c:v>2.2</c:v>
                </c:pt>
              </c:numCache>
            </c:numRef>
          </c:val>
          <c:extLst>
            <c:ext xmlns:c16="http://schemas.microsoft.com/office/drawing/2014/chart" uri="{C3380CC4-5D6E-409C-BE32-E72D297353CC}">
              <c16:uniqueId val="{00000008-4C42-44F1-A865-B7A3C799D785}"/>
            </c:ext>
          </c:extLst>
        </c:ser>
        <c:dLbls>
          <c:showLegendKey val="0"/>
          <c:showVal val="0"/>
          <c:showCatName val="0"/>
          <c:showSerName val="0"/>
          <c:showPercent val="0"/>
          <c:showBubbleSize val="0"/>
          <c:showLeaderLines val="0"/>
        </c:dLbls>
        <c:firstSliceAng/>
        <c:holeSize val="75"/>
      </c:doughnutChart>
      <c:spPr>
        <a:noFill/>
        <a:ln>
          <a:noFill/>
        </a:ln>
        <a:effectLst/>
      </c:spPr>
    </c:plotArea>
    <c:legend>
      <c:legendPos val="b"/>
      <c:overlay val="0"/>
      <c:spPr>
        <a:noFill/>
        <a:ln>
          <a:noFill/>
        </a:ln>
        <a:effectLst/>
      </c:spPr>
      <c:txPr>
        <a:bodyPr rot="0" spcFirstLastPara="1" vertOverflow="ellipsis" vert="horz" wrap="square" anchor="ctr" anchorCtr="1"/>
        <a:p>
          <a:pPr>
            <a:defRPr sz="1197" b="0" i="0" u="none" strike="noStrike" kern="1200" baseline="0" smtId="4294967295">
              <a:solidFill>
                <a:schemeClr val="tx1">
                  <a:lumMod val="65000"/>
                  <a:lumOff val="35000"/>
                </a:schemeClr>
              </a:solidFill>
              <a:latin typeface="+mn-lt"/>
              <a:ea typeface="+mn-ea"/>
              <a:cs typeface="+mn-cs"/>
            </a:defRPr>
          </a:pPr>
          <a:endParaRPr sz="1197" b="0" i="0" u="none" strike="noStrike" kern="1200" baseline="0" smtId="4294967295">
            <a:solidFill>
              <a:schemeClr val="tx1">
                <a:lumMod val="65000"/>
                <a:lumOff val="35000"/>
              </a:schemeClr>
            </a:solidFill>
            <a:latin typeface="+mn-lt"/>
            <a:ea typeface="+mn-ea"/>
            <a:cs typeface="+mn-cs"/>
          </a:endParaRPr>
        </a:p>
      </c:txPr>
    </c:legend>
    <c:plotVisOnly val="1"/>
    <c:dispBlanksAs val="gap"/>
    <c:showDLblsOverMax val="0"/>
  </c:chart>
  <c:spPr>
    <a:noFill/>
    <a:ln w="12700">
      <a:noFill/>
    </a:ln>
    <a:effectLst/>
  </c:spPr>
  <c:txPr>
    <a:bodyPr/>
    <a:p>
      <a:pPr>
        <a:defRPr/>
      </a:pPr>
      <a:endParaRPr lang="zh-CN"/>
    </a:p>
  </c:txPr>
  <c:externalData r:id="rId1">
    <c:autoUpdate val="0"/>
  </c:externalData>
</c:chartSpace>
</file>

<file path=ppt/charts/colors1.xml><?xml version="1.0" encoding="utf-8"?>
<cs:colorStyle xmlns:a="http://schemas.openxmlformats.org/drawingml/2006/main" xmlns:cs="http://schemas.microsoft.com/office/drawing/2012/chartStyle"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a="http://schemas.openxmlformats.org/drawingml/2006/main" xmlns:r="http://schemas.openxmlformats.org/officeDocument/2006/relationships" xmlns:cs="http://schemas.microsoft.com/office/drawing/2012/chartStyle"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Relationships xmlns="http://schemas.openxmlformats.org/package/2006/relationships"><Relationship Id="rId1" Target="../theme/theme4.xml" Type="http://schemas.openxmlformats.org/officeDocument/2006/relationships/theme"/></Relationships>
</file>

<file path=ppt/handoutMasters/handoutMaster1.xml><?xml version="1.0" encoding="utf-8"?>
<p:handoutMaster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a:extLst>
              <a:ext uri="{FF2B5EF4-FFF2-40B4-BE49-F238E27FC236}">
                <a16:creationId xmlns:a16="http://schemas.microsoft.com/office/drawing/2014/main" xmlns="" id="{F3C7C5A2-D2CC-4490-BF1B-AADC9F45D1F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a:extLst>
              <a:ext uri="{FF2B5EF4-FFF2-40B4-BE49-F238E27FC236}">
                <a16:creationId xmlns:a16="http://schemas.microsoft.com/office/drawing/2014/main" xmlns="" id="{21C24C61-FEA9-482D-A9B2-F078BB643BD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2BBDBFB-335B-4833-AAD8-7FA865EB714A}" type="datetimeFigureOut">
              <a:rPr lang="zh-CN" altLang="en-US" smtClean="0"/>
              <a:t>2020/3/29</a:t>
            </a:fld>
            <a:endParaRPr lang="zh-CN" altLang="en-US"/>
          </a:p>
        </p:txBody>
      </p:sp>
      <p:sp>
        <p:nvSpPr>
          <p:cNvPr id="4" name="页脚占位符 3">
            <a:extLst>
              <a:ext uri="{FF2B5EF4-FFF2-40B4-BE49-F238E27FC236}">
                <a16:creationId xmlns:a16="http://schemas.microsoft.com/office/drawing/2014/main" xmlns="" id="{1ACC6F54-EBC2-4487-89D4-B9A34E02824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a:extLst>
              <a:ext uri="{FF2B5EF4-FFF2-40B4-BE49-F238E27FC236}">
                <a16:creationId xmlns:a16="http://schemas.microsoft.com/office/drawing/2014/main" xmlns="" id="{B8119475-11C0-48F1-9065-143A06725B4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563F5C4-C75D-443A-8F1B-DA87FE5E5CED}" type="slidenum">
              <a:rPr lang="zh-CN" altLang="en-US" smtClean="0"/>
              <a:t>‹#›</a:t>
            </a:fld>
            <a:endParaRPr lang="zh-CN" altLang="en-US"/>
          </a:p>
        </p:txBody>
      </p:sp>
    </p:spTree>
    <p:extLst>
      <p:ext uri="{BB962C8B-B14F-4D97-AF65-F5344CB8AC3E}">
        <p14:creationId xmlns:p14="http://schemas.microsoft.com/office/powerpoint/2010/main" val="1554811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5BD5BB6-74A5-4E98-82D7-A891A8507847}" type="datetimeFigureOut">
              <a:rPr lang="zh-CN" altLang="en-US" smtClean="0"/>
              <a:t>2020/3/29</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FFC19E-AD4C-4772-BBF8-9095375C4E1F}" type="slidenum">
              <a:rPr lang="zh-CN" altLang="en-US" smtClean="0"/>
              <a:t>‹#›</a:t>
            </a:fld>
            <a:endParaRPr lang="zh-CN" altLang="en-US"/>
          </a:p>
        </p:txBody>
      </p:sp>
    </p:spTree>
    <p:extLst>
      <p:ext uri="{BB962C8B-B14F-4D97-AF65-F5344CB8AC3E}">
        <p14:creationId val="26015581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slides/slide1.xml" Type="http://schemas.openxmlformats.org/officeDocument/2006/relationships/slide"/><Relationship Id="rId2" Target="../notesMasters/notesMaster1.xml" Type="http://schemas.openxmlformats.org/officeDocument/2006/relationships/notesMaster"/></Relationships>
</file>

<file path=ppt/notesSlides/_rels/notesSlide10.xml.rels><?xml version="1.0" encoding="UTF-8" standalone="yes"?><Relationships xmlns="http://schemas.openxmlformats.org/package/2006/relationships"><Relationship Id="rId1" Target="../slides/slide10.xml" Type="http://schemas.openxmlformats.org/officeDocument/2006/relationships/slide"/><Relationship Id="rId2" Target="../notesMasters/notesMaster1.xml" Type="http://schemas.openxmlformats.org/officeDocument/2006/relationships/notesMaster"/></Relationships>
</file>

<file path=ppt/notesSlides/_rels/notesSlide11.xml.rels><?xml version="1.0" encoding="UTF-8" standalone="yes"?><Relationships xmlns="http://schemas.openxmlformats.org/package/2006/relationships"><Relationship Id="rId1" Target="../slides/slide11.xml" Type="http://schemas.openxmlformats.org/officeDocument/2006/relationships/slide"/><Relationship Id="rId2" Target="../notesMasters/notesMaster1.xml" Type="http://schemas.openxmlformats.org/officeDocument/2006/relationships/notesMaster"/></Relationships>
</file>

<file path=ppt/notesSlides/_rels/notesSlide12.xml.rels><?xml version="1.0" encoding="UTF-8" standalone="yes"?><Relationships xmlns="http://schemas.openxmlformats.org/package/2006/relationships"><Relationship Id="rId1" Target="../slides/slide12.xml" Type="http://schemas.openxmlformats.org/officeDocument/2006/relationships/slide"/><Relationship Id="rId2" Target="../notesMasters/notesMaster1.xml" Type="http://schemas.openxmlformats.org/officeDocument/2006/relationships/notesMaster"/></Relationships>
</file>

<file path=ppt/notesSlides/_rels/notesSlide13.xml.rels><?xml version="1.0" encoding="UTF-8" standalone="yes"?><Relationships xmlns="http://schemas.openxmlformats.org/package/2006/relationships"><Relationship Id="rId1" Target="../slides/slide13.xml" Type="http://schemas.openxmlformats.org/officeDocument/2006/relationships/slide"/><Relationship Id="rId2" Target="../notesMasters/notesMaster1.xml" Type="http://schemas.openxmlformats.org/officeDocument/2006/relationships/notesMaster"/></Relationships>
</file>

<file path=ppt/notesSlides/_rels/notesSlide14.xml.rels><?xml version="1.0" encoding="UTF-8" standalone="yes"?><Relationships xmlns="http://schemas.openxmlformats.org/package/2006/relationships"><Relationship Id="rId1" Target="../slides/slide14.xml" Type="http://schemas.openxmlformats.org/officeDocument/2006/relationships/slide"/><Relationship Id="rId2" Target="../notesMasters/notesMaster1.xml" Type="http://schemas.openxmlformats.org/officeDocument/2006/relationships/notesMaster"/></Relationships>
</file>

<file path=ppt/notesSlides/_rels/notesSlide15.xml.rels><?xml version="1.0" encoding="UTF-8" standalone="yes"?><Relationships xmlns="http://schemas.openxmlformats.org/package/2006/relationships"><Relationship Id="rId1" Target="../slides/slide15.xml" Type="http://schemas.openxmlformats.org/officeDocument/2006/relationships/slide"/><Relationship Id="rId2" Target="../notesMasters/notesMaster1.xml" Type="http://schemas.openxmlformats.org/officeDocument/2006/relationships/notesMaster"/></Relationships>
</file>

<file path=ppt/notesSlides/_rels/notesSlide16.xml.rels><?xml version="1.0" encoding="UTF-8" standalone="yes"?><Relationships xmlns="http://schemas.openxmlformats.org/package/2006/relationships"><Relationship Id="rId1" Target="../slides/slide16.xml" Type="http://schemas.openxmlformats.org/officeDocument/2006/relationships/slide"/><Relationship Id="rId2" Target="../notesMasters/notesMaster1.xml" Type="http://schemas.openxmlformats.org/officeDocument/2006/relationships/notesMaster"/></Relationships>
</file>

<file path=ppt/notesSlides/_rels/notesSlide17.xml.rels><?xml version="1.0" encoding="UTF-8" standalone="yes"?><Relationships xmlns="http://schemas.openxmlformats.org/package/2006/relationships"><Relationship Id="rId1" Target="../slides/slide17.xml" Type="http://schemas.openxmlformats.org/officeDocument/2006/relationships/slide"/><Relationship Id="rId2" Target="../notesMasters/notesMaster1.xml" Type="http://schemas.openxmlformats.org/officeDocument/2006/relationships/notesMaster"/></Relationships>
</file>

<file path=ppt/notesSlides/_rels/notesSlide18.xml.rels><?xml version="1.0" encoding="UTF-8" standalone="yes"?><Relationships xmlns="http://schemas.openxmlformats.org/package/2006/relationships"><Relationship Id="rId1" Target="../slides/slide18.xml" Type="http://schemas.openxmlformats.org/officeDocument/2006/relationships/slide"/><Relationship Id="rId2" Target="../notesMasters/notesMaster1.xml" Type="http://schemas.openxmlformats.org/officeDocument/2006/relationships/notesMaster"/></Relationships>
</file>

<file path=ppt/notesSlides/_rels/notesSlide19.xml.rels><?xml version="1.0" encoding="UTF-8" standalone="yes"?><Relationships xmlns="http://schemas.openxmlformats.org/package/2006/relationships"><Relationship Id="rId1" Target="../slides/slide19.xml" Type="http://schemas.openxmlformats.org/officeDocument/2006/relationships/slide"/><Relationship Id="rId2" Target="../notesMasters/notesMaster1.xml" Type="http://schemas.openxmlformats.org/officeDocument/2006/relationships/notesMaster"/></Relationships>
</file>

<file path=ppt/notesSlides/_rels/notesSlide2.xml.rels><?xml version="1.0" encoding="UTF-8" standalone="yes"?><Relationships xmlns="http://schemas.openxmlformats.org/package/2006/relationships"><Relationship Id="rId1" Target="../slides/slide2.xml" Type="http://schemas.openxmlformats.org/officeDocument/2006/relationships/slide"/><Relationship Id="rId2" Target="../notesMasters/notesMaster1.xml" Type="http://schemas.openxmlformats.org/officeDocument/2006/relationships/notesMaster"/></Relationships>
</file>

<file path=ppt/notesSlides/_rels/notesSlide20.xml.rels><?xml version="1.0" encoding="UTF-8" standalone="yes"?><Relationships xmlns="http://schemas.openxmlformats.org/package/2006/relationships"><Relationship Id="rId1" Target="../slides/slide20.xml" Type="http://schemas.openxmlformats.org/officeDocument/2006/relationships/slide"/><Relationship Id="rId2" Target="../notesMasters/notesMaster1.xml" Type="http://schemas.openxmlformats.org/officeDocument/2006/relationships/notesMaster"/></Relationships>
</file>

<file path=ppt/notesSlides/_rels/notesSlide21.xml.rels><?xml version="1.0" encoding="UTF-8" standalone="yes"?><Relationships xmlns="http://schemas.openxmlformats.org/package/2006/relationships"><Relationship Id="rId1" Target="../slides/slide21.xml" Type="http://schemas.openxmlformats.org/officeDocument/2006/relationships/slide"/><Relationship Id="rId2" Target="../notesMasters/notesMaster1.xml" Type="http://schemas.openxmlformats.org/officeDocument/2006/relationships/notesMaster"/></Relationships>
</file>

<file path=ppt/notesSlides/_rels/notesSlide22.xml.rels><?xml version="1.0" encoding="UTF-8" standalone="yes"?><Relationships xmlns="http://schemas.openxmlformats.org/package/2006/relationships"><Relationship Id="rId1" Target="../slides/slide22.xml" Type="http://schemas.openxmlformats.org/officeDocument/2006/relationships/slide"/><Relationship Id="rId2" Target="../notesMasters/notesMaster1.xml" Type="http://schemas.openxmlformats.org/officeDocument/2006/relationships/notesMaster"/></Relationships>
</file>

<file path=ppt/notesSlides/_rels/notesSlide23.xml.rels><?xml version="1.0" encoding="UTF-8" standalone="yes"?><Relationships xmlns="http://schemas.openxmlformats.org/package/2006/relationships"><Relationship Id="rId1" Target="../slides/slide23.xml" Type="http://schemas.openxmlformats.org/officeDocument/2006/relationships/slide"/><Relationship Id="rId2" Target="../notesMasters/notesMaster1.xml" Type="http://schemas.openxmlformats.org/officeDocument/2006/relationships/notesMaster"/></Relationships>
</file>

<file path=ppt/notesSlides/_rels/notesSlide24.xml.rels><?xml version="1.0" encoding="UTF-8" standalone="yes"?><Relationships xmlns="http://schemas.openxmlformats.org/package/2006/relationships"><Relationship Id="rId1" Target="../slides/slide24.xml" Type="http://schemas.openxmlformats.org/officeDocument/2006/relationships/slide"/><Relationship Id="rId2" Target="../notesMasters/notesMaster1.xml" Type="http://schemas.openxmlformats.org/officeDocument/2006/relationships/notesMaster"/></Relationships>
</file>

<file path=ppt/notesSlides/_rels/notesSlide25.xml.rels><?xml version="1.0" encoding="UTF-8" standalone="yes"?><Relationships xmlns="http://schemas.openxmlformats.org/package/2006/relationships"><Relationship Id="rId1" Target="../slides/slide25.xml" Type="http://schemas.openxmlformats.org/officeDocument/2006/relationships/slide"/><Relationship Id="rId2" Target="../notesMasters/notesMaster1.xml" Type="http://schemas.openxmlformats.org/officeDocument/2006/relationships/notesMaster"/></Relationships>
</file>

<file path=ppt/notesSlides/_rels/notesSlide26.xml.rels><?xml version="1.0" encoding="UTF-8" standalone="yes"?><Relationships xmlns="http://schemas.openxmlformats.org/package/2006/relationships"><Relationship Id="rId1" Target="../slides/slide26.xml" Type="http://schemas.openxmlformats.org/officeDocument/2006/relationships/slide"/><Relationship Id="rId2" Target="../notesMasters/notesMaster1.xml" Type="http://schemas.openxmlformats.org/officeDocument/2006/relationships/notesMaster"/></Relationships>
</file>

<file path=ppt/notesSlides/_rels/notesSlide27.xml.rels><?xml version="1.0" encoding="UTF-8" standalone="yes"?><Relationships xmlns="http://schemas.openxmlformats.org/package/2006/relationships"><Relationship Id="rId1" Target="../slides/slide27.xml" Type="http://schemas.openxmlformats.org/officeDocument/2006/relationships/slide"/><Relationship Id="rId2" Target="../notesMasters/notesMaster1.xml" Type="http://schemas.openxmlformats.org/officeDocument/2006/relationships/notesMaster"/></Relationships>
</file>

<file path=ppt/notesSlides/_rels/notesSlide3.xml.rels><?xml version="1.0" encoding="UTF-8" standalone="yes"?><Relationships xmlns="http://schemas.openxmlformats.org/package/2006/relationships"><Relationship Id="rId1" Target="../slides/slide3.xml" Type="http://schemas.openxmlformats.org/officeDocument/2006/relationships/slide"/><Relationship Id="rId2" Target="../notesMasters/notesMaster1.xml" Type="http://schemas.openxmlformats.org/officeDocument/2006/relationships/notesMaster"/></Relationships>
</file>

<file path=ppt/notesSlides/_rels/notesSlide4.xml.rels><?xml version="1.0" encoding="UTF-8" standalone="yes"?><Relationships xmlns="http://schemas.openxmlformats.org/package/2006/relationships"><Relationship Id="rId1" Target="../slides/slide4.xml" Type="http://schemas.openxmlformats.org/officeDocument/2006/relationships/slide"/><Relationship Id="rId2" Target="../notesMasters/notesMaster1.xml" Type="http://schemas.openxmlformats.org/officeDocument/2006/relationships/notesMaster"/></Relationships>
</file>

<file path=ppt/notesSlides/_rels/notesSlide5.xml.rels><?xml version="1.0" encoding="UTF-8" standalone="yes"?><Relationships xmlns="http://schemas.openxmlformats.org/package/2006/relationships"><Relationship Id="rId1" Target="../slides/slide5.xml" Type="http://schemas.openxmlformats.org/officeDocument/2006/relationships/slide"/><Relationship Id="rId2" Target="../notesMasters/notesMaster1.xml" Type="http://schemas.openxmlformats.org/officeDocument/2006/relationships/notesMaster"/></Relationships>
</file>

<file path=ppt/notesSlides/_rels/notesSlide6.xml.rels><?xml version="1.0" encoding="UTF-8" standalone="yes"?><Relationships xmlns="http://schemas.openxmlformats.org/package/2006/relationships"><Relationship Id="rId1" Target="../slides/slide6.xml" Type="http://schemas.openxmlformats.org/officeDocument/2006/relationships/slide"/><Relationship Id="rId2" Target="../notesMasters/notesMaster1.xml" Type="http://schemas.openxmlformats.org/officeDocument/2006/relationships/notesMaster"/></Relationships>
</file>

<file path=ppt/notesSlides/_rels/notesSlide7.xml.rels><?xml version="1.0" encoding="UTF-8" standalone="yes"?><Relationships xmlns="http://schemas.openxmlformats.org/package/2006/relationships"><Relationship Id="rId1" Target="../slides/slide7.xml" Type="http://schemas.openxmlformats.org/officeDocument/2006/relationships/slide"/><Relationship Id="rId2" Target="../notesMasters/notesMaster1.xml" Type="http://schemas.openxmlformats.org/officeDocument/2006/relationships/notesMaster"/></Relationships>
</file>

<file path=ppt/notesSlides/_rels/notesSlide8.xml.rels><?xml version="1.0" encoding="UTF-8" standalone="yes"?><Relationships xmlns="http://schemas.openxmlformats.org/package/2006/relationships"><Relationship Id="rId1" Target="../slides/slide8.xml" Type="http://schemas.openxmlformats.org/officeDocument/2006/relationships/slide"/><Relationship Id="rId2" Target="../notesMasters/notesMaster1.xml" Type="http://schemas.openxmlformats.org/officeDocument/2006/relationships/notesMaster"/></Relationships>
</file>

<file path=ppt/notesSlides/_rels/notesSlide9.xml.rels><?xml version="1.0" encoding="UTF-8" standalone="yes"?><Relationships xmlns="http://schemas.openxmlformats.org/package/2006/relationships"><Relationship Id="rId1" Target="../slides/slide9.xml" Type="http://schemas.openxmlformats.org/officeDocument/2006/relationships/slide"/><Relationship Id="rId2" Target="../notesMasters/notesMaster1.xml" Type="http://schemas.openxmlformats.org/officeDocument/2006/relationships/notesMaster"/></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952644252"/>
      </p:ext>
    </p:extLst>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004888963"/>
      </p:ext>
    </p:extLst>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310367174"/>
      </p:ext>
    </p:extLst>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353266466"/>
      </p:ext>
    </p:extLst>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592437246"/>
      </p:ext>
    </p:extLst>
  </p:cSld>
  <p:clrMapOvr>
    <a:masterClrMapping/>
  </p:clrMapOvr>
</p:notes>
</file>

<file path=ppt/notesSlides/notesSlide1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711123605"/>
      </p:ext>
    </p:extLst>
  </p:cSld>
  <p:clrMapOvr>
    <a:masterClrMapping/>
  </p:clrMapOvr>
</p:notes>
</file>

<file path=ppt/notesSlides/notesSlide1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762423125"/>
      </p:ext>
    </p:extLst>
  </p:cSld>
  <p:clrMapOvr>
    <a:masterClrMapping/>
  </p:clrMapOvr>
</p:notes>
</file>

<file path=ppt/notesSlides/notesSlide1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313972874"/>
      </p:ext>
    </p:extLst>
  </p:cSld>
  <p:clrMapOvr>
    <a:masterClrMapping/>
  </p:clrMapOvr>
</p:notes>
</file>

<file path=ppt/notesSlides/notesSlide1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71935713"/>
      </p:ext>
    </p:extLst>
  </p:cSld>
  <p:clrMapOvr>
    <a:masterClrMapping/>
  </p:clrMapOvr>
</p:notes>
</file>

<file path=ppt/notesSlides/notesSlide1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927951499"/>
      </p:ext>
    </p:extLst>
  </p:cSld>
  <p:clrMapOvr>
    <a:masterClrMapping/>
  </p:clrMapOvr>
</p:notes>
</file>

<file path=ppt/notesSlides/notesSlide1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089800737"/>
      </p:ext>
    </p:extLst>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795277778"/>
      </p:ext>
    </p:extLst>
  </p:cSld>
  <p:clrMapOvr>
    <a:masterClrMapping/>
  </p:clrMapOvr>
</p:notes>
</file>

<file path=ppt/notesSlides/notesSlide2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705827937"/>
      </p:ext>
    </p:extLst>
  </p:cSld>
  <p:clrMapOvr>
    <a:masterClrMapping/>
  </p:clrMapOvr>
</p:notes>
</file>

<file path=ppt/notesSlides/notesSlide2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431493029"/>
      </p:ext>
    </p:extLst>
  </p:cSld>
  <p:clrMapOvr>
    <a:masterClrMapping/>
  </p:clrMapOvr>
</p:notes>
</file>

<file path=ppt/notesSlides/notesSlide2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98132156"/>
      </p:ext>
    </p:extLst>
  </p:cSld>
  <p:clrMapOvr>
    <a:masterClrMapping/>
  </p:clrMapOvr>
</p:notes>
</file>

<file path=ppt/notesSlides/notesSlide2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659641107"/>
      </p:ext>
    </p:extLst>
  </p:cSld>
  <p:clrMapOvr>
    <a:masterClrMapping/>
  </p:clrMapOvr>
</p:notes>
</file>

<file path=ppt/notesSlides/notesSlide2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276260247"/>
      </p:ext>
    </p:extLst>
  </p:cSld>
  <p:clrMapOvr>
    <a:masterClrMapping/>
  </p:clrMapOvr>
</p:notes>
</file>

<file path=ppt/notesSlides/notesSlide2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094756600"/>
      </p:ext>
    </p:extLst>
  </p:cSld>
  <p:clrMapOvr>
    <a:masterClrMapping/>
  </p:clrMapOvr>
</p:notes>
</file>

<file path=ppt/notesSlides/notesSlide2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500990714"/>
      </p:ext>
    </p:extLst>
  </p:cSld>
  <p:clrMapOvr>
    <a:masterClrMapping/>
  </p:clrMapOvr>
</p:notes>
</file>

<file path=ppt/notesSlides/notesSlide2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120275264"/>
      </p:ext>
    </p:extLst>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252969592"/>
      </p:ext>
    </p:extLst>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493231683"/>
      </p:ext>
    </p:extLst>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429968729"/>
      </p:ext>
    </p:extLst>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975025809"/>
      </p:ext>
    </p:extLst>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438486682"/>
      </p:ext>
    </p:extLst>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945407717"/>
      </p:ext>
    </p:extLst>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914412015"/>
      </p:ext>
    </p:extLst>
  </p:cSld>
  <p:clrMapOvr>
    <a:masterClrMapping/>
  </p:clrMapOvr>
</p:notes>
</file>

<file path=ppt/slideLayouts/_rels/slideLayout1.xml.rels><?xml version="1.0" encoding="UTF-8" standalone="yes"?><Relationships xmlns="http://schemas.openxmlformats.org/package/2006/relationships"><Relationship Id="rId1" Target="../media/image1.jpeg" Type="http://schemas.openxmlformats.org/officeDocument/2006/relationships/image"/><Relationship Id="rId2"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media/image1.jpeg" Type="http://schemas.openxmlformats.org/officeDocument/2006/relationships/image"/><Relationship Id="rId2" Target="../media/image2.png" Type="http://schemas.openxmlformats.org/officeDocument/2006/relationships/image"/><Relationship Id="rId3" Target="../media/image3.png" Type="http://schemas.openxmlformats.org/officeDocument/2006/relationships/image"/><Relationship Id="rId4" Target="../media/image4.png" Type="http://schemas.openxmlformats.org/officeDocument/2006/relationships/image"/><Relationship Id="rId5" Target="../media/image5.png" Type="http://schemas.openxmlformats.org/officeDocument/2006/relationships/image"/><Relationship Id="rId6" Target="../media/image6.png" Type="http://schemas.openxmlformats.org/officeDocument/2006/relationships/image"/><Relationship Id="rId7" Target="../slideMasters/slideMaster1.xml" Type="http://schemas.openxmlformats.org/officeDocument/2006/relationships/slideMaster"/></Relationships>
</file>

<file path=ppt/slideLayouts/_rels/slideLayout2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media/image1.jpeg" Type="http://schemas.openxmlformats.org/officeDocument/2006/relationships/image"/><Relationship Id="rId2" Target="../media/image3.png" Type="http://schemas.openxmlformats.org/officeDocument/2006/relationships/image"/><Relationship Id="rId3" Target="../media/image4.png" Type="http://schemas.openxmlformats.org/officeDocument/2006/relationships/image"/><Relationship Id="rId4" Target="../media/image5.png" Type="http://schemas.openxmlformats.org/officeDocument/2006/relationships/image"/><Relationship Id="rId5" Target="../media/image6.png" Type="http://schemas.openxmlformats.org/officeDocument/2006/relationships/image"/><Relationship Id="rId6"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标题幻灯片">
    <p:spTree>
      <p:nvGrpSpPr>
        <p:cNvPr id="1" name=""/>
        <p:cNvGrpSpPr/>
        <p:nvPr/>
      </p:nvGrpSpPr>
      <p:grpSpPr>
        <a:xfrm>
          <a:off x="0" y="0"/>
          <a:ext cx="0" cy="0"/>
        </a:xfrm>
      </p:grpSpPr>
      <p:pic>
        <p:nvPicPr>
          <p:cNvPr id="7" name="图片 6">
            <a:extLst>
              <a:ext uri="{FF2B5EF4-FFF2-40B4-BE49-F238E27FC236}">
                <a16:creationId xmlns:a16="http://schemas.microsoft.com/office/drawing/2014/main" id="{3B4B36A6-7FCA-4B1E-AB8D-0A55CA90B82C}"/>
              </a:ext>
            </a:extLst>
          </p:cNvPr>
          <p:cNvPicPr>
            <a:picLocks noChangeAspect="1"/>
          </p:cNvPicPr>
          <p:nvPr userDrawn="1"/>
        </p:nvPicPr>
        <p:blipFill>
          <a:blip r:embed="rId1">
            <a:extLst>
              <a:ext uri="{28A0092B-C50C-407E-A947-70E740481C1C}">
                <a14:useLocalDpi val="0"/>
              </a:ext>
            </a:extLst>
          </a:blip>
          <a:stretch>
            <a:fillRect/>
          </a:stretch>
        </p:blipFill>
        <p:spPr>
          <a:xfrm>
            <a:off x="0" y="0"/>
            <a:ext cx="12192000" cy="6858000"/>
          </a:xfrm>
          <a:prstGeom prst="rect">
            <a:avLst/>
          </a:prstGeom>
        </p:spPr>
      </p:pic>
    </p:spTree>
    <p:extLst>
      <p:ext uri="{BB962C8B-B14F-4D97-AF65-F5344CB8AC3E}">
        <p14:creationId val="1267776943"/>
      </p:ext>
    </p:extLst>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a:extLst>
              <a:ext uri="{FF2B5EF4-FFF2-40B4-BE49-F238E27FC236}">
                <a16:creationId xmlns:a16="http://schemas.microsoft.com/office/drawing/2014/main" id="{3B2444C8-C302-4B7E-89F1-8290F5F6FF42}"/>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32379965-E16F-451E-BA7A-BB192092B0B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4B0E0F52-D4C0-4D44-ACDB-1B9D9887E07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16AEA0E2-E28A-4A38-8399-BD26AB82EDC5}"/>
              </a:ext>
            </a:extLst>
          </p:cNvPr>
          <p:cNvSpPr>
            <a:spLocks noGrp="1"/>
          </p:cNvSpPr>
          <p:nvPr>
            <p:ph type="dt" sz="half" idx="10"/>
          </p:nvPr>
        </p:nvSpPr>
        <p:spPr/>
        <p:txBody>
          <a:bodyPr/>
          <a:lstStyle/>
          <a:p>
            <a:fld id="{10CC1F5C-930E-4364-922E-656094D6B736}" type="datetimeFigureOut">
              <a:rPr lang="zh-CN" altLang="en-US" smtClean="0"/>
              <a:t>2020/3/29</a:t>
            </a:fld>
            <a:endParaRPr lang="zh-CN" altLang="en-US"/>
          </a:p>
        </p:txBody>
      </p:sp>
      <p:sp>
        <p:nvSpPr>
          <p:cNvPr id="6" name="页脚占位符 5">
            <a:extLst>
              <a:ext uri="{FF2B5EF4-FFF2-40B4-BE49-F238E27FC236}">
                <a16:creationId xmlns:a16="http://schemas.microsoft.com/office/drawing/2014/main" id="{57DDA938-D628-42FF-8240-61C03010A36F}"/>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C5F0A619-0069-4F43-ACEE-349D94642DC7}"/>
              </a:ext>
            </a:extLst>
          </p:cNvPr>
          <p:cNvSpPr>
            <a:spLocks noGrp="1"/>
          </p:cNvSpPr>
          <p:nvPr>
            <p:ph type="sldNum" sz="quarter" idx="12"/>
          </p:nvPr>
        </p:nvSpPr>
        <p:spPr/>
        <p:txBody>
          <a:bodyPr/>
          <a:lstStyle/>
          <a:p>
            <a:fld id="{BD34CBAC-BAB9-43A6-8F62-AEB586750050}" type="slidenum">
              <a:rPr lang="zh-CN" altLang="en-US" smtClean="0"/>
              <a:t>‹#›</a:t>
            </a:fld>
            <a:endParaRPr lang="zh-CN" altLang="en-US"/>
          </a:p>
        </p:txBody>
      </p:sp>
    </p:spTree>
    <p:extLst>
      <p:ext uri="{BB962C8B-B14F-4D97-AF65-F5344CB8AC3E}">
        <p14:creationId val="438414920"/>
      </p:ext>
    </p:extLst>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a:extLst>
              <a:ext uri="{FF2B5EF4-FFF2-40B4-BE49-F238E27FC236}">
                <a16:creationId xmlns:a16="http://schemas.microsoft.com/office/drawing/2014/main" id="{086BD4EC-15B8-4DA9-9F79-A5C652199408}"/>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65A22CEC-14CF-4461-8BB1-55D1B0A8280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5DFA52F5-D8C3-4673-B6CC-5B0E22971B2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84E3ADA4-C9A1-4C43-8566-A5CDCF4FA0CB}"/>
              </a:ext>
            </a:extLst>
          </p:cNvPr>
          <p:cNvSpPr>
            <a:spLocks noGrp="1"/>
          </p:cNvSpPr>
          <p:nvPr>
            <p:ph type="dt" sz="half" idx="10"/>
          </p:nvPr>
        </p:nvSpPr>
        <p:spPr/>
        <p:txBody>
          <a:bodyPr/>
          <a:lstStyle/>
          <a:p>
            <a:fld id="{10CC1F5C-930E-4364-922E-656094D6B736}" type="datetimeFigureOut">
              <a:rPr lang="zh-CN" altLang="en-US" smtClean="0"/>
              <a:t>2020/3/29</a:t>
            </a:fld>
            <a:endParaRPr lang="zh-CN" altLang="en-US"/>
          </a:p>
        </p:txBody>
      </p:sp>
      <p:sp>
        <p:nvSpPr>
          <p:cNvPr id="6" name="页脚占位符 5">
            <a:extLst>
              <a:ext uri="{FF2B5EF4-FFF2-40B4-BE49-F238E27FC236}">
                <a16:creationId xmlns:a16="http://schemas.microsoft.com/office/drawing/2014/main" id="{A5F8856F-4745-4DD4-87D7-44D3AB0D5731}"/>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6AAB7BCE-8FFE-43D6-ABFA-1618734884C0}"/>
              </a:ext>
            </a:extLst>
          </p:cNvPr>
          <p:cNvSpPr>
            <a:spLocks noGrp="1"/>
          </p:cNvSpPr>
          <p:nvPr>
            <p:ph type="sldNum" sz="quarter" idx="12"/>
          </p:nvPr>
        </p:nvSpPr>
        <p:spPr/>
        <p:txBody>
          <a:bodyPr/>
          <a:lstStyle/>
          <a:p>
            <a:fld id="{BD34CBAC-BAB9-43A6-8F62-AEB586750050}" type="slidenum">
              <a:rPr lang="zh-CN" altLang="en-US" smtClean="0"/>
              <a:t>‹#›</a:t>
            </a:fld>
            <a:endParaRPr lang="zh-CN" altLang="en-US"/>
          </a:p>
        </p:txBody>
      </p:sp>
    </p:spTree>
    <p:extLst>
      <p:ext uri="{BB962C8B-B14F-4D97-AF65-F5344CB8AC3E}">
        <p14:creationId val="1007410675"/>
      </p:ext>
    </p:extLst>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a:extLst>
              <a:ext uri="{FF2B5EF4-FFF2-40B4-BE49-F238E27FC236}">
                <a16:creationId xmlns:a16="http://schemas.microsoft.com/office/drawing/2014/main" id="{917A4521-C115-42A5-9394-87AC11A6EACD}"/>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3F09BE0E-B027-45DC-9B57-3A3FB39385C5}"/>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51DB192F-2063-4949-80C0-AC76A71C45CD}"/>
              </a:ext>
            </a:extLst>
          </p:cNvPr>
          <p:cNvSpPr>
            <a:spLocks noGrp="1"/>
          </p:cNvSpPr>
          <p:nvPr>
            <p:ph type="dt" sz="half" idx="10"/>
          </p:nvPr>
        </p:nvSpPr>
        <p:spPr/>
        <p:txBody>
          <a:bodyPr/>
          <a:lstStyle/>
          <a:p>
            <a:fld id="{10CC1F5C-930E-4364-922E-656094D6B736}" type="datetimeFigureOut">
              <a:rPr lang="zh-CN" altLang="en-US" smtClean="0"/>
              <a:t>2020/3/29</a:t>
            </a:fld>
            <a:endParaRPr lang="zh-CN" altLang="en-US"/>
          </a:p>
        </p:txBody>
      </p:sp>
      <p:sp>
        <p:nvSpPr>
          <p:cNvPr id="5" name="页脚占位符 4">
            <a:extLst>
              <a:ext uri="{FF2B5EF4-FFF2-40B4-BE49-F238E27FC236}">
                <a16:creationId xmlns:a16="http://schemas.microsoft.com/office/drawing/2014/main" id="{FDEC8D57-EAB1-4601-9A8E-5804996819AF}"/>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290F8040-BE49-4452-B8FC-4E8B1AF4AA2A}"/>
              </a:ext>
            </a:extLst>
          </p:cNvPr>
          <p:cNvSpPr>
            <a:spLocks noGrp="1"/>
          </p:cNvSpPr>
          <p:nvPr>
            <p:ph type="sldNum" sz="quarter" idx="12"/>
          </p:nvPr>
        </p:nvSpPr>
        <p:spPr/>
        <p:txBody>
          <a:bodyPr/>
          <a:lstStyle/>
          <a:p>
            <a:fld id="{BD34CBAC-BAB9-43A6-8F62-AEB586750050}" type="slidenum">
              <a:rPr lang="zh-CN" altLang="en-US" smtClean="0"/>
              <a:t>‹#›</a:t>
            </a:fld>
            <a:endParaRPr lang="zh-CN" altLang="en-US"/>
          </a:p>
        </p:txBody>
      </p:sp>
    </p:spTree>
    <p:extLst>
      <p:ext uri="{BB962C8B-B14F-4D97-AF65-F5344CB8AC3E}">
        <p14:creationId val="1982657931"/>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竖排标题与文本">
    <p:spTree>
      <p:nvGrpSpPr>
        <p:cNvPr id="1" name=""/>
        <p:cNvGrpSpPr/>
        <p:nvPr/>
      </p:nvGrpSpPr>
      <p:grpSpPr>
        <a:xfrm>
          <a:off x="0" y="0"/>
          <a:ext cx="0" cy="0"/>
        </a:xfrm>
      </p:grpSpPr>
      <p:sp>
        <p:nvSpPr>
          <p:cNvPr id="2" name="竖排标题 1">
            <a:extLst>
              <a:ext uri="{FF2B5EF4-FFF2-40B4-BE49-F238E27FC236}">
                <a16:creationId xmlns:a16="http://schemas.microsoft.com/office/drawing/2014/main" id="{EF6D4459-E365-4D99-8BB6-9B8F486C7079}"/>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1EADC4B9-3DD1-49EE-9B48-D53E885032D3}"/>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ADEBF203-5AFE-44D6-8BA2-A6FA6C229A9F}"/>
              </a:ext>
            </a:extLst>
          </p:cNvPr>
          <p:cNvSpPr>
            <a:spLocks noGrp="1"/>
          </p:cNvSpPr>
          <p:nvPr>
            <p:ph type="dt" sz="half" idx="10"/>
          </p:nvPr>
        </p:nvSpPr>
        <p:spPr/>
        <p:txBody>
          <a:bodyPr/>
          <a:lstStyle/>
          <a:p>
            <a:fld id="{10CC1F5C-930E-4364-922E-656094D6B736}" type="datetimeFigureOut">
              <a:rPr lang="zh-CN" altLang="en-US" smtClean="0"/>
              <a:t>2020/3/29</a:t>
            </a:fld>
            <a:endParaRPr lang="zh-CN" altLang="en-US"/>
          </a:p>
        </p:txBody>
      </p:sp>
      <p:sp>
        <p:nvSpPr>
          <p:cNvPr id="5" name="页脚占位符 4">
            <a:extLst>
              <a:ext uri="{FF2B5EF4-FFF2-40B4-BE49-F238E27FC236}">
                <a16:creationId xmlns:a16="http://schemas.microsoft.com/office/drawing/2014/main" id="{41198C62-8C3B-48AB-8913-F24553C4C2E0}"/>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5B04EDED-8543-4726-BCA8-B99E1E640D1A}"/>
              </a:ext>
            </a:extLst>
          </p:cNvPr>
          <p:cNvSpPr>
            <a:spLocks noGrp="1"/>
          </p:cNvSpPr>
          <p:nvPr>
            <p:ph type="sldNum" sz="quarter" idx="12"/>
          </p:nvPr>
        </p:nvSpPr>
        <p:spPr/>
        <p:txBody>
          <a:bodyPr/>
          <a:lstStyle/>
          <a:p>
            <a:fld id="{BD34CBAC-BAB9-43A6-8F62-AEB586750050}" type="slidenum">
              <a:rPr lang="zh-CN" altLang="en-US" smtClean="0"/>
              <a:t>‹#›</a:t>
            </a:fld>
            <a:endParaRPr lang="zh-CN" altLang="en-US"/>
          </a:p>
        </p:txBody>
      </p:sp>
    </p:spTree>
    <p:extLst>
      <p:ext uri="{BB962C8B-B14F-4D97-AF65-F5344CB8AC3E}">
        <p14:creationId val="232398102"/>
      </p:ext>
    </p:extLst>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2020/3/29</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00331822"/>
      </p:ext>
    </p:extLst>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2020/3/29</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622596329"/>
      </p:ext>
    </p:extLst>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2020/3/29</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401416802"/>
      </p:ext>
    </p:extLst>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2020/3/29</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090690071"/>
      </p:ext>
    </p:extLst>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2020/3/29</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043466220"/>
      </p:ext>
    </p:extLst>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2020/3/29</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220785748"/>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2_标题幻灯片">
    <p:spTree>
      <p:nvGrpSpPr>
        <p:cNvPr id="1" name=""/>
        <p:cNvGrpSpPr/>
        <p:nvPr/>
      </p:nvGrpSpPr>
      <p:grpSpPr>
        <a:xfrm>
          <a:off x="0" y="0"/>
          <a:ext cx="0" cy="0"/>
        </a:xfrm>
      </p:grpSpPr>
      <p:pic>
        <p:nvPicPr>
          <p:cNvPr id="7" name="图片 6">
            <a:extLst>
              <a:ext uri="{FF2B5EF4-FFF2-40B4-BE49-F238E27FC236}">
                <a16:creationId xmlns:a16="http://schemas.microsoft.com/office/drawing/2014/main" id="{3B4B36A6-7FCA-4B1E-AB8D-0A55CA90B82C}"/>
              </a:ext>
            </a:extLst>
          </p:cNvPr>
          <p:cNvPicPr>
            <a:picLocks noChangeAspect="1"/>
          </p:cNvPicPr>
          <p:nvPr userDrawn="1"/>
        </p:nvPicPr>
        <p:blipFill>
          <a:blip r:embed="rId1">
            <a:extLst>
              <a:ext uri="{28A0092B-C50C-407E-A947-70E740481C1C}">
                <a14:useLocalDpi val="0"/>
              </a:ext>
            </a:extLst>
          </a:blip>
          <a:stretch>
            <a:fillRect/>
          </a:stretch>
        </p:blipFill>
        <p:spPr>
          <a:xfrm>
            <a:off x="0" y="-39190"/>
            <a:ext cx="12192000" cy="6858000"/>
          </a:xfrm>
          <a:prstGeom prst="rect">
            <a:avLst/>
          </a:prstGeom>
        </p:spPr>
      </p:pic>
      <p:pic>
        <p:nvPicPr>
          <p:cNvPr id="8" name="图片 7">
            <a:extLst>
              <a:ext uri="{FF2B5EF4-FFF2-40B4-BE49-F238E27FC236}">
                <a16:creationId xmlns:a16="http://schemas.microsoft.com/office/drawing/2014/main" id="{E6ADB1D6-B2BC-4DAC-96F5-1F991B007AE2}"/>
              </a:ext>
            </a:extLst>
          </p:cNvPr>
          <p:cNvPicPr>
            <a:picLocks noChangeAspect="1"/>
          </p:cNvPicPr>
          <p:nvPr userDrawn="1"/>
        </p:nvPicPr>
        <p:blipFill>
          <a:blip r:embed="rId2">
            <a:extLst>
              <a:ext uri="{28A0092B-C50C-407E-A947-70E740481C1C}">
                <a14:useLocalDpi val="0"/>
              </a:ext>
            </a:extLst>
          </a:blip>
          <a:srcRect t="42001" b="-1561"/>
          <a:stretch>
            <a:fillRect/>
          </a:stretch>
        </p:blipFill>
        <p:spPr>
          <a:xfrm>
            <a:off x="2659217" y="0"/>
            <a:ext cx="2938897" cy="2504815"/>
          </a:xfrm>
          <a:prstGeom prst="rect">
            <a:avLst/>
          </a:prstGeom>
        </p:spPr>
      </p:pic>
      <p:pic>
        <p:nvPicPr>
          <p:cNvPr id="13" name="图片 12">
            <a:extLst>
              <a:ext uri="{FF2B5EF4-FFF2-40B4-BE49-F238E27FC236}">
                <a16:creationId xmlns:a16="http://schemas.microsoft.com/office/drawing/2014/main" id="{795B288F-6038-4F55-9274-C0B4264BF993}"/>
              </a:ext>
            </a:extLst>
          </p:cNvPr>
          <p:cNvPicPr>
            <a:picLocks noChangeAspect="1"/>
          </p:cNvPicPr>
          <p:nvPr userDrawn="1"/>
        </p:nvPicPr>
        <p:blipFill>
          <a:blip r:embed="rId3">
            <a:extLst>
              <a:ext uri="{28A0092B-C50C-407E-A947-70E740481C1C}">
                <a14:useLocalDpi val="0"/>
              </a:ext>
            </a:extLst>
          </a:blip>
          <a:srcRect b="36907"/>
          <a:stretch>
            <a:fillRect/>
          </a:stretch>
        </p:blipFill>
        <p:spPr>
          <a:xfrm>
            <a:off x="193072" y="4303644"/>
            <a:ext cx="3526441" cy="2554356"/>
          </a:xfrm>
          <a:prstGeom prst="rect">
            <a:avLst/>
          </a:prstGeom>
        </p:spPr>
      </p:pic>
      <p:pic>
        <p:nvPicPr>
          <p:cNvPr id="4" name="图片 3">
            <a:extLst>
              <a:ext uri="{FF2B5EF4-FFF2-40B4-BE49-F238E27FC236}">
                <a16:creationId xmlns:a16="http://schemas.microsoft.com/office/drawing/2014/main" id="{1DDAAF87-A27E-44B1-A331-9ADBC6033373}"/>
              </a:ext>
            </a:extLst>
          </p:cNvPr>
          <p:cNvPicPr>
            <a:picLocks noChangeAspect="1"/>
          </p:cNvPicPr>
          <p:nvPr userDrawn="1"/>
        </p:nvPicPr>
        <p:blipFill>
          <a:blip r:embed="rId4">
            <a:lum bright="70000" contrast="-70000"/>
            <a:extLst>
              <a:ext uri="{BEBA8EAE-BF5A-486C-A8C5-ECC9F3942E4B}">
                <a14:imgProps>
                  <a14:imgLayer xmlns:d3p1="http://schemas.openxmlformats.org/officeDocument/2006/relationships" d3p1:embed="">
                    <a14:imgEffect>
                      <a14:brightnessContrast bright="-20000" contrast="20000"/>
                    </a14:imgEffect>
                  </a14:imgLayer>
                </a14:imgProps>
              </a:ext>
              <a:ext uri="{28A0092B-C50C-407E-A947-70E740481C1C}">
                <a14:useLocalDpi val="0"/>
              </a:ext>
            </a:extLst>
          </a:blip>
          <a:stretch>
            <a:fillRect/>
          </a:stretch>
        </p:blipFill>
        <p:spPr>
          <a:xfrm>
            <a:off x="5194000" y="26536"/>
            <a:ext cx="6804928" cy="6804928"/>
          </a:xfrm>
          <a:prstGeom prst="rect">
            <a:avLst/>
          </a:prstGeom>
        </p:spPr>
      </p:pic>
      <p:pic>
        <p:nvPicPr>
          <p:cNvPr id="5" name="图片 4">
            <a:extLst>
              <a:ext uri="{FF2B5EF4-FFF2-40B4-BE49-F238E27FC236}">
                <a16:creationId xmlns:a16="http://schemas.microsoft.com/office/drawing/2014/main" id="{F436243D-9837-4531-83B3-72BE4C795F6B}"/>
              </a:ext>
            </a:extLst>
          </p:cNvPr>
          <p:cNvPicPr>
            <a:picLocks noChangeAspect="1"/>
          </p:cNvPicPr>
          <p:nvPr userDrawn="1"/>
        </p:nvPicPr>
        <p:blipFill>
          <a:blip r:embed="rId5">
            <a:extLst>
              <a:ext uri="{28A0092B-C50C-407E-A947-70E740481C1C}">
                <a14:useLocalDpi val="0"/>
              </a:ext>
            </a:extLst>
          </a:blip>
          <a:stretch>
            <a:fillRect/>
          </a:stretch>
        </p:blipFill>
        <p:spPr>
          <a:xfrm>
            <a:off x="10344357" y="2955944"/>
            <a:ext cx="2556634" cy="2431062"/>
          </a:xfrm>
          <a:prstGeom prst="rect">
            <a:avLst/>
          </a:prstGeom>
        </p:spPr>
      </p:pic>
      <p:pic>
        <p:nvPicPr>
          <p:cNvPr id="9" name="图片 8">
            <a:extLst>
              <a:ext uri="{FF2B5EF4-FFF2-40B4-BE49-F238E27FC236}">
                <a16:creationId xmlns:a16="http://schemas.microsoft.com/office/drawing/2014/main" id="{D30066E3-10FA-4CD1-B3D3-7EF9D5185A38}"/>
              </a:ext>
            </a:extLst>
          </p:cNvPr>
          <p:cNvPicPr>
            <a:picLocks noChangeAspect="1"/>
          </p:cNvPicPr>
          <p:nvPr userDrawn="1"/>
        </p:nvPicPr>
        <p:blipFill>
          <a:blip r:embed="rId6">
            <a:extLst>
              <a:ext uri="{28A0092B-C50C-407E-A947-70E740481C1C}">
                <a14:useLocalDpi val="0"/>
              </a:ext>
            </a:extLst>
          </a:blip>
          <a:stretch>
            <a:fillRect/>
          </a:stretch>
        </p:blipFill>
        <p:spPr>
          <a:xfrm>
            <a:off x="748749" y="715617"/>
            <a:ext cx="10290312" cy="5612296"/>
          </a:xfrm>
          <a:prstGeom prst="rect">
            <a:avLst/>
          </a:prstGeom>
        </p:spPr>
      </p:pic>
    </p:spTree>
    <p:extLst>
      <p:ext uri="{BB962C8B-B14F-4D97-AF65-F5344CB8AC3E}">
        <p14:creationId val="2491553100"/>
      </p:ext>
    </p:extLst>
  </p:cSld>
  <p:clrMapOvr>
    <a:masterClrMapping/>
  </p:clrMapOvr>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2020/3/29</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432803322"/>
      </p:ext>
    </p:extLst>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2020/3/29</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739506800"/>
      </p:ext>
    </p:extLst>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2020/3/29</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846181614"/>
      </p:ext>
    </p:extLst>
  </p:cSld>
  <p:clrMapOvr>
    <a:masterClrMapping/>
  </p:clrMapOvr>
  <p:transition/>
  <p:timing/>
</p:sldLayout>
</file>

<file path=ppt/slideLayouts/slideLayout2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2020/3/29</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901142700"/>
      </p:ext>
    </p:extLst>
  </p:cSld>
  <p:clrMapOvr>
    <a:masterClrMapping/>
  </p:clrMapOvr>
  <p:transition/>
  <p:timing/>
</p:sldLayout>
</file>

<file path=ppt/slideLayouts/slideLayout2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2020/3/29</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00924365"/>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_标题幻灯片">
    <p:spTree>
      <p:nvGrpSpPr>
        <p:cNvPr id="1" name=""/>
        <p:cNvGrpSpPr/>
        <p:nvPr/>
      </p:nvGrpSpPr>
      <p:grpSpPr>
        <a:xfrm>
          <a:off x="0" y="0"/>
          <a:ext cx="0" cy="0"/>
        </a:xfrm>
      </p:grpSpPr>
      <p:pic>
        <p:nvPicPr>
          <p:cNvPr id="7" name="图片 6">
            <a:extLst>
              <a:ext uri="{FF2B5EF4-FFF2-40B4-BE49-F238E27FC236}">
                <a16:creationId xmlns:a16="http://schemas.microsoft.com/office/drawing/2014/main" id="{3B4B36A6-7FCA-4B1E-AB8D-0A55CA90B82C}"/>
              </a:ext>
            </a:extLst>
          </p:cNvPr>
          <p:cNvPicPr>
            <a:picLocks noChangeAspect="1"/>
          </p:cNvPicPr>
          <p:nvPr userDrawn="1"/>
        </p:nvPicPr>
        <p:blipFill>
          <a:blip r:embed="rId1">
            <a:extLst>
              <a:ext uri="{28A0092B-C50C-407E-A947-70E740481C1C}">
                <a14:useLocalDpi val="0"/>
              </a:ext>
            </a:extLst>
          </a:blip>
          <a:stretch>
            <a:fillRect/>
          </a:stretch>
        </p:blipFill>
        <p:spPr>
          <a:xfrm>
            <a:off x="0" y="-35924"/>
            <a:ext cx="12192000" cy="6858000"/>
          </a:xfrm>
          <a:prstGeom prst="rect">
            <a:avLst/>
          </a:prstGeom>
        </p:spPr>
      </p:pic>
      <p:pic>
        <p:nvPicPr>
          <p:cNvPr id="9" name="图片 8">
            <a:extLst>
              <a:ext uri="{FF2B5EF4-FFF2-40B4-BE49-F238E27FC236}">
                <a16:creationId xmlns:a16="http://schemas.microsoft.com/office/drawing/2014/main" id="{2D000224-D773-491D-B9AC-529AA45D7E44}"/>
              </a:ext>
            </a:extLst>
          </p:cNvPr>
          <p:cNvPicPr>
            <a:picLocks noChangeAspect="1"/>
          </p:cNvPicPr>
          <p:nvPr userDrawn="1"/>
        </p:nvPicPr>
        <p:blipFill>
          <a:blip r:embed="rId2">
            <a:extLst>
              <a:ext uri="{28A0092B-C50C-407E-A947-70E740481C1C}">
                <a14:useLocalDpi val="0"/>
              </a:ext>
            </a:extLst>
          </a:blip>
          <a:srcRect b="36907"/>
          <a:stretch>
            <a:fillRect/>
          </a:stretch>
        </p:blipFill>
        <p:spPr>
          <a:xfrm>
            <a:off x="193072" y="4303644"/>
            <a:ext cx="3526441" cy="2554356"/>
          </a:xfrm>
          <a:prstGeom prst="rect">
            <a:avLst/>
          </a:prstGeom>
        </p:spPr>
      </p:pic>
      <p:pic>
        <p:nvPicPr>
          <p:cNvPr id="4" name="图片 3">
            <a:extLst>
              <a:ext uri="{FF2B5EF4-FFF2-40B4-BE49-F238E27FC236}">
                <a16:creationId xmlns:a16="http://schemas.microsoft.com/office/drawing/2014/main" id="{2D85B392-39D4-499D-91CD-64485D84E984}"/>
              </a:ext>
            </a:extLst>
          </p:cNvPr>
          <p:cNvPicPr>
            <a:picLocks noChangeAspect="1"/>
          </p:cNvPicPr>
          <p:nvPr userDrawn="1"/>
        </p:nvPicPr>
        <p:blipFill>
          <a:blip r:embed="rId3">
            <a:lum bright="70000" contrast="-70000"/>
            <a:extLst>
              <a:ext uri="{BEBA8EAE-BF5A-486C-A8C5-ECC9F3942E4B}">
                <a14:imgProps>
                  <a14:imgLayer xmlns:d3p1="http://schemas.openxmlformats.org/officeDocument/2006/relationships" d3p1:embed="">
                    <a14:imgEffect>
                      <a14:brightnessContrast bright="-20000" contrast="20000"/>
                    </a14:imgEffect>
                  </a14:imgLayer>
                </a14:imgProps>
              </a:ext>
              <a:ext uri="{28A0092B-C50C-407E-A947-70E740481C1C}">
                <a14:useLocalDpi val="0"/>
              </a:ext>
            </a:extLst>
          </a:blip>
          <a:stretch>
            <a:fillRect/>
          </a:stretch>
        </p:blipFill>
        <p:spPr>
          <a:xfrm>
            <a:off x="5194000" y="26536"/>
            <a:ext cx="6804928" cy="6804928"/>
          </a:xfrm>
          <a:prstGeom prst="rect">
            <a:avLst/>
          </a:prstGeom>
        </p:spPr>
      </p:pic>
      <p:pic>
        <p:nvPicPr>
          <p:cNvPr id="5" name="图片 4">
            <a:extLst>
              <a:ext uri="{FF2B5EF4-FFF2-40B4-BE49-F238E27FC236}">
                <a16:creationId xmlns:a16="http://schemas.microsoft.com/office/drawing/2014/main" id="{90953A44-C07B-496A-835F-1093C17F769D}"/>
              </a:ext>
            </a:extLst>
          </p:cNvPr>
          <p:cNvPicPr>
            <a:picLocks noChangeAspect="1"/>
          </p:cNvPicPr>
          <p:nvPr userDrawn="1"/>
        </p:nvPicPr>
        <p:blipFill>
          <a:blip r:embed="rId4">
            <a:extLst>
              <a:ext uri="{28A0092B-C50C-407E-A947-70E740481C1C}">
                <a14:useLocalDpi val="0"/>
              </a:ext>
            </a:extLst>
          </a:blip>
          <a:stretch>
            <a:fillRect/>
          </a:stretch>
        </p:blipFill>
        <p:spPr>
          <a:xfrm>
            <a:off x="10344357" y="2955944"/>
            <a:ext cx="2556634" cy="2431062"/>
          </a:xfrm>
          <a:prstGeom prst="rect">
            <a:avLst/>
          </a:prstGeom>
        </p:spPr>
      </p:pic>
      <p:pic>
        <p:nvPicPr>
          <p:cNvPr id="6" name="图片 5">
            <a:extLst>
              <a:ext uri="{FF2B5EF4-FFF2-40B4-BE49-F238E27FC236}">
                <a16:creationId xmlns:a16="http://schemas.microsoft.com/office/drawing/2014/main" id="{A5B84019-75AF-40C1-B8ED-2C4DC1B7C195}"/>
              </a:ext>
            </a:extLst>
          </p:cNvPr>
          <p:cNvPicPr>
            <a:picLocks noChangeAspect="1"/>
          </p:cNvPicPr>
          <p:nvPr userDrawn="1"/>
        </p:nvPicPr>
        <p:blipFill>
          <a:blip r:embed="rId5">
            <a:extLst>
              <a:ext uri="{28A0092B-C50C-407E-A947-70E740481C1C}">
                <a14:useLocalDpi val="0"/>
              </a:ext>
            </a:extLst>
          </a:blip>
          <a:stretch>
            <a:fillRect/>
          </a:stretch>
        </p:blipFill>
        <p:spPr>
          <a:xfrm>
            <a:off x="748749" y="715617"/>
            <a:ext cx="10290312" cy="5612296"/>
          </a:xfrm>
          <a:prstGeom prst="rect">
            <a:avLst/>
          </a:prstGeom>
        </p:spPr>
      </p:pic>
      <p:pic>
        <p:nvPicPr>
          <p:cNvPr id="10" name="图片 9">
            <a:extLst>
              <a:ext uri="{FF2B5EF4-FFF2-40B4-BE49-F238E27FC236}">
                <a16:creationId xmlns:a16="http://schemas.microsoft.com/office/drawing/2014/main" id="{321234A4-C706-46E6-B693-27B1BFFD92BF}"/>
              </a:ext>
            </a:extLst>
          </p:cNvPr>
          <p:cNvPicPr>
            <a:picLocks noChangeAspect="1"/>
          </p:cNvPicPr>
          <p:nvPr userDrawn="1"/>
        </p:nvPicPr>
        <p:blipFill>
          <a:blip r:embed="rId2">
            <a:extLst>
              <a:ext uri="{28A0092B-C50C-407E-A947-70E740481C1C}">
                <a14:useLocalDpi val="0"/>
              </a:ext>
            </a:extLst>
          </a:blip>
          <a:srcRect t="63093"/>
          <a:stretch>
            <a:fillRect/>
          </a:stretch>
        </p:blipFill>
        <p:spPr>
          <a:xfrm>
            <a:off x="193072" y="0"/>
            <a:ext cx="3526441" cy="1494182"/>
          </a:xfrm>
          <a:prstGeom prst="rect">
            <a:avLst/>
          </a:prstGeom>
        </p:spPr>
      </p:pic>
    </p:spTree>
    <p:extLst>
      <p:ext uri="{BB962C8B-B14F-4D97-AF65-F5344CB8AC3E}">
        <p14:creationId val="2152115605"/>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a:extLst>
              <a:ext uri="{FF2B5EF4-FFF2-40B4-BE49-F238E27FC236}">
                <a16:creationId xmlns:a16="http://schemas.microsoft.com/office/drawing/2014/main" id="{2DF9E47E-6B59-4470-BF0F-C7E1C8CCA8B1}"/>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AEC34A78-5300-49EF-9D42-7688CA9B0391}"/>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5A571FBE-6AC4-4FDE-A9A1-D630FFEC8A75}"/>
              </a:ext>
            </a:extLst>
          </p:cNvPr>
          <p:cNvSpPr>
            <a:spLocks noGrp="1"/>
          </p:cNvSpPr>
          <p:nvPr>
            <p:ph type="dt" sz="half" idx="10"/>
          </p:nvPr>
        </p:nvSpPr>
        <p:spPr/>
        <p:txBody>
          <a:bodyPr/>
          <a:lstStyle/>
          <a:p>
            <a:fld id="{10CC1F5C-930E-4364-922E-656094D6B736}" type="datetimeFigureOut">
              <a:rPr lang="zh-CN" altLang="en-US" smtClean="0"/>
              <a:t>2020/3/29</a:t>
            </a:fld>
            <a:endParaRPr lang="zh-CN" altLang="en-US"/>
          </a:p>
        </p:txBody>
      </p:sp>
      <p:sp>
        <p:nvSpPr>
          <p:cNvPr id="5" name="页脚占位符 4">
            <a:extLst>
              <a:ext uri="{FF2B5EF4-FFF2-40B4-BE49-F238E27FC236}">
                <a16:creationId xmlns:a16="http://schemas.microsoft.com/office/drawing/2014/main" id="{C364430B-54B2-4A6E-88CB-51A8092F319C}"/>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119E7B1D-142D-4FC3-9C3C-0765CC478BB5}"/>
              </a:ext>
            </a:extLst>
          </p:cNvPr>
          <p:cNvSpPr>
            <a:spLocks noGrp="1"/>
          </p:cNvSpPr>
          <p:nvPr>
            <p:ph type="sldNum" sz="quarter" idx="12"/>
          </p:nvPr>
        </p:nvSpPr>
        <p:spPr/>
        <p:txBody>
          <a:bodyPr/>
          <a:lstStyle/>
          <a:p>
            <a:fld id="{BD34CBAC-BAB9-43A6-8F62-AEB586750050}" type="slidenum">
              <a:rPr lang="zh-CN" altLang="en-US" smtClean="0"/>
              <a:t>‹#›</a:t>
            </a:fld>
            <a:endParaRPr lang="zh-CN" altLang="en-US"/>
          </a:p>
        </p:txBody>
      </p:sp>
      <p:sp>
        <p:nvSpPr>
          <p:cNvPr id="7" name="矩形 6">
            <a:extLst>
              <a:ext uri="{FF2B5EF4-FFF2-40B4-BE49-F238E27FC236}">
                <a16:creationId xmlns:a16="http://schemas.microsoft.com/office/drawing/2014/main" id="{6B659F60-C9C2-41AB-89F4-8EDA322F03B8}"/>
              </a:ext>
            </a:extLst>
          </p:cNvPr>
          <p:cNvSpPr/>
          <p:nvPr userDrawn="1"/>
        </p:nvSpPr>
        <p:spPr>
          <a:xfrm>
            <a:off x="2080733" y="900649"/>
            <a:ext cx="8030534" cy="4342343"/>
          </a:xfrm>
          <a:prstGeom prst="rect">
            <a:avLst/>
          </a:prstGeom>
        </p:spPr>
        <p:txBody>
          <a:bodyPr wrap="square">
            <a:spAutoFit/>
          </a:bodyPr>
          <a:lstStyle/>
          <a:p>
            <a:pPr algn="ctr">
              <a:lnSpc>
                <a:spcPct val="150000"/>
              </a:lnSpc>
            </a:pPr>
            <a:r>
              <a:rPr lang="zh-CN" altLang="en-US" sz="4000" b="1">
                <a:solidFill>
                  <a:schemeClr val="bg1"/>
                </a:solidFill>
                <a:latin typeface="微软雅黑" panose="020b0503020204020204" pitchFamily="34" charset="-122"/>
                <a:ea typeface="微软雅黑" panose="020b0503020204020204" pitchFamily="34" charset="-122"/>
                <a:cs typeface="+mn-ea"/>
                <a:sym typeface="+mn-lt"/>
              </a:rPr>
              <a:t>版权声明</a:t>
            </a:r>
          </a:p>
          <a:p>
            <a:pPr algn="just">
              <a:lnSpc>
                <a:spcPct val="150000"/>
              </a:lnSpc>
            </a:pPr>
            <a:endParaRPr lang="zh-CN" altLang="en-US">
              <a:solidFill>
                <a:schemeClr val="bg1"/>
              </a:solidFill>
              <a:latin typeface="微软雅黑" panose="020b0503020204020204" pitchFamily="34" charset="-122"/>
              <a:ea typeface="微软雅黑" panose="020b0503020204020204" pitchFamily="34" charset="-122"/>
              <a:cs typeface="+mn-ea"/>
              <a:sym typeface="+mn-lt"/>
            </a:endParaRPr>
          </a:p>
          <a:p>
            <a:pPr algn="just">
              <a:lnSpc>
                <a:spcPct val="150000"/>
              </a:lnSpc>
            </a:pPr>
            <a:r>
              <a:rPr lang="zh-CN" altLang="en-US" sz="1600">
                <a:solidFill>
                  <a:schemeClr val="bg1"/>
                </a:solidFill>
                <a:latin typeface="微软雅黑" panose="020b0503020204020204" pitchFamily="34" charset="-122"/>
                <a:ea typeface="微软雅黑" panose="020b0503020204020204" pitchFamily="34" charset="-122"/>
                <a:cs typeface="+mn-ea"/>
                <a:sym typeface="+mn-lt"/>
              </a:rPr>
              <a:t>感谢您下载觅知网平台上提供的</a:t>
            </a:r>
            <a:r>
              <a:rPr lang="en-US" altLang="zh-CN" sz="1600">
                <a:solidFill>
                  <a:schemeClr val="bg1"/>
                </a:solidFill>
                <a:latin typeface="微软雅黑" panose="020b0503020204020204" pitchFamily="34" charset="-122"/>
                <a:ea typeface="微软雅黑" panose="020b0503020204020204" pitchFamily="34" charset="-122"/>
                <a:cs typeface="+mn-ea"/>
                <a:sym typeface="+mn-lt"/>
              </a:rPr>
              <a:t>PPT</a:t>
            </a:r>
            <a:r>
              <a:rPr lang="zh-CN" altLang="en-US" sz="1600">
                <a:solidFill>
                  <a:schemeClr val="bg1"/>
                </a:solidFill>
                <a:latin typeface="微软雅黑" panose="020b0503020204020204" pitchFamily="34" charset="-122"/>
                <a:ea typeface="微软雅黑" panose="020b0503020204020204" pitchFamily="34" charset="-122"/>
                <a:cs typeface="+mn-ea"/>
                <a:sym typeface="+mn-lt"/>
              </a:rPr>
              <a:t>作品，为了您和觅知网以及原创作者的利益，请勿复制、传播、销售，否则将承担法律责任！觅知网将对作品进行维权，按照传播下载次数进行十倍的索取赔偿！</a:t>
            </a:r>
          </a:p>
          <a:p>
            <a:pPr algn="just">
              <a:lnSpc>
                <a:spcPct val="150000"/>
              </a:lnSpc>
            </a:pPr>
            <a:r>
              <a:rPr lang="en-US" altLang="zh-CN" sz="1600">
                <a:solidFill>
                  <a:schemeClr val="bg1"/>
                </a:solidFill>
                <a:latin typeface="微软雅黑" panose="020b0503020204020204" pitchFamily="34" charset="-122"/>
                <a:ea typeface="微软雅黑" panose="020b0503020204020204" pitchFamily="34" charset="-122"/>
                <a:cs typeface="+mn-ea"/>
                <a:sym typeface="+mn-lt"/>
              </a:rPr>
              <a:t>1.</a:t>
            </a:r>
            <a:r>
              <a:rPr lang="zh-CN" altLang="en-US" sz="1600">
                <a:solidFill>
                  <a:schemeClr val="bg1"/>
                </a:solidFill>
                <a:latin typeface="微软雅黑" panose="020b0503020204020204" pitchFamily="34" charset="-122"/>
                <a:ea typeface="微软雅黑" panose="020b0503020204020204" pitchFamily="34" charset="-122"/>
                <a:cs typeface="+mn-ea"/>
                <a:sym typeface="+mn-lt"/>
              </a:rPr>
              <a:t>在觅知网出售的</a:t>
            </a:r>
            <a:r>
              <a:rPr lang="en-US" altLang="zh-CN" sz="1600">
                <a:solidFill>
                  <a:schemeClr val="bg1"/>
                </a:solidFill>
                <a:latin typeface="微软雅黑" panose="020b0503020204020204" pitchFamily="34" charset="-122"/>
                <a:ea typeface="微软雅黑" panose="020b0503020204020204" pitchFamily="34" charset="-122"/>
                <a:cs typeface="+mn-ea"/>
                <a:sym typeface="+mn-lt"/>
              </a:rPr>
              <a:t>PPT</a:t>
            </a:r>
            <a:r>
              <a:rPr lang="zh-CN" altLang="en-US" sz="1600">
                <a:solidFill>
                  <a:schemeClr val="bg1"/>
                </a:solidFill>
                <a:latin typeface="微软雅黑" panose="020b0503020204020204" pitchFamily="34" charset="-122"/>
                <a:ea typeface="微软雅黑" panose="020b0503020204020204" pitchFamily="34" charset="-122"/>
                <a:cs typeface="+mn-ea"/>
                <a:sym typeface="+mn-lt"/>
              </a:rPr>
              <a:t>模板是免版税类（</a:t>
            </a:r>
            <a:r>
              <a:rPr lang="en-US" altLang="zh-CN" sz="1600">
                <a:solidFill>
                  <a:schemeClr val="bg1"/>
                </a:solidFill>
                <a:latin typeface="微软雅黑" panose="020b0503020204020204" pitchFamily="34" charset="-122"/>
                <a:ea typeface="微软雅黑" panose="020b0503020204020204" pitchFamily="34" charset="-122"/>
                <a:cs typeface="+mn-ea"/>
                <a:sym typeface="+mn-lt"/>
              </a:rPr>
              <a:t>RF</a:t>
            </a:r>
            <a:r>
              <a:rPr lang="zh-CN" altLang="en-US" sz="1600">
                <a:solidFill>
                  <a:schemeClr val="bg1"/>
                </a:solidFill>
                <a:latin typeface="微软雅黑" panose="020b0503020204020204" pitchFamily="34" charset="-122"/>
                <a:ea typeface="微软雅黑" panose="020b0503020204020204" pitchFamily="34" charset="-122"/>
                <a:cs typeface="+mn-ea"/>
                <a:sym typeface="+mn-lt"/>
              </a:rPr>
              <a:t>：</a:t>
            </a:r>
            <a:r>
              <a:rPr lang="en-US" altLang="zh-CN" sz="1600">
                <a:solidFill>
                  <a:schemeClr val="bg1"/>
                </a:solidFill>
                <a:latin typeface="微软雅黑" panose="020b0503020204020204" pitchFamily="34" charset="-122"/>
                <a:ea typeface="微软雅黑" panose="020b0503020204020204" pitchFamily="34" charset="-122"/>
                <a:cs typeface="+mn-ea"/>
                <a:sym typeface="+mn-lt"/>
              </a:rPr>
              <a:t>Royalty-Free</a:t>
            </a:r>
            <a:r>
              <a:rPr lang="zh-CN" altLang="en-US" sz="1600">
                <a:solidFill>
                  <a:schemeClr val="bg1"/>
                </a:solidFill>
                <a:latin typeface="微软雅黑" panose="020b0503020204020204" pitchFamily="34" charset="-122"/>
                <a:ea typeface="微软雅黑" panose="020b0503020204020204" pitchFamily="34" charset="-122"/>
                <a:cs typeface="+mn-ea"/>
                <a:sym typeface="+mn-lt"/>
              </a:rPr>
              <a:t>）正版受</a:t>
            </a:r>
            <a:r>
              <a:rPr lang="en-US" altLang="zh-CN" sz="1600">
                <a:solidFill>
                  <a:schemeClr val="bg1"/>
                </a:solidFill>
                <a:latin typeface="微软雅黑" panose="020b0503020204020204" pitchFamily="34" charset="-122"/>
                <a:ea typeface="微软雅黑" panose="020b0503020204020204" pitchFamily="34" charset="-122"/>
                <a:cs typeface="+mn-ea"/>
                <a:sym typeface="+mn-lt"/>
              </a:rPr>
              <a:t>《</a:t>
            </a:r>
            <a:r>
              <a:rPr lang="zh-CN" altLang="en-US" sz="1600">
                <a:solidFill>
                  <a:schemeClr val="bg1"/>
                </a:solidFill>
                <a:latin typeface="微软雅黑" panose="020b0503020204020204" pitchFamily="34" charset="-122"/>
                <a:ea typeface="微软雅黑" panose="020b0503020204020204" pitchFamily="34" charset="-122"/>
                <a:cs typeface="+mn-ea"/>
                <a:sym typeface="+mn-lt"/>
              </a:rPr>
              <a:t>中国人民共和国著作法</a:t>
            </a:r>
            <a:r>
              <a:rPr lang="en-US" altLang="zh-CN" sz="1600">
                <a:solidFill>
                  <a:schemeClr val="bg1"/>
                </a:solidFill>
                <a:latin typeface="微软雅黑" panose="020b0503020204020204" pitchFamily="34" charset="-122"/>
                <a:ea typeface="微软雅黑" panose="020b0503020204020204" pitchFamily="34" charset="-122"/>
                <a:cs typeface="+mn-ea"/>
                <a:sym typeface="+mn-lt"/>
              </a:rPr>
              <a:t>》</a:t>
            </a:r>
            <a:r>
              <a:rPr lang="zh-CN" altLang="en-US" sz="1600">
                <a:solidFill>
                  <a:schemeClr val="bg1"/>
                </a:solidFill>
                <a:latin typeface="微软雅黑" panose="020b0503020204020204" pitchFamily="34" charset="-122"/>
                <a:ea typeface="微软雅黑" panose="020b0503020204020204" pitchFamily="34" charset="-122"/>
                <a:cs typeface="+mn-ea"/>
                <a:sym typeface="+mn-lt"/>
              </a:rPr>
              <a:t>和</a:t>
            </a:r>
            <a:r>
              <a:rPr lang="en-US" altLang="zh-CN" sz="1600">
                <a:solidFill>
                  <a:schemeClr val="bg1"/>
                </a:solidFill>
                <a:latin typeface="微软雅黑" panose="020b0503020204020204" pitchFamily="34" charset="-122"/>
                <a:ea typeface="微软雅黑" panose="020b0503020204020204" pitchFamily="34" charset="-122"/>
                <a:cs typeface="+mn-ea"/>
                <a:sym typeface="+mn-lt"/>
              </a:rPr>
              <a:t>《</a:t>
            </a:r>
            <a:r>
              <a:rPr lang="zh-CN" altLang="en-US" sz="1600">
                <a:solidFill>
                  <a:schemeClr val="bg1"/>
                </a:solidFill>
                <a:latin typeface="微软雅黑" panose="020b0503020204020204" pitchFamily="34" charset="-122"/>
                <a:ea typeface="微软雅黑" panose="020b0503020204020204" pitchFamily="34" charset="-122"/>
                <a:cs typeface="+mn-ea"/>
                <a:sym typeface="+mn-lt"/>
              </a:rPr>
              <a:t>世界版权公约</a:t>
            </a:r>
            <a:r>
              <a:rPr lang="en-US" altLang="zh-CN" sz="1600">
                <a:solidFill>
                  <a:schemeClr val="bg1"/>
                </a:solidFill>
                <a:latin typeface="微软雅黑" panose="020b0503020204020204" pitchFamily="34" charset="-122"/>
                <a:ea typeface="微软雅黑" panose="020b0503020204020204" pitchFamily="34" charset="-122"/>
                <a:cs typeface="+mn-ea"/>
                <a:sym typeface="+mn-lt"/>
              </a:rPr>
              <a:t>》</a:t>
            </a:r>
            <a:r>
              <a:rPr lang="zh-CN" altLang="en-US" sz="1600">
                <a:solidFill>
                  <a:schemeClr val="bg1"/>
                </a:solidFill>
                <a:latin typeface="微软雅黑" panose="020b0503020204020204" pitchFamily="34" charset="-122"/>
                <a:ea typeface="微软雅黑" panose="020b0503020204020204" pitchFamily="34" charset="-122"/>
                <a:cs typeface="+mn-ea"/>
                <a:sym typeface="+mn-lt"/>
              </a:rPr>
              <a:t>的保护，作品的所有权、版权和著作权归觅知网所有，您下载的是</a:t>
            </a:r>
            <a:r>
              <a:rPr lang="en-US" altLang="zh-CN" sz="1600">
                <a:solidFill>
                  <a:schemeClr val="bg1"/>
                </a:solidFill>
                <a:latin typeface="微软雅黑" panose="020b0503020204020204" pitchFamily="34" charset="-122"/>
                <a:ea typeface="微软雅黑" panose="020b0503020204020204" pitchFamily="34" charset="-122"/>
                <a:cs typeface="+mn-ea"/>
                <a:sym typeface="+mn-lt"/>
              </a:rPr>
              <a:t>PPT</a:t>
            </a:r>
            <a:r>
              <a:rPr lang="zh-CN" altLang="en-US" sz="1600">
                <a:solidFill>
                  <a:schemeClr val="bg1"/>
                </a:solidFill>
                <a:latin typeface="微软雅黑" panose="020b0503020204020204" pitchFamily="34" charset="-122"/>
                <a:ea typeface="微软雅黑" panose="020b0503020204020204" pitchFamily="34" charset="-122"/>
                <a:cs typeface="+mn-ea"/>
                <a:sym typeface="+mn-lt"/>
              </a:rPr>
              <a:t>模板素材的使用权。</a:t>
            </a:r>
          </a:p>
          <a:p>
            <a:pPr algn="just">
              <a:lnSpc>
                <a:spcPct val="150000"/>
              </a:lnSpc>
            </a:pPr>
            <a:r>
              <a:rPr lang="en-US" altLang="zh-CN" sz="1600">
                <a:solidFill>
                  <a:schemeClr val="bg1"/>
                </a:solidFill>
                <a:latin typeface="微软雅黑" panose="020b0503020204020204" pitchFamily="34" charset="-122"/>
                <a:ea typeface="微软雅黑" panose="020b0503020204020204" pitchFamily="34" charset="-122"/>
                <a:cs typeface="+mn-ea"/>
                <a:sym typeface="+mn-lt"/>
              </a:rPr>
              <a:t>2.</a:t>
            </a:r>
            <a:r>
              <a:rPr lang="zh-CN" altLang="en-US" sz="1600">
                <a:solidFill>
                  <a:schemeClr val="bg1"/>
                </a:solidFill>
                <a:latin typeface="微软雅黑" panose="020b0503020204020204" pitchFamily="34" charset="-122"/>
                <a:ea typeface="微软雅黑" panose="020b0503020204020204" pitchFamily="34" charset="-122"/>
                <a:cs typeface="+mn-ea"/>
                <a:sym typeface="+mn-lt"/>
              </a:rPr>
              <a:t>不得将觅知网的</a:t>
            </a:r>
            <a:r>
              <a:rPr lang="en-US" altLang="zh-CN" sz="1600">
                <a:solidFill>
                  <a:schemeClr val="bg1"/>
                </a:solidFill>
                <a:latin typeface="微软雅黑" panose="020b0503020204020204" pitchFamily="34" charset="-122"/>
                <a:ea typeface="微软雅黑" panose="020b0503020204020204" pitchFamily="34" charset="-122"/>
                <a:cs typeface="+mn-ea"/>
                <a:sym typeface="+mn-lt"/>
              </a:rPr>
              <a:t>PPT</a:t>
            </a:r>
            <a:r>
              <a:rPr lang="zh-CN" altLang="en-US" sz="1600">
                <a:solidFill>
                  <a:schemeClr val="bg1"/>
                </a:solidFill>
                <a:latin typeface="微软雅黑" panose="020b0503020204020204" pitchFamily="34" charset="-122"/>
                <a:ea typeface="微软雅黑" panose="020b0503020204020204" pitchFamily="34" charset="-122"/>
                <a:cs typeface="+mn-ea"/>
                <a:sym typeface="+mn-lt"/>
              </a:rPr>
              <a:t>模板、</a:t>
            </a:r>
            <a:r>
              <a:rPr lang="en-US" altLang="zh-CN" sz="1600">
                <a:solidFill>
                  <a:schemeClr val="bg1"/>
                </a:solidFill>
                <a:latin typeface="微软雅黑" panose="020b0503020204020204" pitchFamily="34" charset="-122"/>
                <a:ea typeface="微软雅黑" panose="020b0503020204020204" pitchFamily="34" charset="-122"/>
                <a:cs typeface="+mn-ea"/>
                <a:sym typeface="+mn-lt"/>
              </a:rPr>
              <a:t>PPT</a:t>
            </a:r>
            <a:r>
              <a:rPr lang="zh-CN" altLang="en-US" sz="1600">
                <a:solidFill>
                  <a:schemeClr val="bg1"/>
                </a:solidFill>
                <a:latin typeface="微软雅黑" panose="020b0503020204020204" pitchFamily="34" charset="-122"/>
                <a:ea typeface="微软雅黑" panose="020b0503020204020204" pitchFamily="34" charset="-122"/>
                <a:cs typeface="+mn-ea"/>
                <a:sym typeface="+mn-lt"/>
              </a:rPr>
              <a:t>素材，本身用于再出售，或者出租、出借、转让、分销、发布或者作为礼物供他人使用，不得转授权、出卖、转让本协议或者本协议中的权利。</a:t>
            </a:r>
          </a:p>
        </p:txBody>
      </p:sp>
      <p:sp>
        <p:nvSpPr>
          <p:cNvPr id="8" name="矩形 7">
            <a:extLst>
              <a:ext uri="{FF2B5EF4-FFF2-40B4-BE49-F238E27FC236}">
                <a16:creationId xmlns:a16="http://schemas.microsoft.com/office/drawing/2014/main" id="{288C5DE7-6D60-460C-AB88-CE2C0DF0F6E3}"/>
              </a:ext>
            </a:extLst>
          </p:cNvPr>
          <p:cNvSpPr/>
          <p:nvPr userDrawn="1"/>
        </p:nvSpPr>
        <p:spPr>
          <a:xfrm>
            <a:off x="903312" y="5401342"/>
            <a:ext cx="9782740" cy="473206"/>
          </a:xfrm>
          <a:prstGeom prst="rect">
            <a:avLst/>
          </a:prstGeom>
        </p:spPr>
        <p:txBody>
          <a:bodyPr wrap="square">
            <a:spAutoFit/>
          </a:bodyPr>
          <a:lstStyle/>
          <a:p>
            <a:pPr algn="ctr">
              <a:lnSpc>
                <a:spcPct val="150000"/>
              </a:lnSpc>
            </a:pPr>
            <a:r>
              <a:rPr lang="zh-CN" altLang="en-US">
                <a:solidFill>
                  <a:schemeClr val="bg1"/>
                </a:solidFill>
                <a:latin typeface="微软雅黑" panose="020b0503020204020204" pitchFamily="34" charset="-122"/>
                <a:ea typeface="微软雅黑" panose="020b0503020204020204" pitchFamily="34" charset="-122"/>
                <a:cs typeface="+mn-ea"/>
                <a:sym typeface="+mn-lt"/>
              </a:rPr>
              <a:t>更多模板烦请登陆：</a:t>
            </a:r>
            <a:r>
              <a:rPr lang="en-US" altLang="zh-CN">
                <a:solidFill>
                  <a:schemeClr val="bg1"/>
                </a:solidFill>
                <a:latin typeface="微软雅黑" panose="020b0503020204020204" pitchFamily="34" charset="-122"/>
                <a:ea typeface="微软雅黑" panose="020b0503020204020204" pitchFamily="34" charset="-122"/>
                <a:cs typeface="+mn-ea"/>
                <a:sym typeface="+mn-lt"/>
              </a:rPr>
              <a:t>http://www.51miz.com/ppt/</a:t>
            </a:r>
            <a:endParaRPr lang="zh-CN" altLang="en-US">
              <a:solidFill>
                <a:schemeClr val="bg1"/>
              </a:solidFill>
              <a:latin typeface="微软雅黑" panose="020b0503020204020204" pitchFamily="34" charset="-122"/>
              <a:ea typeface="微软雅黑" panose="020b0503020204020204" pitchFamily="34" charset="-122"/>
              <a:cs typeface="+mn-ea"/>
              <a:sym typeface="+mn-lt"/>
            </a:endParaRPr>
          </a:p>
        </p:txBody>
      </p:sp>
    </p:spTree>
    <p:extLst>
      <p:ext uri="{BB962C8B-B14F-4D97-AF65-F5344CB8AC3E}">
        <p14:creationId val="3570096063"/>
      </p:ext>
    </p:extLst>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a:extLst>
              <a:ext uri="{FF2B5EF4-FFF2-40B4-BE49-F238E27FC236}">
                <a16:creationId xmlns:a16="http://schemas.microsoft.com/office/drawing/2014/main" id="{AE221823-F45F-470D-A7F6-A023C20218E4}"/>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0CF48563-7B62-4C8D-9D21-3B6025C5474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7E772956-AC3D-411F-8920-6D0F67701F8D}"/>
              </a:ext>
            </a:extLst>
          </p:cNvPr>
          <p:cNvSpPr>
            <a:spLocks noGrp="1"/>
          </p:cNvSpPr>
          <p:nvPr>
            <p:ph type="dt" sz="half" idx="10"/>
          </p:nvPr>
        </p:nvSpPr>
        <p:spPr/>
        <p:txBody>
          <a:bodyPr/>
          <a:lstStyle/>
          <a:p>
            <a:fld id="{10CC1F5C-930E-4364-922E-656094D6B736}" type="datetimeFigureOut">
              <a:rPr lang="zh-CN" altLang="en-US" smtClean="0"/>
              <a:t>2020/3/29</a:t>
            </a:fld>
            <a:endParaRPr lang="zh-CN" altLang="en-US"/>
          </a:p>
        </p:txBody>
      </p:sp>
      <p:sp>
        <p:nvSpPr>
          <p:cNvPr id="5" name="页脚占位符 4">
            <a:extLst>
              <a:ext uri="{FF2B5EF4-FFF2-40B4-BE49-F238E27FC236}">
                <a16:creationId xmlns:a16="http://schemas.microsoft.com/office/drawing/2014/main" id="{8762BAE9-E994-4325-931D-9C6BE9A1F655}"/>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80656EDD-A912-4139-93E4-8210F4A6C0E2}"/>
              </a:ext>
            </a:extLst>
          </p:cNvPr>
          <p:cNvSpPr>
            <a:spLocks noGrp="1"/>
          </p:cNvSpPr>
          <p:nvPr>
            <p:ph type="sldNum" sz="quarter" idx="12"/>
          </p:nvPr>
        </p:nvSpPr>
        <p:spPr/>
        <p:txBody>
          <a:bodyPr/>
          <a:lstStyle/>
          <a:p>
            <a:fld id="{BD34CBAC-BAB9-43A6-8F62-AEB586750050}" type="slidenum">
              <a:rPr lang="zh-CN" altLang="en-US" smtClean="0"/>
              <a:t>‹#›</a:t>
            </a:fld>
            <a:endParaRPr lang="zh-CN" altLang="en-US"/>
          </a:p>
        </p:txBody>
      </p:sp>
    </p:spTree>
    <p:extLst>
      <p:ext uri="{BB962C8B-B14F-4D97-AF65-F5344CB8AC3E}">
        <p14:creationId val="2963740716"/>
      </p:ext>
    </p:extLst>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a:extLst>
              <a:ext uri="{FF2B5EF4-FFF2-40B4-BE49-F238E27FC236}">
                <a16:creationId xmlns:a16="http://schemas.microsoft.com/office/drawing/2014/main" id="{757B35A0-87AA-41E4-8E6A-941E779A007A}"/>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D9062799-586D-4411-A208-4E3899B20A3D}"/>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7F6BB92C-819F-450E-A2F7-83A9EB278CD3}"/>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1DC06CC0-0C64-440E-82CC-7988979DAA93}"/>
              </a:ext>
            </a:extLst>
          </p:cNvPr>
          <p:cNvSpPr>
            <a:spLocks noGrp="1"/>
          </p:cNvSpPr>
          <p:nvPr>
            <p:ph type="dt" sz="half" idx="10"/>
          </p:nvPr>
        </p:nvSpPr>
        <p:spPr/>
        <p:txBody>
          <a:bodyPr/>
          <a:lstStyle/>
          <a:p>
            <a:fld id="{10CC1F5C-930E-4364-922E-656094D6B736}" type="datetimeFigureOut">
              <a:rPr lang="zh-CN" altLang="en-US" smtClean="0"/>
              <a:t>2020/3/29</a:t>
            </a:fld>
            <a:endParaRPr lang="zh-CN" altLang="en-US"/>
          </a:p>
        </p:txBody>
      </p:sp>
      <p:sp>
        <p:nvSpPr>
          <p:cNvPr id="6" name="页脚占位符 5">
            <a:extLst>
              <a:ext uri="{FF2B5EF4-FFF2-40B4-BE49-F238E27FC236}">
                <a16:creationId xmlns:a16="http://schemas.microsoft.com/office/drawing/2014/main" id="{52F2BA52-7197-4274-843A-CF787DA59E43}"/>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2885838A-FF10-43DA-8D42-C311621EBA2E}"/>
              </a:ext>
            </a:extLst>
          </p:cNvPr>
          <p:cNvSpPr>
            <a:spLocks noGrp="1"/>
          </p:cNvSpPr>
          <p:nvPr>
            <p:ph type="sldNum" sz="quarter" idx="12"/>
          </p:nvPr>
        </p:nvSpPr>
        <p:spPr/>
        <p:txBody>
          <a:bodyPr/>
          <a:lstStyle/>
          <a:p>
            <a:fld id="{BD34CBAC-BAB9-43A6-8F62-AEB586750050}" type="slidenum">
              <a:rPr lang="zh-CN" altLang="en-US" smtClean="0"/>
              <a:t>‹#›</a:t>
            </a:fld>
            <a:endParaRPr lang="zh-CN" altLang="en-US"/>
          </a:p>
        </p:txBody>
      </p:sp>
    </p:spTree>
    <p:extLst>
      <p:ext uri="{BB962C8B-B14F-4D97-AF65-F5344CB8AC3E}">
        <p14:creationId val="3484688986"/>
      </p:ext>
    </p:extLst>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a:extLst>
              <a:ext uri="{FF2B5EF4-FFF2-40B4-BE49-F238E27FC236}">
                <a16:creationId xmlns:a16="http://schemas.microsoft.com/office/drawing/2014/main" id="{D603AB26-7B02-44BE-A555-A9A42B852B5F}"/>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FC7DA0DC-35D0-4F1C-B195-258998FD70E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8C2DCAA7-6004-4C87-A22C-D9B4FEEEA7DD}"/>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4FF12779-8C7C-4E5E-92C1-2890E0B6534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7AF22B0F-F0CC-4B77-87D7-EAB330246125}"/>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140E50AF-9C55-45D5-8DF0-2F96F4AFF6E4}"/>
              </a:ext>
            </a:extLst>
          </p:cNvPr>
          <p:cNvSpPr>
            <a:spLocks noGrp="1"/>
          </p:cNvSpPr>
          <p:nvPr>
            <p:ph type="dt" sz="half" idx="10"/>
          </p:nvPr>
        </p:nvSpPr>
        <p:spPr/>
        <p:txBody>
          <a:bodyPr/>
          <a:lstStyle/>
          <a:p>
            <a:fld id="{10CC1F5C-930E-4364-922E-656094D6B736}" type="datetimeFigureOut">
              <a:rPr lang="zh-CN" altLang="en-US" smtClean="0"/>
              <a:t>2020/3/29</a:t>
            </a:fld>
            <a:endParaRPr lang="zh-CN" altLang="en-US"/>
          </a:p>
        </p:txBody>
      </p:sp>
      <p:sp>
        <p:nvSpPr>
          <p:cNvPr id="8" name="页脚占位符 7">
            <a:extLst>
              <a:ext uri="{FF2B5EF4-FFF2-40B4-BE49-F238E27FC236}">
                <a16:creationId xmlns:a16="http://schemas.microsoft.com/office/drawing/2014/main" id="{7D6321BD-92D8-40B3-877D-3DBC6713FB1D}"/>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BFE61964-92D0-42DE-8C15-E6EDD61FA7FD}"/>
              </a:ext>
            </a:extLst>
          </p:cNvPr>
          <p:cNvSpPr>
            <a:spLocks noGrp="1"/>
          </p:cNvSpPr>
          <p:nvPr>
            <p:ph type="sldNum" sz="quarter" idx="12"/>
          </p:nvPr>
        </p:nvSpPr>
        <p:spPr/>
        <p:txBody>
          <a:bodyPr/>
          <a:lstStyle/>
          <a:p>
            <a:fld id="{BD34CBAC-BAB9-43A6-8F62-AEB586750050}" type="slidenum">
              <a:rPr lang="zh-CN" altLang="en-US" smtClean="0"/>
              <a:t>‹#›</a:t>
            </a:fld>
            <a:endParaRPr lang="zh-CN" altLang="en-US"/>
          </a:p>
        </p:txBody>
      </p:sp>
    </p:spTree>
    <p:extLst>
      <p:ext uri="{BB962C8B-B14F-4D97-AF65-F5344CB8AC3E}">
        <p14:creationId val="1742445226"/>
      </p:ext>
    </p:extLst>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a:extLst>
              <a:ext uri="{FF2B5EF4-FFF2-40B4-BE49-F238E27FC236}">
                <a16:creationId xmlns:a16="http://schemas.microsoft.com/office/drawing/2014/main" id="{EFCB860A-FE20-44AF-98D7-9E1AC87FFD61}"/>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07289A02-78CE-4628-96C0-D5D41A589DF1}"/>
              </a:ext>
            </a:extLst>
          </p:cNvPr>
          <p:cNvSpPr>
            <a:spLocks noGrp="1"/>
          </p:cNvSpPr>
          <p:nvPr>
            <p:ph type="dt" sz="half" idx="10"/>
          </p:nvPr>
        </p:nvSpPr>
        <p:spPr/>
        <p:txBody>
          <a:bodyPr/>
          <a:lstStyle/>
          <a:p>
            <a:fld id="{10CC1F5C-930E-4364-922E-656094D6B736}" type="datetimeFigureOut">
              <a:rPr lang="zh-CN" altLang="en-US" smtClean="0"/>
              <a:t>2020/3/29</a:t>
            </a:fld>
            <a:endParaRPr lang="zh-CN" altLang="en-US"/>
          </a:p>
        </p:txBody>
      </p:sp>
      <p:sp>
        <p:nvSpPr>
          <p:cNvPr id="4" name="页脚占位符 3">
            <a:extLst>
              <a:ext uri="{FF2B5EF4-FFF2-40B4-BE49-F238E27FC236}">
                <a16:creationId xmlns:a16="http://schemas.microsoft.com/office/drawing/2014/main" id="{B25ACC7A-71EE-4695-9FD0-8ECE3FF5CFB0}"/>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DFE5E40C-D3A6-4F74-82D8-E13F54036B56}"/>
              </a:ext>
            </a:extLst>
          </p:cNvPr>
          <p:cNvSpPr>
            <a:spLocks noGrp="1"/>
          </p:cNvSpPr>
          <p:nvPr>
            <p:ph type="sldNum" sz="quarter" idx="12"/>
          </p:nvPr>
        </p:nvSpPr>
        <p:spPr/>
        <p:txBody>
          <a:bodyPr/>
          <a:lstStyle/>
          <a:p>
            <a:fld id="{BD34CBAC-BAB9-43A6-8F62-AEB586750050}" type="slidenum">
              <a:rPr lang="zh-CN" altLang="en-US" smtClean="0"/>
              <a:t>‹#›</a:t>
            </a:fld>
            <a:endParaRPr lang="zh-CN" altLang="en-US"/>
          </a:p>
        </p:txBody>
      </p:sp>
    </p:spTree>
    <p:extLst>
      <p:ext uri="{BB962C8B-B14F-4D97-AF65-F5344CB8AC3E}">
        <p14:creationId val="2047184542"/>
      </p:ext>
    </p:extLst>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a:extLst>
              <a:ext uri="{FF2B5EF4-FFF2-40B4-BE49-F238E27FC236}">
                <a16:creationId xmlns:a16="http://schemas.microsoft.com/office/drawing/2014/main" id="{95A6E7D8-D652-419F-ABC6-938F44740B8D}"/>
              </a:ext>
            </a:extLst>
          </p:cNvPr>
          <p:cNvSpPr>
            <a:spLocks noGrp="1"/>
          </p:cNvSpPr>
          <p:nvPr>
            <p:ph type="dt" sz="half" idx="10"/>
          </p:nvPr>
        </p:nvSpPr>
        <p:spPr/>
        <p:txBody>
          <a:bodyPr/>
          <a:lstStyle/>
          <a:p>
            <a:fld id="{10CC1F5C-930E-4364-922E-656094D6B736}" type="datetimeFigureOut">
              <a:rPr lang="zh-CN" altLang="en-US" smtClean="0"/>
              <a:t>2020/3/29</a:t>
            </a:fld>
            <a:endParaRPr lang="zh-CN" altLang="en-US"/>
          </a:p>
        </p:txBody>
      </p:sp>
      <p:sp>
        <p:nvSpPr>
          <p:cNvPr id="3" name="页脚占位符 2">
            <a:extLst>
              <a:ext uri="{FF2B5EF4-FFF2-40B4-BE49-F238E27FC236}">
                <a16:creationId xmlns:a16="http://schemas.microsoft.com/office/drawing/2014/main" id="{B1F35997-37DC-4FA1-90E4-C92651F74547}"/>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76255E90-F552-41F3-A54D-7AC4CAAB52F0}"/>
              </a:ext>
            </a:extLst>
          </p:cNvPr>
          <p:cNvSpPr>
            <a:spLocks noGrp="1"/>
          </p:cNvSpPr>
          <p:nvPr>
            <p:ph type="sldNum" sz="quarter" idx="12"/>
          </p:nvPr>
        </p:nvSpPr>
        <p:spPr/>
        <p:txBody>
          <a:bodyPr/>
          <a:lstStyle/>
          <a:p>
            <a:fld id="{BD34CBAC-BAB9-43A6-8F62-AEB586750050}" type="slidenum">
              <a:rPr lang="zh-CN" altLang="en-US" smtClean="0"/>
              <a:t>‹#›</a:t>
            </a:fld>
            <a:endParaRPr lang="zh-CN" altLang="en-US"/>
          </a:p>
        </p:txBody>
      </p:sp>
    </p:spTree>
    <p:extLst>
      <p:ext uri="{BB962C8B-B14F-4D97-AF65-F5344CB8AC3E}">
        <p14:creationId val="2285823631"/>
      </p:ext>
    </p:extLst>
  </p:cSld>
  <p:clrMapOvr>
    <a:masterClrMapping/>
  </p:clrMapOvr>
  <p:transition/>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slideLayouts/slideLayout12.xml" Type="http://schemas.openxmlformats.org/officeDocument/2006/relationships/slideLayout"/><Relationship Id="rId13" Target="../slideLayouts/slideLayout13.xml" Type="http://schemas.openxmlformats.org/officeDocument/2006/relationships/slideLayout"/><Relationship Id="rId14"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_rels/slideMaster2.xml.rels><?xml version="1.0" encoding="UTF-8" standalone="yes"?><Relationships xmlns="http://schemas.openxmlformats.org/package/2006/relationships"><Relationship Id="rId1" Target="../slideLayouts/slideLayout14.xml" Type="http://schemas.openxmlformats.org/officeDocument/2006/relationships/slideLayout"/><Relationship Id="rId10" Target="../slideLayouts/slideLayout23.xml" Type="http://schemas.openxmlformats.org/officeDocument/2006/relationships/slideLayout"/><Relationship Id="rId11" Target="../slideLayouts/slideLayout24.xml" Type="http://schemas.openxmlformats.org/officeDocument/2006/relationships/slideLayout"/><Relationship Id="rId12" Target="../theme/theme2.xml" Type="http://schemas.openxmlformats.org/officeDocument/2006/relationships/theme"/><Relationship Id="rId2" Target="../slideLayouts/slideLayout15.xml" Type="http://schemas.openxmlformats.org/officeDocument/2006/relationships/slideLayout"/><Relationship Id="rId3" Target="../slideLayouts/slideLayout16.xml" Type="http://schemas.openxmlformats.org/officeDocument/2006/relationships/slideLayout"/><Relationship Id="rId4" Target="../slideLayouts/slideLayout17.xml" Type="http://schemas.openxmlformats.org/officeDocument/2006/relationships/slideLayout"/><Relationship Id="rId5" Target="../slideLayouts/slideLayout18.xml" Type="http://schemas.openxmlformats.org/officeDocument/2006/relationships/slideLayout"/><Relationship Id="rId6" Target="../slideLayouts/slideLayout19.xml" Type="http://schemas.openxmlformats.org/officeDocument/2006/relationships/slideLayout"/><Relationship Id="rId7" Target="../slideLayouts/slideLayout20.xml" Type="http://schemas.openxmlformats.org/officeDocument/2006/relationships/slideLayout"/><Relationship Id="rId8" Target="../slideLayouts/slideLayout21.xml" Type="http://schemas.openxmlformats.org/officeDocument/2006/relationships/slideLayout"/><Relationship Id="rId9" Target="../slideLayouts/slideLayout22.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标题占位符 1">
            <a:extLst>
              <a:ext uri="{FF2B5EF4-FFF2-40B4-BE49-F238E27FC236}">
                <a16:creationId xmlns:a16="http://schemas.microsoft.com/office/drawing/2014/main" id="{E54D9F4F-8E50-4BCD-BF66-20F0B38D2CF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723D83C9-848A-4BCF-9A4C-43DD43FACBC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9B08FAE9-D5BA-4C2D-8B28-D23D9BEA2F2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0CC1F5C-930E-4364-922E-656094D6B736}" type="datetimeFigureOut">
              <a:rPr lang="zh-CN" altLang="en-US" smtClean="0"/>
              <a:t>2020/3/29</a:t>
            </a:fld>
            <a:endParaRPr lang="zh-CN" altLang="en-US"/>
          </a:p>
        </p:txBody>
      </p:sp>
      <p:sp>
        <p:nvSpPr>
          <p:cNvPr id="5" name="页脚占位符 4">
            <a:extLst>
              <a:ext uri="{FF2B5EF4-FFF2-40B4-BE49-F238E27FC236}">
                <a16:creationId xmlns:a16="http://schemas.microsoft.com/office/drawing/2014/main" id="{B6F8CBE9-B832-4570-8141-8481962404E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E7573083-E7E2-4C09-8BCF-AAAC8CD2036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34CBAC-BAB9-43A6-8F62-AEB586750050}" type="slidenum">
              <a:rPr lang="zh-CN" altLang="en-US" smtClean="0"/>
              <a:t>‹#›</a:t>
            </a:fld>
            <a:endParaRPr lang="zh-CN" altLang="en-US"/>
          </a:p>
        </p:txBody>
      </p:sp>
    </p:spTree>
    <p:extLst>
      <p:ext uri="{BB962C8B-B14F-4D97-AF65-F5344CB8AC3E}">
        <p14:creationId val="1868523086"/>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60"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t>2020/3/29</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633439347"/>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xml" Type="http://schemas.openxmlformats.org/officeDocument/2006/relationships/notesSlide"/><Relationship Id="rId3" Target="../media/image7.png" Type="http://schemas.openxmlformats.org/officeDocument/2006/relationships/image"/><Relationship Id="rId4" Target="../media/image4.png" Type="http://schemas.openxmlformats.org/officeDocument/2006/relationships/image"/><Relationship Id="rId5" Target="../media/image8.png" Type="http://schemas.openxmlformats.org/officeDocument/2006/relationships/image"/><Relationship Id="rId6" Target="../media/image9.png" Type="http://schemas.openxmlformats.org/officeDocument/2006/relationships/image"/><Relationship Id="rId7" Target="../media/image6.png" Type="http://schemas.openxmlformats.org/officeDocument/2006/relationships/image"/><Relationship Id="rId8" Target="../media/image10.png" Type="http://schemas.openxmlformats.org/officeDocument/2006/relationships/image"/><Relationship Id="rId9" Target="../media/image2.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0.xml" Type="http://schemas.openxmlformats.org/officeDocument/2006/relationships/notesSlide"/><Relationship Id="rId3" Target="../media/image19.png" Type="http://schemas.openxmlformats.org/officeDocument/2006/relationships/image"/><Relationship Id="rId4" Target="../media/image20.jpe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11.xml" Type="http://schemas.openxmlformats.org/officeDocument/2006/relationships/notesSlide"/></Relationships>
</file>

<file path=ppt/slides/_rels/slide12.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12.xml" Type="http://schemas.openxmlformats.org/officeDocument/2006/relationships/notesSlide"/><Relationship Id="rId3" Target="../media/image21.png" Type="http://schemas.openxmlformats.org/officeDocument/2006/relationships/image"/><Relationship Id="rId4" Target="../media/image22.jpeg" Type="http://schemas.openxmlformats.org/officeDocument/2006/relationships/image"/><Relationship Id="rId5" Target="../media/image17.pn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13.xml" Type="http://schemas.openxmlformats.org/officeDocument/2006/relationships/notesSlide"/><Relationship Id="rId3" Target="../media/image23.png" Type="http://schemas.openxmlformats.org/officeDocument/2006/relationships/image"/><Relationship Id="rId4" Target="../media/image24.jpe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14.xml" Type="http://schemas.openxmlformats.org/officeDocument/2006/relationships/notesSlide"/><Relationship Id="rId3" Target="../media/image13.png" Type="http://schemas.openxmlformats.org/officeDocument/2006/relationships/image"/><Relationship Id="rId4" Target="../tags/tag2.xml" Type="http://schemas.openxmlformats.org/officeDocument/2006/relationships/tags"/></Relationships>
</file>

<file path=ppt/slides/_rels/slide15.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5.xml" Type="http://schemas.openxmlformats.org/officeDocument/2006/relationships/notesSlide"/><Relationship Id="rId3" Target="../media/image4.png" Type="http://schemas.openxmlformats.org/officeDocument/2006/relationships/image"/><Relationship Id="rId4" Target="../media/image9.png" Type="http://schemas.openxmlformats.org/officeDocument/2006/relationships/image"/><Relationship Id="rId5" Target="../media/image6.png" Type="http://schemas.openxmlformats.org/officeDocument/2006/relationships/image"/><Relationship Id="rId6" Target="../media/image10.png" Type="http://schemas.openxmlformats.org/officeDocument/2006/relationships/image"/><Relationship Id="rId7" Target="../media/image2.png" Type="http://schemas.openxmlformats.org/officeDocument/2006/relationships/image"/><Relationship Id="rId8" Target="../media/image8.png" Type="http://schemas.openxmlformats.org/officeDocument/2006/relationships/image"/><Relationship Id="rId9" Target="../media/image3.pn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6.xml" Type="http://schemas.openxmlformats.org/officeDocument/2006/relationships/notesSlide"/><Relationship Id="rId3" Target="../charts/chart1.xml" Type="http://schemas.openxmlformats.org/officeDocument/2006/relationships/chart"/></Relationships>
</file>

<file path=ppt/slides/_rels/slide17.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17.xml" Type="http://schemas.openxmlformats.org/officeDocument/2006/relationships/notesSlide"/><Relationship Id="rId3" Target="../media/image25.pn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18.xml" Type="http://schemas.openxmlformats.org/officeDocument/2006/relationships/notesSlide"/></Relationships>
</file>

<file path=ppt/slides/_rels/slide19.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19.xml" Type="http://schemas.openxmlformats.org/officeDocument/2006/relationships/notesSlide"/></Relationships>
</file>

<file path=ppt/slides/_rels/slide2.xml.rels><?xml version="1.0" encoding="UTF-8" standalone="yes"?><Relationships xmlns="http://schemas.openxmlformats.org/package/2006/relationships"><Relationship Id="rId1" Target="../slideLayouts/slideLayout1.xml" Type="http://schemas.openxmlformats.org/officeDocument/2006/relationships/slideLayout"/><Relationship Id="rId10" Target="../media/image11.png" Type="http://schemas.openxmlformats.org/officeDocument/2006/relationships/image"/><Relationship Id="rId2" Target="../notesSlides/notesSlide2.xml" Type="http://schemas.openxmlformats.org/officeDocument/2006/relationships/notesSlide"/><Relationship Id="rId3" Target="../media/image2.png" Type="http://schemas.openxmlformats.org/officeDocument/2006/relationships/image"/><Relationship Id="rId4" Target="../media/image3.png" Type="http://schemas.openxmlformats.org/officeDocument/2006/relationships/image"/><Relationship Id="rId5" Target="../media/image4.png" Type="http://schemas.openxmlformats.org/officeDocument/2006/relationships/image"/><Relationship Id="rId6" Target="../media/image5.png" Type="http://schemas.openxmlformats.org/officeDocument/2006/relationships/image"/><Relationship Id="rId7" Target="../media/image6.png" Type="http://schemas.openxmlformats.org/officeDocument/2006/relationships/image"/><Relationship Id="rId8" Target="../media/image10.png" Type="http://schemas.openxmlformats.org/officeDocument/2006/relationships/image"/><Relationship Id="rId9" Target="../media/image8.pn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20.xml" Type="http://schemas.openxmlformats.org/officeDocument/2006/relationships/notesSlide"/></Relationships>
</file>

<file path=ppt/slides/_rels/slide21.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1.xml" Type="http://schemas.openxmlformats.org/officeDocument/2006/relationships/notesSlide"/><Relationship Id="rId3" Target="../media/image4.png" Type="http://schemas.openxmlformats.org/officeDocument/2006/relationships/image"/><Relationship Id="rId4" Target="../media/image9.png" Type="http://schemas.openxmlformats.org/officeDocument/2006/relationships/image"/><Relationship Id="rId5" Target="../media/image6.png" Type="http://schemas.openxmlformats.org/officeDocument/2006/relationships/image"/><Relationship Id="rId6" Target="../media/image10.png" Type="http://schemas.openxmlformats.org/officeDocument/2006/relationships/image"/><Relationship Id="rId7" Target="../media/image2.png" Type="http://schemas.openxmlformats.org/officeDocument/2006/relationships/image"/><Relationship Id="rId8" Target="../media/image8.png" Type="http://schemas.openxmlformats.org/officeDocument/2006/relationships/image"/><Relationship Id="rId9" Target="../media/image3.png" Type="http://schemas.openxmlformats.org/officeDocument/2006/relationships/image"/></Relationships>
</file>

<file path=ppt/slides/_rels/slide22.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2.xml" Type="http://schemas.openxmlformats.org/officeDocument/2006/relationships/notesSlide"/><Relationship Id="rId3" Target="../media/image26.png" Type="http://schemas.openxmlformats.org/officeDocument/2006/relationships/image"/></Relationships>
</file>

<file path=ppt/slides/_rels/slide23.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23.xml" Type="http://schemas.openxmlformats.org/officeDocument/2006/relationships/notesSlide"/></Relationships>
</file>

<file path=ppt/slides/_rels/slide24.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24.xml" Type="http://schemas.openxmlformats.org/officeDocument/2006/relationships/notesSlide"/><Relationship Id="rId3" Target="../media/image27.png" Type="http://schemas.openxmlformats.org/officeDocument/2006/relationships/image"/><Relationship Id="rId4" Target="../media/image28.png" Type="http://schemas.openxmlformats.org/officeDocument/2006/relationships/image"/><Relationship Id="rId5" Target="../media/image10.png" Type="http://schemas.openxmlformats.org/officeDocument/2006/relationships/image"/></Relationships>
</file>

<file path=ppt/slides/_rels/slide25.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25.xml" Type="http://schemas.openxmlformats.org/officeDocument/2006/relationships/notesSlide"/></Relationships>
</file>

<file path=ppt/slides/_rels/slide26.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26.xml" Type="http://schemas.openxmlformats.org/officeDocument/2006/relationships/notesSlide"/><Relationship Id="rId3" Target="../media/image13.png" Type="http://schemas.openxmlformats.org/officeDocument/2006/relationships/image"/><Relationship Id="rId4" Target="../tags/tag3.xml" Type="http://schemas.openxmlformats.org/officeDocument/2006/relationships/tags"/></Relationships>
</file>

<file path=ppt/slides/_rels/slide27.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7.xml" Type="http://schemas.openxmlformats.org/officeDocument/2006/relationships/notesSlide"/><Relationship Id="rId3" Target="../media/image3.png" Type="http://schemas.openxmlformats.org/officeDocument/2006/relationships/image"/><Relationship Id="rId4" Target="../media/image4.png" Type="http://schemas.openxmlformats.org/officeDocument/2006/relationships/image"/><Relationship Id="rId5" Target="../media/image8.png" Type="http://schemas.openxmlformats.org/officeDocument/2006/relationships/image"/><Relationship Id="rId6" Target="../media/image9.png" Type="http://schemas.openxmlformats.org/officeDocument/2006/relationships/image"/><Relationship Id="rId7" Target="../media/image6.png" Type="http://schemas.openxmlformats.org/officeDocument/2006/relationships/image"/><Relationship Id="rId8" Target="../media/image10.png" Type="http://schemas.openxmlformats.org/officeDocument/2006/relationships/image"/><Relationship Id="rId9" Target="../media/image2.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3.xml" Type="http://schemas.openxmlformats.org/officeDocument/2006/relationships/notesSlide"/><Relationship Id="rId3" Target="../media/image4.png" Type="http://schemas.openxmlformats.org/officeDocument/2006/relationships/image"/><Relationship Id="rId4" Target="../media/image9.png" Type="http://schemas.openxmlformats.org/officeDocument/2006/relationships/image"/><Relationship Id="rId5" Target="../media/image6.png" Type="http://schemas.openxmlformats.org/officeDocument/2006/relationships/image"/><Relationship Id="rId6" Target="../media/image10.png" Type="http://schemas.openxmlformats.org/officeDocument/2006/relationships/image"/><Relationship Id="rId7" Target="../media/image2.png" Type="http://schemas.openxmlformats.org/officeDocument/2006/relationships/image"/><Relationship Id="rId8" Target="../media/image8.png" Type="http://schemas.openxmlformats.org/officeDocument/2006/relationships/image"/><Relationship Id="rId9" Target="../media/image3.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4.xml" Type="http://schemas.openxmlformats.org/officeDocument/2006/relationships/notesSlide"/><Relationship Id="rId3" Target="../media/image12.png" Type="http://schemas.openxmlformats.org/officeDocument/2006/relationships/image"/><Relationship Id="rId4" Target="../media/image13.png" Type="http://schemas.openxmlformats.org/officeDocument/2006/relationships/image"/><Relationship Id="rId5" Target="../tags/tag1.xml" Type="http://schemas.openxmlformats.org/officeDocument/2006/relationships/tags"/><Relationship Id="rId6" Target="../media/image14.png" Type="http://schemas.openxmlformats.org/officeDocument/2006/relationships/image"/><Relationship Id="rId7" Target="../media/image15.png" Type="http://schemas.openxmlformats.org/officeDocument/2006/relationships/image"/><Relationship Id="rId8" Target="../media/image16.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5.xml" Type="http://schemas.openxmlformats.org/officeDocument/2006/relationships/notesSlide"/></Relationships>
</file>

<file path=ppt/slides/_rels/slide6.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6.xml" Type="http://schemas.openxmlformats.org/officeDocument/2006/relationships/notesSlide"/></Relationships>
</file>

<file path=ppt/slides/_rels/slide7.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7.xml" Type="http://schemas.openxmlformats.org/officeDocument/2006/relationships/notesSlide"/><Relationship Id="rId3" Target="../media/image17.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8.xml" Type="http://schemas.openxmlformats.org/officeDocument/2006/relationships/notesSlide"/><Relationship Id="rId3" Target="../media/image18.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9.xml" Type="http://schemas.openxmlformats.org/officeDocument/2006/relationships/notesSlide"/><Relationship Id="rId3" Target="../media/image4.png" Type="http://schemas.openxmlformats.org/officeDocument/2006/relationships/image"/><Relationship Id="rId4" Target="../media/image9.png" Type="http://schemas.openxmlformats.org/officeDocument/2006/relationships/image"/><Relationship Id="rId5" Target="../media/image6.png" Type="http://schemas.openxmlformats.org/officeDocument/2006/relationships/image"/><Relationship Id="rId6" Target="../media/image10.png" Type="http://schemas.openxmlformats.org/officeDocument/2006/relationships/image"/><Relationship Id="rId7" Target="../media/image2.png" Type="http://schemas.openxmlformats.org/officeDocument/2006/relationships/image"/><Relationship Id="rId8" Target="../media/image8.png" Type="http://schemas.openxmlformats.org/officeDocument/2006/relationships/image"/><Relationship Id="rId9" Target="../media/image3.png" Type="http://schemas.openxmlformats.org/officeDocument/2006/relationships/image"/></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7" name="图片 6">
            <a:extLst>
              <a:ext uri="{FF2B5EF4-FFF2-40B4-BE49-F238E27FC236}">
                <a16:creationId xmlns:a16="http://schemas.microsoft.com/office/drawing/2014/main" id="{9CFC1534-D06F-46AD-8C01-1B9438D04958}"/>
              </a:ext>
            </a:extLst>
          </p:cNvPr>
          <p:cNvPicPr>
            <a:picLocks noChangeAspect="1"/>
          </p:cNvPicPr>
          <p:nvPr/>
        </p:nvPicPr>
        <p:blipFill>
          <a:blip r:embed="rId3">
            <a:extLst>
              <a:ext uri="{28A0092B-C50C-407E-A947-70E740481C1C}">
                <a14:useLocalDpi val="0"/>
              </a:ext>
            </a:extLst>
          </a:blip>
          <a:srcRect t="23263"/>
          <a:stretch>
            <a:fillRect/>
          </a:stretch>
        </p:blipFill>
        <p:spPr>
          <a:xfrm>
            <a:off x="153708" y="-75063"/>
            <a:ext cx="2688035" cy="2285717"/>
          </a:xfrm>
          <a:prstGeom prst="rect">
            <a:avLst/>
          </a:prstGeom>
        </p:spPr>
      </p:pic>
      <p:pic>
        <p:nvPicPr>
          <p:cNvPr id="27" name="图片 26">
            <a:extLst>
              <a:ext uri="{FF2B5EF4-FFF2-40B4-BE49-F238E27FC236}">
                <a16:creationId xmlns:a16="http://schemas.microsoft.com/office/drawing/2014/main" id="{BE371BA0-37F7-4C10-A59E-06E377E22266}"/>
              </a:ext>
            </a:extLst>
          </p:cNvPr>
          <p:cNvPicPr>
            <a:picLocks noChangeAspect="1"/>
          </p:cNvPicPr>
          <p:nvPr/>
        </p:nvPicPr>
        <p:blipFill>
          <a:blip r:embed="rId4">
            <a:lum bright="70000" contrast="-70000"/>
            <a:extLst>
              <a:ext uri="{BEBA8EAE-BF5A-486C-A8C5-ECC9F3942E4B}">
                <a14:imgProps>
                  <a14:imgLayer xmlns:d3p1="http://schemas.openxmlformats.org/officeDocument/2006/relationships" d3p1:embed="">
                    <a14:imgEffect>
                      <a14:brightnessContrast bright="-20000" contrast="20000"/>
                    </a14:imgEffect>
                  </a14:imgLayer>
                </a14:imgProps>
              </a:ext>
              <a:ext uri="{28A0092B-C50C-407E-A947-70E740481C1C}">
                <a14:useLocalDpi val="0"/>
              </a:ext>
            </a:extLst>
          </a:blip>
          <a:stretch>
            <a:fillRect/>
          </a:stretch>
        </p:blipFill>
        <p:spPr>
          <a:xfrm>
            <a:off x="331851" y="53072"/>
            <a:ext cx="6804928" cy="6804928"/>
          </a:xfrm>
          <a:prstGeom prst="rect">
            <a:avLst/>
          </a:prstGeom>
        </p:spPr>
      </p:pic>
      <p:sp>
        <p:nvSpPr>
          <p:cNvPr id="17" name="文本框 16">
            <a:extLst>
              <a:ext uri="{FF2B5EF4-FFF2-40B4-BE49-F238E27FC236}">
                <a16:creationId xmlns:a16="http://schemas.microsoft.com/office/drawing/2014/main" id="{E8181D9E-A5E7-40A7-9BE4-99F147A6C690}"/>
              </a:ext>
            </a:extLst>
          </p:cNvPr>
          <p:cNvSpPr txBox="1"/>
          <p:nvPr/>
        </p:nvSpPr>
        <p:spPr>
          <a:xfrm>
            <a:off x="-893764" y="-221100"/>
            <a:ext cx="13979525" cy="13213079"/>
          </a:xfrm>
          <a:prstGeom prst="rect">
            <a:avLst/>
          </a:prstGeom>
          <a:noFill/>
        </p:spPr>
        <p:txBody>
          <a:bodyPr rtlCol="0" wrap="square">
            <a:spAutoFit/>
          </a:bodyPr>
          <a:lstStyle/>
          <a:p>
            <a:pPr algn="ctr"/>
            <a:r>
              <a:rPr altLang="zh-CN" b="1" lang="en-US" spc="-300" sz="28700">
                <a:solidFill>
                  <a:schemeClr val="bg1"/>
                </a:solidFill>
                <a:latin charset="0" panose="04020404031007020602" pitchFamily="82" typeface="Chiller"/>
              </a:rPr>
              <a:t>BUSINESS</a:t>
            </a:r>
          </a:p>
        </p:txBody>
      </p:sp>
      <p:pic>
        <p:nvPicPr>
          <p:cNvPr id="9" name="图片 8">
            <a:extLst>
              <a:ext uri="{FF2B5EF4-FFF2-40B4-BE49-F238E27FC236}">
                <a16:creationId xmlns:a16="http://schemas.microsoft.com/office/drawing/2014/main" id="{FF709A22-757D-4D92-9A79-DDC3EACFBEC7}"/>
              </a:ext>
            </a:extLst>
          </p:cNvPr>
          <p:cNvPicPr>
            <a:picLocks noChangeAspect="1"/>
          </p:cNvPicPr>
          <p:nvPr/>
        </p:nvPicPr>
        <p:blipFill>
          <a:blip r:embed="rId5">
            <a:extLst>
              <a:ext uri="{28A0092B-C50C-407E-A947-70E740481C1C}">
                <a14:useLocalDpi val="0"/>
              </a:ext>
            </a:extLst>
          </a:blip>
          <a:stretch>
            <a:fillRect/>
          </a:stretch>
        </p:blipFill>
        <p:spPr>
          <a:xfrm>
            <a:off x="5763762" y="1805427"/>
            <a:ext cx="908420" cy="810453"/>
          </a:xfrm>
          <a:prstGeom prst="rect">
            <a:avLst/>
          </a:prstGeom>
        </p:spPr>
      </p:pic>
      <p:pic>
        <p:nvPicPr>
          <p:cNvPr id="11" name="图片 10">
            <a:extLst>
              <a:ext uri="{FF2B5EF4-FFF2-40B4-BE49-F238E27FC236}">
                <a16:creationId xmlns:a16="http://schemas.microsoft.com/office/drawing/2014/main" id="{7FA15FE3-8C37-4303-AED1-D56EE3D1D48A}"/>
              </a:ext>
            </a:extLst>
          </p:cNvPr>
          <p:cNvPicPr>
            <a:picLocks noChangeAspect="1"/>
          </p:cNvPicPr>
          <p:nvPr/>
        </p:nvPicPr>
        <p:blipFill>
          <a:blip r:embed="rId6">
            <a:extLst>
              <a:ext uri="{28A0092B-C50C-407E-A947-70E740481C1C}">
                <a14:useLocalDpi val="0"/>
              </a:ext>
            </a:extLst>
          </a:blip>
          <a:stretch>
            <a:fillRect/>
          </a:stretch>
        </p:blipFill>
        <p:spPr>
          <a:xfrm>
            <a:off x="8316737" y="602673"/>
            <a:ext cx="3124469" cy="5254788"/>
          </a:xfrm>
          <a:prstGeom prst="rect">
            <a:avLst/>
          </a:prstGeom>
        </p:spPr>
      </p:pic>
      <p:pic>
        <p:nvPicPr>
          <p:cNvPr id="15" name="图片 14">
            <a:extLst>
              <a:ext uri="{FF2B5EF4-FFF2-40B4-BE49-F238E27FC236}">
                <a16:creationId xmlns:a16="http://schemas.microsoft.com/office/drawing/2014/main" id="{AA12EF46-0893-4E0B-B750-6D89D039681D}"/>
              </a:ext>
            </a:extLst>
          </p:cNvPr>
          <p:cNvPicPr>
            <a:picLocks noChangeAspect="1"/>
          </p:cNvPicPr>
          <p:nvPr/>
        </p:nvPicPr>
        <p:blipFill>
          <a:blip r:embed="rId7">
            <a:extLst>
              <a:ext uri="{28A0092B-C50C-407E-A947-70E740481C1C}">
                <a14:useLocalDpi val="0"/>
              </a:ext>
            </a:extLst>
          </a:blip>
          <a:stretch>
            <a:fillRect/>
          </a:stretch>
        </p:blipFill>
        <p:spPr>
          <a:xfrm>
            <a:off x="1740090" y="2770454"/>
            <a:ext cx="8407020" cy="3097813"/>
          </a:xfrm>
          <a:prstGeom prst="rect">
            <a:avLst/>
          </a:prstGeom>
        </p:spPr>
      </p:pic>
      <p:sp>
        <p:nvSpPr>
          <p:cNvPr id="26" name="文本框 25">
            <a:extLst>
              <a:ext uri="{FF2B5EF4-FFF2-40B4-BE49-F238E27FC236}">
                <a16:creationId xmlns:a16="http://schemas.microsoft.com/office/drawing/2014/main" id="{A7DF9EDC-A40F-4903-AFB2-934C6ABAF30F}"/>
              </a:ext>
            </a:extLst>
          </p:cNvPr>
          <p:cNvSpPr txBox="1"/>
          <p:nvPr/>
        </p:nvSpPr>
        <p:spPr>
          <a:xfrm>
            <a:off x="2842259" y="3392053"/>
            <a:ext cx="6507480" cy="1310640"/>
          </a:xfrm>
          <a:prstGeom prst="rect">
            <a:avLst/>
          </a:prstGeom>
          <a:noFill/>
        </p:spPr>
        <p:txBody>
          <a:bodyPr rtlCol="0" wrap="none">
            <a:spAutoFit/>
          </a:bodyPr>
          <a:lstStyle>
            <a:defPPr>
              <a:defRPr lang="zh-CN"/>
            </a:defPPr>
            <a:lvl1pPr algn="ctr">
              <a:defRPr b="1" sz="8800">
                <a:gradFill flip="none" rotWithShape="1">
                  <a:gsLst>
                    <a:gs pos="38000">
                      <a:srgbClr val="9E8348"/>
                    </a:gs>
                    <a:gs pos="71000">
                      <a:srgbClr val="FBF7F0"/>
                    </a:gs>
                    <a:gs pos="0">
                      <a:srgbClr val="FBF7F0"/>
                    </a:gs>
                    <a:gs pos="100000">
                      <a:srgbClr val="A0854A"/>
                    </a:gs>
                  </a:gsLst>
                  <a:lin ang="8100000" scaled="1"/>
                </a:gradFill>
                <a:latin charset="-122" panose="020b0502040204020203" pitchFamily="34" typeface="微软雅黑 Light"/>
                <a:ea charset="-122" panose="02010604000000000000" pitchFamily="2" typeface="锐字工房云字库细圆GBK"/>
                <a:cs typeface="+mn-ea"/>
              </a:defRPr>
            </a:lvl1pPr>
          </a:lstStyle>
          <a:p>
            <a:r>
              <a:rPr altLang="en-US" lang="zh-CN" smtClean="0" spc="300" sz="8000">
                <a:solidFill>
                  <a:srgbClr val="9DAC6E"/>
                </a:solidFill>
                <a:effectLst>
                  <a:innerShdw blurRad="63500" dir="18900000" dist="50800">
                    <a:prstClr val="black">
                      <a:alpha val="50000"/>
                    </a:prstClr>
                  </a:innerShdw>
                </a:effectLst>
                <a:latin charset="-122" pitchFamily="50" typeface="造字工房悦黑体验版纤细体"/>
                <a:ea charset="-122" pitchFamily="50" typeface="造字工房悦黑体验版纤细体"/>
                <a:sym charset="-122" panose="020b0502040204020203" pitchFamily="34" typeface="微软雅黑 Light"/>
              </a:rPr>
              <a:t>添加您的标题</a:t>
            </a:r>
          </a:p>
        </p:txBody>
      </p:sp>
      <p:sp>
        <p:nvSpPr>
          <p:cNvPr id="29" name="矩形 28">
            <a:extLst>
              <a:ext uri="{FF2B5EF4-FFF2-40B4-BE49-F238E27FC236}">
                <a16:creationId xmlns:a16="http://schemas.microsoft.com/office/drawing/2014/main" id="{270CB0DF-BFA4-4C32-BDE0-C70179108B28}"/>
              </a:ext>
            </a:extLst>
          </p:cNvPr>
          <p:cNvSpPr/>
          <p:nvPr/>
        </p:nvSpPr>
        <p:spPr>
          <a:xfrm>
            <a:off x="4000795" y="4881659"/>
            <a:ext cx="4572794" cy="502928"/>
          </a:xfrm>
          <a:prstGeom prst="rect">
            <a:avLst/>
          </a:prstGeom>
        </p:spPr>
        <p:txBody>
          <a:bodyPr bIns="45724" lIns="91448" rIns="91448" tIns="45724">
            <a:spAutoFit/>
          </a:bodyPr>
          <a:lstStyle/>
          <a:p>
            <a:pPr algn="ctr"/>
            <a:r>
              <a:rPr altLang="zh-CN" lang="en-US" sz="900">
                <a:solidFill>
                  <a:srgbClr val="9DAC6E"/>
                </a:solidFill>
              </a:rPr>
              <a:t>Chinese  companies  will no longer remain in the hard stage and they are also promoting a culture Chinese  companies  will no longer remain </a:t>
            </a:r>
          </a:p>
          <a:p>
            <a:pPr algn="ctr"/>
            <a:r>
              <a:rPr altLang="zh-CN" lang="en-US" sz="900">
                <a:solidFill>
                  <a:srgbClr val="9DAC6E"/>
                </a:solidFill>
              </a:rPr>
              <a:t>in the hard stage and they are also wang ling yan a culture</a:t>
            </a:r>
          </a:p>
        </p:txBody>
      </p:sp>
      <p:pic>
        <p:nvPicPr>
          <p:cNvPr id="31" name="图片 39">
            <a:extLst>
              <a:ext uri="{FF2B5EF4-FFF2-40B4-BE49-F238E27FC236}">
                <a16:creationId xmlns:a16="http://schemas.microsoft.com/office/drawing/2014/main" id="{1617C9FA-F1F7-4168-875E-DFAED5C4D6FC}"/>
              </a:ext>
            </a:extLst>
          </p:cNvPr>
          <p:cNvPicPr>
            <a:picLocks noChangeArrowheads="1" noChangeAspect="1"/>
          </p:cNvPicPr>
          <p:nvPr/>
        </p:nvPicPr>
        <p:blipFill>
          <a:blip r:embed="rId8">
            <a:extLst>
              <a:ext uri="{28A0092B-C50C-407E-A947-70E740481C1C}">
                <a14:useLocalDpi val="0"/>
              </a:ext>
            </a:extLst>
          </a:blip>
          <a:srcRect b="16072" l="6118" r="76033" t="63560"/>
          <a:stretch>
            <a:fillRect/>
          </a:stretch>
        </p:blipFill>
        <p:spPr bwMode="auto">
          <a:xfrm flipH="1" rot="19432654">
            <a:off x="8667939" y="5289433"/>
            <a:ext cx="1184499" cy="126735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id="13" name="图片 12">
            <a:extLst>
              <a:ext uri="{FF2B5EF4-FFF2-40B4-BE49-F238E27FC236}">
                <a16:creationId xmlns:a16="http://schemas.microsoft.com/office/drawing/2014/main" id="{40CA592A-370A-457C-82BD-B82150F788B0}"/>
              </a:ext>
            </a:extLst>
          </p:cNvPr>
          <p:cNvPicPr>
            <a:picLocks noChangeAspect="1"/>
          </p:cNvPicPr>
          <p:nvPr/>
        </p:nvPicPr>
        <p:blipFill>
          <a:blip r:embed="rId9">
            <a:extLst>
              <a:ext uri="{28A0092B-C50C-407E-A947-70E740481C1C}">
                <a14:useLocalDpi val="0"/>
              </a:ext>
            </a:extLst>
          </a:blip>
          <a:srcRect b="58000"/>
          <a:stretch>
            <a:fillRect/>
          </a:stretch>
        </p:blipFill>
        <p:spPr>
          <a:xfrm>
            <a:off x="2659217" y="5082209"/>
            <a:ext cx="2938897" cy="1775791"/>
          </a:xfrm>
          <a:prstGeom prst="rect">
            <a:avLst/>
          </a:prstGeom>
        </p:spPr>
      </p:pic>
    </p:spTree>
    <p:extLst>
      <p:ext uri="{BB962C8B-B14F-4D97-AF65-F5344CB8AC3E}">
        <p14:creationId val="838760396"/>
      </p:ext>
    </p:extLst>
  </p:cSld>
  <p:clrMapOvr>
    <a:masterClrMapping/>
  </p:clrMapOvr>
  <mc:AlternateContent>
    <mc:Choice Requires="p14">
      <p:transition p14:dur="0"/>
    </mc:Choice>
    <mc:Fallback>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id="5" nodeType="withEffect" presetClass="entr" presetID="2" presetSubtype="1">
                                  <p:stCondLst>
                                    <p:cond delay="0"/>
                                  </p:stCondLst>
                                  <p:childTnLst>
                                    <p:set>
                                      <p:cBhvr>
                                        <p:cTn dur="1" fill="hold" id="6">
                                          <p:stCondLst>
                                            <p:cond delay="0"/>
                                          </p:stCondLst>
                                        </p:cTn>
                                        <p:tgtEl>
                                          <p:spTgt spid="7"/>
                                        </p:tgtEl>
                                        <p:attrNameLst>
                                          <p:attrName>style.visibility</p:attrName>
                                        </p:attrNameLst>
                                      </p:cBhvr>
                                      <p:to>
                                        <p:strVal val="visible"/>
                                      </p:to>
                                    </p:set>
                                    <p:anim calcmode="lin" valueType="num">
                                      <p:cBhvr additive="base">
                                        <p:cTn dur="1500" fill="hold" id="7"/>
                                        <p:tgtEl>
                                          <p:spTgt spid="7"/>
                                        </p:tgtEl>
                                        <p:attrNameLst>
                                          <p:attrName>ppt_x</p:attrName>
                                        </p:attrNameLst>
                                      </p:cBhvr>
                                      <p:tavLst>
                                        <p:tav tm="0">
                                          <p:val>
                                            <p:strVal val="#ppt_x"/>
                                          </p:val>
                                        </p:tav>
                                        <p:tav tm="100000">
                                          <p:val>
                                            <p:strVal val="#ppt_x"/>
                                          </p:val>
                                        </p:tav>
                                      </p:tavLst>
                                    </p:anim>
                                    <p:anim calcmode="lin" valueType="num">
                                      <p:cBhvr additive="base">
                                        <p:cTn dur="1500" fill="hold" id="8"/>
                                        <p:tgtEl>
                                          <p:spTgt spid="7"/>
                                        </p:tgtEl>
                                        <p:attrNameLst>
                                          <p:attrName>ppt_y</p:attrName>
                                        </p:attrNameLst>
                                      </p:cBhvr>
                                      <p:tavLst>
                                        <p:tav tm="0">
                                          <p:val>
                                            <p:strVal val="0-#ppt_h/2"/>
                                          </p:val>
                                        </p:tav>
                                        <p:tav tm="100000">
                                          <p:val>
                                            <p:strVal val="#ppt_y"/>
                                          </p:val>
                                        </p:tav>
                                      </p:tavLst>
                                    </p:anim>
                                  </p:childTnLst>
                                </p:cTn>
                              </p:par>
                              <p:par>
                                <p:cTn decel="100000" fill="hold" id="9" nodeType="withEffect" presetClass="entr" presetID="2" presetSubtype="9">
                                  <p:stCondLst>
                                    <p:cond delay="0"/>
                                  </p:stCondLst>
                                  <p:childTnLst>
                                    <p:set>
                                      <p:cBhvr>
                                        <p:cTn dur="1" fill="hold" id="10">
                                          <p:stCondLst>
                                            <p:cond delay="0"/>
                                          </p:stCondLst>
                                        </p:cTn>
                                        <p:tgtEl>
                                          <p:spTgt spid="9"/>
                                        </p:tgtEl>
                                        <p:attrNameLst>
                                          <p:attrName>style.visibility</p:attrName>
                                        </p:attrNameLst>
                                      </p:cBhvr>
                                      <p:to>
                                        <p:strVal val="visible"/>
                                      </p:to>
                                    </p:set>
                                    <p:anim calcmode="lin" valueType="num">
                                      <p:cBhvr additive="base">
                                        <p:cTn dur="1500" fill="hold" id="11"/>
                                        <p:tgtEl>
                                          <p:spTgt spid="9"/>
                                        </p:tgtEl>
                                        <p:attrNameLst>
                                          <p:attrName>ppt_x</p:attrName>
                                        </p:attrNameLst>
                                      </p:cBhvr>
                                      <p:tavLst>
                                        <p:tav tm="0">
                                          <p:val>
                                            <p:strVal val="0-#ppt_w/2"/>
                                          </p:val>
                                        </p:tav>
                                        <p:tav tm="100000">
                                          <p:val>
                                            <p:strVal val="#ppt_x"/>
                                          </p:val>
                                        </p:tav>
                                      </p:tavLst>
                                    </p:anim>
                                    <p:anim calcmode="lin" valueType="num">
                                      <p:cBhvr additive="base">
                                        <p:cTn dur="1500" fill="hold" id="12"/>
                                        <p:tgtEl>
                                          <p:spTgt spid="9"/>
                                        </p:tgtEl>
                                        <p:attrNameLst>
                                          <p:attrName>ppt_y</p:attrName>
                                        </p:attrNameLst>
                                      </p:cBhvr>
                                      <p:tavLst>
                                        <p:tav tm="0">
                                          <p:val>
                                            <p:strVal val="0-#ppt_h/2"/>
                                          </p:val>
                                        </p:tav>
                                        <p:tav tm="100000">
                                          <p:val>
                                            <p:strVal val="#ppt_y"/>
                                          </p:val>
                                        </p:tav>
                                      </p:tavLst>
                                    </p:anim>
                                  </p:childTnLst>
                                </p:cTn>
                              </p:par>
                              <p:par>
                                <p:cTn decel="100000" fill="hold" id="13" nodeType="withEffect" presetClass="entr" presetID="2" presetSubtype="6">
                                  <p:stCondLst>
                                    <p:cond delay="0"/>
                                  </p:stCondLst>
                                  <p:childTnLst>
                                    <p:set>
                                      <p:cBhvr>
                                        <p:cTn dur="1" fill="hold" id="14">
                                          <p:stCondLst>
                                            <p:cond delay="0"/>
                                          </p:stCondLst>
                                        </p:cTn>
                                        <p:tgtEl>
                                          <p:spTgt spid="13"/>
                                        </p:tgtEl>
                                        <p:attrNameLst>
                                          <p:attrName>style.visibility</p:attrName>
                                        </p:attrNameLst>
                                      </p:cBhvr>
                                      <p:to>
                                        <p:strVal val="visible"/>
                                      </p:to>
                                    </p:set>
                                    <p:anim calcmode="lin" valueType="num">
                                      <p:cBhvr additive="base">
                                        <p:cTn dur="1500" fill="hold" id="15"/>
                                        <p:tgtEl>
                                          <p:spTgt spid="13"/>
                                        </p:tgtEl>
                                        <p:attrNameLst>
                                          <p:attrName>ppt_x</p:attrName>
                                        </p:attrNameLst>
                                      </p:cBhvr>
                                      <p:tavLst>
                                        <p:tav tm="0">
                                          <p:val>
                                            <p:strVal val="1+#ppt_w/2"/>
                                          </p:val>
                                        </p:tav>
                                        <p:tav tm="100000">
                                          <p:val>
                                            <p:strVal val="#ppt_x"/>
                                          </p:val>
                                        </p:tav>
                                      </p:tavLst>
                                    </p:anim>
                                    <p:anim calcmode="lin" valueType="num">
                                      <p:cBhvr additive="base">
                                        <p:cTn dur="1500" fill="hold" id="16"/>
                                        <p:tgtEl>
                                          <p:spTgt spid="13"/>
                                        </p:tgtEl>
                                        <p:attrNameLst>
                                          <p:attrName>ppt_y</p:attrName>
                                        </p:attrNameLst>
                                      </p:cBhvr>
                                      <p:tavLst>
                                        <p:tav tm="0">
                                          <p:val>
                                            <p:strVal val="1+#ppt_h/2"/>
                                          </p:val>
                                        </p:tav>
                                        <p:tav tm="100000">
                                          <p:val>
                                            <p:strVal val="#ppt_y"/>
                                          </p:val>
                                        </p:tav>
                                      </p:tavLst>
                                    </p:anim>
                                  </p:childTnLst>
                                </p:cTn>
                              </p:par>
                              <p:par>
                                <p:cTn decel="100000" fill="hold" id="17" nodeType="withEffect" presetClass="entr" presetID="2" presetSubtype="3">
                                  <p:stCondLst>
                                    <p:cond delay="0"/>
                                  </p:stCondLst>
                                  <p:childTnLst>
                                    <p:set>
                                      <p:cBhvr>
                                        <p:cTn dur="1" fill="hold" id="18">
                                          <p:stCondLst>
                                            <p:cond delay="0"/>
                                          </p:stCondLst>
                                        </p:cTn>
                                        <p:tgtEl>
                                          <p:spTgt spid="11"/>
                                        </p:tgtEl>
                                        <p:attrNameLst>
                                          <p:attrName>style.visibility</p:attrName>
                                        </p:attrNameLst>
                                      </p:cBhvr>
                                      <p:to>
                                        <p:strVal val="visible"/>
                                      </p:to>
                                    </p:set>
                                    <p:anim calcmode="lin" valueType="num">
                                      <p:cBhvr additive="base">
                                        <p:cTn dur="1500" fill="hold" id="19"/>
                                        <p:tgtEl>
                                          <p:spTgt spid="11"/>
                                        </p:tgtEl>
                                        <p:attrNameLst>
                                          <p:attrName>ppt_x</p:attrName>
                                        </p:attrNameLst>
                                      </p:cBhvr>
                                      <p:tavLst>
                                        <p:tav tm="0">
                                          <p:val>
                                            <p:strVal val="1+#ppt_w/2"/>
                                          </p:val>
                                        </p:tav>
                                        <p:tav tm="100000">
                                          <p:val>
                                            <p:strVal val="#ppt_x"/>
                                          </p:val>
                                        </p:tav>
                                      </p:tavLst>
                                    </p:anim>
                                    <p:anim calcmode="lin" valueType="num">
                                      <p:cBhvr additive="base">
                                        <p:cTn dur="1500" fill="hold" id="20"/>
                                        <p:tgtEl>
                                          <p:spTgt spid="11"/>
                                        </p:tgtEl>
                                        <p:attrNameLst>
                                          <p:attrName>ppt_y</p:attrName>
                                        </p:attrNameLst>
                                      </p:cBhvr>
                                      <p:tavLst>
                                        <p:tav tm="0">
                                          <p:val>
                                            <p:strVal val="0-#ppt_h/2"/>
                                          </p:val>
                                        </p:tav>
                                        <p:tav tm="100000">
                                          <p:val>
                                            <p:strVal val="#ppt_y"/>
                                          </p:val>
                                        </p:tav>
                                      </p:tavLst>
                                    </p:anim>
                                  </p:childTnLst>
                                </p:cTn>
                              </p:par>
                              <p:par>
                                <p:cTn decel="100000" fill="hold" id="21" nodeType="withEffect" presetClass="entr" presetID="2" presetSubtype="8">
                                  <p:stCondLst>
                                    <p:cond delay="0"/>
                                  </p:stCondLst>
                                  <p:childTnLst>
                                    <p:set>
                                      <p:cBhvr>
                                        <p:cTn dur="1" fill="hold" id="22">
                                          <p:stCondLst>
                                            <p:cond delay="0"/>
                                          </p:stCondLst>
                                        </p:cTn>
                                        <p:tgtEl>
                                          <p:spTgt spid="27"/>
                                        </p:tgtEl>
                                        <p:attrNameLst>
                                          <p:attrName>style.visibility</p:attrName>
                                        </p:attrNameLst>
                                      </p:cBhvr>
                                      <p:to>
                                        <p:strVal val="visible"/>
                                      </p:to>
                                    </p:set>
                                    <p:anim calcmode="lin" valueType="num">
                                      <p:cBhvr additive="base">
                                        <p:cTn dur="1500" fill="hold" id="23"/>
                                        <p:tgtEl>
                                          <p:spTgt spid="27"/>
                                        </p:tgtEl>
                                        <p:attrNameLst>
                                          <p:attrName>ppt_x</p:attrName>
                                        </p:attrNameLst>
                                      </p:cBhvr>
                                      <p:tavLst>
                                        <p:tav tm="0">
                                          <p:val>
                                            <p:strVal val="0-#ppt_w/2"/>
                                          </p:val>
                                        </p:tav>
                                        <p:tav tm="100000">
                                          <p:val>
                                            <p:strVal val="#ppt_x"/>
                                          </p:val>
                                        </p:tav>
                                      </p:tavLst>
                                    </p:anim>
                                    <p:anim calcmode="lin" valueType="num">
                                      <p:cBhvr additive="base">
                                        <p:cTn dur="1500" fill="hold" id="24"/>
                                        <p:tgtEl>
                                          <p:spTgt spid="27"/>
                                        </p:tgtEl>
                                        <p:attrNameLst>
                                          <p:attrName>ppt_y</p:attrName>
                                        </p:attrNameLst>
                                      </p:cBhvr>
                                      <p:tavLst>
                                        <p:tav tm="0">
                                          <p:val>
                                            <p:strVal val="#ppt_y"/>
                                          </p:val>
                                        </p:tav>
                                        <p:tav tm="100000">
                                          <p:val>
                                            <p:strVal val="#ppt_y"/>
                                          </p:val>
                                        </p:tav>
                                      </p:tavLst>
                                    </p:anim>
                                  </p:childTnLst>
                                </p:cTn>
                              </p:par>
                            </p:childTnLst>
                          </p:cTn>
                        </p:par>
                        <p:par>
                          <p:cTn fill="hold" id="25" nodeType="afterGroup">
                            <p:stCondLst>
                              <p:cond delay="1500"/>
                            </p:stCondLst>
                            <p:childTnLst>
                              <p:par>
                                <p:cTn decel="100000" fill="hold" grpId="0" id="26" nodeType="afterEffect" presetClass="entr" presetID="50" presetSubtype="0">
                                  <p:stCondLst>
                                    <p:cond delay="0"/>
                                  </p:stCondLst>
                                  <p:childTnLst>
                                    <p:set>
                                      <p:cBhvr>
                                        <p:cTn dur="1" fill="hold" id="27">
                                          <p:stCondLst>
                                            <p:cond delay="0"/>
                                          </p:stCondLst>
                                        </p:cTn>
                                        <p:tgtEl>
                                          <p:spTgt spid="17"/>
                                        </p:tgtEl>
                                        <p:attrNameLst>
                                          <p:attrName>style.visibility</p:attrName>
                                        </p:attrNameLst>
                                      </p:cBhvr>
                                      <p:to>
                                        <p:strVal val="visible"/>
                                      </p:to>
                                    </p:set>
                                    <p:anim calcmode="lin" valueType="num">
                                      <p:cBhvr>
                                        <p:cTn dur="1000" fill="hold" id="28"/>
                                        <p:tgtEl>
                                          <p:spTgt spid="17"/>
                                        </p:tgtEl>
                                        <p:attrNameLst>
                                          <p:attrName>ppt_w</p:attrName>
                                        </p:attrNameLst>
                                      </p:cBhvr>
                                      <p:tavLst>
                                        <p:tav tm="0">
                                          <p:val>
                                            <p:strVal val="#ppt_w+.3"/>
                                          </p:val>
                                        </p:tav>
                                        <p:tav tm="100000">
                                          <p:val>
                                            <p:strVal val="#ppt_w"/>
                                          </p:val>
                                        </p:tav>
                                      </p:tavLst>
                                    </p:anim>
                                    <p:anim calcmode="lin" valueType="num">
                                      <p:cBhvr>
                                        <p:cTn dur="1000" fill="hold" id="29"/>
                                        <p:tgtEl>
                                          <p:spTgt spid="17"/>
                                        </p:tgtEl>
                                        <p:attrNameLst>
                                          <p:attrName>ppt_h</p:attrName>
                                        </p:attrNameLst>
                                      </p:cBhvr>
                                      <p:tavLst>
                                        <p:tav tm="0">
                                          <p:val>
                                            <p:strVal val="#ppt_h"/>
                                          </p:val>
                                        </p:tav>
                                        <p:tav tm="100000">
                                          <p:val>
                                            <p:strVal val="#ppt_h"/>
                                          </p:val>
                                        </p:tav>
                                      </p:tavLst>
                                    </p:anim>
                                    <p:animEffect filter="fade" transition="in">
                                      <p:cBhvr>
                                        <p:cTn dur="1000" id="30"/>
                                        <p:tgtEl>
                                          <p:spTgt spid="17"/>
                                        </p:tgtEl>
                                      </p:cBhvr>
                                    </p:animEffect>
                                  </p:childTnLst>
                                </p:cTn>
                              </p:par>
                            </p:childTnLst>
                          </p:cTn>
                        </p:par>
                        <p:par>
                          <p:cTn fill="hold" id="31" nodeType="afterGroup">
                            <p:stCondLst>
                              <p:cond delay="2500"/>
                            </p:stCondLst>
                            <p:childTnLst>
                              <p:par>
                                <p:cTn fill="hold" grpId="0" id="32" nodeType="afterEffect" presetClass="entr" presetID="2" presetSubtype="12">
                                  <p:stCondLst>
                                    <p:cond delay="0"/>
                                  </p:stCondLst>
                                  <p:iterate type="lt">
                                    <p:tmPct val="10000"/>
                                  </p:iterate>
                                  <p:childTnLst>
                                    <p:set>
                                      <p:cBhvr>
                                        <p:cTn dur="1" fill="hold" id="33">
                                          <p:stCondLst>
                                            <p:cond delay="0"/>
                                          </p:stCondLst>
                                        </p:cTn>
                                        <p:tgtEl>
                                          <p:spTgt spid="26"/>
                                        </p:tgtEl>
                                        <p:attrNameLst>
                                          <p:attrName>style.visibility</p:attrName>
                                        </p:attrNameLst>
                                      </p:cBhvr>
                                      <p:to>
                                        <p:strVal val="visible"/>
                                      </p:to>
                                    </p:set>
                                    <p:anim calcmode="lin" valueType="num">
                                      <p:cBhvr additive="base">
                                        <p:cTn dur="500" fill="hold" id="34"/>
                                        <p:tgtEl>
                                          <p:spTgt spid="26"/>
                                        </p:tgtEl>
                                        <p:attrNameLst>
                                          <p:attrName>ppt_x</p:attrName>
                                        </p:attrNameLst>
                                      </p:cBhvr>
                                      <p:tavLst>
                                        <p:tav tm="0">
                                          <p:val>
                                            <p:strVal val="0-#ppt_w/2"/>
                                          </p:val>
                                        </p:tav>
                                        <p:tav tm="100000">
                                          <p:val>
                                            <p:strVal val="#ppt_x"/>
                                          </p:val>
                                        </p:tav>
                                      </p:tavLst>
                                    </p:anim>
                                    <p:anim calcmode="lin" valueType="num">
                                      <p:cBhvr additive="base">
                                        <p:cTn dur="500" fill="hold" id="35"/>
                                        <p:tgtEl>
                                          <p:spTgt spid="26"/>
                                        </p:tgtEl>
                                        <p:attrNameLst>
                                          <p:attrName>ppt_y</p:attrName>
                                        </p:attrNameLst>
                                      </p:cBhvr>
                                      <p:tavLst>
                                        <p:tav tm="0">
                                          <p:val>
                                            <p:strVal val="1+#ppt_h/2"/>
                                          </p:val>
                                        </p:tav>
                                        <p:tav tm="100000">
                                          <p:val>
                                            <p:strVal val="#ppt_y"/>
                                          </p:val>
                                        </p:tav>
                                      </p:tavLst>
                                    </p:anim>
                                  </p:childTnLst>
                                </p:cTn>
                              </p:par>
                              <p:par>
                                <p:cTn fill="hold" grpId="1" id="36" nodeType="withEffect" presetClass="emph" presetID="26" presetSubtype="0">
                                  <p:stCondLst>
                                    <p:cond delay="1000"/>
                                  </p:stCondLst>
                                  <p:iterate type="lt">
                                    <p:tmPct val="10000"/>
                                  </p:iterate>
                                  <p:childTnLst>
                                    <p:animEffect filter="fade" transition="out">
                                      <p:cBhvr>
                                        <p:cTn dur="500" id="37" tmFilter="0, 0; .2, .5; .8, .5; 1, 0"/>
                                        <p:tgtEl>
                                          <p:spTgt spid="26"/>
                                        </p:tgtEl>
                                      </p:cBhvr>
                                    </p:animEffect>
                                    <p:animScale>
                                      <p:cBhvr>
                                        <p:cTn autoRev="1" dur="250" fill="hold" id="38"/>
                                        <p:tgtEl>
                                          <p:spTgt spid="26"/>
                                        </p:tgtEl>
                                      </p:cBhvr>
                                      <p:by x="105000" y="105000"/>
                                    </p:animScale>
                                  </p:childTnLst>
                                </p:cTn>
                              </p:par>
                            </p:childTnLst>
                          </p:cTn>
                        </p:par>
                        <p:par>
                          <p:cTn fill="hold" id="39" nodeType="afterGroup">
                            <p:stCondLst>
                              <p:cond delay="4000"/>
                            </p:stCondLst>
                            <p:childTnLst>
                              <p:par>
                                <p:cTn fill="hold" grpId="0" id="40" nodeType="afterEffect" presetClass="entr" presetID="14" presetSubtype="10">
                                  <p:stCondLst>
                                    <p:cond delay="0"/>
                                  </p:stCondLst>
                                  <p:childTnLst>
                                    <p:set>
                                      <p:cBhvr>
                                        <p:cTn dur="1" fill="hold" id="41">
                                          <p:stCondLst>
                                            <p:cond delay="0"/>
                                          </p:stCondLst>
                                        </p:cTn>
                                        <p:tgtEl>
                                          <p:spTgt spid="29"/>
                                        </p:tgtEl>
                                        <p:attrNameLst>
                                          <p:attrName>style.visibility</p:attrName>
                                        </p:attrNameLst>
                                      </p:cBhvr>
                                      <p:to>
                                        <p:strVal val="visible"/>
                                      </p:to>
                                    </p:set>
                                    <p:animEffect filter="randombar(horizontal)" transition="in">
                                      <p:cBhvr>
                                        <p:cTn dur="500" id="42"/>
                                        <p:tgtEl>
                                          <p:spTgt spid="29"/>
                                        </p:tgtEl>
                                      </p:cBhvr>
                                    </p:animEffect>
                                  </p:childTnLst>
                                </p:cTn>
                              </p:par>
                            </p:childTnLst>
                          </p:cTn>
                        </p:par>
                        <p:par>
                          <p:cTn fill="hold" id="43" nodeType="afterGroup">
                            <p:stCondLst>
                              <p:cond delay="4500"/>
                            </p:stCondLst>
                            <p:childTnLst>
                              <p:par>
                                <p:cTn decel="100000" fill="hold" id="44" nodeType="afterEffect" presetClass="entr" presetID="2" presetSubtype="6">
                                  <p:stCondLst>
                                    <p:cond delay="0"/>
                                  </p:stCondLst>
                                  <p:childTnLst>
                                    <p:set>
                                      <p:cBhvr>
                                        <p:cTn dur="1" fill="hold" id="45">
                                          <p:stCondLst>
                                            <p:cond delay="0"/>
                                          </p:stCondLst>
                                        </p:cTn>
                                        <p:tgtEl>
                                          <p:spTgt spid="31"/>
                                        </p:tgtEl>
                                        <p:attrNameLst>
                                          <p:attrName>style.visibility</p:attrName>
                                        </p:attrNameLst>
                                      </p:cBhvr>
                                      <p:to>
                                        <p:strVal val="visible"/>
                                      </p:to>
                                    </p:set>
                                    <p:anim calcmode="lin" valueType="num">
                                      <p:cBhvr additive="base">
                                        <p:cTn dur="1500" fill="hold" id="46"/>
                                        <p:tgtEl>
                                          <p:spTgt spid="31"/>
                                        </p:tgtEl>
                                        <p:attrNameLst>
                                          <p:attrName>ppt_x</p:attrName>
                                        </p:attrNameLst>
                                      </p:cBhvr>
                                      <p:tavLst>
                                        <p:tav tm="0">
                                          <p:val>
                                            <p:strVal val="1+#ppt_w/2"/>
                                          </p:val>
                                        </p:tav>
                                        <p:tav tm="100000">
                                          <p:val>
                                            <p:strVal val="#ppt_x"/>
                                          </p:val>
                                        </p:tav>
                                      </p:tavLst>
                                    </p:anim>
                                    <p:anim calcmode="lin" valueType="num">
                                      <p:cBhvr additive="base">
                                        <p:cTn dur="1500" fill="hold" id="47"/>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7"/>
      <p:bldP grpId="0" spid="26"/>
      <p:bldP grpId="1" spid="26"/>
      <p:bldP grpId="0" spid="29"/>
    </p:bldLst>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9" name="组合 18">
            <a:extLst>
              <a:ext uri="{FF2B5EF4-FFF2-40B4-BE49-F238E27FC236}">
                <a16:creationId xmlns:a16="http://schemas.microsoft.com/office/drawing/2014/main" id="{3C38B0BD-5239-47E3-BED5-B3AA916092AD}"/>
              </a:ext>
            </a:extLst>
          </p:cNvPr>
          <p:cNvGrpSpPr/>
          <p:nvPr/>
        </p:nvGrpSpPr>
        <p:grpSpPr>
          <a:xfrm>
            <a:off x="6777702" y="1299257"/>
            <a:ext cx="311150" cy="3945502"/>
            <a:chOff x="6777702" y="1299257"/>
            <a:chExt cx="311150" cy="3945502"/>
          </a:xfrm>
        </p:grpSpPr>
        <p:sp>
          <p:nvSpPr>
            <p:cNvPr id="4" name="椭圆 3">
              <a:extLst>
                <a:ext uri="{FF2B5EF4-FFF2-40B4-BE49-F238E27FC236}">
                  <a16:creationId xmlns:a16="http://schemas.microsoft.com/office/drawing/2014/main" id="{A58674C0-C85E-44F0-B21B-F768F33787DA}"/>
                </a:ext>
              </a:extLst>
            </p:cNvPr>
            <p:cNvSpPr/>
            <p:nvPr/>
          </p:nvSpPr>
          <p:spPr>
            <a:xfrm>
              <a:off x="6777702" y="1299257"/>
              <a:ext cx="285750" cy="285750"/>
            </a:xfrm>
            <a:prstGeom prst="ellipse">
              <a:avLst/>
            </a:prstGeom>
            <a:solidFill>
              <a:srgbClr val="9DAC6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chemeClr val="tx1">
                    <a:lumMod val="95000"/>
                    <a:lumOff val="5000"/>
                  </a:schemeClr>
                </a:solidFill>
                <a:effectLst/>
                <a:uLnTx/>
                <a:uFillTx/>
                <a:latin charset="0" panose="020b0503020202020204" pitchFamily="34" typeface="Agency FB"/>
                <a:ea charset="-122" panose="02010600030101010101" pitchFamily="2" typeface="等线"/>
                <a:cs typeface="+mn-cs"/>
              </a:endParaRPr>
            </a:p>
          </p:txBody>
        </p:sp>
        <p:cxnSp>
          <p:nvCxnSpPr>
            <p:cNvPr id="5" name="直接连接符 4">
              <a:extLst>
                <a:ext uri="{FF2B5EF4-FFF2-40B4-BE49-F238E27FC236}">
                  <a16:creationId xmlns:a16="http://schemas.microsoft.com/office/drawing/2014/main" id="{25D955F1-A200-4CB8-9E94-A64CB66494DD}"/>
                </a:ext>
              </a:extLst>
            </p:cNvPr>
            <p:cNvCxnSpPr/>
            <p:nvPr/>
          </p:nvCxnSpPr>
          <p:spPr>
            <a:xfrm flipH="1">
              <a:off x="6930102" y="1727881"/>
              <a:ext cx="0" cy="67310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6" name="椭圆 5">
              <a:extLst>
                <a:ext uri="{FF2B5EF4-FFF2-40B4-BE49-F238E27FC236}">
                  <a16:creationId xmlns:a16="http://schemas.microsoft.com/office/drawing/2014/main" id="{C7E8797B-9C8C-45CC-B83F-4BCB92EA07BC}"/>
                </a:ext>
              </a:extLst>
            </p:cNvPr>
            <p:cNvSpPr/>
            <p:nvPr/>
          </p:nvSpPr>
          <p:spPr>
            <a:xfrm>
              <a:off x="6787227" y="2504232"/>
              <a:ext cx="285750" cy="285750"/>
            </a:xfrm>
            <a:prstGeom prst="ellipse">
              <a:avLst/>
            </a:prstGeom>
            <a:solidFill>
              <a:srgbClr val="9DAC6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chemeClr val="tx1">
                    <a:lumMod val="95000"/>
                    <a:lumOff val="5000"/>
                  </a:schemeClr>
                </a:solidFill>
                <a:effectLst/>
                <a:uLnTx/>
                <a:uFillTx/>
                <a:latin charset="0" panose="020b0503020202020204" pitchFamily="34" typeface="Agency FB"/>
                <a:ea charset="-122" panose="02010600030101010101" pitchFamily="2" typeface="等线"/>
                <a:cs typeface="+mn-cs"/>
              </a:endParaRPr>
            </a:p>
          </p:txBody>
        </p:sp>
        <p:sp>
          <p:nvSpPr>
            <p:cNvPr id="7" name="椭圆 6">
              <a:extLst>
                <a:ext uri="{FF2B5EF4-FFF2-40B4-BE49-F238E27FC236}">
                  <a16:creationId xmlns:a16="http://schemas.microsoft.com/office/drawing/2014/main" id="{71858C7B-D82A-4CBD-BAE4-D07269BB07EE}"/>
                </a:ext>
              </a:extLst>
            </p:cNvPr>
            <p:cNvSpPr/>
            <p:nvPr/>
          </p:nvSpPr>
          <p:spPr>
            <a:xfrm>
              <a:off x="6793577" y="3754034"/>
              <a:ext cx="285750" cy="285750"/>
            </a:xfrm>
            <a:prstGeom prst="ellipse">
              <a:avLst/>
            </a:prstGeom>
            <a:solidFill>
              <a:srgbClr val="9DAC6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chemeClr val="tx1">
                    <a:lumMod val="95000"/>
                    <a:lumOff val="5000"/>
                  </a:schemeClr>
                </a:solidFill>
                <a:effectLst/>
                <a:uLnTx/>
                <a:uFillTx/>
                <a:latin charset="0" panose="020b0503020202020204" pitchFamily="34" typeface="Agency FB"/>
                <a:ea charset="-122" panose="02010600030101010101" pitchFamily="2" typeface="等线"/>
                <a:cs typeface="+mn-cs"/>
              </a:endParaRPr>
            </a:p>
          </p:txBody>
        </p:sp>
        <p:cxnSp>
          <p:nvCxnSpPr>
            <p:cNvPr id="8" name="直接连接符 7">
              <a:extLst>
                <a:ext uri="{FF2B5EF4-FFF2-40B4-BE49-F238E27FC236}">
                  <a16:creationId xmlns:a16="http://schemas.microsoft.com/office/drawing/2014/main" id="{9F2342FE-E09F-4C82-B417-E5095BC846CE}"/>
                </a:ext>
              </a:extLst>
            </p:cNvPr>
            <p:cNvCxnSpPr/>
            <p:nvPr/>
          </p:nvCxnSpPr>
          <p:spPr>
            <a:xfrm flipH="1">
              <a:off x="6945977" y="4182658"/>
              <a:ext cx="0" cy="67310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9" name="椭圆 8">
              <a:extLst>
                <a:ext uri="{FF2B5EF4-FFF2-40B4-BE49-F238E27FC236}">
                  <a16:creationId xmlns:a16="http://schemas.microsoft.com/office/drawing/2014/main" id="{C7553FA9-9712-40C0-B278-4C830BD50CF5}"/>
                </a:ext>
              </a:extLst>
            </p:cNvPr>
            <p:cNvSpPr/>
            <p:nvPr/>
          </p:nvSpPr>
          <p:spPr>
            <a:xfrm>
              <a:off x="6803102" y="4959009"/>
              <a:ext cx="285750" cy="285750"/>
            </a:xfrm>
            <a:prstGeom prst="ellipse">
              <a:avLst/>
            </a:prstGeom>
            <a:solidFill>
              <a:srgbClr val="9DAC6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chemeClr val="tx1">
                    <a:lumMod val="95000"/>
                    <a:lumOff val="5000"/>
                  </a:schemeClr>
                </a:solidFill>
                <a:effectLst/>
                <a:uLnTx/>
                <a:uFillTx/>
                <a:latin charset="0" panose="020b0503020202020204" pitchFamily="34" typeface="Agency FB"/>
                <a:ea charset="-122" panose="02010600030101010101" pitchFamily="2" typeface="等线"/>
                <a:cs typeface="+mn-cs"/>
              </a:endParaRPr>
            </a:p>
          </p:txBody>
        </p:sp>
        <p:cxnSp>
          <p:nvCxnSpPr>
            <p:cNvPr id="10" name="直接连接符 9">
              <a:extLst>
                <a:ext uri="{FF2B5EF4-FFF2-40B4-BE49-F238E27FC236}">
                  <a16:creationId xmlns:a16="http://schemas.microsoft.com/office/drawing/2014/main" id="{0855B4FB-3CF8-45D3-8495-4DBE7B531B35}"/>
                </a:ext>
              </a:extLst>
            </p:cNvPr>
            <p:cNvCxnSpPr/>
            <p:nvPr/>
          </p:nvCxnSpPr>
          <p:spPr>
            <a:xfrm flipH="1">
              <a:off x="6935506" y="2918433"/>
              <a:ext cx="0" cy="67310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1" name="文本框 10">
            <a:extLst>
              <a:ext uri="{FF2B5EF4-FFF2-40B4-BE49-F238E27FC236}">
                <a16:creationId xmlns:a16="http://schemas.microsoft.com/office/drawing/2014/main" id="{2F13060B-BA7B-4145-8C1E-87EECE7C9760}"/>
              </a:ext>
            </a:extLst>
          </p:cNvPr>
          <p:cNvSpPr txBox="1"/>
          <p:nvPr/>
        </p:nvSpPr>
        <p:spPr>
          <a:xfrm>
            <a:off x="7146911" y="1215675"/>
            <a:ext cx="2083117" cy="335280"/>
          </a:xfrm>
          <a:prstGeom prst="rect">
            <a:avLst/>
          </a:prstGeom>
          <a:noFill/>
        </p:spPr>
        <p:txBody>
          <a:bodyPr rtlCol="0" wrap="none">
            <a:spAutoFit/>
          </a:bodyPr>
          <a:lstStyle/>
          <a:p>
            <a:pPr algn="l" defTabSz="914400" eaLnBrk="1" fontAlgn="auto" hangingPunct="1" indent="0" latinLnBrk="0" lvl="0" marL="0" marR="0" rtl="0">
              <a:lnSpc>
                <a:spcPct val="100000"/>
              </a:lnSpc>
              <a:spcBef>
                <a:spcPct val="0"/>
              </a:spcBef>
              <a:spcAft>
                <a:spcPct val="0"/>
              </a:spcAft>
              <a:buClrTx/>
              <a:buSzTx/>
              <a:buFontTx/>
              <a:buNone/>
              <a:defRPr/>
            </a:pPr>
            <a:r>
              <a:rPr altLang="zh-CN" b="1" baseline="0" cap="none" i="0" kern="1200" kumimoji="0" lang="en-US" noProof="0" normalizeH="0" spc="0" strike="noStrike" sz="1600" u="none">
                <a:ln>
                  <a:noFill/>
                </a:ln>
                <a:solidFill>
                  <a:schemeClr val="tx1">
                    <a:lumMod val="95000"/>
                    <a:lumOff val="5000"/>
                  </a:schemeClr>
                </a:solidFill>
                <a:effectLst/>
                <a:uLnTx/>
                <a:uFillTx/>
                <a:latin charset="-122" panose="020b0503020204020204" pitchFamily="34" typeface="微软雅黑"/>
                <a:ea charset="-122" panose="020b0503020204020204" pitchFamily="34" typeface="微软雅黑"/>
                <a:cs charset="0" panose="020b0604020202020204" pitchFamily="34" typeface="Arial"/>
              </a:rPr>
              <a:t>BRAND STRATEGY</a:t>
            </a:r>
          </a:p>
        </p:txBody>
      </p:sp>
      <p:sp>
        <p:nvSpPr>
          <p:cNvPr id="12" name="矩形 11">
            <a:extLst>
              <a:ext uri="{FF2B5EF4-FFF2-40B4-BE49-F238E27FC236}">
                <a16:creationId xmlns:a16="http://schemas.microsoft.com/office/drawing/2014/main" id="{40C2FD9C-B743-4E4A-96BD-1F6CCDE239D6}"/>
              </a:ext>
            </a:extLst>
          </p:cNvPr>
          <p:cNvSpPr>
            <a:spLocks noChangeArrowheads="1"/>
          </p:cNvSpPr>
          <p:nvPr/>
        </p:nvSpPr>
        <p:spPr bwMode="auto">
          <a:xfrm>
            <a:off x="7163238" y="1547306"/>
            <a:ext cx="3124679" cy="7010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algn="l" defTabSz="914400" eaLnBrk="1" fontAlgn="auto" hangingPunct="1" indent="0" latinLnBrk="0" lvl="0" marL="0" marR="0" rtl="0">
              <a:lnSpc>
                <a:spcPts val="1600"/>
              </a:lnSpc>
              <a:spcBef>
                <a:spcPct val="0"/>
              </a:spcBef>
              <a:spcAft>
                <a:spcPct val="0"/>
              </a:spcAft>
              <a:buClrTx/>
              <a:buSzTx/>
              <a:buFontTx/>
              <a:buNone/>
              <a:defRPr/>
            </a:pPr>
            <a:r>
              <a:rPr altLang="zh-CN" b="0" baseline="0" cap="none" i="0" kern="1200" kumimoji="0" lang="en-US" noProof="0" normalizeH="0" spc="0" strike="noStrike" sz="1200" u="none">
                <a:ln>
                  <a:noFill/>
                </a:ln>
                <a:solidFill>
                  <a:schemeClr val="tx1">
                    <a:lumMod val="65000"/>
                    <a:lumOff val="35000"/>
                  </a:schemeClr>
                </a:solidFill>
                <a:effectLst/>
                <a:uLnTx/>
                <a:uFillTx/>
                <a:latin typeface="+mn-ea"/>
                <a:cs charset="0" panose="020b0604020202020204" pitchFamily="34" typeface="Arial"/>
              </a:rPr>
              <a:t>Youth is not a time of life; it is a state of mind; it is not a matter of rosy cheeks, red lips and supple knees;</a:t>
            </a:r>
          </a:p>
        </p:txBody>
      </p:sp>
      <p:sp>
        <p:nvSpPr>
          <p:cNvPr id="13" name="文本框 12">
            <a:extLst>
              <a:ext uri="{FF2B5EF4-FFF2-40B4-BE49-F238E27FC236}">
                <a16:creationId xmlns:a16="http://schemas.microsoft.com/office/drawing/2014/main" id="{B367C86D-822B-4702-A6B7-EBACEF75AFBB}"/>
              </a:ext>
            </a:extLst>
          </p:cNvPr>
          <p:cNvSpPr txBox="1"/>
          <p:nvPr/>
        </p:nvSpPr>
        <p:spPr>
          <a:xfrm>
            <a:off x="7146911" y="2420650"/>
            <a:ext cx="2083117" cy="335280"/>
          </a:xfrm>
          <a:prstGeom prst="rect">
            <a:avLst/>
          </a:prstGeom>
          <a:noFill/>
        </p:spPr>
        <p:txBody>
          <a:bodyPr rtlCol="0" wrap="none">
            <a:spAutoFit/>
          </a:bodyPr>
          <a:lstStyle/>
          <a:p>
            <a:pPr algn="l" defTabSz="914400" eaLnBrk="1" fontAlgn="auto" hangingPunct="1" indent="0" latinLnBrk="0" lvl="0" marL="0" marR="0" rtl="0">
              <a:lnSpc>
                <a:spcPct val="100000"/>
              </a:lnSpc>
              <a:spcBef>
                <a:spcPct val="0"/>
              </a:spcBef>
              <a:spcAft>
                <a:spcPct val="0"/>
              </a:spcAft>
              <a:buClrTx/>
              <a:buSzTx/>
              <a:buFontTx/>
              <a:buNone/>
              <a:defRPr/>
            </a:pPr>
            <a:r>
              <a:rPr altLang="zh-CN" b="1" baseline="0" cap="none" i="0" kern="1200" kumimoji="0" lang="en-US" noProof="0" normalizeH="0" spc="0" strike="noStrike" sz="1600" u="none">
                <a:ln>
                  <a:noFill/>
                </a:ln>
                <a:solidFill>
                  <a:schemeClr val="tx1">
                    <a:lumMod val="95000"/>
                    <a:lumOff val="5000"/>
                  </a:schemeClr>
                </a:solidFill>
                <a:effectLst/>
                <a:uLnTx/>
                <a:uFillTx/>
                <a:latin charset="-122" panose="020b0503020204020204" pitchFamily="34" typeface="微软雅黑"/>
                <a:ea charset="-122" panose="020b0503020204020204" pitchFamily="34" typeface="微软雅黑"/>
                <a:cs charset="0" panose="020b0604020202020204" pitchFamily="34" typeface="Arial"/>
              </a:rPr>
              <a:t>BRAND STRATEGY</a:t>
            </a:r>
          </a:p>
        </p:txBody>
      </p:sp>
      <p:sp>
        <p:nvSpPr>
          <p:cNvPr id="14" name="矩形 13">
            <a:extLst>
              <a:ext uri="{FF2B5EF4-FFF2-40B4-BE49-F238E27FC236}">
                <a16:creationId xmlns:a16="http://schemas.microsoft.com/office/drawing/2014/main" id="{A5943351-C79C-40A9-8E2A-1201382D6B62}"/>
              </a:ext>
            </a:extLst>
          </p:cNvPr>
          <p:cNvSpPr>
            <a:spLocks noChangeArrowheads="1"/>
          </p:cNvSpPr>
          <p:nvPr/>
        </p:nvSpPr>
        <p:spPr bwMode="auto">
          <a:xfrm>
            <a:off x="7163238" y="2752281"/>
            <a:ext cx="3124679" cy="7010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algn="l" defTabSz="914400" eaLnBrk="1" fontAlgn="auto" hangingPunct="1" indent="0" latinLnBrk="0" lvl="0" marL="0" marR="0" rtl="0">
              <a:lnSpc>
                <a:spcPts val="1600"/>
              </a:lnSpc>
              <a:spcBef>
                <a:spcPct val="0"/>
              </a:spcBef>
              <a:spcAft>
                <a:spcPct val="0"/>
              </a:spcAft>
              <a:buClrTx/>
              <a:buSzTx/>
              <a:buFontTx/>
              <a:buNone/>
              <a:defRPr/>
            </a:pPr>
            <a:r>
              <a:rPr altLang="zh-CN" b="0" baseline="0" cap="none" i="0" kern="1200" kumimoji="0" lang="en-US" noProof="0" normalizeH="0" spc="0" strike="noStrike" sz="1200" u="none">
                <a:ln>
                  <a:noFill/>
                </a:ln>
                <a:solidFill>
                  <a:schemeClr val="tx1">
                    <a:lumMod val="65000"/>
                    <a:lumOff val="35000"/>
                  </a:schemeClr>
                </a:solidFill>
                <a:effectLst/>
                <a:uLnTx/>
                <a:uFillTx/>
                <a:latin typeface="+mn-ea"/>
                <a:cs charset="0" panose="020b0604020202020204" pitchFamily="34" typeface="Arial"/>
              </a:rPr>
              <a:t>Youth is not a time of life; it is a state of mind; it is not a matter of rosy cheeks, red lips and supple knees;</a:t>
            </a:r>
          </a:p>
        </p:txBody>
      </p:sp>
      <p:sp>
        <p:nvSpPr>
          <p:cNvPr id="15" name="文本框 14">
            <a:extLst>
              <a:ext uri="{FF2B5EF4-FFF2-40B4-BE49-F238E27FC236}">
                <a16:creationId xmlns:a16="http://schemas.microsoft.com/office/drawing/2014/main" id="{EB0FD1AC-F310-471B-BE47-1A41C03E5ACC}"/>
              </a:ext>
            </a:extLst>
          </p:cNvPr>
          <p:cNvSpPr txBox="1"/>
          <p:nvPr/>
        </p:nvSpPr>
        <p:spPr>
          <a:xfrm>
            <a:off x="7163238" y="3625625"/>
            <a:ext cx="2083117" cy="335280"/>
          </a:xfrm>
          <a:prstGeom prst="rect">
            <a:avLst/>
          </a:prstGeom>
          <a:noFill/>
        </p:spPr>
        <p:txBody>
          <a:bodyPr rtlCol="0" wrap="none">
            <a:spAutoFit/>
          </a:bodyPr>
          <a:lstStyle/>
          <a:p>
            <a:pPr algn="l" defTabSz="914400" eaLnBrk="1" fontAlgn="auto" hangingPunct="1" indent="0" latinLnBrk="0" lvl="0" marL="0" marR="0" rtl="0">
              <a:lnSpc>
                <a:spcPct val="100000"/>
              </a:lnSpc>
              <a:spcBef>
                <a:spcPct val="0"/>
              </a:spcBef>
              <a:spcAft>
                <a:spcPct val="0"/>
              </a:spcAft>
              <a:buClrTx/>
              <a:buSzTx/>
              <a:buFontTx/>
              <a:buNone/>
              <a:defRPr/>
            </a:pPr>
            <a:r>
              <a:rPr altLang="zh-CN" b="1" baseline="0" cap="none" i="0" kern="1200" kumimoji="0" lang="en-US" noProof="0" normalizeH="0" spc="0" strike="noStrike" sz="1600" u="none">
                <a:ln>
                  <a:noFill/>
                </a:ln>
                <a:solidFill>
                  <a:schemeClr val="tx1">
                    <a:lumMod val="95000"/>
                    <a:lumOff val="5000"/>
                  </a:schemeClr>
                </a:solidFill>
                <a:effectLst/>
                <a:uLnTx/>
                <a:uFillTx/>
                <a:latin charset="-122" panose="020b0503020204020204" pitchFamily="34" typeface="微软雅黑"/>
                <a:ea charset="-122" panose="020b0503020204020204" pitchFamily="34" typeface="微软雅黑"/>
                <a:cs charset="0" panose="020b0604020202020204" pitchFamily="34" typeface="Arial"/>
              </a:rPr>
              <a:t>BRAND STRATEGY</a:t>
            </a:r>
          </a:p>
        </p:txBody>
      </p:sp>
      <p:sp>
        <p:nvSpPr>
          <p:cNvPr id="16" name="矩形 15">
            <a:extLst>
              <a:ext uri="{FF2B5EF4-FFF2-40B4-BE49-F238E27FC236}">
                <a16:creationId xmlns:a16="http://schemas.microsoft.com/office/drawing/2014/main" id="{41775535-2A74-4F37-A02D-372272068CDD}"/>
              </a:ext>
            </a:extLst>
          </p:cNvPr>
          <p:cNvSpPr>
            <a:spLocks noChangeArrowheads="1"/>
          </p:cNvSpPr>
          <p:nvPr/>
        </p:nvSpPr>
        <p:spPr bwMode="auto">
          <a:xfrm>
            <a:off x="7179567" y="3957256"/>
            <a:ext cx="3124679" cy="7010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algn="l" defTabSz="914400" eaLnBrk="1" fontAlgn="auto" hangingPunct="1" indent="0" latinLnBrk="0" lvl="0" marL="0" marR="0" rtl="0">
              <a:lnSpc>
                <a:spcPts val="1600"/>
              </a:lnSpc>
              <a:spcBef>
                <a:spcPct val="0"/>
              </a:spcBef>
              <a:spcAft>
                <a:spcPct val="0"/>
              </a:spcAft>
              <a:buClrTx/>
              <a:buSzTx/>
              <a:buFontTx/>
              <a:buNone/>
              <a:defRPr/>
            </a:pPr>
            <a:r>
              <a:rPr altLang="zh-CN" b="0" baseline="0" cap="none" i="0" kern="1200" kumimoji="0" lang="en-US" noProof="0" normalizeH="0" spc="0" strike="noStrike" sz="1200" u="none">
                <a:ln>
                  <a:noFill/>
                </a:ln>
                <a:solidFill>
                  <a:schemeClr val="tx1">
                    <a:lumMod val="65000"/>
                    <a:lumOff val="35000"/>
                  </a:schemeClr>
                </a:solidFill>
                <a:effectLst/>
                <a:uLnTx/>
                <a:uFillTx/>
                <a:latin typeface="+mn-ea"/>
                <a:cs charset="0" panose="020b0604020202020204" pitchFamily="34" typeface="Arial"/>
              </a:rPr>
              <a:t>Youth is not a time of life; it is a state of mind; it is not a matter of rosy cheeks, red lips and supple knees;</a:t>
            </a:r>
          </a:p>
        </p:txBody>
      </p:sp>
      <p:sp>
        <p:nvSpPr>
          <p:cNvPr id="17" name="文本框 16">
            <a:extLst>
              <a:ext uri="{FF2B5EF4-FFF2-40B4-BE49-F238E27FC236}">
                <a16:creationId xmlns:a16="http://schemas.microsoft.com/office/drawing/2014/main" id="{236AE562-82F8-4107-9773-A94BF12523B9}"/>
              </a:ext>
            </a:extLst>
          </p:cNvPr>
          <p:cNvSpPr txBox="1"/>
          <p:nvPr/>
        </p:nvSpPr>
        <p:spPr>
          <a:xfrm>
            <a:off x="7179567" y="4875427"/>
            <a:ext cx="2083117" cy="335280"/>
          </a:xfrm>
          <a:prstGeom prst="rect">
            <a:avLst/>
          </a:prstGeom>
          <a:noFill/>
        </p:spPr>
        <p:txBody>
          <a:bodyPr rtlCol="0" wrap="none">
            <a:spAutoFit/>
          </a:bodyPr>
          <a:lstStyle/>
          <a:p>
            <a:pPr algn="l" defTabSz="914400" eaLnBrk="1" fontAlgn="auto" hangingPunct="1" indent="0" latinLnBrk="0" lvl="0" marL="0" marR="0" rtl="0">
              <a:lnSpc>
                <a:spcPct val="100000"/>
              </a:lnSpc>
              <a:spcBef>
                <a:spcPct val="0"/>
              </a:spcBef>
              <a:spcAft>
                <a:spcPct val="0"/>
              </a:spcAft>
              <a:buClrTx/>
              <a:buSzTx/>
              <a:buFontTx/>
              <a:buNone/>
              <a:defRPr/>
            </a:pPr>
            <a:r>
              <a:rPr altLang="zh-CN" b="1" baseline="0" cap="none" i="0" kern="1200" kumimoji="0" lang="en-US" noProof="0" normalizeH="0" spc="0" strike="noStrike" sz="1600" u="none">
                <a:ln>
                  <a:noFill/>
                </a:ln>
                <a:solidFill>
                  <a:schemeClr val="tx1">
                    <a:lumMod val="95000"/>
                    <a:lumOff val="5000"/>
                  </a:schemeClr>
                </a:solidFill>
                <a:effectLst/>
                <a:uLnTx/>
                <a:uFillTx/>
                <a:latin charset="-122" panose="020b0503020204020204" pitchFamily="34" typeface="微软雅黑"/>
                <a:ea charset="-122" panose="020b0503020204020204" pitchFamily="34" typeface="微软雅黑"/>
                <a:cs charset="0" panose="020b0604020202020204" pitchFamily="34" typeface="Arial"/>
              </a:rPr>
              <a:t>BRAND STRATEGY</a:t>
            </a:r>
          </a:p>
        </p:txBody>
      </p:sp>
      <p:sp>
        <p:nvSpPr>
          <p:cNvPr id="18" name="矩形 17">
            <a:extLst>
              <a:ext uri="{FF2B5EF4-FFF2-40B4-BE49-F238E27FC236}">
                <a16:creationId xmlns:a16="http://schemas.microsoft.com/office/drawing/2014/main" id="{76124C04-A417-413E-80AA-5BBF60CB5F23}"/>
              </a:ext>
            </a:extLst>
          </p:cNvPr>
          <p:cNvSpPr>
            <a:spLocks noChangeArrowheads="1"/>
          </p:cNvSpPr>
          <p:nvPr/>
        </p:nvSpPr>
        <p:spPr bwMode="auto">
          <a:xfrm>
            <a:off x="7195896" y="5207058"/>
            <a:ext cx="3124679" cy="7010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algn="l" defTabSz="914400" eaLnBrk="1" fontAlgn="auto" hangingPunct="1" indent="0" latinLnBrk="0" lvl="0" marL="0" marR="0" rtl="0">
              <a:lnSpc>
                <a:spcPts val="1600"/>
              </a:lnSpc>
              <a:spcBef>
                <a:spcPct val="0"/>
              </a:spcBef>
              <a:spcAft>
                <a:spcPct val="0"/>
              </a:spcAft>
              <a:buClrTx/>
              <a:buSzTx/>
              <a:buFontTx/>
              <a:buNone/>
              <a:defRPr/>
            </a:pPr>
            <a:r>
              <a:rPr altLang="zh-CN" b="0" baseline="0" cap="none" i="0" kern="1200" kumimoji="0" lang="en-US" noProof="0" normalizeH="0" spc="0" strike="noStrike" sz="1200" u="none">
                <a:ln>
                  <a:noFill/>
                </a:ln>
                <a:solidFill>
                  <a:schemeClr val="tx1">
                    <a:lumMod val="65000"/>
                    <a:lumOff val="35000"/>
                  </a:schemeClr>
                </a:solidFill>
                <a:effectLst/>
                <a:uLnTx/>
                <a:uFillTx/>
                <a:latin typeface="+mn-ea"/>
                <a:cs charset="0" panose="020b0604020202020204" pitchFamily="34" typeface="Arial"/>
              </a:rPr>
              <a:t>Youth is not a time of life; it is a state of mind; it is not a matter of rosy cheeks, red lips and supple knees;</a:t>
            </a:r>
          </a:p>
        </p:txBody>
      </p:sp>
      <p:pic>
        <p:nvPicPr>
          <p:cNvPr id="23" name="pasted-image.tiff">
            <a:extLst>
              <a:ext uri="{FF2B5EF4-FFF2-40B4-BE49-F238E27FC236}">
                <a16:creationId xmlns:a16="http://schemas.microsoft.com/office/drawing/2014/main" id="{ADA76023-78F2-41E3-BC05-841772F75927}"/>
              </a:ext>
            </a:extLst>
          </p:cNvPr>
          <p:cNvPicPr>
            <a:picLocks noChangeAspect="1"/>
          </p:cNvPicPr>
          <p:nvPr/>
        </p:nvPicPr>
        <p:blipFill>
          <a:blip r:embed="rId3">
            <a:extLst>
              <a:ext uri="{28A0092B-C50C-407E-A947-70E740481C1C}">
                <a14:useLocalDpi val="0"/>
              </a:ext>
            </a:extLst>
          </a:blip>
          <a:stretch>
            <a:fillRect/>
          </a:stretch>
        </p:blipFill>
        <p:spPr>
          <a:xfrm>
            <a:off x="536329" y="1795980"/>
            <a:ext cx="7445609" cy="5229070"/>
          </a:xfrm>
          <a:prstGeom prst="rect">
            <a:avLst/>
          </a:prstGeom>
          <a:ln w="12700">
            <a:miter lim="400000"/>
          </a:ln>
          <a:effectLst>
            <a:outerShdw blurRad="1270000" dir="3300000" dist="635000" rotWithShape="0">
              <a:schemeClr val="accent6">
                <a:hueOff val="-2214564"/>
                <a:satOff val="-18455"/>
                <a:lumOff val="-82930"/>
                <a:alpha val="24538"/>
              </a:schemeClr>
            </a:outerShdw>
          </a:effectLst>
        </p:spPr>
      </p:pic>
      <p:pic>
        <p:nvPicPr>
          <p:cNvPr id="24" name="图片占位符 1">
            <a:extLst>
              <a:ext uri="{FF2B5EF4-FFF2-40B4-BE49-F238E27FC236}">
                <a16:creationId xmlns:a16="http://schemas.microsoft.com/office/drawing/2014/main" id="{CBFC2961-A68A-4E27-8852-2048C93FB5B6}"/>
              </a:ext>
            </a:extLst>
          </p:cNvPr>
          <p:cNvPicPr>
            <a:picLocks noChangeAspect="1"/>
          </p:cNvPicPr>
          <p:nvPr/>
        </p:nvPicPr>
        <p:blipFill>
          <a:blip r:embed="rId4">
            <a:extLst>
              <a:ext uri="{28A0092B-C50C-407E-A947-70E740481C1C}">
                <a14:useLocalDpi val="0"/>
              </a:ext>
            </a:extLst>
          </a:blip>
          <a:stretch>
            <a:fillRect/>
          </a:stretch>
        </p:blipFill>
        <p:spPr>
          <a:xfrm>
            <a:off x="2137170" y="2727183"/>
            <a:ext cx="3497099" cy="2187152"/>
          </a:xfrm>
          <a:prstGeom prst="rect">
            <a:avLst/>
          </a:prstGeom>
          <a:solidFill>
            <a:schemeClr val="bg1"/>
          </a:solidFill>
        </p:spPr>
      </p:pic>
      <p:sp>
        <p:nvSpPr>
          <p:cNvPr id="25" name="文本框 24">
            <a:extLst>
              <a:ext uri="{FF2B5EF4-FFF2-40B4-BE49-F238E27FC236}">
                <a16:creationId xmlns:a16="http://schemas.microsoft.com/office/drawing/2014/main" id="{7694010A-ABDE-4224-B550-124BC83BB4B9}"/>
              </a:ext>
            </a:extLst>
          </p:cNvPr>
          <p:cNvSpPr txBox="1"/>
          <p:nvPr/>
        </p:nvSpPr>
        <p:spPr>
          <a:xfrm>
            <a:off x="1649897" y="923288"/>
            <a:ext cx="1338470" cy="2529840"/>
          </a:xfrm>
          <a:prstGeom prst="rect">
            <a:avLst/>
          </a:prstGeom>
          <a:noFill/>
        </p:spPr>
        <p:txBody>
          <a:bodyPr rtlCol="0" wrap="square">
            <a:spAutoFit/>
          </a:bodyPr>
          <a:lstStyle/>
          <a:p>
            <a:r>
              <a:rPr altLang="zh-CN" b="1" lang="en-US" spc="600" sz="8000">
                <a:solidFill>
                  <a:schemeClr val="bg1"/>
                </a:solidFill>
                <a:latin charset="0" panose="04020404031007020602" pitchFamily="82" typeface="Chiller"/>
              </a:rPr>
              <a:t>02</a:t>
            </a:r>
          </a:p>
        </p:txBody>
      </p:sp>
      <p:sp>
        <p:nvSpPr>
          <p:cNvPr id="26" name="文本框 25">
            <a:extLst>
              <a:ext uri="{FF2B5EF4-FFF2-40B4-BE49-F238E27FC236}">
                <a16:creationId xmlns:a16="http://schemas.microsoft.com/office/drawing/2014/main" id="{FD4CF710-8DB3-43D5-9DCB-F07DA594491A}"/>
              </a:ext>
            </a:extLst>
          </p:cNvPr>
          <p:cNvSpPr txBox="1"/>
          <p:nvPr/>
        </p:nvSpPr>
        <p:spPr>
          <a:xfrm>
            <a:off x="2764852" y="1332567"/>
            <a:ext cx="2164080" cy="640080"/>
          </a:xfrm>
          <a:prstGeom prst="rect">
            <a:avLst/>
          </a:prstGeom>
          <a:noFill/>
        </p:spPr>
        <p:txBody>
          <a:bodyPr rtlCol="0" wrap="none">
            <a:spAutoFit/>
          </a:bodyPr>
          <a:lstStyle>
            <a:defPPr>
              <a:defRPr lang="zh-CN"/>
            </a:defPPr>
            <a:lvl1pPr algn="ctr">
              <a:defRPr b="1" sz="8800">
                <a:gradFill flip="none" rotWithShape="1">
                  <a:gsLst>
                    <a:gs pos="38000">
                      <a:srgbClr val="9E8348"/>
                    </a:gs>
                    <a:gs pos="71000">
                      <a:srgbClr val="FBF7F0"/>
                    </a:gs>
                    <a:gs pos="0">
                      <a:srgbClr val="FBF7F0"/>
                    </a:gs>
                    <a:gs pos="100000">
                      <a:srgbClr val="A0854A"/>
                    </a:gs>
                  </a:gsLst>
                  <a:lin ang="8100000" scaled="1"/>
                </a:gradFill>
                <a:latin charset="-122" panose="020b0502040204020203" pitchFamily="34" typeface="微软雅黑 Light"/>
                <a:ea charset="-122" panose="02010604000000000000" pitchFamily="2" typeface="锐字工房云字库细圆GBK"/>
                <a:cs typeface="+mn-ea"/>
              </a:defRPr>
            </a:lvl1pPr>
          </a:lstStyle>
          <a:p>
            <a:pPr algn="l"/>
            <a:r>
              <a:rPr altLang="en-US" lang="zh-CN" spc="300" sz="3600">
                <a:solidFill>
                  <a:srgbClr val="9DAC6E"/>
                </a:solidFill>
                <a:effectLst>
                  <a:innerShdw blurRad="63500" dir="18900000" dist="50800">
                    <a:prstClr val="black">
                      <a:alpha val="50000"/>
                    </a:prstClr>
                  </a:innerShdw>
                </a:effectLst>
                <a:latin charset="-122" pitchFamily="50" typeface="造字工房悦黑体验版纤细体"/>
                <a:ea charset="-122" pitchFamily="50" typeface="造字工房悦黑体验版纤细体"/>
                <a:sym charset="-122" panose="020b0502040204020203" pitchFamily="34" typeface="微软雅黑 Light"/>
              </a:rPr>
              <a:t>市场分析</a:t>
            </a:r>
          </a:p>
        </p:txBody>
      </p:sp>
    </p:spTree>
    <p:extLst>
      <p:ext uri="{BB962C8B-B14F-4D97-AF65-F5344CB8AC3E}">
        <p14:creationId val="739091887"/>
      </p:ext>
    </p:extLst>
  </p:cSld>
  <p:clrMapOvr>
    <a:masterClrMapping/>
  </p:clrMapOvr>
  <mc:AlternateContent>
    <mc:Choice Requires="p14">
      <p:transition p14:dur="2000" spd="slow">
        <p:push dir="u"/>
      </p:transition>
    </mc:Choice>
    <mc:Fallback>
      <p:transition spd="slow">
        <p:push dir="u"/>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grpId="0" id="5" nodeType="withEffect" presetClass="entr" presetID="2" presetSubtype="8">
                                  <p:stCondLst>
                                    <p:cond delay="0"/>
                                  </p:stCondLst>
                                  <p:childTnLst>
                                    <p:set>
                                      <p:cBhvr>
                                        <p:cTn dur="1" fill="hold" id="6">
                                          <p:stCondLst>
                                            <p:cond delay="0"/>
                                          </p:stCondLst>
                                        </p:cTn>
                                        <p:tgtEl>
                                          <p:spTgt spid="25"/>
                                        </p:tgtEl>
                                        <p:attrNameLst>
                                          <p:attrName>style.visibility</p:attrName>
                                        </p:attrNameLst>
                                      </p:cBhvr>
                                      <p:to>
                                        <p:strVal val="visible"/>
                                      </p:to>
                                    </p:set>
                                    <p:anim calcmode="lin" valueType="num">
                                      <p:cBhvr additive="base">
                                        <p:cTn dur="1500" fill="hold" id="7"/>
                                        <p:tgtEl>
                                          <p:spTgt spid="25"/>
                                        </p:tgtEl>
                                        <p:attrNameLst>
                                          <p:attrName>ppt_x</p:attrName>
                                        </p:attrNameLst>
                                      </p:cBhvr>
                                      <p:tavLst>
                                        <p:tav tm="0">
                                          <p:val>
                                            <p:strVal val="0-#ppt_w/2"/>
                                          </p:val>
                                        </p:tav>
                                        <p:tav tm="100000">
                                          <p:val>
                                            <p:strVal val="#ppt_x"/>
                                          </p:val>
                                        </p:tav>
                                      </p:tavLst>
                                    </p:anim>
                                    <p:anim calcmode="lin" valueType="num">
                                      <p:cBhvr additive="base">
                                        <p:cTn dur="1500" fill="hold" id="8"/>
                                        <p:tgtEl>
                                          <p:spTgt spid="25"/>
                                        </p:tgtEl>
                                        <p:attrNameLst>
                                          <p:attrName>ppt_y</p:attrName>
                                        </p:attrNameLst>
                                      </p:cBhvr>
                                      <p:tavLst>
                                        <p:tav tm="0">
                                          <p:val>
                                            <p:strVal val="#ppt_y"/>
                                          </p:val>
                                        </p:tav>
                                        <p:tav tm="100000">
                                          <p:val>
                                            <p:strVal val="#ppt_y"/>
                                          </p:val>
                                        </p:tav>
                                      </p:tavLst>
                                    </p:anim>
                                  </p:childTnLst>
                                </p:cTn>
                              </p:par>
                              <p:par>
                                <p:cTn decel="100000" fill="hold" grpId="0" id="9" nodeType="withEffect" presetClass="entr" presetID="2" presetSubtype="8">
                                  <p:stCondLst>
                                    <p:cond delay="0"/>
                                  </p:stCondLst>
                                  <p:childTnLst>
                                    <p:set>
                                      <p:cBhvr>
                                        <p:cTn dur="1" fill="hold" id="10">
                                          <p:stCondLst>
                                            <p:cond delay="0"/>
                                          </p:stCondLst>
                                        </p:cTn>
                                        <p:tgtEl>
                                          <p:spTgt spid="26"/>
                                        </p:tgtEl>
                                        <p:attrNameLst>
                                          <p:attrName>style.visibility</p:attrName>
                                        </p:attrNameLst>
                                      </p:cBhvr>
                                      <p:to>
                                        <p:strVal val="visible"/>
                                      </p:to>
                                    </p:set>
                                    <p:anim calcmode="lin" valueType="num">
                                      <p:cBhvr additive="base">
                                        <p:cTn dur="1500" fill="hold" id="11"/>
                                        <p:tgtEl>
                                          <p:spTgt spid="26"/>
                                        </p:tgtEl>
                                        <p:attrNameLst>
                                          <p:attrName>ppt_x</p:attrName>
                                        </p:attrNameLst>
                                      </p:cBhvr>
                                      <p:tavLst>
                                        <p:tav tm="0">
                                          <p:val>
                                            <p:strVal val="0-#ppt_w/2"/>
                                          </p:val>
                                        </p:tav>
                                        <p:tav tm="100000">
                                          <p:val>
                                            <p:strVal val="#ppt_x"/>
                                          </p:val>
                                        </p:tav>
                                      </p:tavLst>
                                    </p:anim>
                                    <p:anim calcmode="lin" valueType="num">
                                      <p:cBhvr additive="base">
                                        <p:cTn dur="1500" fill="hold" id="12"/>
                                        <p:tgtEl>
                                          <p:spTgt spid="26"/>
                                        </p:tgtEl>
                                        <p:attrNameLst>
                                          <p:attrName>ppt_y</p:attrName>
                                        </p:attrNameLst>
                                      </p:cBhvr>
                                      <p:tavLst>
                                        <p:tav tm="0">
                                          <p:val>
                                            <p:strVal val="#ppt_y"/>
                                          </p:val>
                                        </p:tav>
                                        <p:tav tm="100000">
                                          <p:val>
                                            <p:strVal val="#ppt_y"/>
                                          </p:val>
                                        </p:tav>
                                      </p:tavLst>
                                    </p:anim>
                                  </p:childTnLst>
                                </p:cTn>
                              </p:par>
                            </p:childTnLst>
                          </p:cTn>
                        </p:par>
                        <p:par>
                          <p:cTn fill="hold" id="13" nodeType="afterGroup">
                            <p:stCondLst>
                              <p:cond delay="1500"/>
                            </p:stCondLst>
                            <p:childTnLst>
                              <p:par>
                                <p:cTn fill="hold" id="14" nodeType="afterEffect" presetClass="entr" presetID="17" presetSubtype="8">
                                  <p:stCondLst>
                                    <p:cond delay="0"/>
                                  </p:stCondLst>
                                  <p:childTnLst>
                                    <p:set>
                                      <p:cBhvr>
                                        <p:cTn dur="1" fill="hold" id="15">
                                          <p:stCondLst>
                                            <p:cond delay="0"/>
                                          </p:stCondLst>
                                        </p:cTn>
                                        <p:tgtEl>
                                          <p:spTgt spid="19"/>
                                        </p:tgtEl>
                                        <p:attrNameLst>
                                          <p:attrName>style.visibility</p:attrName>
                                        </p:attrNameLst>
                                      </p:cBhvr>
                                      <p:to>
                                        <p:strVal val="visible"/>
                                      </p:to>
                                    </p:set>
                                    <p:anim calcmode="lin" valueType="num">
                                      <p:cBhvr>
                                        <p:cTn dur="500" fill="hold" id="16"/>
                                        <p:tgtEl>
                                          <p:spTgt spid="19"/>
                                        </p:tgtEl>
                                        <p:attrNameLst>
                                          <p:attrName>ppt_x</p:attrName>
                                        </p:attrNameLst>
                                      </p:cBhvr>
                                      <p:tavLst>
                                        <p:tav tm="0">
                                          <p:val>
                                            <p:strVal val="#ppt_x-#ppt_w/2"/>
                                          </p:val>
                                        </p:tav>
                                        <p:tav tm="100000">
                                          <p:val>
                                            <p:strVal val="#ppt_x"/>
                                          </p:val>
                                        </p:tav>
                                      </p:tavLst>
                                    </p:anim>
                                    <p:anim calcmode="lin" valueType="num">
                                      <p:cBhvr>
                                        <p:cTn dur="500" fill="hold" id="17"/>
                                        <p:tgtEl>
                                          <p:spTgt spid="19"/>
                                        </p:tgtEl>
                                        <p:attrNameLst>
                                          <p:attrName>ppt_y</p:attrName>
                                        </p:attrNameLst>
                                      </p:cBhvr>
                                      <p:tavLst>
                                        <p:tav tm="0">
                                          <p:val>
                                            <p:strVal val="#ppt_y"/>
                                          </p:val>
                                        </p:tav>
                                        <p:tav tm="100000">
                                          <p:val>
                                            <p:strVal val="#ppt_y"/>
                                          </p:val>
                                        </p:tav>
                                      </p:tavLst>
                                    </p:anim>
                                    <p:anim calcmode="lin" valueType="num">
                                      <p:cBhvr>
                                        <p:cTn dur="500" fill="hold" id="18"/>
                                        <p:tgtEl>
                                          <p:spTgt spid="19"/>
                                        </p:tgtEl>
                                        <p:attrNameLst>
                                          <p:attrName>ppt_w</p:attrName>
                                        </p:attrNameLst>
                                      </p:cBhvr>
                                      <p:tavLst>
                                        <p:tav tm="0">
                                          <p:val>
                                            <p:fltVal val="0"/>
                                          </p:val>
                                        </p:tav>
                                        <p:tav tm="100000">
                                          <p:val>
                                            <p:strVal val="#ppt_w"/>
                                          </p:val>
                                        </p:tav>
                                      </p:tavLst>
                                    </p:anim>
                                    <p:anim calcmode="lin" valueType="num">
                                      <p:cBhvr>
                                        <p:cTn dur="500" fill="hold" id="19"/>
                                        <p:tgtEl>
                                          <p:spTgt spid="19"/>
                                        </p:tgtEl>
                                        <p:attrNameLst>
                                          <p:attrName>ppt_h</p:attrName>
                                        </p:attrNameLst>
                                      </p:cBhvr>
                                      <p:tavLst>
                                        <p:tav tm="0">
                                          <p:val>
                                            <p:strVal val="#ppt_h"/>
                                          </p:val>
                                        </p:tav>
                                        <p:tav tm="100000">
                                          <p:val>
                                            <p:strVal val="#ppt_h"/>
                                          </p:val>
                                        </p:tav>
                                      </p:tavLst>
                                    </p:anim>
                                  </p:childTnLst>
                                </p:cTn>
                              </p:par>
                            </p:childTnLst>
                          </p:cTn>
                        </p:par>
                        <p:par>
                          <p:cTn fill="hold" id="20" nodeType="afterGroup">
                            <p:stCondLst>
                              <p:cond delay="2000"/>
                            </p:stCondLst>
                            <p:childTnLst>
                              <p:par>
                                <p:cTn decel="100000" fill="hold" grpId="0" id="21" nodeType="afterEffect" presetClass="entr" presetID="2" presetSubtype="2">
                                  <p:stCondLst>
                                    <p:cond delay="0"/>
                                  </p:stCondLst>
                                  <p:childTnLst>
                                    <p:set>
                                      <p:cBhvr>
                                        <p:cTn dur="1" fill="hold" id="22">
                                          <p:stCondLst>
                                            <p:cond delay="0"/>
                                          </p:stCondLst>
                                        </p:cTn>
                                        <p:tgtEl>
                                          <p:spTgt spid="11"/>
                                        </p:tgtEl>
                                        <p:attrNameLst>
                                          <p:attrName>style.visibility</p:attrName>
                                        </p:attrNameLst>
                                      </p:cBhvr>
                                      <p:to>
                                        <p:strVal val="visible"/>
                                      </p:to>
                                    </p:set>
                                    <p:anim calcmode="lin" valueType="num">
                                      <p:cBhvr additive="base">
                                        <p:cTn dur="1500" fill="hold" id="23"/>
                                        <p:tgtEl>
                                          <p:spTgt spid="11"/>
                                        </p:tgtEl>
                                        <p:attrNameLst>
                                          <p:attrName>ppt_x</p:attrName>
                                        </p:attrNameLst>
                                      </p:cBhvr>
                                      <p:tavLst>
                                        <p:tav tm="0">
                                          <p:val>
                                            <p:strVal val="1+#ppt_w/2"/>
                                          </p:val>
                                        </p:tav>
                                        <p:tav tm="100000">
                                          <p:val>
                                            <p:strVal val="#ppt_x"/>
                                          </p:val>
                                        </p:tav>
                                      </p:tavLst>
                                    </p:anim>
                                    <p:anim calcmode="lin" valueType="num">
                                      <p:cBhvr additive="base">
                                        <p:cTn dur="1500" fill="hold" id="24"/>
                                        <p:tgtEl>
                                          <p:spTgt spid="11"/>
                                        </p:tgtEl>
                                        <p:attrNameLst>
                                          <p:attrName>ppt_y</p:attrName>
                                        </p:attrNameLst>
                                      </p:cBhvr>
                                      <p:tavLst>
                                        <p:tav tm="0">
                                          <p:val>
                                            <p:strVal val="#ppt_y"/>
                                          </p:val>
                                        </p:tav>
                                        <p:tav tm="100000">
                                          <p:val>
                                            <p:strVal val="#ppt_y"/>
                                          </p:val>
                                        </p:tav>
                                      </p:tavLst>
                                    </p:anim>
                                  </p:childTnLst>
                                </p:cTn>
                              </p:par>
                              <p:par>
                                <p:cTn decel="100000" fill="hold" grpId="0" id="25" nodeType="withEffect" presetClass="entr" presetID="2" presetSubtype="2">
                                  <p:stCondLst>
                                    <p:cond delay="500"/>
                                  </p:stCondLst>
                                  <p:childTnLst>
                                    <p:set>
                                      <p:cBhvr>
                                        <p:cTn dur="1" fill="hold" id="26">
                                          <p:stCondLst>
                                            <p:cond delay="0"/>
                                          </p:stCondLst>
                                        </p:cTn>
                                        <p:tgtEl>
                                          <p:spTgt spid="13"/>
                                        </p:tgtEl>
                                        <p:attrNameLst>
                                          <p:attrName>style.visibility</p:attrName>
                                        </p:attrNameLst>
                                      </p:cBhvr>
                                      <p:to>
                                        <p:strVal val="visible"/>
                                      </p:to>
                                    </p:set>
                                    <p:anim calcmode="lin" valueType="num">
                                      <p:cBhvr additive="base">
                                        <p:cTn dur="1500" fill="hold" id="27"/>
                                        <p:tgtEl>
                                          <p:spTgt spid="13"/>
                                        </p:tgtEl>
                                        <p:attrNameLst>
                                          <p:attrName>ppt_x</p:attrName>
                                        </p:attrNameLst>
                                      </p:cBhvr>
                                      <p:tavLst>
                                        <p:tav tm="0">
                                          <p:val>
                                            <p:strVal val="1+#ppt_w/2"/>
                                          </p:val>
                                        </p:tav>
                                        <p:tav tm="100000">
                                          <p:val>
                                            <p:strVal val="#ppt_x"/>
                                          </p:val>
                                        </p:tav>
                                      </p:tavLst>
                                    </p:anim>
                                    <p:anim calcmode="lin" valueType="num">
                                      <p:cBhvr additive="base">
                                        <p:cTn dur="1500" fill="hold" id="28"/>
                                        <p:tgtEl>
                                          <p:spTgt spid="13"/>
                                        </p:tgtEl>
                                        <p:attrNameLst>
                                          <p:attrName>ppt_y</p:attrName>
                                        </p:attrNameLst>
                                      </p:cBhvr>
                                      <p:tavLst>
                                        <p:tav tm="0">
                                          <p:val>
                                            <p:strVal val="#ppt_y"/>
                                          </p:val>
                                        </p:tav>
                                        <p:tav tm="100000">
                                          <p:val>
                                            <p:strVal val="#ppt_y"/>
                                          </p:val>
                                        </p:tav>
                                      </p:tavLst>
                                    </p:anim>
                                  </p:childTnLst>
                                </p:cTn>
                              </p:par>
                              <p:par>
                                <p:cTn decel="100000" fill="hold" grpId="0" id="29" nodeType="withEffect" presetClass="entr" presetID="2" presetSubtype="2">
                                  <p:stCondLst>
                                    <p:cond delay="1000"/>
                                  </p:stCondLst>
                                  <p:childTnLst>
                                    <p:set>
                                      <p:cBhvr>
                                        <p:cTn dur="1" fill="hold" id="30">
                                          <p:stCondLst>
                                            <p:cond delay="0"/>
                                          </p:stCondLst>
                                        </p:cTn>
                                        <p:tgtEl>
                                          <p:spTgt spid="15"/>
                                        </p:tgtEl>
                                        <p:attrNameLst>
                                          <p:attrName>style.visibility</p:attrName>
                                        </p:attrNameLst>
                                      </p:cBhvr>
                                      <p:to>
                                        <p:strVal val="visible"/>
                                      </p:to>
                                    </p:set>
                                    <p:anim calcmode="lin" valueType="num">
                                      <p:cBhvr additive="base">
                                        <p:cTn dur="1500" fill="hold" id="31"/>
                                        <p:tgtEl>
                                          <p:spTgt spid="15"/>
                                        </p:tgtEl>
                                        <p:attrNameLst>
                                          <p:attrName>ppt_x</p:attrName>
                                        </p:attrNameLst>
                                      </p:cBhvr>
                                      <p:tavLst>
                                        <p:tav tm="0">
                                          <p:val>
                                            <p:strVal val="1+#ppt_w/2"/>
                                          </p:val>
                                        </p:tav>
                                        <p:tav tm="100000">
                                          <p:val>
                                            <p:strVal val="#ppt_x"/>
                                          </p:val>
                                        </p:tav>
                                      </p:tavLst>
                                    </p:anim>
                                    <p:anim calcmode="lin" valueType="num">
                                      <p:cBhvr additive="base">
                                        <p:cTn dur="1500" fill="hold" id="32"/>
                                        <p:tgtEl>
                                          <p:spTgt spid="15"/>
                                        </p:tgtEl>
                                        <p:attrNameLst>
                                          <p:attrName>ppt_y</p:attrName>
                                        </p:attrNameLst>
                                      </p:cBhvr>
                                      <p:tavLst>
                                        <p:tav tm="0">
                                          <p:val>
                                            <p:strVal val="#ppt_y"/>
                                          </p:val>
                                        </p:tav>
                                        <p:tav tm="100000">
                                          <p:val>
                                            <p:strVal val="#ppt_y"/>
                                          </p:val>
                                        </p:tav>
                                      </p:tavLst>
                                    </p:anim>
                                  </p:childTnLst>
                                </p:cTn>
                              </p:par>
                              <p:par>
                                <p:cTn decel="100000" fill="hold" grpId="0" id="33" nodeType="withEffect" presetClass="entr" presetID="2" presetSubtype="2">
                                  <p:stCondLst>
                                    <p:cond delay="1500"/>
                                  </p:stCondLst>
                                  <p:childTnLst>
                                    <p:set>
                                      <p:cBhvr>
                                        <p:cTn dur="1" fill="hold" id="34">
                                          <p:stCondLst>
                                            <p:cond delay="0"/>
                                          </p:stCondLst>
                                        </p:cTn>
                                        <p:tgtEl>
                                          <p:spTgt spid="17"/>
                                        </p:tgtEl>
                                        <p:attrNameLst>
                                          <p:attrName>style.visibility</p:attrName>
                                        </p:attrNameLst>
                                      </p:cBhvr>
                                      <p:to>
                                        <p:strVal val="visible"/>
                                      </p:to>
                                    </p:set>
                                    <p:anim calcmode="lin" valueType="num">
                                      <p:cBhvr additive="base">
                                        <p:cTn dur="1500" fill="hold" id="35"/>
                                        <p:tgtEl>
                                          <p:spTgt spid="17"/>
                                        </p:tgtEl>
                                        <p:attrNameLst>
                                          <p:attrName>ppt_x</p:attrName>
                                        </p:attrNameLst>
                                      </p:cBhvr>
                                      <p:tavLst>
                                        <p:tav tm="0">
                                          <p:val>
                                            <p:strVal val="1+#ppt_w/2"/>
                                          </p:val>
                                        </p:tav>
                                        <p:tav tm="100000">
                                          <p:val>
                                            <p:strVal val="#ppt_x"/>
                                          </p:val>
                                        </p:tav>
                                      </p:tavLst>
                                    </p:anim>
                                    <p:anim calcmode="lin" valueType="num">
                                      <p:cBhvr additive="base">
                                        <p:cTn dur="1500" fill="hold" id="36"/>
                                        <p:tgtEl>
                                          <p:spTgt spid="17"/>
                                        </p:tgtEl>
                                        <p:attrNameLst>
                                          <p:attrName>ppt_y</p:attrName>
                                        </p:attrNameLst>
                                      </p:cBhvr>
                                      <p:tavLst>
                                        <p:tav tm="0">
                                          <p:val>
                                            <p:strVal val="#ppt_y"/>
                                          </p:val>
                                        </p:tav>
                                        <p:tav tm="100000">
                                          <p:val>
                                            <p:strVal val="#ppt_y"/>
                                          </p:val>
                                        </p:tav>
                                      </p:tavLst>
                                    </p:anim>
                                  </p:childTnLst>
                                </p:cTn>
                              </p:par>
                            </p:childTnLst>
                          </p:cTn>
                        </p:par>
                        <p:par>
                          <p:cTn fill="hold" id="37" nodeType="afterGroup">
                            <p:stCondLst>
                              <p:cond delay="5000"/>
                            </p:stCondLst>
                            <p:childTnLst>
                              <p:par>
                                <p:cTn fill="hold" grpId="0" id="38" nodeType="afterEffect" presetClass="entr" presetID="14" presetSubtype="10">
                                  <p:stCondLst>
                                    <p:cond delay="0"/>
                                  </p:stCondLst>
                                  <p:childTnLst>
                                    <p:set>
                                      <p:cBhvr>
                                        <p:cTn dur="1" fill="hold" id="39">
                                          <p:stCondLst>
                                            <p:cond delay="0"/>
                                          </p:stCondLst>
                                        </p:cTn>
                                        <p:tgtEl>
                                          <p:spTgt spid="12"/>
                                        </p:tgtEl>
                                        <p:attrNameLst>
                                          <p:attrName>style.visibility</p:attrName>
                                        </p:attrNameLst>
                                      </p:cBhvr>
                                      <p:to>
                                        <p:strVal val="visible"/>
                                      </p:to>
                                    </p:set>
                                    <p:animEffect filter="randombar(horizontal)" transition="in">
                                      <p:cBhvr>
                                        <p:cTn dur="500" id="40"/>
                                        <p:tgtEl>
                                          <p:spTgt spid="12"/>
                                        </p:tgtEl>
                                      </p:cBhvr>
                                    </p:animEffect>
                                  </p:childTnLst>
                                </p:cTn>
                              </p:par>
                            </p:childTnLst>
                          </p:cTn>
                        </p:par>
                        <p:par>
                          <p:cTn fill="hold" id="41" nodeType="afterGroup">
                            <p:stCondLst>
                              <p:cond delay="5500"/>
                            </p:stCondLst>
                            <p:childTnLst>
                              <p:par>
                                <p:cTn fill="hold" grpId="0" id="42" nodeType="afterEffect" presetClass="entr" presetID="14" presetSubtype="10">
                                  <p:stCondLst>
                                    <p:cond delay="0"/>
                                  </p:stCondLst>
                                  <p:childTnLst>
                                    <p:set>
                                      <p:cBhvr>
                                        <p:cTn dur="1" fill="hold" id="43">
                                          <p:stCondLst>
                                            <p:cond delay="0"/>
                                          </p:stCondLst>
                                        </p:cTn>
                                        <p:tgtEl>
                                          <p:spTgt spid="14"/>
                                        </p:tgtEl>
                                        <p:attrNameLst>
                                          <p:attrName>style.visibility</p:attrName>
                                        </p:attrNameLst>
                                      </p:cBhvr>
                                      <p:to>
                                        <p:strVal val="visible"/>
                                      </p:to>
                                    </p:set>
                                    <p:animEffect filter="randombar(horizontal)" transition="in">
                                      <p:cBhvr>
                                        <p:cTn dur="500" id="44"/>
                                        <p:tgtEl>
                                          <p:spTgt spid="14"/>
                                        </p:tgtEl>
                                      </p:cBhvr>
                                    </p:animEffect>
                                  </p:childTnLst>
                                </p:cTn>
                              </p:par>
                            </p:childTnLst>
                          </p:cTn>
                        </p:par>
                        <p:par>
                          <p:cTn fill="hold" id="45" nodeType="afterGroup">
                            <p:stCondLst>
                              <p:cond delay="6000"/>
                            </p:stCondLst>
                            <p:childTnLst>
                              <p:par>
                                <p:cTn fill="hold" grpId="0" id="46" nodeType="afterEffect" presetClass="entr" presetID="14" presetSubtype="10">
                                  <p:stCondLst>
                                    <p:cond delay="0"/>
                                  </p:stCondLst>
                                  <p:childTnLst>
                                    <p:set>
                                      <p:cBhvr>
                                        <p:cTn dur="1" fill="hold" id="47">
                                          <p:stCondLst>
                                            <p:cond delay="0"/>
                                          </p:stCondLst>
                                        </p:cTn>
                                        <p:tgtEl>
                                          <p:spTgt spid="16"/>
                                        </p:tgtEl>
                                        <p:attrNameLst>
                                          <p:attrName>style.visibility</p:attrName>
                                        </p:attrNameLst>
                                      </p:cBhvr>
                                      <p:to>
                                        <p:strVal val="visible"/>
                                      </p:to>
                                    </p:set>
                                    <p:animEffect filter="randombar(horizontal)" transition="in">
                                      <p:cBhvr>
                                        <p:cTn dur="500" id="48"/>
                                        <p:tgtEl>
                                          <p:spTgt spid="16"/>
                                        </p:tgtEl>
                                      </p:cBhvr>
                                    </p:animEffect>
                                  </p:childTnLst>
                                </p:cTn>
                              </p:par>
                            </p:childTnLst>
                          </p:cTn>
                        </p:par>
                        <p:par>
                          <p:cTn fill="hold" id="49" nodeType="afterGroup">
                            <p:stCondLst>
                              <p:cond delay="6500"/>
                            </p:stCondLst>
                            <p:childTnLst>
                              <p:par>
                                <p:cTn fill="hold" grpId="0" id="50" nodeType="afterEffect" presetClass="entr" presetID="14" presetSubtype="10">
                                  <p:stCondLst>
                                    <p:cond delay="0"/>
                                  </p:stCondLst>
                                  <p:childTnLst>
                                    <p:set>
                                      <p:cBhvr>
                                        <p:cTn dur="1" fill="hold" id="51">
                                          <p:stCondLst>
                                            <p:cond delay="0"/>
                                          </p:stCondLst>
                                        </p:cTn>
                                        <p:tgtEl>
                                          <p:spTgt spid="18"/>
                                        </p:tgtEl>
                                        <p:attrNameLst>
                                          <p:attrName>style.visibility</p:attrName>
                                        </p:attrNameLst>
                                      </p:cBhvr>
                                      <p:to>
                                        <p:strVal val="visible"/>
                                      </p:to>
                                    </p:set>
                                    <p:animEffect filter="randombar(horizontal)" transition="in">
                                      <p:cBhvr>
                                        <p:cTn dur="500" id="52"/>
                                        <p:tgtEl>
                                          <p:spTgt spid="1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1"/>
      <p:bldP grpId="0" spid="12"/>
      <p:bldP grpId="0" spid="13"/>
      <p:bldP grpId="0" spid="14"/>
      <p:bldP grpId="0" spid="15"/>
      <p:bldP grpId="0" spid="16"/>
      <p:bldP grpId="0" spid="17"/>
      <p:bldP grpId="0" spid="18"/>
      <p:bldP grpId="0" spid="25"/>
      <p:bldP grpId="0" spid="26"/>
    </p:bldLst>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文本框 1">
            <a:extLst>
              <a:ext uri="{FF2B5EF4-FFF2-40B4-BE49-F238E27FC236}">
                <a16:creationId xmlns:a16="http://schemas.microsoft.com/office/drawing/2014/main" id="{08DDA297-9155-4A15-B3A9-C2BD1FDDE364}"/>
              </a:ext>
            </a:extLst>
          </p:cNvPr>
          <p:cNvSpPr txBox="1"/>
          <p:nvPr/>
        </p:nvSpPr>
        <p:spPr>
          <a:xfrm>
            <a:off x="1649897" y="923288"/>
            <a:ext cx="1338470" cy="2529840"/>
          </a:xfrm>
          <a:prstGeom prst="rect">
            <a:avLst/>
          </a:prstGeom>
          <a:noFill/>
        </p:spPr>
        <p:txBody>
          <a:bodyPr rtlCol="0" wrap="square">
            <a:spAutoFit/>
          </a:bodyPr>
          <a:lstStyle/>
          <a:p>
            <a:r>
              <a:rPr altLang="zh-CN" b="1" lang="en-US" spc="600" sz="8000">
                <a:solidFill>
                  <a:schemeClr val="bg1"/>
                </a:solidFill>
                <a:latin charset="0" panose="04020404031007020602" pitchFamily="82" typeface="Chiller"/>
              </a:rPr>
              <a:t>02</a:t>
            </a:r>
          </a:p>
        </p:txBody>
      </p:sp>
      <p:sp>
        <p:nvSpPr>
          <p:cNvPr id="3" name="文本框 2">
            <a:extLst>
              <a:ext uri="{FF2B5EF4-FFF2-40B4-BE49-F238E27FC236}">
                <a16:creationId xmlns:a16="http://schemas.microsoft.com/office/drawing/2014/main" id="{D718F0C9-301E-475C-9A26-6FE401CA0E12}"/>
              </a:ext>
            </a:extLst>
          </p:cNvPr>
          <p:cNvSpPr txBox="1"/>
          <p:nvPr/>
        </p:nvSpPr>
        <p:spPr>
          <a:xfrm>
            <a:off x="2764852" y="1332567"/>
            <a:ext cx="2164080" cy="640080"/>
          </a:xfrm>
          <a:prstGeom prst="rect">
            <a:avLst/>
          </a:prstGeom>
          <a:noFill/>
        </p:spPr>
        <p:txBody>
          <a:bodyPr rtlCol="0" wrap="none">
            <a:spAutoFit/>
          </a:bodyPr>
          <a:lstStyle>
            <a:defPPr>
              <a:defRPr lang="zh-CN"/>
            </a:defPPr>
            <a:lvl1pPr algn="ctr">
              <a:defRPr b="1" sz="8800">
                <a:gradFill flip="none" rotWithShape="1">
                  <a:gsLst>
                    <a:gs pos="38000">
                      <a:srgbClr val="9E8348"/>
                    </a:gs>
                    <a:gs pos="71000">
                      <a:srgbClr val="FBF7F0"/>
                    </a:gs>
                    <a:gs pos="0">
                      <a:srgbClr val="FBF7F0"/>
                    </a:gs>
                    <a:gs pos="100000">
                      <a:srgbClr val="A0854A"/>
                    </a:gs>
                  </a:gsLst>
                  <a:lin ang="8100000" scaled="1"/>
                </a:gradFill>
                <a:latin charset="-122" panose="020b0502040204020203" pitchFamily="34" typeface="微软雅黑 Light"/>
                <a:ea charset="-122" panose="02010604000000000000" pitchFamily="2" typeface="锐字工房云字库细圆GBK"/>
                <a:cs typeface="+mn-ea"/>
              </a:defRPr>
            </a:lvl1pPr>
          </a:lstStyle>
          <a:p>
            <a:pPr algn="l"/>
            <a:r>
              <a:rPr altLang="en-US" lang="zh-CN" spc="300" sz="3600">
                <a:solidFill>
                  <a:srgbClr val="9DAC6E"/>
                </a:solidFill>
                <a:effectLst>
                  <a:innerShdw blurRad="63500" dir="18900000" dist="50800">
                    <a:prstClr val="black">
                      <a:alpha val="50000"/>
                    </a:prstClr>
                  </a:innerShdw>
                </a:effectLst>
                <a:latin charset="-122" pitchFamily="50" typeface="造字工房悦黑体验版纤细体"/>
                <a:ea charset="-122" pitchFamily="50" typeface="造字工房悦黑体验版纤细体"/>
                <a:sym charset="-122" panose="020b0502040204020203" pitchFamily="34" typeface="微软雅黑 Light"/>
              </a:rPr>
              <a:t>市场分析</a:t>
            </a:r>
          </a:p>
        </p:txBody>
      </p:sp>
      <p:grpSp>
        <p:nvGrpSpPr>
          <p:cNvPr descr="e7d195523061f1c0c989bbdf341b111e769f2ee359bd8df638E53E9931A62DC22263A6E1A75FFBC630BB5D77BA969D9175F253EB94D93A1189E24A7D909BAD0376573965191318DE1FD009565C070D0758BE63ED47B2EDEAEFD1491E7B0038213023A305BCF006E3798DBB2482D0E5E2726A092F830F433217DDFCCE0A26D9F1878A601591CFE0EAC469AB99BE5D3F68" id="4" name="组合 3">
            <a:extLst>
              <a:ext uri="{FF2B5EF4-FFF2-40B4-BE49-F238E27FC236}">
                <a16:creationId xmlns:a16="http://schemas.microsoft.com/office/drawing/2014/main" id="{7626E13E-6827-41FA-8BC1-CADEDD009956}"/>
              </a:ext>
            </a:extLst>
          </p:cNvPr>
          <p:cNvGrpSpPr/>
          <p:nvPr/>
        </p:nvGrpSpPr>
        <p:grpSpPr>
          <a:xfrm>
            <a:off x="1649897" y="1748412"/>
            <a:ext cx="5286768" cy="4332923"/>
            <a:chOff x="417513" y="1122363"/>
            <a:chExt cx="5578475" cy="4572000"/>
          </a:xfrm>
          <a:solidFill>
            <a:srgbClr val="9DAC6E"/>
          </a:solidFill>
          <a:effectLst/>
        </p:grpSpPr>
        <p:sp>
          <p:nvSpPr>
            <p:cNvPr id="5" name="Freeform 6">
              <a:extLst>
                <a:ext uri="{FF2B5EF4-FFF2-40B4-BE49-F238E27FC236}">
                  <a16:creationId xmlns:a16="http://schemas.microsoft.com/office/drawing/2014/main" id="{CAAB610D-46D0-4491-A4F0-6B109E5F64C9}"/>
                </a:ext>
              </a:extLst>
            </p:cNvPr>
            <p:cNvSpPr/>
            <p:nvPr/>
          </p:nvSpPr>
          <p:spPr bwMode="auto">
            <a:xfrm>
              <a:off x="2757488" y="1176338"/>
              <a:ext cx="2444750" cy="2066925"/>
            </a:xfrm>
            <a:custGeom>
              <a:gdLst>
                <a:gd fmla="*/ 672 w 714" name="T0"/>
                <a:gd fmla="*/ 52 h 609" name="T1"/>
                <a:gd fmla="*/ 632 w 714" name="T2"/>
                <a:gd fmla="*/ 59 h 609" name="T3"/>
                <a:gd fmla="*/ 608 w 714" name="T4"/>
                <a:gd fmla="*/ 29 h 609" name="T5"/>
                <a:gd fmla="*/ 584 w 714" name="T6"/>
                <a:gd fmla="*/ 30 h 609" name="T7"/>
                <a:gd fmla="*/ 564 w 714" name="T8"/>
                <a:gd fmla="*/ 11 h 609" name="T9"/>
                <a:gd fmla="*/ 570 w 714" name="T10"/>
                <a:gd fmla="*/ 23 h 609" name="T11"/>
                <a:gd fmla="*/ 574 w 714" name="T12"/>
                <a:gd fmla="*/ 42 h 609" name="T13"/>
                <a:gd fmla="*/ 552 w 714" name="T14"/>
                <a:gd fmla="*/ 122 h 609" name="T15"/>
                <a:gd fmla="*/ 490 w 714" name="T16"/>
                <a:gd fmla="*/ 158 h 609" name="T17"/>
                <a:gd fmla="*/ 522 w 714" name="T18"/>
                <a:gd fmla="*/ 214 h 609" name="T19"/>
                <a:gd fmla="*/ 568 w 714" name="T20"/>
                <a:gd fmla="*/ 215 h 609" name="T21"/>
                <a:gd fmla="*/ 509 w 714" name="T22"/>
                <a:gd fmla="*/ 271 h 609" name="T23"/>
                <a:gd fmla="*/ 455 w 714" name="T24"/>
                <a:gd fmla="*/ 332 h 609" name="T25"/>
                <a:gd fmla="*/ 393 w 714" name="T26"/>
                <a:gd fmla="*/ 364 h 609" name="T27"/>
                <a:gd fmla="*/ 353 w 714" name="T28"/>
                <a:gd fmla="*/ 423 h 609" name="T29"/>
                <a:gd fmla="*/ 215 w 714" name="T30"/>
                <a:gd fmla="*/ 466 h 609" name="T31"/>
                <a:gd fmla="*/ 101 w 714" name="T32"/>
                <a:gd fmla="*/ 427 h 609" name="T33"/>
                <a:gd fmla="*/ 1 w 714" name="T34"/>
                <a:gd fmla="*/ 422 h 609" name="T35"/>
                <a:gd fmla="*/ 12 w 714" name="T36"/>
                <a:gd fmla="*/ 454 h 609" name="T37"/>
                <a:gd fmla="*/ 23 w 714" name="T38"/>
                <a:gd fmla="*/ 494 h 609" name="T39"/>
                <a:gd fmla="*/ 69 w 714" name="T40"/>
                <a:gd fmla="*/ 483 h 609" name="T41"/>
                <a:gd fmla="*/ 68 w 714" name="T42"/>
                <a:gd fmla="*/ 523 h 609" name="T43"/>
                <a:gd fmla="*/ 95 w 714" name="T44"/>
                <a:gd fmla="*/ 542 h 609" name="T45"/>
                <a:gd fmla="*/ 109 w 714" name="T46"/>
                <a:gd fmla="*/ 559 h 609" name="T47"/>
                <a:gd fmla="*/ 121 w 714" name="T48"/>
                <a:gd fmla="*/ 556 h 609" name="T49"/>
                <a:gd fmla="*/ 180 w 714" name="T50"/>
                <a:gd fmla="*/ 536 h 609" name="T51"/>
                <a:gd fmla="*/ 191 w 714" name="T52"/>
                <a:gd fmla="*/ 562 h 609" name="T53"/>
                <a:gd fmla="*/ 167 w 714" name="T54"/>
                <a:gd fmla="*/ 582 h 609" name="T55"/>
                <a:gd fmla="*/ 209 w 714" name="T56"/>
                <a:gd fmla="*/ 605 h 609" name="T57"/>
                <a:gd fmla="*/ 236 w 714" name="T58"/>
                <a:gd fmla="*/ 554 h 609" name="T59"/>
                <a:gd fmla="*/ 261 w 714" name="T60"/>
                <a:gd fmla="*/ 546 h 609" name="T61"/>
                <a:gd fmla="*/ 270 w 714" name="T62"/>
                <a:gd fmla="*/ 590 h 609" name="T63"/>
                <a:gd fmla="*/ 306 w 714" name="T64"/>
                <a:gd fmla="*/ 608 h 609" name="T65"/>
                <a:gd fmla="*/ 332 w 714" name="T66"/>
                <a:gd fmla="*/ 564 h 609" name="T67"/>
                <a:gd fmla="*/ 366 w 714" name="T68"/>
                <a:gd fmla="*/ 539 h 609" name="T69"/>
                <a:gd fmla="*/ 377 w 714" name="T70"/>
                <a:gd fmla="*/ 533 h 609" name="T71"/>
                <a:gd fmla="*/ 402 w 714" name="T72"/>
                <a:gd fmla="*/ 526 h 609" name="T73"/>
                <a:gd fmla="*/ 425 w 714" name="T74"/>
                <a:gd fmla="*/ 504 h 609" name="T75"/>
                <a:gd fmla="*/ 456 w 714" name="T76"/>
                <a:gd fmla="*/ 493 h 609" name="T77"/>
                <a:gd fmla="*/ 456 w 714" name="T78"/>
                <a:gd fmla="*/ 463 h 609" name="T79"/>
                <a:gd fmla="*/ 478 w 714" name="T80"/>
                <a:gd fmla="*/ 420 h 609" name="T81"/>
                <a:gd fmla="*/ 494 w 714" name="T82"/>
                <a:gd fmla="*/ 448 h 609" name="T83"/>
                <a:gd fmla="*/ 506 w 714" name="T84"/>
                <a:gd fmla="*/ 433 h 609" name="T85"/>
                <a:gd fmla="*/ 536 w 714" name="T86"/>
                <a:gd fmla="*/ 404 h 609" name="T87"/>
                <a:gd fmla="*/ 562 w 714" name="T88"/>
                <a:gd fmla="*/ 398 h 609" name="T89"/>
                <a:gd fmla="*/ 572 w 714" name="T90"/>
                <a:gd fmla="*/ 418 h 609" name="T91"/>
                <a:gd fmla="*/ 601 w 714" name="T92"/>
                <a:gd fmla="*/ 445 h 609" name="T93"/>
                <a:gd fmla="*/ 613 w 714" name="T94"/>
                <a:gd fmla="*/ 436 h 609" name="T95"/>
                <a:gd fmla="*/ 632 w 714" name="T96"/>
                <a:gd fmla="*/ 416 h 609" name="T97"/>
                <a:gd fmla="*/ 676 w 714" name="T98"/>
                <a:gd fmla="*/ 386 h 609" name="T99"/>
                <a:gd fmla="*/ 712 w 714" name="T100"/>
                <a:gd fmla="*/ 354 h 609" name="T101"/>
                <a:gd fmla="*/ 699 w 714" name="T102"/>
                <a:gd fmla="*/ 324 h 609" name="T103"/>
                <a:gd fmla="*/ 674 w 714" name="T104"/>
                <a:gd fmla="*/ 322 h 609" name="T105"/>
                <a:gd fmla="*/ 656 w 714" name="T106"/>
                <a:gd fmla="*/ 295 h 609" name="T107"/>
                <a:gd fmla="*/ 637 w 714" name="T108"/>
                <a:gd fmla="*/ 263 h 609" name="T109"/>
                <a:gd fmla="*/ 652 w 714" name="T110"/>
                <a:gd fmla="*/ 254 h 609" name="T111"/>
                <a:gd fmla="*/ 662 w 714" name="T112"/>
                <a:gd fmla="*/ 226 h 609" name="T113"/>
                <a:gd fmla="*/ 657 w 714" name="T114"/>
                <a:gd fmla="*/ 190 h 609" name="T115"/>
                <a:gd fmla="*/ 672 w 714" name="T116"/>
                <a:gd fmla="*/ 169 h 609" name="T117"/>
                <a:gd fmla="*/ 691 w 714" name="T118"/>
                <a:gd fmla="*/ 164 h 609" name="T119"/>
                <a:gd fmla="*/ 698 w 714" name="T120"/>
                <a:gd fmla="*/ 126 h 609" name="T121"/>
                <a:gd fmla="*/ 700 w 714" name="T122"/>
                <a:gd fmla="*/ 84 h 609"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609" w="714">
                  <a:moveTo>
                    <a:pt x="699" y="65"/>
                  </a:moveTo>
                  <a:cubicBezTo>
                    <a:pt x="696" y="56"/>
                    <a:pt x="696" y="56"/>
                    <a:pt x="696" y="56"/>
                  </a:cubicBezTo>
                  <a:cubicBezTo>
                    <a:pt x="689" y="44"/>
                    <a:pt x="689" y="44"/>
                    <a:pt x="689" y="44"/>
                  </a:cubicBezTo>
                  <a:cubicBezTo>
                    <a:pt x="683" y="40"/>
                    <a:pt x="683" y="40"/>
                    <a:pt x="683" y="40"/>
                  </a:cubicBezTo>
                  <a:cubicBezTo>
                    <a:pt x="677" y="44"/>
                    <a:pt x="677" y="44"/>
                    <a:pt x="677" y="44"/>
                  </a:cubicBezTo>
                  <a:cubicBezTo>
                    <a:pt x="674" y="51"/>
                    <a:pt x="674" y="51"/>
                    <a:pt x="674" y="51"/>
                  </a:cubicBezTo>
                  <a:cubicBezTo>
                    <a:pt x="673" y="52"/>
                    <a:pt x="673" y="52"/>
                    <a:pt x="673" y="52"/>
                  </a:cubicBezTo>
                  <a:cubicBezTo>
                    <a:pt x="672" y="52"/>
                    <a:pt x="672" y="52"/>
                    <a:pt x="672" y="52"/>
                  </a:cubicBezTo>
                  <a:cubicBezTo>
                    <a:pt x="672" y="52"/>
                    <a:pt x="672" y="52"/>
                    <a:pt x="672" y="52"/>
                  </a:cubicBezTo>
                  <a:cubicBezTo>
                    <a:pt x="661" y="54"/>
                    <a:pt x="661" y="54"/>
                    <a:pt x="661" y="54"/>
                  </a:cubicBezTo>
                  <a:cubicBezTo>
                    <a:pt x="660" y="54"/>
                    <a:pt x="658" y="55"/>
                    <a:pt x="658" y="56"/>
                  </a:cubicBezTo>
                  <a:cubicBezTo>
                    <a:pt x="655" y="59"/>
                    <a:pt x="655" y="59"/>
                    <a:pt x="655" y="59"/>
                  </a:cubicBezTo>
                  <a:cubicBezTo>
                    <a:pt x="649" y="64"/>
                    <a:pt x="649" y="64"/>
                    <a:pt x="649" y="64"/>
                  </a:cubicBezTo>
                  <a:cubicBezTo>
                    <a:pt x="648" y="64"/>
                    <a:pt x="648" y="64"/>
                    <a:pt x="648" y="64"/>
                  </a:cubicBezTo>
                  <a:cubicBezTo>
                    <a:pt x="642" y="65"/>
                    <a:pt x="642" y="65"/>
                    <a:pt x="642" y="65"/>
                  </a:cubicBezTo>
                  <a:cubicBezTo>
                    <a:pt x="640" y="65"/>
                    <a:pt x="636" y="63"/>
                    <a:pt x="632" y="59"/>
                  </a:cubicBezTo>
                  <a:cubicBezTo>
                    <a:pt x="631" y="59"/>
                    <a:pt x="631" y="59"/>
                    <a:pt x="631" y="59"/>
                  </a:cubicBezTo>
                  <a:cubicBezTo>
                    <a:pt x="623" y="51"/>
                    <a:pt x="619" y="45"/>
                    <a:pt x="619" y="42"/>
                  </a:cubicBezTo>
                  <a:cubicBezTo>
                    <a:pt x="619" y="32"/>
                    <a:pt x="619" y="32"/>
                    <a:pt x="619" y="32"/>
                  </a:cubicBezTo>
                  <a:cubicBezTo>
                    <a:pt x="619" y="31"/>
                    <a:pt x="619" y="31"/>
                    <a:pt x="619" y="31"/>
                  </a:cubicBezTo>
                  <a:cubicBezTo>
                    <a:pt x="619" y="31"/>
                    <a:pt x="619" y="31"/>
                    <a:pt x="619" y="31"/>
                  </a:cubicBezTo>
                  <a:cubicBezTo>
                    <a:pt x="620" y="29"/>
                    <a:pt x="620" y="29"/>
                    <a:pt x="620" y="29"/>
                  </a:cubicBezTo>
                  <a:cubicBezTo>
                    <a:pt x="609" y="25"/>
                    <a:pt x="609" y="25"/>
                    <a:pt x="609" y="25"/>
                  </a:cubicBezTo>
                  <a:cubicBezTo>
                    <a:pt x="608" y="29"/>
                    <a:pt x="608" y="29"/>
                    <a:pt x="608" y="29"/>
                  </a:cubicBezTo>
                  <a:cubicBezTo>
                    <a:pt x="608" y="30"/>
                    <a:pt x="607" y="32"/>
                    <a:pt x="605" y="33"/>
                  </a:cubicBezTo>
                  <a:cubicBezTo>
                    <a:pt x="601" y="34"/>
                    <a:pt x="601" y="34"/>
                    <a:pt x="601" y="34"/>
                  </a:cubicBezTo>
                  <a:cubicBezTo>
                    <a:pt x="600" y="34"/>
                    <a:pt x="600" y="34"/>
                    <a:pt x="600" y="34"/>
                  </a:cubicBezTo>
                  <a:cubicBezTo>
                    <a:pt x="600" y="34"/>
                    <a:pt x="600" y="34"/>
                    <a:pt x="600" y="34"/>
                  </a:cubicBezTo>
                  <a:cubicBezTo>
                    <a:pt x="594" y="32"/>
                    <a:pt x="594" y="32"/>
                    <a:pt x="594" y="32"/>
                  </a:cubicBezTo>
                  <a:cubicBezTo>
                    <a:pt x="595" y="37"/>
                    <a:pt x="595" y="37"/>
                    <a:pt x="595" y="37"/>
                  </a:cubicBezTo>
                  <a:cubicBezTo>
                    <a:pt x="584" y="30"/>
                    <a:pt x="584" y="30"/>
                    <a:pt x="584" y="30"/>
                  </a:cubicBezTo>
                  <a:cubicBezTo>
                    <a:pt x="584" y="30"/>
                    <a:pt x="584" y="30"/>
                    <a:pt x="584" y="30"/>
                  </a:cubicBezTo>
                  <a:cubicBezTo>
                    <a:pt x="584" y="30"/>
                    <a:pt x="584" y="30"/>
                    <a:pt x="584" y="30"/>
                  </a:cubicBezTo>
                  <a:cubicBezTo>
                    <a:pt x="584" y="30"/>
                    <a:pt x="584" y="30"/>
                    <a:pt x="584" y="30"/>
                  </a:cubicBezTo>
                  <a:cubicBezTo>
                    <a:pt x="582" y="25"/>
                    <a:pt x="581" y="21"/>
                    <a:pt x="581" y="16"/>
                  </a:cubicBezTo>
                  <a:cubicBezTo>
                    <a:pt x="581" y="12"/>
                    <a:pt x="582" y="10"/>
                    <a:pt x="583" y="8"/>
                  </a:cubicBezTo>
                  <a:cubicBezTo>
                    <a:pt x="586" y="4"/>
                    <a:pt x="586" y="4"/>
                    <a:pt x="586" y="4"/>
                  </a:cubicBezTo>
                  <a:cubicBezTo>
                    <a:pt x="585" y="0"/>
                    <a:pt x="585" y="0"/>
                    <a:pt x="585" y="0"/>
                  </a:cubicBezTo>
                  <a:cubicBezTo>
                    <a:pt x="574" y="2"/>
                    <a:pt x="574" y="2"/>
                    <a:pt x="574" y="2"/>
                  </a:cubicBezTo>
                  <a:cubicBezTo>
                    <a:pt x="569" y="2"/>
                    <a:pt x="566" y="5"/>
                    <a:pt x="564" y="11"/>
                  </a:cubicBezTo>
                  <a:cubicBezTo>
                    <a:pt x="564" y="12"/>
                    <a:pt x="564" y="12"/>
                    <a:pt x="564" y="12"/>
                  </a:cubicBezTo>
                  <a:cubicBezTo>
                    <a:pt x="564" y="12"/>
                    <a:pt x="564" y="12"/>
                    <a:pt x="564" y="12"/>
                  </a:cubicBezTo>
                  <a:cubicBezTo>
                    <a:pt x="558" y="21"/>
                    <a:pt x="558" y="21"/>
                    <a:pt x="558" y="21"/>
                  </a:cubicBezTo>
                  <a:cubicBezTo>
                    <a:pt x="564" y="20"/>
                    <a:pt x="564" y="20"/>
                    <a:pt x="564" y="20"/>
                  </a:cubicBezTo>
                  <a:cubicBezTo>
                    <a:pt x="564" y="20"/>
                    <a:pt x="564" y="20"/>
                    <a:pt x="564" y="20"/>
                  </a:cubicBezTo>
                  <a:cubicBezTo>
                    <a:pt x="564" y="20"/>
                    <a:pt x="564" y="20"/>
                    <a:pt x="564" y="20"/>
                  </a:cubicBezTo>
                  <a:cubicBezTo>
                    <a:pt x="565" y="21"/>
                    <a:pt x="565" y="21"/>
                    <a:pt x="565" y="21"/>
                  </a:cubicBezTo>
                  <a:cubicBezTo>
                    <a:pt x="570" y="23"/>
                    <a:pt x="570" y="23"/>
                    <a:pt x="570" y="23"/>
                  </a:cubicBezTo>
                  <a:cubicBezTo>
                    <a:pt x="570" y="23"/>
                    <a:pt x="570" y="23"/>
                    <a:pt x="570" y="23"/>
                  </a:cubicBezTo>
                  <a:cubicBezTo>
                    <a:pt x="571" y="23"/>
                    <a:pt x="571" y="23"/>
                    <a:pt x="571" y="23"/>
                  </a:cubicBezTo>
                  <a:cubicBezTo>
                    <a:pt x="571" y="24"/>
                    <a:pt x="571" y="24"/>
                    <a:pt x="571" y="24"/>
                  </a:cubicBezTo>
                  <a:cubicBezTo>
                    <a:pt x="572" y="33"/>
                    <a:pt x="572" y="33"/>
                    <a:pt x="572" y="33"/>
                  </a:cubicBezTo>
                  <a:cubicBezTo>
                    <a:pt x="574" y="41"/>
                    <a:pt x="574" y="41"/>
                    <a:pt x="574" y="41"/>
                  </a:cubicBezTo>
                  <a:cubicBezTo>
                    <a:pt x="574" y="41"/>
                    <a:pt x="574" y="41"/>
                    <a:pt x="574" y="41"/>
                  </a:cubicBezTo>
                  <a:cubicBezTo>
                    <a:pt x="574" y="42"/>
                    <a:pt x="574" y="42"/>
                    <a:pt x="574" y="42"/>
                  </a:cubicBezTo>
                  <a:cubicBezTo>
                    <a:pt x="574" y="42"/>
                    <a:pt x="574" y="42"/>
                    <a:pt x="574" y="42"/>
                  </a:cubicBezTo>
                  <a:cubicBezTo>
                    <a:pt x="561" y="68"/>
                    <a:pt x="561" y="68"/>
                    <a:pt x="561" y="68"/>
                  </a:cubicBezTo>
                  <a:cubicBezTo>
                    <a:pt x="559" y="72"/>
                    <a:pt x="558" y="81"/>
                    <a:pt x="557" y="96"/>
                  </a:cubicBezTo>
                  <a:cubicBezTo>
                    <a:pt x="557" y="97"/>
                    <a:pt x="557" y="97"/>
                    <a:pt x="557" y="97"/>
                  </a:cubicBezTo>
                  <a:cubicBezTo>
                    <a:pt x="552" y="107"/>
                    <a:pt x="552" y="107"/>
                    <a:pt x="552" y="107"/>
                  </a:cubicBezTo>
                  <a:cubicBezTo>
                    <a:pt x="555" y="111"/>
                    <a:pt x="555" y="111"/>
                    <a:pt x="555" y="111"/>
                  </a:cubicBezTo>
                  <a:cubicBezTo>
                    <a:pt x="555" y="112"/>
                    <a:pt x="555" y="112"/>
                    <a:pt x="555" y="112"/>
                  </a:cubicBezTo>
                  <a:cubicBezTo>
                    <a:pt x="556" y="118"/>
                    <a:pt x="555" y="121"/>
                    <a:pt x="554" y="122"/>
                  </a:cubicBezTo>
                  <a:cubicBezTo>
                    <a:pt x="552" y="122"/>
                    <a:pt x="552" y="122"/>
                    <a:pt x="552" y="122"/>
                  </a:cubicBezTo>
                  <a:cubicBezTo>
                    <a:pt x="550" y="124"/>
                    <a:pt x="540" y="134"/>
                    <a:pt x="526" y="152"/>
                  </a:cubicBezTo>
                  <a:cubicBezTo>
                    <a:pt x="524" y="153"/>
                    <a:pt x="524" y="153"/>
                    <a:pt x="524" y="153"/>
                  </a:cubicBezTo>
                  <a:cubicBezTo>
                    <a:pt x="524" y="152"/>
                    <a:pt x="524" y="152"/>
                    <a:pt x="524" y="152"/>
                  </a:cubicBezTo>
                  <a:cubicBezTo>
                    <a:pt x="522" y="152"/>
                    <a:pt x="522" y="152"/>
                    <a:pt x="522" y="152"/>
                  </a:cubicBezTo>
                  <a:cubicBezTo>
                    <a:pt x="517" y="148"/>
                    <a:pt x="512" y="145"/>
                    <a:pt x="510" y="142"/>
                  </a:cubicBezTo>
                  <a:cubicBezTo>
                    <a:pt x="507" y="140"/>
                    <a:pt x="501" y="139"/>
                    <a:pt x="491" y="139"/>
                  </a:cubicBezTo>
                  <a:cubicBezTo>
                    <a:pt x="491" y="157"/>
                    <a:pt x="491" y="157"/>
                    <a:pt x="491" y="157"/>
                  </a:cubicBezTo>
                  <a:cubicBezTo>
                    <a:pt x="490" y="158"/>
                    <a:pt x="490" y="158"/>
                    <a:pt x="490" y="158"/>
                  </a:cubicBezTo>
                  <a:cubicBezTo>
                    <a:pt x="483" y="192"/>
                    <a:pt x="483" y="192"/>
                    <a:pt x="483" y="192"/>
                  </a:cubicBezTo>
                  <a:cubicBezTo>
                    <a:pt x="482" y="197"/>
                    <a:pt x="481" y="205"/>
                    <a:pt x="481" y="217"/>
                  </a:cubicBezTo>
                  <a:cubicBezTo>
                    <a:pt x="484" y="220"/>
                    <a:pt x="484" y="220"/>
                    <a:pt x="484" y="220"/>
                  </a:cubicBezTo>
                  <a:cubicBezTo>
                    <a:pt x="486" y="216"/>
                    <a:pt x="486" y="216"/>
                    <a:pt x="486" y="216"/>
                  </a:cubicBezTo>
                  <a:cubicBezTo>
                    <a:pt x="487" y="216"/>
                    <a:pt x="487" y="216"/>
                    <a:pt x="487" y="216"/>
                  </a:cubicBezTo>
                  <a:cubicBezTo>
                    <a:pt x="487" y="215"/>
                    <a:pt x="487" y="215"/>
                    <a:pt x="487" y="215"/>
                  </a:cubicBezTo>
                  <a:cubicBezTo>
                    <a:pt x="496" y="210"/>
                    <a:pt x="496" y="210"/>
                    <a:pt x="496" y="210"/>
                  </a:cubicBezTo>
                  <a:cubicBezTo>
                    <a:pt x="522" y="214"/>
                    <a:pt x="522" y="214"/>
                    <a:pt x="522" y="214"/>
                  </a:cubicBezTo>
                  <a:cubicBezTo>
                    <a:pt x="525" y="211"/>
                    <a:pt x="525" y="211"/>
                    <a:pt x="525" y="211"/>
                  </a:cubicBezTo>
                  <a:cubicBezTo>
                    <a:pt x="528" y="204"/>
                    <a:pt x="528" y="204"/>
                    <a:pt x="528" y="204"/>
                  </a:cubicBezTo>
                  <a:cubicBezTo>
                    <a:pt x="529" y="204"/>
                    <a:pt x="529" y="204"/>
                    <a:pt x="529" y="204"/>
                  </a:cubicBezTo>
                  <a:cubicBezTo>
                    <a:pt x="529" y="204"/>
                    <a:pt x="529" y="204"/>
                    <a:pt x="529" y="204"/>
                  </a:cubicBezTo>
                  <a:cubicBezTo>
                    <a:pt x="530" y="204"/>
                    <a:pt x="530" y="204"/>
                    <a:pt x="530" y="204"/>
                  </a:cubicBezTo>
                  <a:cubicBezTo>
                    <a:pt x="540" y="202"/>
                    <a:pt x="540" y="202"/>
                    <a:pt x="540" y="202"/>
                  </a:cubicBezTo>
                  <a:cubicBezTo>
                    <a:pt x="553" y="201"/>
                    <a:pt x="553" y="201"/>
                    <a:pt x="553" y="201"/>
                  </a:cubicBezTo>
                  <a:cubicBezTo>
                    <a:pt x="557" y="202"/>
                    <a:pt x="562" y="207"/>
                    <a:pt x="568" y="215"/>
                  </a:cubicBezTo>
                  <a:cubicBezTo>
                    <a:pt x="584" y="223"/>
                    <a:pt x="592" y="230"/>
                    <a:pt x="594" y="236"/>
                  </a:cubicBezTo>
                  <a:cubicBezTo>
                    <a:pt x="596" y="240"/>
                    <a:pt x="596" y="242"/>
                    <a:pt x="594" y="245"/>
                  </a:cubicBezTo>
                  <a:cubicBezTo>
                    <a:pt x="593" y="248"/>
                    <a:pt x="590" y="249"/>
                    <a:pt x="586" y="250"/>
                  </a:cubicBezTo>
                  <a:cubicBezTo>
                    <a:pt x="586" y="250"/>
                    <a:pt x="586" y="250"/>
                    <a:pt x="586" y="250"/>
                  </a:cubicBezTo>
                  <a:cubicBezTo>
                    <a:pt x="566" y="249"/>
                    <a:pt x="555" y="249"/>
                    <a:pt x="551" y="250"/>
                  </a:cubicBezTo>
                  <a:cubicBezTo>
                    <a:pt x="542" y="256"/>
                    <a:pt x="542" y="256"/>
                    <a:pt x="542" y="256"/>
                  </a:cubicBezTo>
                  <a:cubicBezTo>
                    <a:pt x="530" y="265"/>
                    <a:pt x="522" y="270"/>
                    <a:pt x="517" y="270"/>
                  </a:cubicBezTo>
                  <a:cubicBezTo>
                    <a:pt x="509" y="271"/>
                    <a:pt x="509" y="271"/>
                    <a:pt x="509" y="271"/>
                  </a:cubicBezTo>
                  <a:cubicBezTo>
                    <a:pt x="504" y="291"/>
                    <a:pt x="504" y="291"/>
                    <a:pt x="504" y="291"/>
                  </a:cubicBezTo>
                  <a:cubicBezTo>
                    <a:pt x="503" y="297"/>
                    <a:pt x="501" y="301"/>
                    <a:pt x="498" y="304"/>
                  </a:cubicBezTo>
                  <a:cubicBezTo>
                    <a:pt x="494" y="307"/>
                    <a:pt x="490" y="309"/>
                    <a:pt x="483" y="310"/>
                  </a:cubicBezTo>
                  <a:cubicBezTo>
                    <a:pt x="476" y="311"/>
                    <a:pt x="469" y="314"/>
                    <a:pt x="463" y="318"/>
                  </a:cubicBezTo>
                  <a:cubicBezTo>
                    <a:pt x="456" y="332"/>
                    <a:pt x="456" y="332"/>
                    <a:pt x="456" y="332"/>
                  </a:cubicBezTo>
                  <a:cubicBezTo>
                    <a:pt x="456" y="332"/>
                    <a:pt x="456" y="332"/>
                    <a:pt x="456" y="332"/>
                  </a:cubicBezTo>
                  <a:cubicBezTo>
                    <a:pt x="456" y="332"/>
                    <a:pt x="456" y="332"/>
                    <a:pt x="456" y="332"/>
                  </a:cubicBezTo>
                  <a:cubicBezTo>
                    <a:pt x="455" y="332"/>
                    <a:pt x="455" y="332"/>
                    <a:pt x="455" y="332"/>
                  </a:cubicBezTo>
                  <a:cubicBezTo>
                    <a:pt x="437" y="340"/>
                    <a:pt x="437" y="340"/>
                    <a:pt x="437" y="340"/>
                  </a:cubicBezTo>
                  <a:cubicBezTo>
                    <a:pt x="436" y="340"/>
                    <a:pt x="436" y="340"/>
                    <a:pt x="436" y="340"/>
                  </a:cubicBezTo>
                  <a:cubicBezTo>
                    <a:pt x="426" y="338"/>
                    <a:pt x="426" y="338"/>
                    <a:pt x="426" y="338"/>
                  </a:cubicBezTo>
                  <a:cubicBezTo>
                    <a:pt x="419" y="337"/>
                    <a:pt x="414" y="335"/>
                    <a:pt x="410" y="332"/>
                  </a:cubicBezTo>
                  <a:cubicBezTo>
                    <a:pt x="405" y="330"/>
                    <a:pt x="400" y="330"/>
                    <a:pt x="394" y="331"/>
                  </a:cubicBezTo>
                  <a:cubicBezTo>
                    <a:pt x="390" y="338"/>
                    <a:pt x="387" y="346"/>
                    <a:pt x="388" y="356"/>
                  </a:cubicBezTo>
                  <a:cubicBezTo>
                    <a:pt x="388" y="360"/>
                    <a:pt x="389" y="364"/>
                    <a:pt x="390" y="364"/>
                  </a:cubicBezTo>
                  <a:cubicBezTo>
                    <a:pt x="393" y="364"/>
                    <a:pt x="393" y="364"/>
                    <a:pt x="393" y="364"/>
                  </a:cubicBezTo>
                  <a:cubicBezTo>
                    <a:pt x="396" y="362"/>
                    <a:pt x="396" y="362"/>
                    <a:pt x="396" y="362"/>
                  </a:cubicBezTo>
                  <a:cubicBezTo>
                    <a:pt x="397" y="375"/>
                    <a:pt x="397" y="375"/>
                    <a:pt x="397" y="375"/>
                  </a:cubicBezTo>
                  <a:cubicBezTo>
                    <a:pt x="397" y="379"/>
                    <a:pt x="396" y="382"/>
                    <a:pt x="392" y="385"/>
                  </a:cubicBezTo>
                  <a:cubicBezTo>
                    <a:pt x="390" y="386"/>
                    <a:pt x="387" y="388"/>
                    <a:pt x="382" y="390"/>
                  </a:cubicBezTo>
                  <a:cubicBezTo>
                    <a:pt x="378" y="390"/>
                    <a:pt x="378" y="390"/>
                    <a:pt x="378" y="390"/>
                  </a:cubicBezTo>
                  <a:cubicBezTo>
                    <a:pt x="374" y="392"/>
                    <a:pt x="366" y="403"/>
                    <a:pt x="354" y="422"/>
                  </a:cubicBezTo>
                  <a:cubicBezTo>
                    <a:pt x="354" y="423"/>
                    <a:pt x="354" y="423"/>
                    <a:pt x="354" y="423"/>
                  </a:cubicBezTo>
                  <a:cubicBezTo>
                    <a:pt x="353" y="423"/>
                    <a:pt x="353" y="423"/>
                    <a:pt x="353" y="423"/>
                  </a:cubicBezTo>
                  <a:cubicBezTo>
                    <a:pt x="341" y="430"/>
                    <a:pt x="341" y="430"/>
                    <a:pt x="341" y="430"/>
                  </a:cubicBezTo>
                  <a:cubicBezTo>
                    <a:pt x="343" y="430"/>
                    <a:pt x="344" y="431"/>
                    <a:pt x="344" y="432"/>
                  </a:cubicBezTo>
                  <a:cubicBezTo>
                    <a:pt x="344" y="434"/>
                    <a:pt x="342" y="434"/>
                    <a:pt x="339" y="435"/>
                  </a:cubicBezTo>
                  <a:cubicBezTo>
                    <a:pt x="305" y="434"/>
                    <a:pt x="305" y="434"/>
                    <a:pt x="305" y="434"/>
                  </a:cubicBezTo>
                  <a:cubicBezTo>
                    <a:pt x="267" y="433"/>
                    <a:pt x="238" y="443"/>
                    <a:pt x="216" y="465"/>
                  </a:cubicBezTo>
                  <a:cubicBezTo>
                    <a:pt x="216" y="465"/>
                    <a:pt x="216" y="465"/>
                    <a:pt x="216" y="465"/>
                  </a:cubicBezTo>
                  <a:cubicBezTo>
                    <a:pt x="215" y="466"/>
                    <a:pt x="215" y="466"/>
                    <a:pt x="215" y="466"/>
                  </a:cubicBezTo>
                  <a:cubicBezTo>
                    <a:pt x="215" y="466"/>
                    <a:pt x="215" y="466"/>
                    <a:pt x="215" y="466"/>
                  </a:cubicBezTo>
                  <a:cubicBezTo>
                    <a:pt x="201" y="467"/>
                    <a:pt x="201" y="467"/>
                    <a:pt x="201" y="467"/>
                  </a:cubicBezTo>
                  <a:cubicBezTo>
                    <a:pt x="200" y="468"/>
                    <a:pt x="200" y="468"/>
                    <a:pt x="200" y="468"/>
                  </a:cubicBezTo>
                  <a:cubicBezTo>
                    <a:pt x="199" y="468"/>
                    <a:pt x="199" y="468"/>
                    <a:pt x="199" y="468"/>
                  </a:cubicBezTo>
                  <a:cubicBezTo>
                    <a:pt x="195" y="458"/>
                    <a:pt x="195" y="458"/>
                    <a:pt x="195" y="458"/>
                  </a:cubicBezTo>
                  <a:cubicBezTo>
                    <a:pt x="181" y="462"/>
                    <a:pt x="181" y="462"/>
                    <a:pt x="181" y="462"/>
                  </a:cubicBezTo>
                  <a:cubicBezTo>
                    <a:pt x="173" y="462"/>
                    <a:pt x="163" y="460"/>
                    <a:pt x="152" y="454"/>
                  </a:cubicBezTo>
                  <a:cubicBezTo>
                    <a:pt x="142" y="450"/>
                    <a:pt x="132" y="444"/>
                    <a:pt x="123" y="437"/>
                  </a:cubicBezTo>
                  <a:cubicBezTo>
                    <a:pt x="117" y="432"/>
                    <a:pt x="110" y="429"/>
                    <a:pt x="101" y="427"/>
                  </a:cubicBezTo>
                  <a:cubicBezTo>
                    <a:pt x="88" y="426"/>
                    <a:pt x="88" y="426"/>
                    <a:pt x="88" y="426"/>
                  </a:cubicBezTo>
                  <a:cubicBezTo>
                    <a:pt x="74" y="428"/>
                    <a:pt x="74" y="428"/>
                    <a:pt x="74" y="428"/>
                  </a:cubicBezTo>
                  <a:cubicBezTo>
                    <a:pt x="63" y="430"/>
                    <a:pt x="53" y="430"/>
                    <a:pt x="43" y="429"/>
                  </a:cubicBezTo>
                  <a:cubicBezTo>
                    <a:pt x="32" y="428"/>
                    <a:pt x="18" y="425"/>
                    <a:pt x="1" y="420"/>
                  </a:cubicBezTo>
                  <a:cubicBezTo>
                    <a:pt x="0" y="422"/>
                    <a:pt x="0" y="422"/>
                    <a:pt x="0" y="422"/>
                  </a:cubicBezTo>
                  <a:cubicBezTo>
                    <a:pt x="0" y="422"/>
                    <a:pt x="0" y="422"/>
                    <a:pt x="0" y="422"/>
                  </a:cubicBezTo>
                  <a:cubicBezTo>
                    <a:pt x="0" y="422"/>
                    <a:pt x="0" y="422"/>
                    <a:pt x="0" y="422"/>
                  </a:cubicBezTo>
                  <a:cubicBezTo>
                    <a:pt x="1" y="422"/>
                    <a:pt x="1" y="422"/>
                    <a:pt x="1" y="422"/>
                  </a:cubicBezTo>
                  <a:cubicBezTo>
                    <a:pt x="1" y="423"/>
                    <a:pt x="1" y="423"/>
                    <a:pt x="1" y="423"/>
                  </a:cubicBezTo>
                  <a:cubicBezTo>
                    <a:pt x="1" y="427"/>
                    <a:pt x="1" y="427"/>
                    <a:pt x="1" y="427"/>
                  </a:cubicBezTo>
                  <a:cubicBezTo>
                    <a:pt x="5" y="434"/>
                    <a:pt x="5" y="434"/>
                    <a:pt x="5" y="434"/>
                  </a:cubicBezTo>
                  <a:cubicBezTo>
                    <a:pt x="13" y="445"/>
                    <a:pt x="13" y="445"/>
                    <a:pt x="13" y="445"/>
                  </a:cubicBezTo>
                  <a:cubicBezTo>
                    <a:pt x="14" y="446"/>
                    <a:pt x="14" y="446"/>
                    <a:pt x="14" y="446"/>
                  </a:cubicBezTo>
                  <a:cubicBezTo>
                    <a:pt x="12" y="454"/>
                    <a:pt x="12" y="454"/>
                    <a:pt x="12" y="454"/>
                  </a:cubicBezTo>
                  <a:cubicBezTo>
                    <a:pt x="12" y="454"/>
                    <a:pt x="12" y="454"/>
                    <a:pt x="12" y="454"/>
                  </a:cubicBezTo>
                  <a:cubicBezTo>
                    <a:pt x="12" y="454"/>
                    <a:pt x="12" y="454"/>
                    <a:pt x="12" y="454"/>
                  </a:cubicBezTo>
                  <a:cubicBezTo>
                    <a:pt x="7" y="460"/>
                    <a:pt x="7" y="460"/>
                    <a:pt x="7" y="460"/>
                  </a:cubicBezTo>
                  <a:cubicBezTo>
                    <a:pt x="12" y="466"/>
                    <a:pt x="12" y="466"/>
                    <a:pt x="12" y="466"/>
                  </a:cubicBezTo>
                  <a:cubicBezTo>
                    <a:pt x="14" y="468"/>
                    <a:pt x="15" y="469"/>
                    <a:pt x="15" y="471"/>
                  </a:cubicBezTo>
                  <a:cubicBezTo>
                    <a:pt x="16" y="478"/>
                    <a:pt x="16" y="478"/>
                    <a:pt x="16" y="478"/>
                  </a:cubicBezTo>
                  <a:cubicBezTo>
                    <a:pt x="22" y="484"/>
                    <a:pt x="22" y="484"/>
                    <a:pt x="22" y="484"/>
                  </a:cubicBezTo>
                  <a:cubicBezTo>
                    <a:pt x="22" y="485"/>
                    <a:pt x="22" y="485"/>
                    <a:pt x="22" y="485"/>
                  </a:cubicBezTo>
                  <a:cubicBezTo>
                    <a:pt x="23" y="490"/>
                    <a:pt x="23" y="490"/>
                    <a:pt x="23" y="490"/>
                  </a:cubicBezTo>
                  <a:cubicBezTo>
                    <a:pt x="23" y="494"/>
                    <a:pt x="23" y="494"/>
                    <a:pt x="23" y="494"/>
                  </a:cubicBezTo>
                  <a:cubicBezTo>
                    <a:pt x="27" y="497"/>
                    <a:pt x="27" y="497"/>
                    <a:pt x="27" y="497"/>
                  </a:cubicBezTo>
                  <a:cubicBezTo>
                    <a:pt x="29" y="496"/>
                    <a:pt x="29" y="496"/>
                    <a:pt x="29" y="496"/>
                  </a:cubicBezTo>
                  <a:cubicBezTo>
                    <a:pt x="30" y="495"/>
                    <a:pt x="30" y="495"/>
                    <a:pt x="30" y="495"/>
                  </a:cubicBezTo>
                  <a:cubicBezTo>
                    <a:pt x="31" y="492"/>
                    <a:pt x="33" y="490"/>
                    <a:pt x="36" y="490"/>
                  </a:cubicBezTo>
                  <a:cubicBezTo>
                    <a:pt x="39" y="489"/>
                    <a:pt x="39" y="489"/>
                    <a:pt x="39" y="489"/>
                  </a:cubicBezTo>
                  <a:cubicBezTo>
                    <a:pt x="60" y="487"/>
                    <a:pt x="60" y="487"/>
                    <a:pt x="60" y="487"/>
                  </a:cubicBezTo>
                  <a:cubicBezTo>
                    <a:pt x="68" y="484"/>
                    <a:pt x="68" y="484"/>
                    <a:pt x="68" y="484"/>
                  </a:cubicBezTo>
                  <a:cubicBezTo>
                    <a:pt x="69" y="483"/>
                    <a:pt x="69" y="483"/>
                    <a:pt x="69" y="483"/>
                  </a:cubicBezTo>
                  <a:cubicBezTo>
                    <a:pt x="70" y="482"/>
                    <a:pt x="70" y="482"/>
                    <a:pt x="70" y="482"/>
                  </a:cubicBezTo>
                  <a:cubicBezTo>
                    <a:pt x="75" y="492"/>
                    <a:pt x="75" y="492"/>
                    <a:pt x="75" y="492"/>
                  </a:cubicBezTo>
                  <a:cubicBezTo>
                    <a:pt x="75" y="492"/>
                    <a:pt x="75" y="492"/>
                    <a:pt x="75" y="492"/>
                  </a:cubicBezTo>
                  <a:cubicBezTo>
                    <a:pt x="75" y="492"/>
                    <a:pt x="75" y="492"/>
                    <a:pt x="75" y="492"/>
                  </a:cubicBezTo>
                  <a:cubicBezTo>
                    <a:pt x="76" y="494"/>
                    <a:pt x="75" y="496"/>
                    <a:pt x="74" y="498"/>
                  </a:cubicBezTo>
                  <a:cubicBezTo>
                    <a:pt x="62" y="515"/>
                    <a:pt x="62" y="515"/>
                    <a:pt x="62" y="515"/>
                  </a:cubicBezTo>
                  <a:cubicBezTo>
                    <a:pt x="63" y="518"/>
                    <a:pt x="63" y="518"/>
                    <a:pt x="63" y="518"/>
                  </a:cubicBezTo>
                  <a:cubicBezTo>
                    <a:pt x="68" y="523"/>
                    <a:pt x="68" y="523"/>
                    <a:pt x="68" y="523"/>
                  </a:cubicBezTo>
                  <a:cubicBezTo>
                    <a:pt x="74" y="526"/>
                    <a:pt x="74" y="526"/>
                    <a:pt x="74" y="526"/>
                  </a:cubicBezTo>
                  <a:cubicBezTo>
                    <a:pt x="74" y="526"/>
                    <a:pt x="74" y="526"/>
                    <a:pt x="74" y="526"/>
                  </a:cubicBezTo>
                  <a:cubicBezTo>
                    <a:pt x="76" y="529"/>
                    <a:pt x="78" y="531"/>
                    <a:pt x="81" y="532"/>
                  </a:cubicBezTo>
                  <a:cubicBezTo>
                    <a:pt x="84" y="533"/>
                    <a:pt x="86" y="535"/>
                    <a:pt x="89" y="538"/>
                  </a:cubicBezTo>
                  <a:cubicBezTo>
                    <a:pt x="89" y="540"/>
                    <a:pt x="89" y="540"/>
                    <a:pt x="89" y="540"/>
                  </a:cubicBezTo>
                  <a:cubicBezTo>
                    <a:pt x="93" y="541"/>
                    <a:pt x="93" y="541"/>
                    <a:pt x="93" y="541"/>
                  </a:cubicBezTo>
                  <a:cubicBezTo>
                    <a:pt x="94" y="542"/>
                    <a:pt x="94" y="542"/>
                    <a:pt x="94" y="542"/>
                  </a:cubicBezTo>
                  <a:cubicBezTo>
                    <a:pt x="95" y="542"/>
                    <a:pt x="95" y="542"/>
                    <a:pt x="95" y="542"/>
                  </a:cubicBezTo>
                  <a:cubicBezTo>
                    <a:pt x="96" y="546"/>
                    <a:pt x="96" y="546"/>
                    <a:pt x="96" y="546"/>
                  </a:cubicBezTo>
                  <a:cubicBezTo>
                    <a:pt x="96" y="546"/>
                    <a:pt x="96" y="546"/>
                    <a:pt x="96" y="546"/>
                  </a:cubicBezTo>
                  <a:cubicBezTo>
                    <a:pt x="96" y="550"/>
                    <a:pt x="96" y="550"/>
                    <a:pt x="96" y="550"/>
                  </a:cubicBezTo>
                  <a:cubicBezTo>
                    <a:pt x="98" y="557"/>
                    <a:pt x="98" y="557"/>
                    <a:pt x="98" y="557"/>
                  </a:cubicBezTo>
                  <a:cubicBezTo>
                    <a:pt x="108" y="558"/>
                    <a:pt x="108" y="558"/>
                    <a:pt x="108" y="558"/>
                  </a:cubicBezTo>
                  <a:cubicBezTo>
                    <a:pt x="109" y="558"/>
                    <a:pt x="109" y="558"/>
                    <a:pt x="109" y="558"/>
                  </a:cubicBezTo>
                  <a:cubicBezTo>
                    <a:pt x="109" y="559"/>
                    <a:pt x="109" y="559"/>
                    <a:pt x="109" y="559"/>
                  </a:cubicBezTo>
                  <a:cubicBezTo>
                    <a:pt x="109" y="559"/>
                    <a:pt x="109" y="559"/>
                    <a:pt x="109" y="559"/>
                  </a:cubicBezTo>
                  <a:cubicBezTo>
                    <a:pt x="110" y="560"/>
                    <a:pt x="110" y="560"/>
                    <a:pt x="110" y="560"/>
                  </a:cubicBezTo>
                  <a:cubicBezTo>
                    <a:pt x="112" y="566"/>
                    <a:pt x="112" y="566"/>
                    <a:pt x="112" y="566"/>
                  </a:cubicBezTo>
                  <a:cubicBezTo>
                    <a:pt x="120" y="568"/>
                    <a:pt x="120" y="568"/>
                    <a:pt x="120" y="568"/>
                  </a:cubicBezTo>
                  <a:cubicBezTo>
                    <a:pt x="126" y="566"/>
                    <a:pt x="126" y="566"/>
                    <a:pt x="126" y="566"/>
                  </a:cubicBezTo>
                  <a:cubicBezTo>
                    <a:pt x="125" y="562"/>
                    <a:pt x="125" y="562"/>
                    <a:pt x="125" y="562"/>
                  </a:cubicBezTo>
                  <a:cubicBezTo>
                    <a:pt x="120" y="558"/>
                    <a:pt x="120" y="558"/>
                    <a:pt x="120" y="558"/>
                  </a:cubicBezTo>
                  <a:cubicBezTo>
                    <a:pt x="121" y="557"/>
                    <a:pt x="121" y="557"/>
                    <a:pt x="121" y="557"/>
                  </a:cubicBezTo>
                  <a:cubicBezTo>
                    <a:pt x="121" y="556"/>
                    <a:pt x="121" y="556"/>
                    <a:pt x="121" y="556"/>
                  </a:cubicBezTo>
                  <a:cubicBezTo>
                    <a:pt x="125" y="548"/>
                    <a:pt x="125" y="548"/>
                    <a:pt x="125" y="548"/>
                  </a:cubicBezTo>
                  <a:cubicBezTo>
                    <a:pt x="135" y="548"/>
                    <a:pt x="135" y="548"/>
                    <a:pt x="135" y="548"/>
                  </a:cubicBezTo>
                  <a:cubicBezTo>
                    <a:pt x="135" y="548"/>
                    <a:pt x="135" y="548"/>
                    <a:pt x="135" y="548"/>
                  </a:cubicBezTo>
                  <a:cubicBezTo>
                    <a:pt x="149" y="553"/>
                    <a:pt x="149" y="553"/>
                    <a:pt x="149" y="553"/>
                  </a:cubicBezTo>
                  <a:cubicBezTo>
                    <a:pt x="156" y="552"/>
                    <a:pt x="156" y="552"/>
                    <a:pt x="156" y="552"/>
                  </a:cubicBezTo>
                  <a:cubicBezTo>
                    <a:pt x="162" y="546"/>
                    <a:pt x="162" y="546"/>
                    <a:pt x="162" y="546"/>
                  </a:cubicBezTo>
                  <a:cubicBezTo>
                    <a:pt x="169" y="538"/>
                    <a:pt x="174" y="534"/>
                    <a:pt x="176" y="536"/>
                  </a:cubicBezTo>
                  <a:cubicBezTo>
                    <a:pt x="180" y="536"/>
                    <a:pt x="180" y="536"/>
                    <a:pt x="180" y="536"/>
                  </a:cubicBezTo>
                  <a:cubicBezTo>
                    <a:pt x="183" y="536"/>
                    <a:pt x="185" y="536"/>
                    <a:pt x="186" y="536"/>
                  </a:cubicBezTo>
                  <a:cubicBezTo>
                    <a:pt x="187" y="537"/>
                    <a:pt x="187" y="538"/>
                    <a:pt x="187" y="539"/>
                  </a:cubicBezTo>
                  <a:cubicBezTo>
                    <a:pt x="187" y="540"/>
                    <a:pt x="189" y="544"/>
                    <a:pt x="191" y="548"/>
                  </a:cubicBezTo>
                  <a:cubicBezTo>
                    <a:pt x="191" y="548"/>
                    <a:pt x="191" y="548"/>
                    <a:pt x="191" y="548"/>
                  </a:cubicBezTo>
                  <a:cubicBezTo>
                    <a:pt x="191" y="549"/>
                    <a:pt x="191" y="549"/>
                    <a:pt x="191" y="549"/>
                  </a:cubicBezTo>
                  <a:cubicBezTo>
                    <a:pt x="192" y="554"/>
                    <a:pt x="192" y="554"/>
                    <a:pt x="192" y="554"/>
                  </a:cubicBezTo>
                  <a:cubicBezTo>
                    <a:pt x="192" y="556"/>
                    <a:pt x="192" y="556"/>
                    <a:pt x="192" y="556"/>
                  </a:cubicBezTo>
                  <a:cubicBezTo>
                    <a:pt x="191" y="562"/>
                    <a:pt x="191" y="562"/>
                    <a:pt x="191" y="562"/>
                  </a:cubicBezTo>
                  <a:cubicBezTo>
                    <a:pt x="191" y="562"/>
                    <a:pt x="191" y="562"/>
                    <a:pt x="191" y="562"/>
                  </a:cubicBezTo>
                  <a:cubicBezTo>
                    <a:pt x="191" y="562"/>
                    <a:pt x="191" y="562"/>
                    <a:pt x="191" y="562"/>
                  </a:cubicBezTo>
                  <a:cubicBezTo>
                    <a:pt x="190" y="563"/>
                    <a:pt x="190" y="563"/>
                    <a:pt x="190" y="563"/>
                  </a:cubicBezTo>
                  <a:cubicBezTo>
                    <a:pt x="184" y="571"/>
                    <a:pt x="184" y="571"/>
                    <a:pt x="184" y="571"/>
                  </a:cubicBezTo>
                  <a:cubicBezTo>
                    <a:pt x="183" y="571"/>
                    <a:pt x="183" y="571"/>
                    <a:pt x="183" y="571"/>
                  </a:cubicBezTo>
                  <a:cubicBezTo>
                    <a:pt x="183" y="571"/>
                    <a:pt x="183" y="571"/>
                    <a:pt x="183" y="571"/>
                  </a:cubicBezTo>
                  <a:cubicBezTo>
                    <a:pt x="169" y="578"/>
                    <a:pt x="169" y="578"/>
                    <a:pt x="169" y="578"/>
                  </a:cubicBezTo>
                  <a:cubicBezTo>
                    <a:pt x="167" y="582"/>
                    <a:pt x="167" y="582"/>
                    <a:pt x="167" y="582"/>
                  </a:cubicBezTo>
                  <a:cubicBezTo>
                    <a:pt x="165" y="593"/>
                    <a:pt x="165" y="593"/>
                    <a:pt x="165" y="593"/>
                  </a:cubicBezTo>
                  <a:cubicBezTo>
                    <a:pt x="166" y="599"/>
                    <a:pt x="166" y="599"/>
                    <a:pt x="166" y="599"/>
                  </a:cubicBezTo>
                  <a:cubicBezTo>
                    <a:pt x="170" y="605"/>
                    <a:pt x="170" y="605"/>
                    <a:pt x="170" y="605"/>
                  </a:cubicBezTo>
                  <a:cubicBezTo>
                    <a:pt x="171" y="606"/>
                    <a:pt x="171" y="606"/>
                    <a:pt x="171" y="606"/>
                  </a:cubicBezTo>
                  <a:cubicBezTo>
                    <a:pt x="176" y="609"/>
                    <a:pt x="176" y="609"/>
                    <a:pt x="176" y="609"/>
                  </a:cubicBezTo>
                  <a:cubicBezTo>
                    <a:pt x="193" y="609"/>
                    <a:pt x="193" y="609"/>
                    <a:pt x="193" y="609"/>
                  </a:cubicBezTo>
                  <a:cubicBezTo>
                    <a:pt x="207" y="607"/>
                    <a:pt x="207" y="607"/>
                    <a:pt x="207" y="607"/>
                  </a:cubicBezTo>
                  <a:cubicBezTo>
                    <a:pt x="209" y="605"/>
                    <a:pt x="209" y="605"/>
                    <a:pt x="209" y="605"/>
                  </a:cubicBezTo>
                  <a:cubicBezTo>
                    <a:pt x="211" y="603"/>
                    <a:pt x="213" y="602"/>
                    <a:pt x="214" y="602"/>
                  </a:cubicBezTo>
                  <a:cubicBezTo>
                    <a:pt x="224" y="604"/>
                    <a:pt x="224" y="604"/>
                    <a:pt x="224" y="604"/>
                  </a:cubicBezTo>
                  <a:cubicBezTo>
                    <a:pt x="224" y="602"/>
                    <a:pt x="224" y="602"/>
                    <a:pt x="224" y="602"/>
                  </a:cubicBezTo>
                  <a:cubicBezTo>
                    <a:pt x="224" y="599"/>
                    <a:pt x="224" y="597"/>
                    <a:pt x="225" y="594"/>
                  </a:cubicBezTo>
                  <a:cubicBezTo>
                    <a:pt x="229" y="588"/>
                    <a:pt x="229" y="588"/>
                    <a:pt x="229" y="588"/>
                  </a:cubicBezTo>
                  <a:cubicBezTo>
                    <a:pt x="229" y="575"/>
                    <a:pt x="229" y="575"/>
                    <a:pt x="229" y="575"/>
                  </a:cubicBezTo>
                  <a:cubicBezTo>
                    <a:pt x="229" y="574"/>
                    <a:pt x="229" y="574"/>
                    <a:pt x="229" y="574"/>
                  </a:cubicBezTo>
                  <a:cubicBezTo>
                    <a:pt x="236" y="554"/>
                    <a:pt x="236" y="554"/>
                    <a:pt x="236" y="554"/>
                  </a:cubicBezTo>
                  <a:cubicBezTo>
                    <a:pt x="237" y="553"/>
                    <a:pt x="237" y="553"/>
                    <a:pt x="237" y="553"/>
                  </a:cubicBezTo>
                  <a:cubicBezTo>
                    <a:pt x="237" y="553"/>
                    <a:pt x="237" y="553"/>
                    <a:pt x="237" y="553"/>
                  </a:cubicBezTo>
                  <a:cubicBezTo>
                    <a:pt x="237" y="553"/>
                    <a:pt x="237" y="553"/>
                    <a:pt x="237" y="553"/>
                  </a:cubicBezTo>
                  <a:cubicBezTo>
                    <a:pt x="237" y="552"/>
                    <a:pt x="237" y="552"/>
                    <a:pt x="237" y="552"/>
                  </a:cubicBezTo>
                  <a:cubicBezTo>
                    <a:pt x="250" y="542"/>
                    <a:pt x="250" y="542"/>
                    <a:pt x="250" y="542"/>
                  </a:cubicBezTo>
                  <a:cubicBezTo>
                    <a:pt x="250" y="542"/>
                    <a:pt x="250" y="542"/>
                    <a:pt x="250" y="542"/>
                  </a:cubicBezTo>
                  <a:cubicBezTo>
                    <a:pt x="261" y="546"/>
                    <a:pt x="261" y="546"/>
                    <a:pt x="261" y="546"/>
                  </a:cubicBezTo>
                  <a:cubicBezTo>
                    <a:pt x="261" y="546"/>
                    <a:pt x="261" y="546"/>
                    <a:pt x="261" y="546"/>
                  </a:cubicBezTo>
                  <a:cubicBezTo>
                    <a:pt x="267" y="550"/>
                    <a:pt x="270" y="554"/>
                    <a:pt x="270" y="556"/>
                  </a:cubicBezTo>
                  <a:cubicBezTo>
                    <a:pt x="269" y="564"/>
                    <a:pt x="269" y="564"/>
                    <a:pt x="269" y="564"/>
                  </a:cubicBezTo>
                  <a:cubicBezTo>
                    <a:pt x="265" y="570"/>
                    <a:pt x="265" y="570"/>
                    <a:pt x="265" y="570"/>
                  </a:cubicBezTo>
                  <a:cubicBezTo>
                    <a:pt x="262" y="578"/>
                    <a:pt x="262" y="578"/>
                    <a:pt x="262" y="578"/>
                  </a:cubicBezTo>
                  <a:cubicBezTo>
                    <a:pt x="262" y="587"/>
                    <a:pt x="262" y="587"/>
                    <a:pt x="262" y="587"/>
                  </a:cubicBezTo>
                  <a:cubicBezTo>
                    <a:pt x="265" y="591"/>
                    <a:pt x="265" y="591"/>
                    <a:pt x="265" y="591"/>
                  </a:cubicBezTo>
                  <a:cubicBezTo>
                    <a:pt x="269" y="590"/>
                    <a:pt x="269" y="590"/>
                    <a:pt x="269" y="590"/>
                  </a:cubicBezTo>
                  <a:cubicBezTo>
                    <a:pt x="270" y="590"/>
                    <a:pt x="270" y="590"/>
                    <a:pt x="270" y="590"/>
                  </a:cubicBezTo>
                  <a:cubicBezTo>
                    <a:pt x="276" y="590"/>
                    <a:pt x="276" y="590"/>
                    <a:pt x="276" y="590"/>
                  </a:cubicBezTo>
                  <a:cubicBezTo>
                    <a:pt x="279" y="592"/>
                    <a:pt x="281" y="595"/>
                    <a:pt x="282" y="599"/>
                  </a:cubicBezTo>
                  <a:cubicBezTo>
                    <a:pt x="286" y="600"/>
                    <a:pt x="286" y="600"/>
                    <a:pt x="286" y="600"/>
                  </a:cubicBezTo>
                  <a:cubicBezTo>
                    <a:pt x="286" y="600"/>
                    <a:pt x="286" y="600"/>
                    <a:pt x="286" y="600"/>
                  </a:cubicBezTo>
                  <a:cubicBezTo>
                    <a:pt x="286" y="600"/>
                    <a:pt x="286" y="600"/>
                    <a:pt x="286" y="600"/>
                  </a:cubicBezTo>
                  <a:cubicBezTo>
                    <a:pt x="287" y="600"/>
                    <a:pt x="287" y="600"/>
                    <a:pt x="287" y="600"/>
                  </a:cubicBezTo>
                  <a:cubicBezTo>
                    <a:pt x="300" y="606"/>
                    <a:pt x="300" y="606"/>
                    <a:pt x="300" y="606"/>
                  </a:cubicBezTo>
                  <a:cubicBezTo>
                    <a:pt x="306" y="608"/>
                    <a:pt x="306" y="608"/>
                    <a:pt x="306" y="608"/>
                  </a:cubicBezTo>
                  <a:cubicBezTo>
                    <a:pt x="315" y="607"/>
                    <a:pt x="315" y="607"/>
                    <a:pt x="315" y="607"/>
                  </a:cubicBezTo>
                  <a:cubicBezTo>
                    <a:pt x="318" y="602"/>
                    <a:pt x="318" y="602"/>
                    <a:pt x="318" y="602"/>
                  </a:cubicBezTo>
                  <a:cubicBezTo>
                    <a:pt x="323" y="583"/>
                    <a:pt x="323" y="583"/>
                    <a:pt x="323" y="583"/>
                  </a:cubicBezTo>
                  <a:cubicBezTo>
                    <a:pt x="324" y="572"/>
                    <a:pt x="324" y="572"/>
                    <a:pt x="324" y="572"/>
                  </a:cubicBezTo>
                  <a:cubicBezTo>
                    <a:pt x="324" y="571"/>
                    <a:pt x="324" y="571"/>
                    <a:pt x="324" y="571"/>
                  </a:cubicBezTo>
                  <a:cubicBezTo>
                    <a:pt x="324" y="571"/>
                    <a:pt x="324" y="571"/>
                    <a:pt x="324" y="571"/>
                  </a:cubicBezTo>
                  <a:cubicBezTo>
                    <a:pt x="325" y="570"/>
                    <a:pt x="325" y="570"/>
                    <a:pt x="325" y="570"/>
                  </a:cubicBezTo>
                  <a:cubicBezTo>
                    <a:pt x="332" y="564"/>
                    <a:pt x="332" y="564"/>
                    <a:pt x="332" y="564"/>
                  </a:cubicBezTo>
                  <a:cubicBezTo>
                    <a:pt x="337" y="558"/>
                    <a:pt x="337" y="558"/>
                    <a:pt x="337" y="558"/>
                  </a:cubicBezTo>
                  <a:cubicBezTo>
                    <a:pt x="337" y="558"/>
                    <a:pt x="337" y="558"/>
                    <a:pt x="337" y="558"/>
                  </a:cubicBezTo>
                  <a:cubicBezTo>
                    <a:pt x="345" y="554"/>
                    <a:pt x="345" y="554"/>
                    <a:pt x="345" y="554"/>
                  </a:cubicBezTo>
                  <a:cubicBezTo>
                    <a:pt x="350" y="552"/>
                    <a:pt x="350" y="552"/>
                    <a:pt x="350" y="552"/>
                  </a:cubicBezTo>
                  <a:cubicBezTo>
                    <a:pt x="356" y="549"/>
                    <a:pt x="356" y="549"/>
                    <a:pt x="356" y="549"/>
                  </a:cubicBezTo>
                  <a:cubicBezTo>
                    <a:pt x="353" y="537"/>
                    <a:pt x="353" y="537"/>
                    <a:pt x="353" y="537"/>
                  </a:cubicBezTo>
                  <a:cubicBezTo>
                    <a:pt x="366" y="539"/>
                    <a:pt x="366" y="539"/>
                    <a:pt x="366" y="539"/>
                  </a:cubicBezTo>
                  <a:cubicBezTo>
                    <a:pt x="366" y="539"/>
                    <a:pt x="366" y="539"/>
                    <a:pt x="366" y="539"/>
                  </a:cubicBezTo>
                  <a:cubicBezTo>
                    <a:pt x="366" y="539"/>
                    <a:pt x="366" y="539"/>
                    <a:pt x="366" y="539"/>
                  </a:cubicBezTo>
                  <a:cubicBezTo>
                    <a:pt x="366" y="539"/>
                    <a:pt x="366" y="539"/>
                    <a:pt x="366" y="539"/>
                  </a:cubicBezTo>
                  <a:cubicBezTo>
                    <a:pt x="374" y="542"/>
                    <a:pt x="374" y="542"/>
                    <a:pt x="374" y="542"/>
                  </a:cubicBezTo>
                  <a:cubicBezTo>
                    <a:pt x="374" y="542"/>
                    <a:pt x="374" y="542"/>
                    <a:pt x="374" y="542"/>
                  </a:cubicBezTo>
                  <a:cubicBezTo>
                    <a:pt x="374" y="542"/>
                    <a:pt x="374" y="542"/>
                    <a:pt x="374" y="542"/>
                  </a:cubicBezTo>
                  <a:cubicBezTo>
                    <a:pt x="376" y="534"/>
                    <a:pt x="376" y="534"/>
                    <a:pt x="376" y="534"/>
                  </a:cubicBezTo>
                  <a:cubicBezTo>
                    <a:pt x="376" y="533"/>
                    <a:pt x="376" y="533"/>
                    <a:pt x="376" y="533"/>
                  </a:cubicBezTo>
                  <a:cubicBezTo>
                    <a:pt x="377" y="533"/>
                    <a:pt x="377" y="533"/>
                    <a:pt x="377" y="533"/>
                  </a:cubicBezTo>
                  <a:cubicBezTo>
                    <a:pt x="378" y="533"/>
                    <a:pt x="378" y="533"/>
                    <a:pt x="378" y="533"/>
                  </a:cubicBezTo>
                  <a:cubicBezTo>
                    <a:pt x="384" y="535"/>
                    <a:pt x="384" y="535"/>
                    <a:pt x="384" y="535"/>
                  </a:cubicBezTo>
                  <a:cubicBezTo>
                    <a:pt x="387" y="535"/>
                    <a:pt x="387" y="535"/>
                    <a:pt x="387" y="535"/>
                  </a:cubicBezTo>
                  <a:cubicBezTo>
                    <a:pt x="393" y="528"/>
                    <a:pt x="393" y="528"/>
                    <a:pt x="393" y="528"/>
                  </a:cubicBezTo>
                  <a:cubicBezTo>
                    <a:pt x="394" y="528"/>
                    <a:pt x="394" y="528"/>
                    <a:pt x="394" y="528"/>
                  </a:cubicBezTo>
                  <a:cubicBezTo>
                    <a:pt x="394" y="528"/>
                    <a:pt x="394" y="528"/>
                    <a:pt x="394" y="528"/>
                  </a:cubicBezTo>
                  <a:cubicBezTo>
                    <a:pt x="394" y="528"/>
                    <a:pt x="394" y="528"/>
                    <a:pt x="394" y="528"/>
                  </a:cubicBezTo>
                  <a:cubicBezTo>
                    <a:pt x="402" y="526"/>
                    <a:pt x="402" y="526"/>
                    <a:pt x="402" y="526"/>
                  </a:cubicBezTo>
                  <a:cubicBezTo>
                    <a:pt x="409" y="520"/>
                    <a:pt x="409" y="520"/>
                    <a:pt x="409" y="520"/>
                  </a:cubicBezTo>
                  <a:cubicBezTo>
                    <a:pt x="413" y="514"/>
                    <a:pt x="413" y="514"/>
                    <a:pt x="413" y="514"/>
                  </a:cubicBezTo>
                  <a:cubicBezTo>
                    <a:pt x="413" y="508"/>
                    <a:pt x="413" y="508"/>
                    <a:pt x="413" y="508"/>
                  </a:cubicBezTo>
                  <a:cubicBezTo>
                    <a:pt x="413" y="506"/>
                    <a:pt x="414" y="504"/>
                    <a:pt x="416" y="503"/>
                  </a:cubicBezTo>
                  <a:cubicBezTo>
                    <a:pt x="416" y="503"/>
                    <a:pt x="416" y="503"/>
                    <a:pt x="416" y="503"/>
                  </a:cubicBezTo>
                  <a:cubicBezTo>
                    <a:pt x="417" y="503"/>
                    <a:pt x="417" y="503"/>
                    <a:pt x="417" y="503"/>
                  </a:cubicBezTo>
                  <a:cubicBezTo>
                    <a:pt x="418" y="503"/>
                    <a:pt x="418" y="503"/>
                    <a:pt x="418" y="503"/>
                  </a:cubicBezTo>
                  <a:cubicBezTo>
                    <a:pt x="425" y="504"/>
                    <a:pt x="425" y="504"/>
                    <a:pt x="425" y="504"/>
                  </a:cubicBezTo>
                  <a:cubicBezTo>
                    <a:pt x="428" y="502"/>
                    <a:pt x="428" y="502"/>
                    <a:pt x="428" y="502"/>
                  </a:cubicBezTo>
                  <a:cubicBezTo>
                    <a:pt x="430" y="496"/>
                    <a:pt x="430" y="496"/>
                    <a:pt x="430" y="496"/>
                  </a:cubicBezTo>
                  <a:cubicBezTo>
                    <a:pt x="438" y="494"/>
                    <a:pt x="438" y="494"/>
                    <a:pt x="438" y="494"/>
                  </a:cubicBezTo>
                  <a:cubicBezTo>
                    <a:pt x="438" y="494"/>
                    <a:pt x="438" y="494"/>
                    <a:pt x="438" y="494"/>
                  </a:cubicBezTo>
                  <a:cubicBezTo>
                    <a:pt x="438" y="494"/>
                    <a:pt x="438" y="494"/>
                    <a:pt x="438" y="494"/>
                  </a:cubicBezTo>
                  <a:cubicBezTo>
                    <a:pt x="438" y="494"/>
                    <a:pt x="438" y="494"/>
                    <a:pt x="438" y="494"/>
                  </a:cubicBezTo>
                  <a:cubicBezTo>
                    <a:pt x="448" y="495"/>
                    <a:pt x="448" y="495"/>
                    <a:pt x="448" y="495"/>
                  </a:cubicBezTo>
                  <a:cubicBezTo>
                    <a:pt x="456" y="493"/>
                    <a:pt x="456" y="493"/>
                    <a:pt x="456" y="493"/>
                  </a:cubicBezTo>
                  <a:cubicBezTo>
                    <a:pt x="461" y="488"/>
                    <a:pt x="461" y="488"/>
                    <a:pt x="461" y="488"/>
                  </a:cubicBezTo>
                  <a:cubicBezTo>
                    <a:pt x="464" y="482"/>
                    <a:pt x="464" y="482"/>
                    <a:pt x="464" y="482"/>
                  </a:cubicBezTo>
                  <a:cubicBezTo>
                    <a:pt x="458" y="475"/>
                    <a:pt x="458" y="475"/>
                    <a:pt x="458" y="475"/>
                  </a:cubicBezTo>
                  <a:cubicBezTo>
                    <a:pt x="458" y="475"/>
                    <a:pt x="458" y="475"/>
                    <a:pt x="458" y="475"/>
                  </a:cubicBezTo>
                  <a:cubicBezTo>
                    <a:pt x="458" y="475"/>
                    <a:pt x="458" y="475"/>
                    <a:pt x="458" y="475"/>
                  </a:cubicBezTo>
                  <a:cubicBezTo>
                    <a:pt x="457" y="470"/>
                    <a:pt x="457" y="470"/>
                    <a:pt x="457" y="470"/>
                  </a:cubicBezTo>
                  <a:cubicBezTo>
                    <a:pt x="457" y="470"/>
                    <a:pt x="457" y="470"/>
                    <a:pt x="457" y="470"/>
                  </a:cubicBezTo>
                  <a:cubicBezTo>
                    <a:pt x="456" y="463"/>
                    <a:pt x="456" y="463"/>
                    <a:pt x="456" y="463"/>
                  </a:cubicBezTo>
                  <a:cubicBezTo>
                    <a:pt x="456" y="462"/>
                    <a:pt x="456" y="462"/>
                    <a:pt x="456" y="462"/>
                  </a:cubicBezTo>
                  <a:cubicBezTo>
                    <a:pt x="459" y="456"/>
                    <a:pt x="459" y="456"/>
                    <a:pt x="459" y="456"/>
                  </a:cubicBezTo>
                  <a:cubicBezTo>
                    <a:pt x="459" y="454"/>
                    <a:pt x="460" y="451"/>
                    <a:pt x="464" y="448"/>
                  </a:cubicBezTo>
                  <a:cubicBezTo>
                    <a:pt x="468" y="439"/>
                    <a:pt x="468" y="439"/>
                    <a:pt x="468" y="439"/>
                  </a:cubicBezTo>
                  <a:cubicBezTo>
                    <a:pt x="468" y="439"/>
                    <a:pt x="468" y="439"/>
                    <a:pt x="468" y="439"/>
                  </a:cubicBezTo>
                  <a:cubicBezTo>
                    <a:pt x="468" y="439"/>
                    <a:pt x="468" y="439"/>
                    <a:pt x="468" y="439"/>
                  </a:cubicBezTo>
                  <a:cubicBezTo>
                    <a:pt x="472" y="432"/>
                    <a:pt x="472" y="432"/>
                    <a:pt x="472" y="432"/>
                  </a:cubicBezTo>
                  <a:cubicBezTo>
                    <a:pt x="478" y="420"/>
                    <a:pt x="478" y="420"/>
                    <a:pt x="478" y="420"/>
                  </a:cubicBezTo>
                  <a:cubicBezTo>
                    <a:pt x="484" y="428"/>
                    <a:pt x="484" y="428"/>
                    <a:pt x="484" y="428"/>
                  </a:cubicBezTo>
                  <a:cubicBezTo>
                    <a:pt x="484" y="429"/>
                    <a:pt x="484" y="429"/>
                    <a:pt x="484" y="429"/>
                  </a:cubicBezTo>
                  <a:cubicBezTo>
                    <a:pt x="484" y="429"/>
                    <a:pt x="484" y="429"/>
                    <a:pt x="484" y="429"/>
                  </a:cubicBezTo>
                  <a:cubicBezTo>
                    <a:pt x="486" y="437"/>
                    <a:pt x="486" y="437"/>
                    <a:pt x="486" y="437"/>
                  </a:cubicBezTo>
                  <a:cubicBezTo>
                    <a:pt x="486" y="438"/>
                    <a:pt x="486" y="438"/>
                    <a:pt x="486" y="438"/>
                  </a:cubicBezTo>
                  <a:cubicBezTo>
                    <a:pt x="488" y="446"/>
                    <a:pt x="488" y="446"/>
                    <a:pt x="488" y="446"/>
                  </a:cubicBezTo>
                  <a:cubicBezTo>
                    <a:pt x="493" y="448"/>
                    <a:pt x="493" y="448"/>
                    <a:pt x="493" y="448"/>
                  </a:cubicBezTo>
                  <a:cubicBezTo>
                    <a:pt x="494" y="448"/>
                    <a:pt x="494" y="448"/>
                    <a:pt x="494" y="448"/>
                  </a:cubicBezTo>
                  <a:cubicBezTo>
                    <a:pt x="494" y="448"/>
                    <a:pt x="494" y="448"/>
                    <a:pt x="494" y="448"/>
                  </a:cubicBezTo>
                  <a:cubicBezTo>
                    <a:pt x="494" y="448"/>
                    <a:pt x="494" y="448"/>
                    <a:pt x="494" y="448"/>
                  </a:cubicBezTo>
                  <a:cubicBezTo>
                    <a:pt x="495" y="449"/>
                    <a:pt x="495" y="449"/>
                    <a:pt x="495" y="449"/>
                  </a:cubicBezTo>
                  <a:cubicBezTo>
                    <a:pt x="496" y="448"/>
                    <a:pt x="496" y="448"/>
                    <a:pt x="496" y="448"/>
                  </a:cubicBezTo>
                  <a:cubicBezTo>
                    <a:pt x="500" y="440"/>
                    <a:pt x="500" y="440"/>
                    <a:pt x="500" y="440"/>
                  </a:cubicBezTo>
                  <a:cubicBezTo>
                    <a:pt x="503" y="432"/>
                    <a:pt x="503" y="432"/>
                    <a:pt x="503" y="432"/>
                  </a:cubicBezTo>
                  <a:cubicBezTo>
                    <a:pt x="504" y="432"/>
                    <a:pt x="504" y="432"/>
                    <a:pt x="504" y="432"/>
                  </a:cubicBezTo>
                  <a:cubicBezTo>
                    <a:pt x="506" y="433"/>
                    <a:pt x="506" y="433"/>
                    <a:pt x="506" y="433"/>
                  </a:cubicBezTo>
                  <a:cubicBezTo>
                    <a:pt x="517" y="437"/>
                    <a:pt x="517" y="437"/>
                    <a:pt x="517" y="437"/>
                  </a:cubicBezTo>
                  <a:cubicBezTo>
                    <a:pt x="523" y="432"/>
                    <a:pt x="523" y="432"/>
                    <a:pt x="523" y="432"/>
                  </a:cubicBezTo>
                  <a:cubicBezTo>
                    <a:pt x="523" y="432"/>
                    <a:pt x="523" y="432"/>
                    <a:pt x="523" y="432"/>
                  </a:cubicBezTo>
                  <a:cubicBezTo>
                    <a:pt x="524" y="432"/>
                    <a:pt x="524" y="432"/>
                    <a:pt x="524" y="432"/>
                  </a:cubicBezTo>
                  <a:cubicBezTo>
                    <a:pt x="530" y="432"/>
                    <a:pt x="530" y="432"/>
                    <a:pt x="530" y="432"/>
                  </a:cubicBezTo>
                  <a:cubicBezTo>
                    <a:pt x="534" y="425"/>
                    <a:pt x="534" y="425"/>
                    <a:pt x="534" y="425"/>
                  </a:cubicBezTo>
                  <a:cubicBezTo>
                    <a:pt x="534" y="416"/>
                    <a:pt x="534" y="416"/>
                    <a:pt x="534" y="416"/>
                  </a:cubicBezTo>
                  <a:cubicBezTo>
                    <a:pt x="536" y="404"/>
                    <a:pt x="536" y="404"/>
                    <a:pt x="536" y="404"/>
                  </a:cubicBezTo>
                  <a:cubicBezTo>
                    <a:pt x="537" y="404"/>
                    <a:pt x="537" y="404"/>
                    <a:pt x="537" y="404"/>
                  </a:cubicBezTo>
                  <a:cubicBezTo>
                    <a:pt x="538" y="404"/>
                    <a:pt x="538" y="404"/>
                    <a:pt x="538" y="404"/>
                  </a:cubicBezTo>
                  <a:cubicBezTo>
                    <a:pt x="547" y="406"/>
                    <a:pt x="547" y="406"/>
                    <a:pt x="547" y="406"/>
                  </a:cubicBezTo>
                  <a:cubicBezTo>
                    <a:pt x="551" y="399"/>
                    <a:pt x="551" y="399"/>
                    <a:pt x="551" y="399"/>
                  </a:cubicBezTo>
                  <a:cubicBezTo>
                    <a:pt x="552" y="399"/>
                    <a:pt x="552" y="399"/>
                    <a:pt x="552" y="399"/>
                  </a:cubicBezTo>
                  <a:cubicBezTo>
                    <a:pt x="552" y="399"/>
                    <a:pt x="552" y="399"/>
                    <a:pt x="552" y="399"/>
                  </a:cubicBezTo>
                  <a:cubicBezTo>
                    <a:pt x="560" y="398"/>
                    <a:pt x="560" y="398"/>
                    <a:pt x="560" y="398"/>
                  </a:cubicBezTo>
                  <a:cubicBezTo>
                    <a:pt x="562" y="398"/>
                    <a:pt x="562" y="398"/>
                    <a:pt x="562" y="398"/>
                  </a:cubicBezTo>
                  <a:cubicBezTo>
                    <a:pt x="562" y="398"/>
                    <a:pt x="562" y="398"/>
                    <a:pt x="562" y="398"/>
                  </a:cubicBezTo>
                  <a:cubicBezTo>
                    <a:pt x="562" y="399"/>
                    <a:pt x="562" y="399"/>
                    <a:pt x="562" y="399"/>
                  </a:cubicBezTo>
                  <a:cubicBezTo>
                    <a:pt x="566" y="404"/>
                    <a:pt x="566" y="404"/>
                    <a:pt x="566" y="404"/>
                  </a:cubicBezTo>
                  <a:cubicBezTo>
                    <a:pt x="566" y="405"/>
                    <a:pt x="566" y="405"/>
                    <a:pt x="566" y="405"/>
                  </a:cubicBezTo>
                  <a:cubicBezTo>
                    <a:pt x="567" y="405"/>
                    <a:pt x="567" y="405"/>
                    <a:pt x="567" y="405"/>
                  </a:cubicBezTo>
                  <a:cubicBezTo>
                    <a:pt x="567" y="406"/>
                    <a:pt x="567" y="406"/>
                    <a:pt x="567" y="406"/>
                  </a:cubicBezTo>
                  <a:cubicBezTo>
                    <a:pt x="568" y="414"/>
                    <a:pt x="568" y="414"/>
                    <a:pt x="568" y="414"/>
                  </a:cubicBezTo>
                  <a:cubicBezTo>
                    <a:pt x="572" y="418"/>
                    <a:pt x="572" y="418"/>
                    <a:pt x="572" y="418"/>
                  </a:cubicBezTo>
                  <a:cubicBezTo>
                    <a:pt x="577" y="412"/>
                    <a:pt x="577" y="412"/>
                    <a:pt x="577" y="412"/>
                  </a:cubicBezTo>
                  <a:cubicBezTo>
                    <a:pt x="578" y="414"/>
                    <a:pt x="578" y="414"/>
                    <a:pt x="578" y="414"/>
                  </a:cubicBezTo>
                  <a:cubicBezTo>
                    <a:pt x="580" y="416"/>
                    <a:pt x="581" y="418"/>
                    <a:pt x="581" y="420"/>
                  </a:cubicBezTo>
                  <a:cubicBezTo>
                    <a:pt x="581" y="428"/>
                    <a:pt x="581" y="428"/>
                    <a:pt x="581" y="428"/>
                  </a:cubicBezTo>
                  <a:cubicBezTo>
                    <a:pt x="578" y="435"/>
                    <a:pt x="578" y="435"/>
                    <a:pt x="578" y="435"/>
                  </a:cubicBezTo>
                  <a:cubicBezTo>
                    <a:pt x="580" y="438"/>
                    <a:pt x="580" y="438"/>
                    <a:pt x="580" y="438"/>
                  </a:cubicBezTo>
                  <a:cubicBezTo>
                    <a:pt x="584" y="442"/>
                    <a:pt x="584" y="442"/>
                    <a:pt x="584" y="442"/>
                  </a:cubicBezTo>
                  <a:cubicBezTo>
                    <a:pt x="601" y="445"/>
                    <a:pt x="601" y="445"/>
                    <a:pt x="601" y="445"/>
                  </a:cubicBezTo>
                  <a:cubicBezTo>
                    <a:pt x="602" y="445"/>
                    <a:pt x="602" y="445"/>
                    <a:pt x="602" y="445"/>
                  </a:cubicBezTo>
                  <a:cubicBezTo>
                    <a:pt x="602" y="445"/>
                    <a:pt x="602" y="445"/>
                    <a:pt x="602" y="445"/>
                  </a:cubicBezTo>
                  <a:cubicBezTo>
                    <a:pt x="602" y="446"/>
                    <a:pt x="602" y="446"/>
                    <a:pt x="602" y="446"/>
                  </a:cubicBezTo>
                  <a:cubicBezTo>
                    <a:pt x="602" y="446"/>
                    <a:pt x="602" y="446"/>
                    <a:pt x="602" y="446"/>
                  </a:cubicBezTo>
                  <a:cubicBezTo>
                    <a:pt x="604" y="447"/>
                    <a:pt x="604" y="447"/>
                    <a:pt x="604" y="447"/>
                  </a:cubicBezTo>
                  <a:cubicBezTo>
                    <a:pt x="608" y="440"/>
                    <a:pt x="608" y="440"/>
                    <a:pt x="608" y="440"/>
                  </a:cubicBezTo>
                  <a:cubicBezTo>
                    <a:pt x="609" y="440"/>
                    <a:pt x="609" y="440"/>
                    <a:pt x="609" y="440"/>
                  </a:cubicBezTo>
                  <a:cubicBezTo>
                    <a:pt x="613" y="436"/>
                    <a:pt x="613" y="436"/>
                    <a:pt x="613" y="436"/>
                  </a:cubicBezTo>
                  <a:cubicBezTo>
                    <a:pt x="611" y="430"/>
                    <a:pt x="611" y="430"/>
                    <a:pt x="611" y="430"/>
                  </a:cubicBezTo>
                  <a:cubicBezTo>
                    <a:pt x="607" y="404"/>
                    <a:pt x="607" y="404"/>
                    <a:pt x="607" y="404"/>
                  </a:cubicBezTo>
                  <a:cubicBezTo>
                    <a:pt x="618" y="410"/>
                    <a:pt x="618" y="410"/>
                    <a:pt x="618" y="410"/>
                  </a:cubicBezTo>
                  <a:cubicBezTo>
                    <a:pt x="619" y="410"/>
                    <a:pt x="619" y="410"/>
                    <a:pt x="619" y="410"/>
                  </a:cubicBezTo>
                  <a:cubicBezTo>
                    <a:pt x="619" y="410"/>
                    <a:pt x="619" y="410"/>
                    <a:pt x="619" y="410"/>
                  </a:cubicBezTo>
                  <a:cubicBezTo>
                    <a:pt x="624" y="416"/>
                    <a:pt x="624" y="416"/>
                    <a:pt x="624" y="416"/>
                  </a:cubicBezTo>
                  <a:cubicBezTo>
                    <a:pt x="628" y="420"/>
                    <a:pt x="628" y="420"/>
                    <a:pt x="628" y="420"/>
                  </a:cubicBezTo>
                  <a:cubicBezTo>
                    <a:pt x="632" y="416"/>
                    <a:pt x="632" y="416"/>
                    <a:pt x="632" y="416"/>
                  </a:cubicBezTo>
                  <a:cubicBezTo>
                    <a:pt x="649" y="398"/>
                    <a:pt x="649" y="398"/>
                    <a:pt x="649" y="398"/>
                  </a:cubicBezTo>
                  <a:cubicBezTo>
                    <a:pt x="649" y="398"/>
                    <a:pt x="649" y="398"/>
                    <a:pt x="649" y="398"/>
                  </a:cubicBezTo>
                  <a:cubicBezTo>
                    <a:pt x="650" y="398"/>
                    <a:pt x="650" y="398"/>
                    <a:pt x="650" y="398"/>
                  </a:cubicBezTo>
                  <a:cubicBezTo>
                    <a:pt x="656" y="394"/>
                    <a:pt x="656" y="394"/>
                    <a:pt x="656" y="394"/>
                  </a:cubicBezTo>
                  <a:cubicBezTo>
                    <a:pt x="662" y="384"/>
                    <a:pt x="662" y="384"/>
                    <a:pt x="662" y="384"/>
                  </a:cubicBezTo>
                  <a:cubicBezTo>
                    <a:pt x="663" y="383"/>
                    <a:pt x="663" y="383"/>
                    <a:pt x="663" y="383"/>
                  </a:cubicBezTo>
                  <a:cubicBezTo>
                    <a:pt x="672" y="386"/>
                    <a:pt x="672" y="386"/>
                    <a:pt x="672" y="386"/>
                  </a:cubicBezTo>
                  <a:cubicBezTo>
                    <a:pt x="676" y="386"/>
                    <a:pt x="676" y="386"/>
                    <a:pt x="676" y="386"/>
                  </a:cubicBezTo>
                  <a:cubicBezTo>
                    <a:pt x="676" y="382"/>
                    <a:pt x="677" y="380"/>
                    <a:pt x="678" y="378"/>
                  </a:cubicBezTo>
                  <a:cubicBezTo>
                    <a:pt x="684" y="370"/>
                    <a:pt x="684" y="370"/>
                    <a:pt x="684" y="370"/>
                  </a:cubicBezTo>
                  <a:cubicBezTo>
                    <a:pt x="686" y="369"/>
                    <a:pt x="686" y="369"/>
                    <a:pt x="686" y="369"/>
                  </a:cubicBezTo>
                  <a:cubicBezTo>
                    <a:pt x="694" y="372"/>
                    <a:pt x="694" y="372"/>
                    <a:pt x="694" y="372"/>
                  </a:cubicBezTo>
                  <a:cubicBezTo>
                    <a:pt x="704" y="370"/>
                    <a:pt x="704" y="370"/>
                    <a:pt x="704" y="370"/>
                  </a:cubicBezTo>
                  <a:cubicBezTo>
                    <a:pt x="710" y="364"/>
                    <a:pt x="710" y="364"/>
                    <a:pt x="710" y="364"/>
                  </a:cubicBezTo>
                  <a:cubicBezTo>
                    <a:pt x="714" y="358"/>
                    <a:pt x="714" y="358"/>
                    <a:pt x="714" y="358"/>
                  </a:cubicBezTo>
                  <a:cubicBezTo>
                    <a:pt x="712" y="354"/>
                    <a:pt x="712" y="354"/>
                    <a:pt x="712" y="354"/>
                  </a:cubicBezTo>
                  <a:cubicBezTo>
                    <a:pt x="706" y="357"/>
                    <a:pt x="706" y="357"/>
                    <a:pt x="706" y="357"/>
                  </a:cubicBezTo>
                  <a:cubicBezTo>
                    <a:pt x="706" y="357"/>
                    <a:pt x="706" y="357"/>
                    <a:pt x="706" y="357"/>
                  </a:cubicBezTo>
                  <a:cubicBezTo>
                    <a:pt x="705" y="356"/>
                    <a:pt x="705" y="356"/>
                    <a:pt x="705" y="356"/>
                  </a:cubicBezTo>
                  <a:cubicBezTo>
                    <a:pt x="698" y="350"/>
                    <a:pt x="698" y="350"/>
                    <a:pt x="698" y="350"/>
                  </a:cubicBezTo>
                  <a:cubicBezTo>
                    <a:pt x="698" y="350"/>
                    <a:pt x="698" y="350"/>
                    <a:pt x="698" y="350"/>
                  </a:cubicBezTo>
                  <a:cubicBezTo>
                    <a:pt x="700" y="339"/>
                    <a:pt x="700" y="339"/>
                    <a:pt x="700" y="339"/>
                  </a:cubicBezTo>
                  <a:cubicBezTo>
                    <a:pt x="701" y="331"/>
                    <a:pt x="701" y="331"/>
                    <a:pt x="701" y="331"/>
                  </a:cubicBezTo>
                  <a:cubicBezTo>
                    <a:pt x="699" y="324"/>
                    <a:pt x="699" y="324"/>
                    <a:pt x="699" y="324"/>
                  </a:cubicBezTo>
                  <a:cubicBezTo>
                    <a:pt x="694" y="322"/>
                    <a:pt x="694" y="322"/>
                    <a:pt x="694" y="322"/>
                  </a:cubicBezTo>
                  <a:cubicBezTo>
                    <a:pt x="694" y="322"/>
                    <a:pt x="694" y="322"/>
                    <a:pt x="694" y="322"/>
                  </a:cubicBezTo>
                  <a:cubicBezTo>
                    <a:pt x="693" y="321"/>
                    <a:pt x="693" y="321"/>
                    <a:pt x="693" y="321"/>
                  </a:cubicBezTo>
                  <a:cubicBezTo>
                    <a:pt x="693" y="321"/>
                    <a:pt x="693" y="321"/>
                    <a:pt x="693" y="321"/>
                  </a:cubicBezTo>
                  <a:cubicBezTo>
                    <a:pt x="688" y="311"/>
                    <a:pt x="688" y="311"/>
                    <a:pt x="688" y="311"/>
                  </a:cubicBezTo>
                  <a:cubicBezTo>
                    <a:pt x="687" y="310"/>
                    <a:pt x="687" y="310"/>
                    <a:pt x="687" y="310"/>
                  </a:cubicBezTo>
                  <a:cubicBezTo>
                    <a:pt x="680" y="318"/>
                    <a:pt x="680" y="318"/>
                    <a:pt x="680" y="318"/>
                  </a:cubicBezTo>
                  <a:cubicBezTo>
                    <a:pt x="674" y="322"/>
                    <a:pt x="674" y="322"/>
                    <a:pt x="674" y="322"/>
                  </a:cubicBezTo>
                  <a:cubicBezTo>
                    <a:pt x="672" y="323"/>
                    <a:pt x="672" y="323"/>
                    <a:pt x="672" y="323"/>
                  </a:cubicBezTo>
                  <a:cubicBezTo>
                    <a:pt x="672" y="323"/>
                    <a:pt x="672" y="323"/>
                    <a:pt x="672" y="323"/>
                  </a:cubicBezTo>
                  <a:cubicBezTo>
                    <a:pt x="671" y="322"/>
                    <a:pt x="671" y="322"/>
                    <a:pt x="671" y="322"/>
                  </a:cubicBezTo>
                  <a:cubicBezTo>
                    <a:pt x="664" y="315"/>
                    <a:pt x="664" y="315"/>
                    <a:pt x="664" y="315"/>
                  </a:cubicBezTo>
                  <a:cubicBezTo>
                    <a:pt x="664" y="315"/>
                    <a:pt x="664" y="315"/>
                    <a:pt x="664" y="315"/>
                  </a:cubicBezTo>
                  <a:cubicBezTo>
                    <a:pt x="659" y="304"/>
                    <a:pt x="659" y="304"/>
                    <a:pt x="659" y="304"/>
                  </a:cubicBezTo>
                  <a:cubicBezTo>
                    <a:pt x="659" y="303"/>
                    <a:pt x="659" y="303"/>
                    <a:pt x="659" y="303"/>
                  </a:cubicBezTo>
                  <a:cubicBezTo>
                    <a:pt x="656" y="295"/>
                    <a:pt x="656" y="295"/>
                    <a:pt x="656" y="295"/>
                  </a:cubicBezTo>
                  <a:cubicBezTo>
                    <a:pt x="656" y="295"/>
                    <a:pt x="656" y="295"/>
                    <a:pt x="656" y="295"/>
                  </a:cubicBezTo>
                  <a:cubicBezTo>
                    <a:pt x="656" y="295"/>
                    <a:pt x="656" y="295"/>
                    <a:pt x="656" y="295"/>
                  </a:cubicBezTo>
                  <a:cubicBezTo>
                    <a:pt x="656" y="283"/>
                    <a:pt x="656" y="283"/>
                    <a:pt x="656" y="283"/>
                  </a:cubicBezTo>
                  <a:cubicBezTo>
                    <a:pt x="656" y="276"/>
                    <a:pt x="656" y="276"/>
                    <a:pt x="656" y="276"/>
                  </a:cubicBezTo>
                  <a:cubicBezTo>
                    <a:pt x="650" y="274"/>
                    <a:pt x="650" y="274"/>
                    <a:pt x="650" y="274"/>
                  </a:cubicBezTo>
                  <a:cubicBezTo>
                    <a:pt x="650" y="274"/>
                    <a:pt x="650" y="274"/>
                    <a:pt x="650" y="274"/>
                  </a:cubicBezTo>
                  <a:cubicBezTo>
                    <a:pt x="650" y="273"/>
                    <a:pt x="650" y="273"/>
                    <a:pt x="650" y="273"/>
                  </a:cubicBezTo>
                  <a:cubicBezTo>
                    <a:pt x="637" y="263"/>
                    <a:pt x="637" y="263"/>
                    <a:pt x="637" y="263"/>
                  </a:cubicBezTo>
                  <a:cubicBezTo>
                    <a:pt x="638" y="262"/>
                    <a:pt x="638" y="262"/>
                    <a:pt x="638" y="262"/>
                  </a:cubicBezTo>
                  <a:cubicBezTo>
                    <a:pt x="644" y="256"/>
                    <a:pt x="644" y="256"/>
                    <a:pt x="644" y="256"/>
                  </a:cubicBezTo>
                  <a:cubicBezTo>
                    <a:pt x="644" y="255"/>
                    <a:pt x="644" y="255"/>
                    <a:pt x="644" y="255"/>
                  </a:cubicBezTo>
                  <a:cubicBezTo>
                    <a:pt x="644" y="255"/>
                    <a:pt x="644" y="255"/>
                    <a:pt x="644" y="255"/>
                  </a:cubicBezTo>
                  <a:cubicBezTo>
                    <a:pt x="644" y="255"/>
                    <a:pt x="644" y="255"/>
                    <a:pt x="644" y="255"/>
                  </a:cubicBezTo>
                  <a:cubicBezTo>
                    <a:pt x="644" y="255"/>
                    <a:pt x="644" y="255"/>
                    <a:pt x="644" y="255"/>
                  </a:cubicBezTo>
                  <a:cubicBezTo>
                    <a:pt x="651" y="254"/>
                    <a:pt x="651" y="254"/>
                    <a:pt x="651" y="254"/>
                  </a:cubicBezTo>
                  <a:cubicBezTo>
                    <a:pt x="652" y="254"/>
                    <a:pt x="652" y="254"/>
                    <a:pt x="652" y="254"/>
                  </a:cubicBezTo>
                  <a:cubicBezTo>
                    <a:pt x="654" y="254"/>
                    <a:pt x="656" y="255"/>
                    <a:pt x="657" y="257"/>
                  </a:cubicBezTo>
                  <a:cubicBezTo>
                    <a:pt x="663" y="262"/>
                    <a:pt x="663" y="262"/>
                    <a:pt x="663" y="262"/>
                  </a:cubicBezTo>
                  <a:cubicBezTo>
                    <a:pt x="669" y="257"/>
                    <a:pt x="669" y="257"/>
                    <a:pt x="669" y="257"/>
                  </a:cubicBezTo>
                  <a:cubicBezTo>
                    <a:pt x="673" y="251"/>
                    <a:pt x="673" y="251"/>
                    <a:pt x="673" y="251"/>
                  </a:cubicBezTo>
                  <a:cubicBezTo>
                    <a:pt x="673" y="246"/>
                    <a:pt x="673" y="246"/>
                    <a:pt x="673" y="246"/>
                  </a:cubicBezTo>
                  <a:cubicBezTo>
                    <a:pt x="672" y="233"/>
                    <a:pt x="672" y="233"/>
                    <a:pt x="672" y="233"/>
                  </a:cubicBezTo>
                  <a:cubicBezTo>
                    <a:pt x="670" y="228"/>
                    <a:pt x="670" y="228"/>
                    <a:pt x="670" y="228"/>
                  </a:cubicBezTo>
                  <a:cubicBezTo>
                    <a:pt x="662" y="226"/>
                    <a:pt x="662" y="226"/>
                    <a:pt x="662" y="226"/>
                  </a:cubicBezTo>
                  <a:cubicBezTo>
                    <a:pt x="662" y="221"/>
                    <a:pt x="662" y="221"/>
                    <a:pt x="662" y="221"/>
                  </a:cubicBezTo>
                  <a:cubicBezTo>
                    <a:pt x="654" y="211"/>
                    <a:pt x="654" y="211"/>
                    <a:pt x="654" y="211"/>
                  </a:cubicBezTo>
                  <a:cubicBezTo>
                    <a:pt x="653" y="210"/>
                    <a:pt x="653" y="210"/>
                    <a:pt x="653" y="210"/>
                  </a:cubicBezTo>
                  <a:cubicBezTo>
                    <a:pt x="649" y="203"/>
                    <a:pt x="649" y="203"/>
                    <a:pt x="649" y="203"/>
                  </a:cubicBezTo>
                  <a:cubicBezTo>
                    <a:pt x="648" y="202"/>
                    <a:pt x="648" y="202"/>
                    <a:pt x="648" y="202"/>
                  </a:cubicBezTo>
                  <a:cubicBezTo>
                    <a:pt x="648" y="202"/>
                    <a:pt x="648" y="202"/>
                    <a:pt x="648" y="202"/>
                  </a:cubicBezTo>
                  <a:cubicBezTo>
                    <a:pt x="648" y="202"/>
                    <a:pt x="648" y="202"/>
                    <a:pt x="648" y="202"/>
                  </a:cubicBezTo>
                  <a:cubicBezTo>
                    <a:pt x="657" y="190"/>
                    <a:pt x="657" y="190"/>
                    <a:pt x="657" y="190"/>
                  </a:cubicBezTo>
                  <a:cubicBezTo>
                    <a:pt x="657" y="190"/>
                    <a:pt x="657" y="190"/>
                    <a:pt x="657" y="190"/>
                  </a:cubicBezTo>
                  <a:cubicBezTo>
                    <a:pt x="658" y="189"/>
                    <a:pt x="658" y="189"/>
                    <a:pt x="658" y="189"/>
                  </a:cubicBezTo>
                  <a:cubicBezTo>
                    <a:pt x="658" y="189"/>
                    <a:pt x="658" y="189"/>
                    <a:pt x="658" y="189"/>
                  </a:cubicBezTo>
                  <a:cubicBezTo>
                    <a:pt x="658" y="189"/>
                    <a:pt x="658" y="189"/>
                    <a:pt x="658" y="189"/>
                  </a:cubicBezTo>
                  <a:cubicBezTo>
                    <a:pt x="662" y="188"/>
                    <a:pt x="662" y="188"/>
                    <a:pt x="662" y="188"/>
                  </a:cubicBezTo>
                  <a:cubicBezTo>
                    <a:pt x="666" y="185"/>
                    <a:pt x="666" y="185"/>
                    <a:pt x="666" y="185"/>
                  </a:cubicBezTo>
                  <a:cubicBezTo>
                    <a:pt x="672" y="169"/>
                    <a:pt x="672" y="169"/>
                    <a:pt x="672" y="169"/>
                  </a:cubicBezTo>
                  <a:cubicBezTo>
                    <a:pt x="672" y="169"/>
                    <a:pt x="672" y="169"/>
                    <a:pt x="672" y="169"/>
                  </a:cubicBezTo>
                  <a:cubicBezTo>
                    <a:pt x="672" y="168"/>
                    <a:pt x="672" y="168"/>
                    <a:pt x="672" y="168"/>
                  </a:cubicBezTo>
                  <a:cubicBezTo>
                    <a:pt x="678" y="161"/>
                    <a:pt x="678" y="161"/>
                    <a:pt x="678" y="161"/>
                  </a:cubicBezTo>
                  <a:cubicBezTo>
                    <a:pt x="678" y="161"/>
                    <a:pt x="678" y="161"/>
                    <a:pt x="678" y="161"/>
                  </a:cubicBezTo>
                  <a:cubicBezTo>
                    <a:pt x="679" y="161"/>
                    <a:pt x="679" y="161"/>
                    <a:pt x="679" y="161"/>
                  </a:cubicBezTo>
                  <a:cubicBezTo>
                    <a:pt x="679" y="161"/>
                    <a:pt x="679" y="161"/>
                    <a:pt x="679" y="161"/>
                  </a:cubicBezTo>
                  <a:cubicBezTo>
                    <a:pt x="686" y="159"/>
                    <a:pt x="686" y="159"/>
                    <a:pt x="686" y="159"/>
                  </a:cubicBezTo>
                  <a:cubicBezTo>
                    <a:pt x="686" y="160"/>
                    <a:pt x="686" y="160"/>
                    <a:pt x="686" y="160"/>
                  </a:cubicBezTo>
                  <a:cubicBezTo>
                    <a:pt x="691" y="164"/>
                    <a:pt x="691" y="164"/>
                    <a:pt x="691" y="164"/>
                  </a:cubicBezTo>
                  <a:cubicBezTo>
                    <a:pt x="693" y="164"/>
                    <a:pt x="693" y="164"/>
                    <a:pt x="693" y="164"/>
                  </a:cubicBezTo>
                  <a:cubicBezTo>
                    <a:pt x="696" y="152"/>
                    <a:pt x="696" y="152"/>
                    <a:pt x="696" y="152"/>
                  </a:cubicBezTo>
                  <a:cubicBezTo>
                    <a:pt x="693" y="143"/>
                    <a:pt x="693" y="143"/>
                    <a:pt x="693" y="143"/>
                  </a:cubicBezTo>
                  <a:cubicBezTo>
                    <a:pt x="692" y="142"/>
                    <a:pt x="692" y="142"/>
                    <a:pt x="692" y="142"/>
                  </a:cubicBezTo>
                  <a:cubicBezTo>
                    <a:pt x="692" y="142"/>
                    <a:pt x="692" y="142"/>
                    <a:pt x="692" y="142"/>
                  </a:cubicBezTo>
                  <a:cubicBezTo>
                    <a:pt x="694" y="132"/>
                    <a:pt x="694" y="132"/>
                    <a:pt x="694" y="132"/>
                  </a:cubicBezTo>
                  <a:cubicBezTo>
                    <a:pt x="694" y="131"/>
                    <a:pt x="694" y="131"/>
                    <a:pt x="694" y="131"/>
                  </a:cubicBezTo>
                  <a:cubicBezTo>
                    <a:pt x="698" y="126"/>
                    <a:pt x="698" y="126"/>
                    <a:pt x="698" y="126"/>
                  </a:cubicBezTo>
                  <a:cubicBezTo>
                    <a:pt x="702" y="120"/>
                    <a:pt x="702" y="120"/>
                    <a:pt x="702" y="120"/>
                  </a:cubicBezTo>
                  <a:cubicBezTo>
                    <a:pt x="702" y="115"/>
                    <a:pt x="702" y="115"/>
                    <a:pt x="702" y="115"/>
                  </a:cubicBezTo>
                  <a:cubicBezTo>
                    <a:pt x="702" y="113"/>
                    <a:pt x="701" y="109"/>
                    <a:pt x="698" y="103"/>
                  </a:cubicBezTo>
                  <a:cubicBezTo>
                    <a:pt x="698" y="103"/>
                    <a:pt x="698" y="103"/>
                    <a:pt x="698" y="103"/>
                  </a:cubicBezTo>
                  <a:cubicBezTo>
                    <a:pt x="698" y="103"/>
                    <a:pt x="698" y="103"/>
                    <a:pt x="698" y="103"/>
                  </a:cubicBezTo>
                  <a:cubicBezTo>
                    <a:pt x="698" y="93"/>
                    <a:pt x="698" y="93"/>
                    <a:pt x="698" y="93"/>
                  </a:cubicBezTo>
                  <a:cubicBezTo>
                    <a:pt x="698" y="93"/>
                    <a:pt x="698" y="93"/>
                    <a:pt x="698" y="93"/>
                  </a:cubicBezTo>
                  <a:cubicBezTo>
                    <a:pt x="700" y="84"/>
                    <a:pt x="700" y="84"/>
                    <a:pt x="700" y="84"/>
                  </a:cubicBezTo>
                  <a:cubicBezTo>
                    <a:pt x="699" y="81"/>
                    <a:pt x="698" y="78"/>
                    <a:pt x="698" y="76"/>
                  </a:cubicBezTo>
                  <a:lnTo>
                    <a:pt x="699" y="65"/>
                  </a:lnTo>
                  <a:close/>
                </a:path>
              </a:pathLst>
            </a:custGeom>
            <a:grpFill/>
            <a:ln>
              <a:noFill/>
            </a:ln>
          </p:spPr>
          <p:txBody>
            <a:bodyPr/>
            <a:lstStyle/>
            <a:p>
              <a:pPr eaLnBrk="1" fontAlgn="auto" hangingPunct="1">
                <a:spcBef>
                  <a:spcPct val="0"/>
                </a:spcBef>
                <a:spcAft>
                  <a:spcPct val="0"/>
                </a:spcAft>
                <a:defRPr/>
              </a:pPr>
              <a:endParaRPr altLang="en-US" lang="zh-CN">
                <a:solidFill>
                  <a:prstClr val="black"/>
                </a:solidFill>
                <a:latin typeface="+mn-lt"/>
                <a:ea typeface="+mn-ea"/>
                <a:cs typeface="+mn-cs"/>
              </a:endParaRPr>
            </a:p>
          </p:txBody>
        </p:sp>
        <p:sp>
          <p:nvSpPr>
            <p:cNvPr id="6" name="Freeform 7">
              <a:extLst>
                <a:ext uri="{FF2B5EF4-FFF2-40B4-BE49-F238E27FC236}">
                  <a16:creationId xmlns:a16="http://schemas.microsoft.com/office/drawing/2014/main" id="{8BE205FC-B5A1-461F-9868-F334DFA274F1}"/>
                </a:ext>
              </a:extLst>
            </p:cNvPr>
            <p:cNvSpPr/>
            <p:nvPr/>
          </p:nvSpPr>
          <p:spPr bwMode="auto">
            <a:xfrm>
              <a:off x="2289175" y="2574925"/>
              <a:ext cx="1560513" cy="1309688"/>
            </a:xfrm>
            <a:custGeom>
              <a:gdLst>
                <a:gd fmla="*/ 268 w 456" name="T0"/>
                <a:gd fmla="*/ 154 h 386" name="T1"/>
                <a:gd fmla="*/ 258 w 456" name="T2"/>
                <a:gd fmla="*/ 161 h 386" name="T3"/>
                <a:gd fmla="*/ 222 w 456" name="T4"/>
                <a:gd fmla="*/ 129 h 386" name="T5"/>
                <a:gd fmla="*/ 196 w 456" name="T6"/>
                <a:gd fmla="*/ 108 h 386" name="T7"/>
                <a:gd fmla="*/ 199 w 456" name="T8"/>
                <a:gd fmla="*/ 79 h 386" name="T9"/>
                <a:gd fmla="*/ 170 w 456" name="T10"/>
                <a:gd fmla="*/ 87 h 386" name="T11"/>
                <a:gd fmla="*/ 148 w 456" name="T12"/>
                <a:gd fmla="*/ 59 h 386" name="T13"/>
                <a:gd fmla="*/ 138 w 456" name="T14"/>
                <a:gd fmla="*/ 25 h 386" name="T15"/>
                <a:gd fmla="*/ 128 w 456" name="T16"/>
                <a:gd fmla="*/ 8 h 386" name="T17"/>
                <a:gd fmla="*/ 105 w 456" name="T18"/>
                <a:gd fmla="*/ 16 h 386" name="T19"/>
                <a:gd fmla="*/ 89 w 456" name="T20"/>
                <a:gd fmla="*/ 32 h 386" name="T21"/>
                <a:gd fmla="*/ 49 w 456" name="T22"/>
                <a:gd fmla="*/ 45 h 386" name="T23"/>
                <a:gd fmla="*/ 25 w 456" name="T24"/>
                <a:gd fmla="*/ 73 h 386" name="T25"/>
                <a:gd fmla="*/ 2 w 456" name="T26"/>
                <a:gd fmla="*/ 92 h 386" name="T27"/>
                <a:gd fmla="*/ 33 w 456" name="T28"/>
                <a:gd fmla="*/ 120 h 386" name="T29"/>
                <a:gd fmla="*/ 56 w 456" name="T30"/>
                <a:gd fmla="*/ 127 h 386" name="T31"/>
                <a:gd fmla="*/ 112 w 456" name="T32"/>
                <a:gd fmla="*/ 150 h 386" name="T33"/>
                <a:gd fmla="*/ 152 w 456" name="T34"/>
                <a:gd fmla="*/ 142 h 386" name="T35"/>
                <a:gd fmla="*/ 186 w 456" name="T36"/>
                <a:gd fmla="*/ 157 h 386" name="T37"/>
                <a:gd fmla="*/ 215 w 456" name="T38"/>
                <a:gd fmla="*/ 168 h 386" name="T39"/>
                <a:gd fmla="*/ 262 w 456" name="T40"/>
                <a:gd fmla="*/ 203 h 386" name="T41"/>
                <a:gd fmla="*/ 274 w 456" name="T42"/>
                <a:gd fmla="*/ 220 h 386" name="T43"/>
                <a:gd fmla="*/ 271 w 456" name="T44"/>
                <a:gd fmla="*/ 288 h 386" name="T45"/>
                <a:gd fmla="*/ 252 w 456" name="T46"/>
                <a:gd fmla="*/ 322 h 386" name="T47"/>
                <a:gd fmla="*/ 224 w 456" name="T48"/>
                <a:gd fmla="*/ 334 h 386" name="T49"/>
                <a:gd fmla="*/ 249 w 456" name="T50"/>
                <a:gd fmla="*/ 353 h 386" name="T51"/>
                <a:gd fmla="*/ 261 w 456" name="T52"/>
                <a:gd fmla="*/ 348 h 386" name="T53"/>
                <a:gd fmla="*/ 263 w 456" name="T54"/>
                <a:gd fmla="*/ 335 h 386" name="T55"/>
                <a:gd fmla="*/ 276 w 456" name="T56"/>
                <a:gd fmla="*/ 322 h 386" name="T57"/>
                <a:gd fmla="*/ 288 w 456" name="T58"/>
                <a:gd fmla="*/ 332 h 386" name="T59"/>
                <a:gd fmla="*/ 322 w 456" name="T60"/>
                <a:gd fmla="*/ 346 h 386" name="T61"/>
                <a:gd fmla="*/ 334 w 456" name="T62"/>
                <a:gd fmla="*/ 366 h 386" name="T63"/>
                <a:gd fmla="*/ 364 w 456" name="T64"/>
                <a:gd fmla="*/ 376 h 386" name="T65"/>
                <a:gd fmla="*/ 364 w 456" name="T66"/>
                <a:gd fmla="*/ 357 h 386" name="T67"/>
                <a:gd fmla="*/ 368 w 456" name="T68"/>
                <a:gd fmla="*/ 350 h 386" name="T69"/>
                <a:gd fmla="*/ 383 w 456" name="T70"/>
                <a:gd fmla="*/ 325 h 386" name="T71"/>
                <a:gd fmla="*/ 385 w 456" name="T72"/>
                <a:gd fmla="*/ 308 h 386" name="T73"/>
                <a:gd fmla="*/ 400 w 456" name="T74"/>
                <a:gd fmla="*/ 291 h 386" name="T75"/>
                <a:gd fmla="*/ 423 w 456" name="T76"/>
                <a:gd fmla="*/ 287 h 386" name="T77"/>
                <a:gd fmla="*/ 445 w 456" name="T78"/>
                <a:gd fmla="*/ 278 h 386" name="T79"/>
                <a:gd fmla="*/ 453 w 456" name="T80"/>
                <a:gd fmla="*/ 244 h 386" name="T81"/>
                <a:gd fmla="*/ 412 w 456" name="T82"/>
                <a:gd fmla="*/ 219 h 386" name="T83"/>
                <a:gd fmla="*/ 395 w 456" name="T84"/>
                <a:gd fmla="*/ 246 h 386" name="T85"/>
                <a:gd fmla="*/ 407 w 456" name="T86"/>
                <a:gd fmla="*/ 256 h 386" name="T87"/>
                <a:gd fmla="*/ 405 w 456" name="T88"/>
                <a:gd fmla="*/ 270 h 386" name="T89"/>
                <a:gd fmla="*/ 389 w 456" name="T90"/>
                <a:gd fmla="*/ 275 h 386" name="T91"/>
                <a:gd fmla="*/ 374 w 456" name="T92"/>
                <a:gd fmla="*/ 284 h 386" name="T93"/>
                <a:gd fmla="*/ 363 w 456" name="T94"/>
                <a:gd fmla="*/ 274 h 386" name="T95"/>
                <a:gd fmla="*/ 356 w 456" name="T96"/>
                <a:gd fmla="*/ 257 h 386" name="T97"/>
                <a:gd fmla="*/ 350 w 456" name="T98"/>
                <a:gd fmla="*/ 238 h 386" name="T99"/>
                <a:gd fmla="*/ 326 w 456" name="T100"/>
                <a:gd fmla="*/ 208 h 386" name="T101"/>
                <a:gd fmla="*/ 299 w 456" name="T102"/>
                <a:gd fmla="*/ 188 h 386" name="T103"/>
                <a:gd fmla="*/ 300 w 456" name="T104"/>
                <a:gd fmla="*/ 168 h 386" name="T105"/>
                <a:gd fmla="*/ 325 w 456" name="T106"/>
                <a:gd fmla="*/ 142 h 386" name="T107"/>
                <a:gd fmla="*/ 295 w 456" name="T108"/>
                <a:gd fmla="*/ 143 h 386" name="T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b="b" l="0" r="r" t="0"/>
              <a:pathLst>
                <a:path h="386" w="456">
                  <a:moveTo>
                    <a:pt x="271" y="140"/>
                  </a:moveTo>
                  <a:cubicBezTo>
                    <a:pt x="265" y="140"/>
                    <a:pt x="265" y="140"/>
                    <a:pt x="265" y="140"/>
                  </a:cubicBezTo>
                  <a:cubicBezTo>
                    <a:pt x="263" y="144"/>
                    <a:pt x="263" y="144"/>
                    <a:pt x="263" y="144"/>
                  </a:cubicBezTo>
                  <a:cubicBezTo>
                    <a:pt x="266" y="148"/>
                    <a:pt x="266" y="148"/>
                    <a:pt x="266" y="148"/>
                  </a:cubicBezTo>
                  <a:cubicBezTo>
                    <a:pt x="266" y="148"/>
                    <a:pt x="266" y="148"/>
                    <a:pt x="266" y="148"/>
                  </a:cubicBezTo>
                  <a:cubicBezTo>
                    <a:pt x="266" y="149"/>
                    <a:pt x="266" y="149"/>
                    <a:pt x="266" y="149"/>
                  </a:cubicBezTo>
                  <a:cubicBezTo>
                    <a:pt x="268" y="154"/>
                    <a:pt x="268" y="154"/>
                    <a:pt x="268" y="154"/>
                  </a:cubicBezTo>
                  <a:cubicBezTo>
                    <a:pt x="268" y="154"/>
                    <a:pt x="268" y="154"/>
                    <a:pt x="268" y="154"/>
                  </a:cubicBezTo>
                  <a:cubicBezTo>
                    <a:pt x="268" y="156"/>
                    <a:pt x="268" y="156"/>
                    <a:pt x="268" y="156"/>
                  </a:cubicBezTo>
                  <a:cubicBezTo>
                    <a:pt x="267" y="156"/>
                    <a:pt x="267" y="156"/>
                    <a:pt x="267" y="156"/>
                  </a:cubicBezTo>
                  <a:cubicBezTo>
                    <a:pt x="259" y="160"/>
                    <a:pt x="259" y="160"/>
                    <a:pt x="259" y="160"/>
                  </a:cubicBezTo>
                  <a:cubicBezTo>
                    <a:pt x="258" y="161"/>
                    <a:pt x="258" y="161"/>
                    <a:pt x="258" y="161"/>
                  </a:cubicBezTo>
                  <a:cubicBezTo>
                    <a:pt x="258" y="161"/>
                    <a:pt x="258" y="161"/>
                    <a:pt x="258" y="161"/>
                  </a:cubicBezTo>
                  <a:cubicBezTo>
                    <a:pt x="258" y="161"/>
                    <a:pt x="258" y="161"/>
                    <a:pt x="258" y="161"/>
                  </a:cubicBezTo>
                  <a:cubicBezTo>
                    <a:pt x="257" y="161"/>
                    <a:pt x="257" y="161"/>
                    <a:pt x="257" y="161"/>
                  </a:cubicBezTo>
                  <a:cubicBezTo>
                    <a:pt x="251" y="160"/>
                    <a:pt x="247" y="158"/>
                    <a:pt x="246" y="155"/>
                  </a:cubicBezTo>
                  <a:cubicBezTo>
                    <a:pt x="243" y="150"/>
                    <a:pt x="243" y="150"/>
                    <a:pt x="243" y="150"/>
                  </a:cubicBezTo>
                  <a:cubicBezTo>
                    <a:pt x="231" y="148"/>
                    <a:pt x="231" y="148"/>
                    <a:pt x="231" y="148"/>
                  </a:cubicBezTo>
                  <a:cubicBezTo>
                    <a:pt x="228" y="133"/>
                    <a:pt x="228" y="133"/>
                    <a:pt x="228" y="133"/>
                  </a:cubicBezTo>
                  <a:cubicBezTo>
                    <a:pt x="226" y="132"/>
                    <a:pt x="224" y="131"/>
                    <a:pt x="223" y="130"/>
                  </a:cubicBezTo>
                  <a:cubicBezTo>
                    <a:pt x="222" y="129"/>
                    <a:pt x="222" y="129"/>
                    <a:pt x="222" y="129"/>
                  </a:cubicBezTo>
                  <a:cubicBezTo>
                    <a:pt x="220" y="126"/>
                    <a:pt x="219" y="124"/>
                    <a:pt x="216" y="124"/>
                  </a:cubicBezTo>
                  <a:cubicBezTo>
                    <a:pt x="213" y="123"/>
                    <a:pt x="210" y="120"/>
                    <a:pt x="208" y="117"/>
                  </a:cubicBezTo>
                  <a:cubicBezTo>
                    <a:pt x="203" y="114"/>
                    <a:pt x="203" y="114"/>
                    <a:pt x="203" y="114"/>
                  </a:cubicBezTo>
                  <a:cubicBezTo>
                    <a:pt x="203" y="114"/>
                    <a:pt x="203" y="114"/>
                    <a:pt x="203" y="114"/>
                  </a:cubicBezTo>
                  <a:cubicBezTo>
                    <a:pt x="203" y="114"/>
                    <a:pt x="203" y="114"/>
                    <a:pt x="203" y="114"/>
                  </a:cubicBezTo>
                  <a:cubicBezTo>
                    <a:pt x="203" y="114"/>
                    <a:pt x="203" y="114"/>
                    <a:pt x="203" y="114"/>
                  </a:cubicBezTo>
                  <a:cubicBezTo>
                    <a:pt x="196" y="108"/>
                    <a:pt x="196" y="108"/>
                    <a:pt x="196" y="108"/>
                  </a:cubicBezTo>
                  <a:cubicBezTo>
                    <a:pt x="196" y="108"/>
                    <a:pt x="196" y="108"/>
                    <a:pt x="196" y="108"/>
                  </a:cubicBezTo>
                  <a:cubicBezTo>
                    <a:pt x="195" y="102"/>
                    <a:pt x="195" y="102"/>
                    <a:pt x="195" y="102"/>
                  </a:cubicBezTo>
                  <a:cubicBezTo>
                    <a:pt x="195" y="102"/>
                    <a:pt x="195" y="102"/>
                    <a:pt x="195" y="102"/>
                  </a:cubicBezTo>
                  <a:cubicBezTo>
                    <a:pt x="207" y="84"/>
                    <a:pt x="207" y="84"/>
                    <a:pt x="207" y="84"/>
                  </a:cubicBezTo>
                  <a:cubicBezTo>
                    <a:pt x="208" y="83"/>
                    <a:pt x="208" y="82"/>
                    <a:pt x="208" y="82"/>
                  </a:cubicBezTo>
                  <a:cubicBezTo>
                    <a:pt x="205" y="76"/>
                    <a:pt x="205" y="76"/>
                    <a:pt x="205" y="76"/>
                  </a:cubicBezTo>
                  <a:cubicBezTo>
                    <a:pt x="199" y="79"/>
                    <a:pt x="199" y="79"/>
                    <a:pt x="199" y="79"/>
                  </a:cubicBezTo>
                  <a:cubicBezTo>
                    <a:pt x="198" y="79"/>
                    <a:pt x="198" y="79"/>
                    <a:pt x="198" y="79"/>
                  </a:cubicBezTo>
                  <a:cubicBezTo>
                    <a:pt x="198" y="79"/>
                    <a:pt x="198" y="79"/>
                    <a:pt x="198" y="79"/>
                  </a:cubicBezTo>
                  <a:cubicBezTo>
                    <a:pt x="198" y="79"/>
                    <a:pt x="198" y="79"/>
                    <a:pt x="198" y="79"/>
                  </a:cubicBezTo>
                  <a:cubicBezTo>
                    <a:pt x="180" y="80"/>
                    <a:pt x="180" y="80"/>
                    <a:pt x="180" y="80"/>
                  </a:cubicBezTo>
                  <a:cubicBezTo>
                    <a:pt x="173" y="82"/>
                    <a:pt x="173" y="82"/>
                    <a:pt x="173" y="82"/>
                  </a:cubicBezTo>
                  <a:cubicBezTo>
                    <a:pt x="171" y="84"/>
                    <a:pt x="171" y="84"/>
                    <a:pt x="171" y="84"/>
                  </a:cubicBezTo>
                  <a:cubicBezTo>
                    <a:pt x="170" y="87"/>
                    <a:pt x="170" y="87"/>
                    <a:pt x="170" y="87"/>
                  </a:cubicBezTo>
                  <a:cubicBezTo>
                    <a:pt x="168" y="89"/>
                    <a:pt x="166" y="90"/>
                    <a:pt x="162" y="89"/>
                  </a:cubicBezTo>
                  <a:cubicBezTo>
                    <a:pt x="162" y="89"/>
                    <a:pt x="162" y="89"/>
                    <a:pt x="162" y="89"/>
                  </a:cubicBezTo>
                  <a:cubicBezTo>
                    <a:pt x="162" y="89"/>
                    <a:pt x="162" y="89"/>
                    <a:pt x="162" y="89"/>
                  </a:cubicBezTo>
                  <a:cubicBezTo>
                    <a:pt x="156" y="84"/>
                    <a:pt x="156" y="84"/>
                    <a:pt x="156" y="84"/>
                  </a:cubicBezTo>
                  <a:cubicBezTo>
                    <a:pt x="155" y="74"/>
                    <a:pt x="155" y="74"/>
                    <a:pt x="155" y="74"/>
                  </a:cubicBezTo>
                  <a:cubicBezTo>
                    <a:pt x="152" y="72"/>
                    <a:pt x="150" y="70"/>
                    <a:pt x="149" y="68"/>
                  </a:cubicBezTo>
                  <a:cubicBezTo>
                    <a:pt x="148" y="59"/>
                    <a:pt x="148" y="59"/>
                    <a:pt x="148" y="59"/>
                  </a:cubicBezTo>
                  <a:cubicBezTo>
                    <a:pt x="144" y="54"/>
                    <a:pt x="144" y="54"/>
                    <a:pt x="144" y="54"/>
                  </a:cubicBezTo>
                  <a:cubicBezTo>
                    <a:pt x="139" y="50"/>
                    <a:pt x="139" y="50"/>
                    <a:pt x="139" y="50"/>
                  </a:cubicBezTo>
                  <a:cubicBezTo>
                    <a:pt x="137" y="49"/>
                    <a:pt x="137" y="49"/>
                    <a:pt x="137" y="49"/>
                  </a:cubicBezTo>
                  <a:cubicBezTo>
                    <a:pt x="145" y="40"/>
                    <a:pt x="145" y="40"/>
                    <a:pt x="145" y="40"/>
                  </a:cubicBezTo>
                  <a:cubicBezTo>
                    <a:pt x="146" y="35"/>
                    <a:pt x="146" y="35"/>
                    <a:pt x="146" y="35"/>
                  </a:cubicBezTo>
                  <a:cubicBezTo>
                    <a:pt x="138" y="25"/>
                    <a:pt x="138" y="25"/>
                    <a:pt x="138" y="25"/>
                  </a:cubicBezTo>
                  <a:cubicBezTo>
                    <a:pt x="138" y="25"/>
                    <a:pt x="138" y="25"/>
                    <a:pt x="138" y="25"/>
                  </a:cubicBezTo>
                  <a:cubicBezTo>
                    <a:pt x="138" y="24"/>
                    <a:pt x="138" y="24"/>
                    <a:pt x="138" y="24"/>
                  </a:cubicBezTo>
                  <a:cubicBezTo>
                    <a:pt x="134" y="16"/>
                    <a:pt x="134" y="16"/>
                    <a:pt x="134" y="16"/>
                  </a:cubicBezTo>
                  <a:cubicBezTo>
                    <a:pt x="134" y="16"/>
                    <a:pt x="134" y="16"/>
                    <a:pt x="134" y="16"/>
                  </a:cubicBezTo>
                  <a:cubicBezTo>
                    <a:pt x="134" y="16"/>
                    <a:pt x="134" y="16"/>
                    <a:pt x="134" y="16"/>
                  </a:cubicBezTo>
                  <a:cubicBezTo>
                    <a:pt x="133" y="12"/>
                    <a:pt x="133" y="12"/>
                    <a:pt x="133" y="12"/>
                  </a:cubicBezTo>
                  <a:cubicBezTo>
                    <a:pt x="128" y="8"/>
                    <a:pt x="128" y="8"/>
                    <a:pt x="128" y="8"/>
                  </a:cubicBezTo>
                  <a:cubicBezTo>
                    <a:pt x="128" y="8"/>
                    <a:pt x="128" y="8"/>
                    <a:pt x="128" y="8"/>
                  </a:cubicBezTo>
                  <a:cubicBezTo>
                    <a:pt x="128" y="8"/>
                    <a:pt x="128" y="8"/>
                    <a:pt x="128" y="8"/>
                  </a:cubicBezTo>
                  <a:cubicBezTo>
                    <a:pt x="128" y="8"/>
                    <a:pt x="128" y="8"/>
                    <a:pt x="128" y="8"/>
                  </a:cubicBezTo>
                  <a:cubicBezTo>
                    <a:pt x="123" y="2"/>
                    <a:pt x="123" y="2"/>
                    <a:pt x="123" y="2"/>
                  </a:cubicBezTo>
                  <a:cubicBezTo>
                    <a:pt x="115" y="0"/>
                    <a:pt x="115" y="0"/>
                    <a:pt x="115" y="0"/>
                  </a:cubicBezTo>
                  <a:cubicBezTo>
                    <a:pt x="107" y="3"/>
                    <a:pt x="107" y="3"/>
                    <a:pt x="107" y="3"/>
                  </a:cubicBezTo>
                  <a:cubicBezTo>
                    <a:pt x="106" y="4"/>
                    <a:pt x="106" y="4"/>
                    <a:pt x="106" y="4"/>
                  </a:cubicBezTo>
                  <a:cubicBezTo>
                    <a:pt x="105" y="16"/>
                    <a:pt x="105" y="16"/>
                    <a:pt x="105" y="16"/>
                  </a:cubicBezTo>
                  <a:cubicBezTo>
                    <a:pt x="105" y="28"/>
                    <a:pt x="105" y="28"/>
                    <a:pt x="105" y="28"/>
                  </a:cubicBezTo>
                  <a:cubicBezTo>
                    <a:pt x="104" y="28"/>
                    <a:pt x="104" y="28"/>
                    <a:pt x="104" y="28"/>
                  </a:cubicBezTo>
                  <a:cubicBezTo>
                    <a:pt x="96" y="31"/>
                    <a:pt x="96" y="31"/>
                    <a:pt x="96" y="31"/>
                  </a:cubicBezTo>
                  <a:cubicBezTo>
                    <a:pt x="96" y="31"/>
                    <a:pt x="96" y="31"/>
                    <a:pt x="96" y="31"/>
                  </a:cubicBezTo>
                  <a:cubicBezTo>
                    <a:pt x="96" y="32"/>
                    <a:pt x="96" y="32"/>
                    <a:pt x="96" y="32"/>
                  </a:cubicBezTo>
                  <a:cubicBezTo>
                    <a:pt x="96" y="32"/>
                    <a:pt x="96" y="32"/>
                    <a:pt x="96" y="32"/>
                  </a:cubicBezTo>
                  <a:cubicBezTo>
                    <a:pt x="89" y="32"/>
                    <a:pt x="89" y="32"/>
                    <a:pt x="89" y="32"/>
                  </a:cubicBezTo>
                  <a:cubicBezTo>
                    <a:pt x="85" y="34"/>
                    <a:pt x="81" y="36"/>
                    <a:pt x="77" y="38"/>
                  </a:cubicBezTo>
                  <a:cubicBezTo>
                    <a:pt x="76" y="38"/>
                    <a:pt x="76" y="38"/>
                    <a:pt x="76" y="38"/>
                  </a:cubicBezTo>
                  <a:cubicBezTo>
                    <a:pt x="76" y="38"/>
                    <a:pt x="76" y="38"/>
                    <a:pt x="76" y="38"/>
                  </a:cubicBezTo>
                  <a:cubicBezTo>
                    <a:pt x="76" y="38"/>
                    <a:pt x="76" y="38"/>
                    <a:pt x="76" y="38"/>
                  </a:cubicBezTo>
                  <a:cubicBezTo>
                    <a:pt x="62" y="35"/>
                    <a:pt x="62" y="35"/>
                    <a:pt x="62" y="35"/>
                  </a:cubicBezTo>
                  <a:cubicBezTo>
                    <a:pt x="57" y="41"/>
                    <a:pt x="57" y="41"/>
                    <a:pt x="57" y="41"/>
                  </a:cubicBezTo>
                  <a:cubicBezTo>
                    <a:pt x="55" y="42"/>
                    <a:pt x="53" y="44"/>
                    <a:pt x="49" y="45"/>
                  </a:cubicBezTo>
                  <a:cubicBezTo>
                    <a:pt x="41" y="52"/>
                    <a:pt x="41" y="52"/>
                    <a:pt x="41" y="52"/>
                  </a:cubicBezTo>
                  <a:cubicBezTo>
                    <a:pt x="36" y="58"/>
                    <a:pt x="36" y="58"/>
                    <a:pt x="36" y="58"/>
                  </a:cubicBezTo>
                  <a:cubicBezTo>
                    <a:pt x="36" y="59"/>
                    <a:pt x="36" y="59"/>
                    <a:pt x="36" y="59"/>
                  </a:cubicBezTo>
                  <a:cubicBezTo>
                    <a:pt x="36" y="59"/>
                    <a:pt x="36" y="59"/>
                    <a:pt x="36" y="59"/>
                  </a:cubicBezTo>
                  <a:cubicBezTo>
                    <a:pt x="33" y="63"/>
                    <a:pt x="31" y="66"/>
                    <a:pt x="30" y="67"/>
                  </a:cubicBezTo>
                  <a:cubicBezTo>
                    <a:pt x="25" y="73"/>
                    <a:pt x="25" y="73"/>
                    <a:pt x="25" y="73"/>
                  </a:cubicBezTo>
                  <a:cubicBezTo>
                    <a:pt x="25" y="73"/>
                    <a:pt x="25" y="73"/>
                    <a:pt x="25" y="73"/>
                  </a:cubicBezTo>
                  <a:cubicBezTo>
                    <a:pt x="25" y="74"/>
                    <a:pt x="25" y="74"/>
                    <a:pt x="25" y="74"/>
                  </a:cubicBezTo>
                  <a:cubicBezTo>
                    <a:pt x="22" y="76"/>
                    <a:pt x="22" y="76"/>
                    <a:pt x="22" y="76"/>
                  </a:cubicBezTo>
                  <a:cubicBezTo>
                    <a:pt x="20" y="76"/>
                    <a:pt x="18" y="77"/>
                    <a:pt x="16" y="77"/>
                  </a:cubicBezTo>
                  <a:cubicBezTo>
                    <a:pt x="6" y="76"/>
                    <a:pt x="6" y="76"/>
                    <a:pt x="6" y="76"/>
                  </a:cubicBezTo>
                  <a:cubicBezTo>
                    <a:pt x="4" y="80"/>
                    <a:pt x="4" y="80"/>
                    <a:pt x="4" y="80"/>
                  </a:cubicBezTo>
                  <a:cubicBezTo>
                    <a:pt x="0" y="86"/>
                    <a:pt x="0" y="86"/>
                    <a:pt x="0" y="86"/>
                  </a:cubicBezTo>
                  <a:cubicBezTo>
                    <a:pt x="2" y="92"/>
                    <a:pt x="2" y="92"/>
                    <a:pt x="2" y="92"/>
                  </a:cubicBezTo>
                  <a:cubicBezTo>
                    <a:pt x="1" y="108"/>
                    <a:pt x="1" y="108"/>
                    <a:pt x="1" y="108"/>
                  </a:cubicBezTo>
                  <a:cubicBezTo>
                    <a:pt x="4" y="113"/>
                    <a:pt x="4" y="113"/>
                    <a:pt x="4" y="113"/>
                  </a:cubicBezTo>
                  <a:cubicBezTo>
                    <a:pt x="4" y="113"/>
                    <a:pt x="4" y="113"/>
                    <a:pt x="4" y="113"/>
                  </a:cubicBezTo>
                  <a:cubicBezTo>
                    <a:pt x="5" y="117"/>
                    <a:pt x="5" y="117"/>
                    <a:pt x="5" y="117"/>
                  </a:cubicBezTo>
                  <a:cubicBezTo>
                    <a:pt x="11" y="117"/>
                    <a:pt x="11" y="117"/>
                    <a:pt x="11" y="117"/>
                  </a:cubicBezTo>
                  <a:cubicBezTo>
                    <a:pt x="20" y="119"/>
                    <a:pt x="20" y="119"/>
                    <a:pt x="20" y="119"/>
                  </a:cubicBezTo>
                  <a:cubicBezTo>
                    <a:pt x="33" y="120"/>
                    <a:pt x="33" y="120"/>
                    <a:pt x="33" y="120"/>
                  </a:cubicBezTo>
                  <a:cubicBezTo>
                    <a:pt x="38" y="119"/>
                    <a:pt x="38" y="119"/>
                    <a:pt x="38" y="119"/>
                  </a:cubicBezTo>
                  <a:cubicBezTo>
                    <a:pt x="39" y="119"/>
                    <a:pt x="39" y="119"/>
                    <a:pt x="39" y="119"/>
                  </a:cubicBezTo>
                  <a:cubicBezTo>
                    <a:pt x="39" y="119"/>
                    <a:pt x="39" y="119"/>
                    <a:pt x="39" y="119"/>
                  </a:cubicBezTo>
                  <a:cubicBezTo>
                    <a:pt x="50" y="123"/>
                    <a:pt x="50" y="123"/>
                    <a:pt x="50" y="123"/>
                  </a:cubicBezTo>
                  <a:cubicBezTo>
                    <a:pt x="50" y="123"/>
                    <a:pt x="50" y="123"/>
                    <a:pt x="50" y="123"/>
                  </a:cubicBezTo>
                  <a:cubicBezTo>
                    <a:pt x="51" y="123"/>
                    <a:pt x="51" y="123"/>
                    <a:pt x="51" y="123"/>
                  </a:cubicBezTo>
                  <a:cubicBezTo>
                    <a:pt x="56" y="127"/>
                    <a:pt x="56" y="127"/>
                    <a:pt x="56" y="127"/>
                  </a:cubicBezTo>
                  <a:cubicBezTo>
                    <a:pt x="68" y="132"/>
                    <a:pt x="68" y="132"/>
                    <a:pt x="68" y="132"/>
                  </a:cubicBezTo>
                  <a:cubicBezTo>
                    <a:pt x="69" y="132"/>
                    <a:pt x="69" y="132"/>
                    <a:pt x="69" y="132"/>
                  </a:cubicBezTo>
                  <a:cubicBezTo>
                    <a:pt x="77" y="136"/>
                    <a:pt x="77" y="136"/>
                    <a:pt x="77" y="136"/>
                  </a:cubicBezTo>
                  <a:cubicBezTo>
                    <a:pt x="96" y="154"/>
                    <a:pt x="96" y="154"/>
                    <a:pt x="96" y="154"/>
                  </a:cubicBezTo>
                  <a:cubicBezTo>
                    <a:pt x="105" y="158"/>
                    <a:pt x="105" y="158"/>
                    <a:pt x="105" y="158"/>
                  </a:cubicBezTo>
                  <a:cubicBezTo>
                    <a:pt x="109" y="157"/>
                    <a:pt x="109" y="157"/>
                    <a:pt x="109" y="157"/>
                  </a:cubicBezTo>
                  <a:cubicBezTo>
                    <a:pt x="112" y="150"/>
                    <a:pt x="112" y="150"/>
                    <a:pt x="112" y="150"/>
                  </a:cubicBezTo>
                  <a:cubicBezTo>
                    <a:pt x="110" y="139"/>
                    <a:pt x="110" y="139"/>
                    <a:pt x="110" y="139"/>
                  </a:cubicBezTo>
                  <a:cubicBezTo>
                    <a:pt x="110" y="136"/>
                    <a:pt x="113" y="134"/>
                    <a:pt x="117" y="132"/>
                  </a:cubicBezTo>
                  <a:cubicBezTo>
                    <a:pt x="118" y="132"/>
                    <a:pt x="118" y="132"/>
                    <a:pt x="118" y="132"/>
                  </a:cubicBezTo>
                  <a:cubicBezTo>
                    <a:pt x="143" y="146"/>
                    <a:pt x="143" y="146"/>
                    <a:pt x="143" y="146"/>
                  </a:cubicBezTo>
                  <a:cubicBezTo>
                    <a:pt x="145" y="145"/>
                    <a:pt x="145" y="145"/>
                    <a:pt x="145" y="145"/>
                  </a:cubicBezTo>
                  <a:cubicBezTo>
                    <a:pt x="151" y="142"/>
                    <a:pt x="151" y="142"/>
                    <a:pt x="151" y="142"/>
                  </a:cubicBezTo>
                  <a:cubicBezTo>
                    <a:pt x="152" y="142"/>
                    <a:pt x="152" y="142"/>
                    <a:pt x="152" y="142"/>
                  </a:cubicBezTo>
                  <a:cubicBezTo>
                    <a:pt x="155" y="142"/>
                    <a:pt x="155" y="142"/>
                    <a:pt x="155" y="142"/>
                  </a:cubicBezTo>
                  <a:cubicBezTo>
                    <a:pt x="160" y="138"/>
                    <a:pt x="160" y="138"/>
                    <a:pt x="160" y="138"/>
                  </a:cubicBezTo>
                  <a:cubicBezTo>
                    <a:pt x="161" y="138"/>
                    <a:pt x="161" y="138"/>
                    <a:pt x="161" y="138"/>
                  </a:cubicBezTo>
                  <a:cubicBezTo>
                    <a:pt x="162" y="139"/>
                    <a:pt x="162" y="139"/>
                    <a:pt x="162" y="139"/>
                  </a:cubicBezTo>
                  <a:cubicBezTo>
                    <a:pt x="176" y="149"/>
                    <a:pt x="176" y="149"/>
                    <a:pt x="176" y="149"/>
                  </a:cubicBezTo>
                  <a:cubicBezTo>
                    <a:pt x="177" y="149"/>
                    <a:pt x="177" y="149"/>
                    <a:pt x="177" y="149"/>
                  </a:cubicBezTo>
                  <a:cubicBezTo>
                    <a:pt x="186" y="157"/>
                    <a:pt x="186" y="157"/>
                    <a:pt x="186" y="157"/>
                  </a:cubicBezTo>
                  <a:cubicBezTo>
                    <a:pt x="188" y="158"/>
                    <a:pt x="191" y="161"/>
                    <a:pt x="194" y="165"/>
                  </a:cubicBezTo>
                  <a:cubicBezTo>
                    <a:pt x="199" y="170"/>
                    <a:pt x="199" y="170"/>
                    <a:pt x="199" y="170"/>
                  </a:cubicBezTo>
                  <a:cubicBezTo>
                    <a:pt x="202" y="170"/>
                    <a:pt x="202" y="170"/>
                    <a:pt x="202" y="170"/>
                  </a:cubicBezTo>
                  <a:cubicBezTo>
                    <a:pt x="206" y="162"/>
                    <a:pt x="206" y="162"/>
                    <a:pt x="206" y="162"/>
                  </a:cubicBezTo>
                  <a:cubicBezTo>
                    <a:pt x="215" y="168"/>
                    <a:pt x="215" y="168"/>
                    <a:pt x="215" y="168"/>
                  </a:cubicBezTo>
                  <a:cubicBezTo>
                    <a:pt x="215" y="168"/>
                    <a:pt x="215" y="168"/>
                    <a:pt x="215" y="168"/>
                  </a:cubicBezTo>
                  <a:cubicBezTo>
                    <a:pt x="215" y="168"/>
                    <a:pt x="215" y="168"/>
                    <a:pt x="215" y="168"/>
                  </a:cubicBezTo>
                  <a:cubicBezTo>
                    <a:pt x="215" y="168"/>
                    <a:pt x="215" y="168"/>
                    <a:pt x="215" y="168"/>
                  </a:cubicBezTo>
                  <a:cubicBezTo>
                    <a:pt x="222" y="176"/>
                    <a:pt x="222" y="176"/>
                    <a:pt x="222" y="176"/>
                  </a:cubicBezTo>
                  <a:cubicBezTo>
                    <a:pt x="240" y="190"/>
                    <a:pt x="240" y="190"/>
                    <a:pt x="240" y="190"/>
                  </a:cubicBezTo>
                  <a:cubicBezTo>
                    <a:pt x="240" y="190"/>
                    <a:pt x="240" y="190"/>
                    <a:pt x="240" y="190"/>
                  </a:cubicBezTo>
                  <a:cubicBezTo>
                    <a:pt x="245" y="196"/>
                    <a:pt x="245" y="196"/>
                    <a:pt x="245" y="196"/>
                  </a:cubicBezTo>
                  <a:cubicBezTo>
                    <a:pt x="261" y="192"/>
                    <a:pt x="261" y="192"/>
                    <a:pt x="261" y="192"/>
                  </a:cubicBezTo>
                  <a:cubicBezTo>
                    <a:pt x="262" y="203"/>
                    <a:pt x="262" y="203"/>
                    <a:pt x="262" y="203"/>
                  </a:cubicBezTo>
                  <a:cubicBezTo>
                    <a:pt x="269" y="210"/>
                    <a:pt x="269" y="210"/>
                    <a:pt x="269" y="210"/>
                  </a:cubicBezTo>
                  <a:cubicBezTo>
                    <a:pt x="269" y="210"/>
                    <a:pt x="269" y="210"/>
                    <a:pt x="269" y="210"/>
                  </a:cubicBezTo>
                  <a:cubicBezTo>
                    <a:pt x="269" y="210"/>
                    <a:pt x="269" y="210"/>
                    <a:pt x="269" y="210"/>
                  </a:cubicBezTo>
                  <a:cubicBezTo>
                    <a:pt x="274" y="219"/>
                    <a:pt x="274" y="219"/>
                    <a:pt x="274" y="219"/>
                  </a:cubicBezTo>
                  <a:cubicBezTo>
                    <a:pt x="274" y="219"/>
                    <a:pt x="274" y="219"/>
                    <a:pt x="274" y="219"/>
                  </a:cubicBezTo>
                  <a:cubicBezTo>
                    <a:pt x="274" y="220"/>
                    <a:pt x="274" y="220"/>
                    <a:pt x="274" y="220"/>
                  </a:cubicBezTo>
                  <a:cubicBezTo>
                    <a:pt x="274" y="220"/>
                    <a:pt x="274" y="220"/>
                    <a:pt x="274" y="220"/>
                  </a:cubicBezTo>
                  <a:cubicBezTo>
                    <a:pt x="280" y="248"/>
                    <a:pt x="280" y="248"/>
                    <a:pt x="280" y="248"/>
                  </a:cubicBezTo>
                  <a:cubicBezTo>
                    <a:pt x="286" y="259"/>
                    <a:pt x="286" y="259"/>
                    <a:pt x="286" y="259"/>
                  </a:cubicBezTo>
                  <a:cubicBezTo>
                    <a:pt x="278" y="279"/>
                    <a:pt x="278" y="279"/>
                    <a:pt x="278" y="279"/>
                  </a:cubicBezTo>
                  <a:cubicBezTo>
                    <a:pt x="278" y="280"/>
                    <a:pt x="278" y="280"/>
                    <a:pt x="278" y="280"/>
                  </a:cubicBezTo>
                  <a:cubicBezTo>
                    <a:pt x="271" y="282"/>
                    <a:pt x="271" y="282"/>
                    <a:pt x="271" y="282"/>
                  </a:cubicBezTo>
                  <a:cubicBezTo>
                    <a:pt x="271" y="288"/>
                    <a:pt x="271" y="288"/>
                    <a:pt x="271" y="288"/>
                  </a:cubicBezTo>
                  <a:cubicBezTo>
                    <a:pt x="271" y="288"/>
                    <a:pt x="271" y="288"/>
                    <a:pt x="271" y="288"/>
                  </a:cubicBezTo>
                  <a:cubicBezTo>
                    <a:pt x="264" y="300"/>
                    <a:pt x="264" y="300"/>
                    <a:pt x="264" y="300"/>
                  </a:cubicBezTo>
                  <a:cubicBezTo>
                    <a:pt x="263" y="300"/>
                    <a:pt x="263" y="300"/>
                    <a:pt x="263" y="300"/>
                  </a:cubicBezTo>
                  <a:cubicBezTo>
                    <a:pt x="254" y="300"/>
                    <a:pt x="254" y="300"/>
                    <a:pt x="254" y="300"/>
                  </a:cubicBezTo>
                  <a:cubicBezTo>
                    <a:pt x="244" y="308"/>
                    <a:pt x="244" y="308"/>
                    <a:pt x="244" y="308"/>
                  </a:cubicBezTo>
                  <a:cubicBezTo>
                    <a:pt x="245" y="310"/>
                    <a:pt x="247" y="310"/>
                    <a:pt x="250" y="312"/>
                  </a:cubicBezTo>
                  <a:cubicBezTo>
                    <a:pt x="254" y="313"/>
                    <a:pt x="254" y="316"/>
                    <a:pt x="252" y="322"/>
                  </a:cubicBezTo>
                  <a:cubicBezTo>
                    <a:pt x="252" y="322"/>
                    <a:pt x="252" y="322"/>
                    <a:pt x="252" y="322"/>
                  </a:cubicBezTo>
                  <a:cubicBezTo>
                    <a:pt x="245" y="329"/>
                    <a:pt x="245" y="329"/>
                    <a:pt x="245" y="329"/>
                  </a:cubicBezTo>
                  <a:cubicBezTo>
                    <a:pt x="245" y="329"/>
                    <a:pt x="245" y="329"/>
                    <a:pt x="245" y="329"/>
                  </a:cubicBezTo>
                  <a:cubicBezTo>
                    <a:pt x="245" y="330"/>
                    <a:pt x="245" y="330"/>
                    <a:pt x="245" y="330"/>
                  </a:cubicBezTo>
                  <a:cubicBezTo>
                    <a:pt x="244" y="330"/>
                    <a:pt x="244" y="330"/>
                    <a:pt x="244" y="330"/>
                  </a:cubicBezTo>
                  <a:cubicBezTo>
                    <a:pt x="244" y="330"/>
                    <a:pt x="244" y="330"/>
                    <a:pt x="244" y="330"/>
                  </a:cubicBezTo>
                  <a:cubicBezTo>
                    <a:pt x="225" y="327"/>
                    <a:pt x="225" y="327"/>
                    <a:pt x="225" y="327"/>
                  </a:cubicBezTo>
                  <a:cubicBezTo>
                    <a:pt x="224" y="334"/>
                    <a:pt x="224" y="334"/>
                    <a:pt x="224" y="334"/>
                  </a:cubicBezTo>
                  <a:cubicBezTo>
                    <a:pt x="226" y="348"/>
                    <a:pt x="226" y="348"/>
                    <a:pt x="226" y="348"/>
                  </a:cubicBezTo>
                  <a:cubicBezTo>
                    <a:pt x="242" y="355"/>
                    <a:pt x="242" y="355"/>
                    <a:pt x="242" y="355"/>
                  </a:cubicBezTo>
                  <a:cubicBezTo>
                    <a:pt x="242" y="356"/>
                    <a:pt x="242" y="356"/>
                    <a:pt x="242" y="356"/>
                  </a:cubicBezTo>
                  <a:cubicBezTo>
                    <a:pt x="242" y="356"/>
                    <a:pt x="242" y="356"/>
                    <a:pt x="242" y="356"/>
                  </a:cubicBezTo>
                  <a:cubicBezTo>
                    <a:pt x="248" y="354"/>
                    <a:pt x="248" y="354"/>
                    <a:pt x="248" y="354"/>
                  </a:cubicBezTo>
                  <a:cubicBezTo>
                    <a:pt x="249" y="353"/>
                    <a:pt x="249" y="353"/>
                    <a:pt x="249" y="353"/>
                  </a:cubicBezTo>
                  <a:cubicBezTo>
                    <a:pt x="249" y="353"/>
                    <a:pt x="249" y="353"/>
                    <a:pt x="249" y="353"/>
                  </a:cubicBezTo>
                  <a:cubicBezTo>
                    <a:pt x="250" y="354"/>
                    <a:pt x="250" y="354"/>
                    <a:pt x="250" y="354"/>
                  </a:cubicBezTo>
                  <a:cubicBezTo>
                    <a:pt x="250" y="354"/>
                    <a:pt x="250" y="354"/>
                    <a:pt x="250" y="354"/>
                  </a:cubicBezTo>
                  <a:cubicBezTo>
                    <a:pt x="255" y="356"/>
                    <a:pt x="255" y="356"/>
                    <a:pt x="255" y="356"/>
                  </a:cubicBezTo>
                  <a:cubicBezTo>
                    <a:pt x="261" y="356"/>
                    <a:pt x="261" y="356"/>
                    <a:pt x="261" y="356"/>
                  </a:cubicBezTo>
                  <a:cubicBezTo>
                    <a:pt x="264" y="356"/>
                    <a:pt x="264" y="356"/>
                    <a:pt x="264" y="356"/>
                  </a:cubicBezTo>
                  <a:cubicBezTo>
                    <a:pt x="261" y="348"/>
                    <a:pt x="261" y="348"/>
                    <a:pt x="261" y="348"/>
                  </a:cubicBezTo>
                  <a:cubicBezTo>
                    <a:pt x="261" y="348"/>
                    <a:pt x="261" y="348"/>
                    <a:pt x="261" y="348"/>
                  </a:cubicBezTo>
                  <a:cubicBezTo>
                    <a:pt x="261" y="348"/>
                    <a:pt x="261" y="348"/>
                    <a:pt x="261" y="348"/>
                  </a:cubicBezTo>
                  <a:cubicBezTo>
                    <a:pt x="260" y="340"/>
                    <a:pt x="260" y="340"/>
                    <a:pt x="260" y="340"/>
                  </a:cubicBezTo>
                  <a:cubicBezTo>
                    <a:pt x="260" y="340"/>
                    <a:pt x="260" y="340"/>
                    <a:pt x="260" y="340"/>
                  </a:cubicBezTo>
                  <a:cubicBezTo>
                    <a:pt x="260" y="339"/>
                    <a:pt x="260" y="339"/>
                    <a:pt x="260" y="339"/>
                  </a:cubicBezTo>
                  <a:cubicBezTo>
                    <a:pt x="260" y="338"/>
                    <a:pt x="260" y="338"/>
                    <a:pt x="260" y="338"/>
                  </a:cubicBezTo>
                  <a:cubicBezTo>
                    <a:pt x="260" y="338"/>
                    <a:pt x="260" y="338"/>
                    <a:pt x="260" y="338"/>
                  </a:cubicBezTo>
                  <a:cubicBezTo>
                    <a:pt x="263" y="335"/>
                    <a:pt x="263" y="335"/>
                    <a:pt x="263" y="335"/>
                  </a:cubicBezTo>
                  <a:cubicBezTo>
                    <a:pt x="263" y="334"/>
                    <a:pt x="263" y="334"/>
                    <a:pt x="263" y="334"/>
                  </a:cubicBezTo>
                  <a:cubicBezTo>
                    <a:pt x="263" y="334"/>
                    <a:pt x="263" y="334"/>
                    <a:pt x="263" y="334"/>
                  </a:cubicBezTo>
                  <a:cubicBezTo>
                    <a:pt x="264" y="334"/>
                    <a:pt x="264" y="334"/>
                    <a:pt x="264" y="334"/>
                  </a:cubicBezTo>
                  <a:cubicBezTo>
                    <a:pt x="268" y="328"/>
                    <a:pt x="268" y="328"/>
                    <a:pt x="268" y="328"/>
                  </a:cubicBezTo>
                  <a:cubicBezTo>
                    <a:pt x="269" y="328"/>
                    <a:pt x="269" y="328"/>
                    <a:pt x="269" y="328"/>
                  </a:cubicBezTo>
                  <a:cubicBezTo>
                    <a:pt x="276" y="322"/>
                    <a:pt x="276" y="322"/>
                    <a:pt x="276" y="322"/>
                  </a:cubicBezTo>
                  <a:cubicBezTo>
                    <a:pt x="276" y="322"/>
                    <a:pt x="276" y="322"/>
                    <a:pt x="276" y="322"/>
                  </a:cubicBezTo>
                  <a:cubicBezTo>
                    <a:pt x="276" y="322"/>
                    <a:pt x="276" y="322"/>
                    <a:pt x="276" y="322"/>
                  </a:cubicBezTo>
                  <a:cubicBezTo>
                    <a:pt x="277" y="322"/>
                    <a:pt x="277" y="322"/>
                    <a:pt x="277" y="322"/>
                  </a:cubicBezTo>
                  <a:cubicBezTo>
                    <a:pt x="277" y="322"/>
                    <a:pt x="277" y="322"/>
                    <a:pt x="277" y="322"/>
                  </a:cubicBezTo>
                  <a:cubicBezTo>
                    <a:pt x="285" y="320"/>
                    <a:pt x="285" y="320"/>
                    <a:pt x="285" y="320"/>
                  </a:cubicBezTo>
                  <a:cubicBezTo>
                    <a:pt x="285" y="323"/>
                    <a:pt x="285" y="323"/>
                    <a:pt x="285" y="323"/>
                  </a:cubicBezTo>
                  <a:cubicBezTo>
                    <a:pt x="285" y="326"/>
                    <a:pt x="286" y="328"/>
                    <a:pt x="286" y="329"/>
                  </a:cubicBezTo>
                  <a:cubicBezTo>
                    <a:pt x="288" y="332"/>
                    <a:pt x="288" y="332"/>
                    <a:pt x="288" y="332"/>
                  </a:cubicBezTo>
                  <a:cubicBezTo>
                    <a:pt x="290" y="338"/>
                    <a:pt x="290" y="338"/>
                    <a:pt x="290" y="338"/>
                  </a:cubicBezTo>
                  <a:cubicBezTo>
                    <a:pt x="298" y="342"/>
                    <a:pt x="298" y="342"/>
                    <a:pt x="298" y="342"/>
                  </a:cubicBezTo>
                  <a:cubicBezTo>
                    <a:pt x="320" y="344"/>
                    <a:pt x="320" y="344"/>
                    <a:pt x="320" y="344"/>
                  </a:cubicBezTo>
                  <a:cubicBezTo>
                    <a:pt x="321" y="344"/>
                    <a:pt x="321" y="344"/>
                    <a:pt x="321" y="344"/>
                  </a:cubicBezTo>
                  <a:cubicBezTo>
                    <a:pt x="322" y="344"/>
                    <a:pt x="322" y="344"/>
                    <a:pt x="322" y="344"/>
                  </a:cubicBezTo>
                  <a:cubicBezTo>
                    <a:pt x="322" y="345"/>
                    <a:pt x="322" y="345"/>
                    <a:pt x="322" y="345"/>
                  </a:cubicBezTo>
                  <a:cubicBezTo>
                    <a:pt x="322" y="346"/>
                    <a:pt x="322" y="346"/>
                    <a:pt x="322" y="346"/>
                  </a:cubicBezTo>
                  <a:cubicBezTo>
                    <a:pt x="321" y="353"/>
                    <a:pt x="321" y="353"/>
                    <a:pt x="321" y="353"/>
                  </a:cubicBezTo>
                  <a:cubicBezTo>
                    <a:pt x="328" y="360"/>
                    <a:pt x="328" y="360"/>
                    <a:pt x="328" y="360"/>
                  </a:cubicBezTo>
                  <a:cubicBezTo>
                    <a:pt x="333" y="362"/>
                    <a:pt x="333" y="362"/>
                    <a:pt x="333" y="362"/>
                  </a:cubicBezTo>
                  <a:cubicBezTo>
                    <a:pt x="333" y="362"/>
                    <a:pt x="333" y="362"/>
                    <a:pt x="333" y="362"/>
                  </a:cubicBezTo>
                  <a:cubicBezTo>
                    <a:pt x="333" y="363"/>
                    <a:pt x="333" y="363"/>
                    <a:pt x="333" y="363"/>
                  </a:cubicBezTo>
                  <a:cubicBezTo>
                    <a:pt x="334" y="364"/>
                    <a:pt x="334" y="364"/>
                    <a:pt x="334" y="364"/>
                  </a:cubicBezTo>
                  <a:cubicBezTo>
                    <a:pt x="334" y="366"/>
                    <a:pt x="334" y="366"/>
                    <a:pt x="334" y="366"/>
                  </a:cubicBezTo>
                  <a:cubicBezTo>
                    <a:pt x="334" y="370"/>
                    <a:pt x="334" y="370"/>
                    <a:pt x="334" y="370"/>
                  </a:cubicBezTo>
                  <a:cubicBezTo>
                    <a:pt x="332" y="378"/>
                    <a:pt x="332" y="378"/>
                    <a:pt x="332" y="378"/>
                  </a:cubicBezTo>
                  <a:cubicBezTo>
                    <a:pt x="335" y="380"/>
                    <a:pt x="335" y="380"/>
                    <a:pt x="335" y="380"/>
                  </a:cubicBezTo>
                  <a:cubicBezTo>
                    <a:pt x="338" y="380"/>
                    <a:pt x="341" y="380"/>
                    <a:pt x="343" y="382"/>
                  </a:cubicBezTo>
                  <a:cubicBezTo>
                    <a:pt x="353" y="386"/>
                    <a:pt x="353" y="386"/>
                    <a:pt x="353" y="386"/>
                  </a:cubicBezTo>
                  <a:cubicBezTo>
                    <a:pt x="358" y="382"/>
                    <a:pt x="358" y="382"/>
                    <a:pt x="358" y="382"/>
                  </a:cubicBezTo>
                  <a:cubicBezTo>
                    <a:pt x="364" y="376"/>
                    <a:pt x="364" y="376"/>
                    <a:pt x="364" y="376"/>
                  </a:cubicBezTo>
                  <a:cubicBezTo>
                    <a:pt x="365" y="373"/>
                    <a:pt x="365" y="373"/>
                    <a:pt x="365" y="373"/>
                  </a:cubicBezTo>
                  <a:cubicBezTo>
                    <a:pt x="365" y="372"/>
                    <a:pt x="365" y="372"/>
                    <a:pt x="365" y="372"/>
                  </a:cubicBezTo>
                  <a:cubicBezTo>
                    <a:pt x="366" y="372"/>
                    <a:pt x="366" y="372"/>
                    <a:pt x="366" y="372"/>
                  </a:cubicBezTo>
                  <a:cubicBezTo>
                    <a:pt x="367" y="371"/>
                    <a:pt x="367" y="371"/>
                    <a:pt x="367" y="371"/>
                  </a:cubicBezTo>
                  <a:cubicBezTo>
                    <a:pt x="367" y="370"/>
                    <a:pt x="367" y="370"/>
                    <a:pt x="367" y="370"/>
                  </a:cubicBezTo>
                  <a:cubicBezTo>
                    <a:pt x="365" y="362"/>
                    <a:pt x="365" y="362"/>
                    <a:pt x="365" y="362"/>
                  </a:cubicBezTo>
                  <a:cubicBezTo>
                    <a:pt x="364" y="357"/>
                    <a:pt x="364" y="357"/>
                    <a:pt x="364" y="357"/>
                  </a:cubicBezTo>
                  <a:cubicBezTo>
                    <a:pt x="364" y="357"/>
                    <a:pt x="364" y="357"/>
                    <a:pt x="364" y="357"/>
                  </a:cubicBezTo>
                  <a:cubicBezTo>
                    <a:pt x="364" y="356"/>
                    <a:pt x="364" y="356"/>
                    <a:pt x="364" y="356"/>
                  </a:cubicBezTo>
                  <a:cubicBezTo>
                    <a:pt x="364" y="356"/>
                    <a:pt x="364" y="356"/>
                    <a:pt x="364" y="356"/>
                  </a:cubicBezTo>
                  <a:cubicBezTo>
                    <a:pt x="364" y="356"/>
                    <a:pt x="364" y="356"/>
                    <a:pt x="364" y="356"/>
                  </a:cubicBezTo>
                  <a:cubicBezTo>
                    <a:pt x="367" y="350"/>
                    <a:pt x="367" y="350"/>
                    <a:pt x="367" y="350"/>
                  </a:cubicBezTo>
                  <a:cubicBezTo>
                    <a:pt x="368" y="350"/>
                    <a:pt x="368" y="350"/>
                    <a:pt x="368" y="350"/>
                  </a:cubicBezTo>
                  <a:cubicBezTo>
                    <a:pt x="368" y="350"/>
                    <a:pt x="368" y="350"/>
                    <a:pt x="368" y="350"/>
                  </a:cubicBezTo>
                  <a:cubicBezTo>
                    <a:pt x="374" y="346"/>
                    <a:pt x="374" y="346"/>
                    <a:pt x="374" y="346"/>
                  </a:cubicBezTo>
                  <a:cubicBezTo>
                    <a:pt x="375" y="346"/>
                    <a:pt x="375" y="346"/>
                    <a:pt x="375" y="346"/>
                  </a:cubicBezTo>
                  <a:cubicBezTo>
                    <a:pt x="388" y="346"/>
                    <a:pt x="388" y="346"/>
                    <a:pt x="388" y="346"/>
                  </a:cubicBezTo>
                  <a:cubicBezTo>
                    <a:pt x="390" y="345"/>
                    <a:pt x="390" y="345"/>
                    <a:pt x="390" y="345"/>
                  </a:cubicBezTo>
                  <a:cubicBezTo>
                    <a:pt x="389" y="338"/>
                    <a:pt x="389" y="338"/>
                    <a:pt x="389" y="338"/>
                  </a:cubicBezTo>
                  <a:cubicBezTo>
                    <a:pt x="387" y="332"/>
                    <a:pt x="387" y="332"/>
                    <a:pt x="387" y="332"/>
                  </a:cubicBezTo>
                  <a:cubicBezTo>
                    <a:pt x="383" y="325"/>
                    <a:pt x="383" y="325"/>
                    <a:pt x="383" y="325"/>
                  </a:cubicBezTo>
                  <a:cubicBezTo>
                    <a:pt x="383" y="324"/>
                    <a:pt x="383" y="324"/>
                    <a:pt x="383" y="324"/>
                  </a:cubicBezTo>
                  <a:cubicBezTo>
                    <a:pt x="383" y="324"/>
                    <a:pt x="383" y="324"/>
                    <a:pt x="383" y="324"/>
                  </a:cubicBezTo>
                  <a:cubicBezTo>
                    <a:pt x="383" y="314"/>
                    <a:pt x="383" y="314"/>
                    <a:pt x="383" y="314"/>
                  </a:cubicBezTo>
                  <a:cubicBezTo>
                    <a:pt x="383" y="314"/>
                    <a:pt x="383" y="314"/>
                    <a:pt x="383" y="314"/>
                  </a:cubicBezTo>
                  <a:cubicBezTo>
                    <a:pt x="383" y="314"/>
                    <a:pt x="383" y="314"/>
                    <a:pt x="383" y="314"/>
                  </a:cubicBezTo>
                  <a:cubicBezTo>
                    <a:pt x="385" y="308"/>
                    <a:pt x="385" y="308"/>
                    <a:pt x="385" y="308"/>
                  </a:cubicBezTo>
                  <a:cubicBezTo>
                    <a:pt x="385" y="308"/>
                    <a:pt x="385" y="308"/>
                    <a:pt x="385" y="308"/>
                  </a:cubicBezTo>
                  <a:cubicBezTo>
                    <a:pt x="385" y="307"/>
                    <a:pt x="385" y="307"/>
                    <a:pt x="385" y="307"/>
                  </a:cubicBezTo>
                  <a:cubicBezTo>
                    <a:pt x="385" y="307"/>
                    <a:pt x="385" y="307"/>
                    <a:pt x="385" y="307"/>
                  </a:cubicBezTo>
                  <a:cubicBezTo>
                    <a:pt x="396" y="292"/>
                    <a:pt x="396" y="292"/>
                    <a:pt x="396" y="292"/>
                  </a:cubicBezTo>
                  <a:cubicBezTo>
                    <a:pt x="397" y="291"/>
                    <a:pt x="397" y="291"/>
                    <a:pt x="397" y="291"/>
                  </a:cubicBezTo>
                  <a:cubicBezTo>
                    <a:pt x="397" y="291"/>
                    <a:pt x="397" y="291"/>
                    <a:pt x="397" y="291"/>
                  </a:cubicBezTo>
                  <a:cubicBezTo>
                    <a:pt x="398" y="291"/>
                    <a:pt x="398" y="291"/>
                    <a:pt x="398" y="291"/>
                  </a:cubicBezTo>
                  <a:cubicBezTo>
                    <a:pt x="400" y="291"/>
                    <a:pt x="400" y="291"/>
                    <a:pt x="400" y="291"/>
                  </a:cubicBezTo>
                  <a:cubicBezTo>
                    <a:pt x="404" y="291"/>
                    <a:pt x="404" y="291"/>
                    <a:pt x="404" y="291"/>
                  </a:cubicBezTo>
                  <a:cubicBezTo>
                    <a:pt x="413" y="296"/>
                    <a:pt x="413" y="296"/>
                    <a:pt x="413" y="296"/>
                  </a:cubicBezTo>
                  <a:cubicBezTo>
                    <a:pt x="419" y="298"/>
                    <a:pt x="419" y="298"/>
                    <a:pt x="419" y="298"/>
                  </a:cubicBezTo>
                  <a:cubicBezTo>
                    <a:pt x="420" y="295"/>
                    <a:pt x="420" y="295"/>
                    <a:pt x="420" y="295"/>
                  </a:cubicBezTo>
                  <a:cubicBezTo>
                    <a:pt x="419" y="294"/>
                    <a:pt x="419" y="294"/>
                    <a:pt x="419" y="294"/>
                  </a:cubicBezTo>
                  <a:cubicBezTo>
                    <a:pt x="419" y="293"/>
                    <a:pt x="419" y="293"/>
                    <a:pt x="419" y="293"/>
                  </a:cubicBezTo>
                  <a:cubicBezTo>
                    <a:pt x="419" y="291"/>
                    <a:pt x="420" y="289"/>
                    <a:pt x="423" y="287"/>
                  </a:cubicBezTo>
                  <a:cubicBezTo>
                    <a:pt x="430" y="282"/>
                    <a:pt x="430" y="282"/>
                    <a:pt x="430" y="282"/>
                  </a:cubicBezTo>
                  <a:cubicBezTo>
                    <a:pt x="430" y="281"/>
                    <a:pt x="430" y="281"/>
                    <a:pt x="430" y="281"/>
                  </a:cubicBezTo>
                  <a:cubicBezTo>
                    <a:pt x="430" y="281"/>
                    <a:pt x="430" y="281"/>
                    <a:pt x="430" y="281"/>
                  </a:cubicBezTo>
                  <a:cubicBezTo>
                    <a:pt x="430" y="281"/>
                    <a:pt x="430" y="281"/>
                    <a:pt x="430" y="281"/>
                  </a:cubicBezTo>
                  <a:cubicBezTo>
                    <a:pt x="434" y="280"/>
                    <a:pt x="437" y="279"/>
                    <a:pt x="438" y="279"/>
                  </a:cubicBezTo>
                  <a:cubicBezTo>
                    <a:pt x="445" y="278"/>
                    <a:pt x="445" y="278"/>
                    <a:pt x="445" y="278"/>
                  </a:cubicBezTo>
                  <a:cubicBezTo>
                    <a:pt x="445" y="278"/>
                    <a:pt x="445" y="278"/>
                    <a:pt x="445" y="278"/>
                  </a:cubicBezTo>
                  <a:cubicBezTo>
                    <a:pt x="445" y="278"/>
                    <a:pt x="445" y="278"/>
                    <a:pt x="445" y="278"/>
                  </a:cubicBezTo>
                  <a:cubicBezTo>
                    <a:pt x="449" y="279"/>
                    <a:pt x="449" y="279"/>
                    <a:pt x="449" y="279"/>
                  </a:cubicBezTo>
                  <a:cubicBezTo>
                    <a:pt x="452" y="269"/>
                    <a:pt x="452" y="269"/>
                    <a:pt x="452" y="269"/>
                  </a:cubicBezTo>
                  <a:cubicBezTo>
                    <a:pt x="452" y="262"/>
                    <a:pt x="452" y="262"/>
                    <a:pt x="452" y="262"/>
                  </a:cubicBezTo>
                  <a:cubicBezTo>
                    <a:pt x="452" y="258"/>
                    <a:pt x="452" y="255"/>
                    <a:pt x="453" y="254"/>
                  </a:cubicBezTo>
                  <a:cubicBezTo>
                    <a:pt x="456" y="249"/>
                    <a:pt x="456" y="249"/>
                    <a:pt x="456" y="249"/>
                  </a:cubicBezTo>
                  <a:cubicBezTo>
                    <a:pt x="453" y="244"/>
                    <a:pt x="453" y="244"/>
                    <a:pt x="453" y="244"/>
                  </a:cubicBezTo>
                  <a:cubicBezTo>
                    <a:pt x="448" y="241"/>
                    <a:pt x="448" y="241"/>
                    <a:pt x="448" y="241"/>
                  </a:cubicBezTo>
                  <a:cubicBezTo>
                    <a:pt x="438" y="238"/>
                    <a:pt x="438" y="238"/>
                    <a:pt x="438" y="238"/>
                  </a:cubicBezTo>
                  <a:cubicBezTo>
                    <a:pt x="436" y="238"/>
                    <a:pt x="432" y="236"/>
                    <a:pt x="426" y="231"/>
                  </a:cubicBezTo>
                  <a:cubicBezTo>
                    <a:pt x="420" y="228"/>
                    <a:pt x="420" y="228"/>
                    <a:pt x="420" y="228"/>
                  </a:cubicBezTo>
                  <a:cubicBezTo>
                    <a:pt x="420" y="228"/>
                    <a:pt x="420" y="228"/>
                    <a:pt x="420" y="228"/>
                  </a:cubicBezTo>
                  <a:cubicBezTo>
                    <a:pt x="419" y="228"/>
                    <a:pt x="419" y="228"/>
                    <a:pt x="419" y="228"/>
                  </a:cubicBezTo>
                  <a:cubicBezTo>
                    <a:pt x="412" y="219"/>
                    <a:pt x="412" y="219"/>
                    <a:pt x="412" y="219"/>
                  </a:cubicBezTo>
                  <a:cubicBezTo>
                    <a:pt x="405" y="219"/>
                    <a:pt x="405" y="219"/>
                    <a:pt x="405" y="219"/>
                  </a:cubicBezTo>
                  <a:cubicBezTo>
                    <a:pt x="405" y="218"/>
                    <a:pt x="405" y="218"/>
                    <a:pt x="405" y="218"/>
                  </a:cubicBezTo>
                  <a:cubicBezTo>
                    <a:pt x="405" y="218"/>
                    <a:pt x="405" y="218"/>
                    <a:pt x="405" y="218"/>
                  </a:cubicBezTo>
                  <a:cubicBezTo>
                    <a:pt x="399" y="215"/>
                    <a:pt x="399" y="215"/>
                    <a:pt x="399" y="215"/>
                  </a:cubicBezTo>
                  <a:cubicBezTo>
                    <a:pt x="395" y="220"/>
                    <a:pt x="395" y="220"/>
                    <a:pt x="395" y="220"/>
                  </a:cubicBezTo>
                  <a:cubicBezTo>
                    <a:pt x="394" y="239"/>
                    <a:pt x="394" y="239"/>
                    <a:pt x="394" y="239"/>
                  </a:cubicBezTo>
                  <a:cubicBezTo>
                    <a:pt x="395" y="246"/>
                    <a:pt x="395" y="246"/>
                    <a:pt x="395" y="246"/>
                  </a:cubicBezTo>
                  <a:cubicBezTo>
                    <a:pt x="398" y="246"/>
                    <a:pt x="398" y="246"/>
                    <a:pt x="398" y="246"/>
                  </a:cubicBezTo>
                  <a:cubicBezTo>
                    <a:pt x="399" y="246"/>
                    <a:pt x="399" y="246"/>
                    <a:pt x="399" y="246"/>
                  </a:cubicBezTo>
                  <a:cubicBezTo>
                    <a:pt x="404" y="248"/>
                    <a:pt x="404" y="248"/>
                    <a:pt x="404" y="248"/>
                  </a:cubicBezTo>
                  <a:cubicBezTo>
                    <a:pt x="404" y="248"/>
                    <a:pt x="404" y="248"/>
                    <a:pt x="404" y="248"/>
                  </a:cubicBezTo>
                  <a:cubicBezTo>
                    <a:pt x="404" y="249"/>
                    <a:pt x="404" y="249"/>
                    <a:pt x="404" y="249"/>
                  </a:cubicBezTo>
                  <a:cubicBezTo>
                    <a:pt x="407" y="256"/>
                    <a:pt x="407" y="256"/>
                    <a:pt x="407" y="256"/>
                  </a:cubicBezTo>
                  <a:cubicBezTo>
                    <a:pt x="407" y="256"/>
                    <a:pt x="407" y="256"/>
                    <a:pt x="407" y="256"/>
                  </a:cubicBezTo>
                  <a:cubicBezTo>
                    <a:pt x="407" y="256"/>
                    <a:pt x="407" y="256"/>
                    <a:pt x="407" y="256"/>
                  </a:cubicBezTo>
                  <a:cubicBezTo>
                    <a:pt x="407" y="256"/>
                    <a:pt x="407" y="256"/>
                    <a:pt x="407" y="256"/>
                  </a:cubicBezTo>
                  <a:cubicBezTo>
                    <a:pt x="407" y="256"/>
                    <a:pt x="407" y="256"/>
                    <a:pt x="407" y="256"/>
                  </a:cubicBezTo>
                  <a:cubicBezTo>
                    <a:pt x="406" y="269"/>
                    <a:pt x="406" y="269"/>
                    <a:pt x="406" y="269"/>
                  </a:cubicBezTo>
                  <a:cubicBezTo>
                    <a:pt x="406" y="270"/>
                    <a:pt x="406" y="270"/>
                    <a:pt x="406" y="270"/>
                  </a:cubicBezTo>
                  <a:cubicBezTo>
                    <a:pt x="406" y="270"/>
                    <a:pt x="406" y="270"/>
                    <a:pt x="406" y="270"/>
                  </a:cubicBezTo>
                  <a:cubicBezTo>
                    <a:pt x="405" y="270"/>
                    <a:pt x="405" y="270"/>
                    <a:pt x="405" y="270"/>
                  </a:cubicBezTo>
                  <a:cubicBezTo>
                    <a:pt x="403" y="272"/>
                    <a:pt x="402" y="272"/>
                    <a:pt x="400" y="274"/>
                  </a:cubicBezTo>
                  <a:cubicBezTo>
                    <a:pt x="399" y="274"/>
                    <a:pt x="399" y="274"/>
                    <a:pt x="399" y="274"/>
                  </a:cubicBezTo>
                  <a:cubicBezTo>
                    <a:pt x="399" y="274"/>
                    <a:pt x="399" y="274"/>
                    <a:pt x="399" y="274"/>
                  </a:cubicBezTo>
                  <a:cubicBezTo>
                    <a:pt x="398" y="274"/>
                    <a:pt x="398" y="274"/>
                    <a:pt x="398" y="274"/>
                  </a:cubicBezTo>
                  <a:cubicBezTo>
                    <a:pt x="395" y="273"/>
                    <a:pt x="395" y="273"/>
                    <a:pt x="395" y="273"/>
                  </a:cubicBezTo>
                  <a:cubicBezTo>
                    <a:pt x="389" y="275"/>
                    <a:pt x="389" y="275"/>
                    <a:pt x="389" y="275"/>
                  </a:cubicBezTo>
                  <a:cubicBezTo>
                    <a:pt x="389" y="275"/>
                    <a:pt x="389" y="275"/>
                    <a:pt x="389" y="275"/>
                  </a:cubicBezTo>
                  <a:cubicBezTo>
                    <a:pt x="389" y="276"/>
                    <a:pt x="389" y="276"/>
                    <a:pt x="389" y="276"/>
                  </a:cubicBezTo>
                  <a:cubicBezTo>
                    <a:pt x="389" y="277"/>
                    <a:pt x="389" y="277"/>
                    <a:pt x="389" y="277"/>
                  </a:cubicBezTo>
                  <a:cubicBezTo>
                    <a:pt x="391" y="288"/>
                    <a:pt x="391" y="288"/>
                    <a:pt x="391" y="288"/>
                  </a:cubicBezTo>
                  <a:cubicBezTo>
                    <a:pt x="391" y="289"/>
                    <a:pt x="390" y="290"/>
                    <a:pt x="388" y="290"/>
                  </a:cubicBezTo>
                  <a:cubicBezTo>
                    <a:pt x="383" y="290"/>
                    <a:pt x="383" y="290"/>
                    <a:pt x="383" y="290"/>
                  </a:cubicBezTo>
                  <a:cubicBezTo>
                    <a:pt x="381" y="290"/>
                    <a:pt x="380" y="289"/>
                    <a:pt x="379" y="288"/>
                  </a:cubicBezTo>
                  <a:cubicBezTo>
                    <a:pt x="374" y="284"/>
                    <a:pt x="374" y="284"/>
                    <a:pt x="374" y="284"/>
                  </a:cubicBezTo>
                  <a:cubicBezTo>
                    <a:pt x="373" y="284"/>
                    <a:pt x="373" y="284"/>
                    <a:pt x="373" y="284"/>
                  </a:cubicBezTo>
                  <a:cubicBezTo>
                    <a:pt x="373" y="284"/>
                    <a:pt x="373" y="284"/>
                    <a:pt x="373" y="284"/>
                  </a:cubicBezTo>
                  <a:cubicBezTo>
                    <a:pt x="373" y="284"/>
                    <a:pt x="373" y="284"/>
                    <a:pt x="373" y="284"/>
                  </a:cubicBezTo>
                  <a:cubicBezTo>
                    <a:pt x="370" y="277"/>
                    <a:pt x="370" y="277"/>
                    <a:pt x="370" y="277"/>
                  </a:cubicBezTo>
                  <a:cubicBezTo>
                    <a:pt x="369" y="276"/>
                    <a:pt x="367" y="275"/>
                    <a:pt x="363" y="274"/>
                  </a:cubicBezTo>
                  <a:cubicBezTo>
                    <a:pt x="363" y="274"/>
                    <a:pt x="363" y="274"/>
                    <a:pt x="363" y="274"/>
                  </a:cubicBezTo>
                  <a:cubicBezTo>
                    <a:pt x="363" y="274"/>
                    <a:pt x="363" y="274"/>
                    <a:pt x="363" y="274"/>
                  </a:cubicBezTo>
                  <a:cubicBezTo>
                    <a:pt x="357" y="270"/>
                    <a:pt x="357" y="270"/>
                    <a:pt x="357" y="270"/>
                  </a:cubicBezTo>
                  <a:cubicBezTo>
                    <a:pt x="356" y="270"/>
                    <a:pt x="356" y="270"/>
                    <a:pt x="356" y="270"/>
                  </a:cubicBezTo>
                  <a:cubicBezTo>
                    <a:pt x="356" y="269"/>
                    <a:pt x="356" y="269"/>
                    <a:pt x="356" y="269"/>
                  </a:cubicBezTo>
                  <a:cubicBezTo>
                    <a:pt x="356" y="269"/>
                    <a:pt x="356" y="269"/>
                    <a:pt x="356" y="269"/>
                  </a:cubicBezTo>
                  <a:cubicBezTo>
                    <a:pt x="355" y="262"/>
                    <a:pt x="355" y="262"/>
                    <a:pt x="355" y="262"/>
                  </a:cubicBezTo>
                  <a:cubicBezTo>
                    <a:pt x="355" y="257"/>
                    <a:pt x="355" y="257"/>
                    <a:pt x="355" y="257"/>
                  </a:cubicBezTo>
                  <a:cubicBezTo>
                    <a:pt x="356" y="257"/>
                    <a:pt x="356" y="257"/>
                    <a:pt x="356" y="257"/>
                  </a:cubicBezTo>
                  <a:cubicBezTo>
                    <a:pt x="356" y="256"/>
                    <a:pt x="356" y="256"/>
                    <a:pt x="356" y="256"/>
                  </a:cubicBezTo>
                  <a:cubicBezTo>
                    <a:pt x="356" y="256"/>
                    <a:pt x="356" y="256"/>
                    <a:pt x="356" y="256"/>
                  </a:cubicBezTo>
                  <a:cubicBezTo>
                    <a:pt x="358" y="254"/>
                    <a:pt x="358" y="254"/>
                    <a:pt x="358" y="254"/>
                  </a:cubicBezTo>
                  <a:cubicBezTo>
                    <a:pt x="358" y="252"/>
                    <a:pt x="358" y="252"/>
                    <a:pt x="358" y="252"/>
                  </a:cubicBezTo>
                  <a:cubicBezTo>
                    <a:pt x="356" y="244"/>
                    <a:pt x="356" y="244"/>
                    <a:pt x="356" y="244"/>
                  </a:cubicBezTo>
                  <a:cubicBezTo>
                    <a:pt x="350" y="239"/>
                    <a:pt x="350" y="239"/>
                    <a:pt x="350" y="239"/>
                  </a:cubicBezTo>
                  <a:cubicBezTo>
                    <a:pt x="350" y="238"/>
                    <a:pt x="350" y="238"/>
                    <a:pt x="350" y="238"/>
                  </a:cubicBezTo>
                  <a:cubicBezTo>
                    <a:pt x="349" y="222"/>
                    <a:pt x="349" y="222"/>
                    <a:pt x="349" y="222"/>
                  </a:cubicBezTo>
                  <a:cubicBezTo>
                    <a:pt x="345" y="218"/>
                    <a:pt x="345" y="218"/>
                    <a:pt x="345" y="218"/>
                  </a:cubicBezTo>
                  <a:cubicBezTo>
                    <a:pt x="344" y="218"/>
                    <a:pt x="344" y="218"/>
                    <a:pt x="344" y="218"/>
                  </a:cubicBezTo>
                  <a:cubicBezTo>
                    <a:pt x="344" y="218"/>
                    <a:pt x="344" y="218"/>
                    <a:pt x="344" y="218"/>
                  </a:cubicBezTo>
                  <a:cubicBezTo>
                    <a:pt x="344" y="218"/>
                    <a:pt x="344" y="218"/>
                    <a:pt x="344" y="218"/>
                  </a:cubicBezTo>
                  <a:cubicBezTo>
                    <a:pt x="341" y="210"/>
                    <a:pt x="341" y="210"/>
                    <a:pt x="341" y="210"/>
                  </a:cubicBezTo>
                  <a:cubicBezTo>
                    <a:pt x="326" y="208"/>
                    <a:pt x="326" y="208"/>
                    <a:pt x="326" y="208"/>
                  </a:cubicBezTo>
                  <a:cubicBezTo>
                    <a:pt x="323" y="207"/>
                    <a:pt x="320" y="205"/>
                    <a:pt x="319" y="202"/>
                  </a:cubicBezTo>
                  <a:cubicBezTo>
                    <a:pt x="312" y="202"/>
                    <a:pt x="312" y="202"/>
                    <a:pt x="312" y="202"/>
                  </a:cubicBezTo>
                  <a:cubicBezTo>
                    <a:pt x="310" y="201"/>
                    <a:pt x="307" y="199"/>
                    <a:pt x="305" y="196"/>
                  </a:cubicBezTo>
                  <a:cubicBezTo>
                    <a:pt x="304" y="196"/>
                    <a:pt x="304" y="196"/>
                    <a:pt x="304" y="196"/>
                  </a:cubicBezTo>
                  <a:cubicBezTo>
                    <a:pt x="302" y="194"/>
                    <a:pt x="301" y="192"/>
                    <a:pt x="299" y="188"/>
                  </a:cubicBezTo>
                  <a:cubicBezTo>
                    <a:pt x="299" y="188"/>
                    <a:pt x="299" y="188"/>
                    <a:pt x="299" y="188"/>
                  </a:cubicBezTo>
                  <a:cubicBezTo>
                    <a:pt x="299" y="188"/>
                    <a:pt x="299" y="188"/>
                    <a:pt x="299" y="188"/>
                  </a:cubicBezTo>
                  <a:cubicBezTo>
                    <a:pt x="297" y="182"/>
                    <a:pt x="297" y="182"/>
                    <a:pt x="297" y="182"/>
                  </a:cubicBezTo>
                  <a:cubicBezTo>
                    <a:pt x="297" y="182"/>
                    <a:pt x="297" y="182"/>
                    <a:pt x="297" y="182"/>
                  </a:cubicBezTo>
                  <a:cubicBezTo>
                    <a:pt x="297" y="181"/>
                    <a:pt x="297" y="181"/>
                    <a:pt x="297" y="181"/>
                  </a:cubicBezTo>
                  <a:cubicBezTo>
                    <a:pt x="297" y="181"/>
                    <a:pt x="297" y="181"/>
                    <a:pt x="297" y="181"/>
                  </a:cubicBezTo>
                  <a:cubicBezTo>
                    <a:pt x="297" y="181"/>
                    <a:pt x="297" y="181"/>
                    <a:pt x="297" y="181"/>
                  </a:cubicBezTo>
                  <a:cubicBezTo>
                    <a:pt x="300" y="168"/>
                    <a:pt x="300" y="168"/>
                    <a:pt x="300" y="168"/>
                  </a:cubicBezTo>
                  <a:cubicBezTo>
                    <a:pt x="300" y="168"/>
                    <a:pt x="300" y="168"/>
                    <a:pt x="300" y="168"/>
                  </a:cubicBezTo>
                  <a:cubicBezTo>
                    <a:pt x="302" y="163"/>
                    <a:pt x="302" y="163"/>
                    <a:pt x="302" y="163"/>
                  </a:cubicBezTo>
                  <a:cubicBezTo>
                    <a:pt x="302" y="162"/>
                    <a:pt x="302" y="162"/>
                    <a:pt x="302" y="162"/>
                  </a:cubicBezTo>
                  <a:cubicBezTo>
                    <a:pt x="302" y="162"/>
                    <a:pt x="302" y="162"/>
                    <a:pt x="302" y="162"/>
                  </a:cubicBezTo>
                  <a:cubicBezTo>
                    <a:pt x="303" y="162"/>
                    <a:pt x="303" y="162"/>
                    <a:pt x="303" y="162"/>
                  </a:cubicBezTo>
                  <a:cubicBezTo>
                    <a:pt x="318" y="156"/>
                    <a:pt x="318" y="156"/>
                    <a:pt x="318" y="156"/>
                  </a:cubicBezTo>
                  <a:cubicBezTo>
                    <a:pt x="324" y="148"/>
                    <a:pt x="324" y="148"/>
                    <a:pt x="324" y="148"/>
                  </a:cubicBezTo>
                  <a:cubicBezTo>
                    <a:pt x="325" y="142"/>
                    <a:pt x="325" y="142"/>
                    <a:pt x="325" y="142"/>
                  </a:cubicBezTo>
                  <a:cubicBezTo>
                    <a:pt x="324" y="138"/>
                    <a:pt x="324" y="138"/>
                    <a:pt x="324" y="138"/>
                  </a:cubicBezTo>
                  <a:cubicBezTo>
                    <a:pt x="322" y="133"/>
                    <a:pt x="320" y="130"/>
                    <a:pt x="320" y="128"/>
                  </a:cubicBezTo>
                  <a:cubicBezTo>
                    <a:pt x="317" y="128"/>
                    <a:pt x="317" y="128"/>
                    <a:pt x="317" y="128"/>
                  </a:cubicBezTo>
                  <a:cubicBezTo>
                    <a:pt x="311" y="128"/>
                    <a:pt x="311" y="128"/>
                    <a:pt x="311" y="128"/>
                  </a:cubicBezTo>
                  <a:cubicBezTo>
                    <a:pt x="310" y="128"/>
                    <a:pt x="307" y="132"/>
                    <a:pt x="303" y="137"/>
                  </a:cubicBezTo>
                  <a:cubicBezTo>
                    <a:pt x="296" y="143"/>
                    <a:pt x="296" y="143"/>
                    <a:pt x="296" y="143"/>
                  </a:cubicBezTo>
                  <a:cubicBezTo>
                    <a:pt x="295" y="143"/>
                    <a:pt x="295" y="143"/>
                    <a:pt x="295" y="143"/>
                  </a:cubicBezTo>
                  <a:cubicBezTo>
                    <a:pt x="295" y="144"/>
                    <a:pt x="295" y="144"/>
                    <a:pt x="295" y="144"/>
                  </a:cubicBezTo>
                  <a:cubicBezTo>
                    <a:pt x="290" y="145"/>
                    <a:pt x="286" y="146"/>
                    <a:pt x="284" y="145"/>
                  </a:cubicBezTo>
                  <a:lnTo>
                    <a:pt x="271" y="140"/>
                  </a:lnTo>
                  <a:close/>
                </a:path>
              </a:pathLst>
            </a:custGeom>
            <a:grpFill/>
            <a:ln>
              <a:noFill/>
            </a:ln>
          </p:spPr>
          <p:txBody>
            <a:bodyPr/>
            <a:lstStyle/>
            <a:p>
              <a:pPr eaLnBrk="1" fontAlgn="auto" hangingPunct="1">
                <a:spcBef>
                  <a:spcPct val="0"/>
                </a:spcBef>
                <a:spcAft>
                  <a:spcPct val="0"/>
                </a:spcAft>
                <a:defRPr/>
              </a:pPr>
              <a:endParaRPr altLang="en-US" lang="zh-CN">
                <a:solidFill>
                  <a:prstClr val="black"/>
                </a:solidFill>
                <a:latin typeface="+mn-lt"/>
                <a:ea typeface="+mn-ea"/>
                <a:cs typeface="+mn-cs"/>
              </a:endParaRPr>
            </a:p>
          </p:txBody>
        </p:sp>
        <p:sp>
          <p:nvSpPr>
            <p:cNvPr id="7" name="Freeform 8">
              <a:extLst>
                <a:ext uri="{FF2B5EF4-FFF2-40B4-BE49-F238E27FC236}">
                  <a16:creationId xmlns:a16="http://schemas.microsoft.com/office/drawing/2014/main" id="{87DA2FAF-8E31-49AE-8B8A-82BC2D8B6EB0}"/>
                </a:ext>
              </a:extLst>
            </p:cNvPr>
            <p:cNvSpPr/>
            <p:nvPr/>
          </p:nvSpPr>
          <p:spPr bwMode="auto">
            <a:xfrm>
              <a:off x="3397250" y="3030538"/>
              <a:ext cx="312738" cy="519112"/>
            </a:xfrm>
            <a:custGeom>
              <a:gdLst>
                <a:gd fmla="*/ 46 w 91" name="T0"/>
                <a:gd fmla="*/ 30 h 153" name="T1"/>
                <a:gd fmla="*/ 46 w 91" name="T2"/>
                <a:gd fmla="*/ 43 h 153" name="T3"/>
                <a:gd fmla="*/ 41 w 91" name="T4"/>
                <a:gd fmla="*/ 55 h 153" name="T5"/>
                <a:gd fmla="*/ 37 w 91" name="T6"/>
                <a:gd fmla="*/ 62 h 153" name="T7"/>
                <a:gd fmla="*/ 37 w 91" name="T8"/>
                <a:gd fmla="*/ 62 h 153" name="T9"/>
                <a:gd fmla="*/ 21 w 91" name="T10"/>
                <a:gd fmla="*/ 65 h 153" name="T11"/>
                <a:gd fmla="*/ 6 w 91" name="T12"/>
                <a:gd fmla="*/ 68 h 153" name="T13"/>
                <a:gd fmla="*/ 4 w 91" name="T14"/>
                <a:gd fmla="*/ 70 h 153" name="T15"/>
                <a:gd fmla="*/ 19 w 91" name="T16"/>
                <a:gd fmla="*/ 72 h 153" name="T17"/>
                <a:gd fmla="*/ 20 w 91" name="T18"/>
                <a:gd fmla="*/ 72 h 153" name="T19"/>
                <a:gd fmla="*/ 24 w 91" name="T20"/>
                <a:gd fmla="*/ 82 h 153" name="T21"/>
                <a:gd fmla="*/ 30 w 91" name="T22"/>
                <a:gd fmla="*/ 93 h 153" name="T23"/>
                <a:gd fmla="*/ 35 w 91" name="T24"/>
                <a:gd fmla="*/ 108 h 153" name="T25"/>
                <a:gd fmla="*/ 35 w 91" name="T26"/>
                <a:gd fmla="*/ 108 h 153" name="T27"/>
                <a:gd fmla="*/ 38 w 91" name="T28"/>
                <a:gd fmla="*/ 116 h 153" name="T29"/>
                <a:gd fmla="*/ 35 w 91" name="T30"/>
                <a:gd fmla="*/ 125 h 153" name="T31"/>
                <a:gd fmla="*/ 36 w 91" name="T32"/>
                <a:gd fmla="*/ 132 h 153" name="T33"/>
                <a:gd fmla="*/ 50 w 91" name="T34"/>
                <a:gd fmla="*/ 141 h 153" name="T35"/>
                <a:gd fmla="*/ 58 w 91" name="T36"/>
                <a:gd fmla="*/ 152 h 153" name="T37"/>
                <a:gd fmla="*/ 62 w 91" name="T38"/>
                <a:gd fmla="*/ 153 h 153" name="T39"/>
                <a:gd fmla="*/ 61 w 91" name="T40"/>
                <a:gd fmla="*/ 139 h 153" name="T41"/>
                <a:gd fmla="*/ 70 w 91" name="T42"/>
                <a:gd fmla="*/ 135 h 153" name="T43"/>
                <a:gd fmla="*/ 71 w 91" name="T44"/>
                <a:gd fmla="*/ 134 h 153" name="T45"/>
                <a:gd fmla="*/ 71 w 91" name="T46"/>
                <a:gd fmla="*/ 135 h 153" name="T47"/>
                <a:gd fmla="*/ 78 w 91" name="T48"/>
                <a:gd fmla="*/ 134 h 153" name="T49"/>
                <a:gd fmla="*/ 79 w 91" name="T50"/>
                <a:gd fmla="*/ 123 h 153" name="T51"/>
                <a:gd fmla="*/ 73 w 91" name="T52"/>
                <a:gd fmla="*/ 116 h 153" name="T53"/>
                <a:gd fmla="*/ 69 w 91" name="T54"/>
                <a:gd fmla="*/ 116 h 153" name="T55"/>
                <a:gd fmla="*/ 66 w 91" name="T56"/>
                <a:gd fmla="*/ 105 h 153" name="T57"/>
                <a:gd fmla="*/ 67 w 91" name="T58"/>
                <a:gd fmla="*/ 84 h 153" name="T59"/>
                <a:gd fmla="*/ 82 w 91" name="T60"/>
                <a:gd fmla="*/ 80 h 153" name="T61"/>
                <a:gd fmla="*/ 91 w 91" name="T62"/>
                <a:gd fmla="*/ 54 h 153" name="T63"/>
                <a:gd fmla="*/ 84 w 91" name="T64"/>
                <a:gd fmla="*/ 48 h 153" name="T65"/>
                <a:gd fmla="*/ 83 w 91" name="T66"/>
                <a:gd fmla="*/ 48 h 153" name="T67"/>
                <a:gd fmla="*/ 76 w 91" name="T68"/>
                <a:gd fmla="*/ 49 h 153" name="T69"/>
                <a:gd fmla="*/ 71 w 91" name="T70"/>
                <a:gd fmla="*/ 43 h 153" name="T71"/>
                <a:gd fmla="*/ 71 w 91" name="T72"/>
                <a:gd fmla="*/ 42 h 153" name="T73"/>
                <a:gd fmla="*/ 73 w 91" name="T74"/>
                <a:gd fmla="*/ 26 h 153" name="T75"/>
                <a:gd fmla="*/ 76 w 91" name="T76"/>
                <a:gd fmla="*/ 19 h 153" name="T77"/>
                <a:gd fmla="*/ 78 w 91" name="T78"/>
                <a:gd fmla="*/ 10 h 153" name="T79"/>
                <a:gd fmla="*/ 64 w 91" name="T80"/>
                <a:gd fmla="*/ 0 h 153" name="T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b="b" l="0" r="r" t="0"/>
              <a:pathLst>
                <a:path h="153" w="91">
                  <a:moveTo>
                    <a:pt x="53" y="10"/>
                  </a:moveTo>
                  <a:cubicBezTo>
                    <a:pt x="46" y="30"/>
                    <a:pt x="46" y="30"/>
                    <a:pt x="46" y="30"/>
                  </a:cubicBezTo>
                  <a:cubicBezTo>
                    <a:pt x="46" y="43"/>
                    <a:pt x="46" y="43"/>
                    <a:pt x="46" y="43"/>
                  </a:cubicBezTo>
                  <a:cubicBezTo>
                    <a:pt x="46" y="43"/>
                    <a:pt x="46" y="43"/>
                    <a:pt x="46" y="43"/>
                  </a:cubicBezTo>
                  <a:cubicBezTo>
                    <a:pt x="42" y="50"/>
                    <a:pt x="42" y="50"/>
                    <a:pt x="42" y="50"/>
                  </a:cubicBezTo>
                  <a:cubicBezTo>
                    <a:pt x="41" y="55"/>
                    <a:pt x="41" y="55"/>
                    <a:pt x="41" y="55"/>
                  </a:cubicBezTo>
                  <a:cubicBezTo>
                    <a:pt x="42" y="58"/>
                    <a:pt x="41" y="60"/>
                    <a:pt x="38" y="62"/>
                  </a:cubicBezTo>
                  <a:cubicBezTo>
                    <a:pt x="37" y="62"/>
                    <a:pt x="37" y="62"/>
                    <a:pt x="37" y="62"/>
                  </a:cubicBezTo>
                  <a:cubicBezTo>
                    <a:pt x="37" y="62"/>
                    <a:pt x="37" y="62"/>
                    <a:pt x="37" y="62"/>
                  </a:cubicBezTo>
                  <a:cubicBezTo>
                    <a:pt x="37" y="62"/>
                    <a:pt x="37" y="62"/>
                    <a:pt x="37" y="62"/>
                  </a:cubicBezTo>
                  <a:cubicBezTo>
                    <a:pt x="27" y="60"/>
                    <a:pt x="27" y="60"/>
                    <a:pt x="27" y="60"/>
                  </a:cubicBezTo>
                  <a:cubicBezTo>
                    <a:pt x="21" y="65"/>
                    <a:pt x="21" y="65"/>
                    <a:pt x="21" y="65"/>
                  </a:cubicBezTo>
                  <a:cubicBezTo>
                    <a:pt x="6" y="68"/>
                    <a:pt x="6" y="68"/>
                    <a:pt x="6" y="68"/>
                  </a:cubicBezTo>
                  <a:cubicBezTo>
                    <a:pt x="6" y="68"/>
                    <a:pt x="6" y="68"/>
                    <a:pt x="6" y="68"/>
                  </a:cubicBezTo>
                  <a:cubicBezTo>
                    <a:pt x="0" y="68"/>
                    <a:pt x="0" y="68"/>
                    <a:pt x="0" y="68"/>
                  </a:cubicBezTo>
                  <a:cubicBezTo>
                    <a:pt x="4" y="70"/>
                    <a:pt x="4" y="70"/>
                    <a:pt x="4" y="70"/>
                  </a:cubicBezTo>
                  <a:cubicBezTo>
                    <a:pt x="18" y="72"/>
                    <a:pt x="18" y="72"/>
                    <a:pt x="18" y="72"/>
                  </a:cubicBezTo>
                  <a:cubicBezTo>
                    <a:pt x="19" y="72"/>
                    <a:pt x="19" y="72"/>
                    <a:pt x="19" y="72"/>
                  </a:cubicBezTo>
                  <a:cubicBezTo>
                    <a:pt x="20" y="72"/>
                    <a:pt x="20" y="72"/>
                    <a:pt x="20" y="72"/>
                  </a:cubicBezTo>
                  <a:cubicBezTo>
                    <a:pt x="20" y="72"/>
                    <a:pt x="20" y="72"/>
                    <a:pt x="20" y="72"/>
                  </a:cubicBezTo>
                  <a:cubicBezTo>
                    <a:pt x="20" y="73"/>
                    <a:pt x="20" y="73"/>
                    <a:pt x="20" y="73"/>
                  </a:cubicBezTo>
                  <a:cubicBezTo>
                    <a:pt x="24" y="82"/>
                    <a:pt x="24" y="82"/>
                    <a:pt x="24" y="82"/>
                  </a:cubicBezTo>
                  <a:cubicBezTo>
                    <a:pt x="28" y="84"/>
                    <a:pt x="28" y="84"/>
                    <a:pt x="28" y="84"/>
                  </a:cubicBezTo>
                  <a:cubicBezTo>
                    <a:pt x="29" y="86"/>
                    <a:pt x="30" y="88"/>
                    <a:pt x="30" y="93"/>
                  </a:cubicBezTo>
                  <a:cubicBezTo>
                    <a:pt x="30" y="104"/>
                    <a:pt x="30" y="104"/>
                    <a:pt x="30" y="104"/>
                  </a:cubicBezTo>
                  <a:cubicBezTo>
                    <a:pt x="35" y="108"/>
                    <a:pt x="35" y="108"/>
                    <a:pt x="35" y="108"/>
                  </a:cubicBezTo>
                  <a:cubicBezTo>
                    <a:pt x="35" y="108"/>
                    <a:pt x="35" y="108"/>
                    <a:pt x="35" y="108"/>
                  </a:cubicBezTo>
                  <a:cubicBezTo>
                    <a:pt x="35" y="108"/>
                    <a:pt x="35" y="108"/>
                    <a:pt x="35" y="108"/>
                  </a:cubicBezTo>
                  <a:cubicBezTo>
                    <a:pt x="36" y="108"/>
                    <a:pt x="36" y="108"/>
                    <a:pt x="36" y="108"/>
                  </a:cubicBezTo>
                  <a:cubicBezTo>
                    <a:pt x="38" y="116"/>
                    <a:pt x="38" y="116"/>
                    <a:pt x="38" y="116"/>
                  </a:cubicBezTo>
                  <a:cubicBezTo>
                    <a:pt x="38" y="121"/>
                    <a:pt x="38" y="121"/>
                    <a:pt x="38" y="121"/>
                  </a:cubicBezTo>
                  <a:cubicBezTo>
                    <a:pt x="35" y="125"/>
                    <a:pt x="35" y="125"/>
                    <a:pt x="35" y="125"/>
                  </a:cubicBezTo>
                  <a:cubicBezTo>
                    <a:pt x="35" y="128"/>
                    <a:pt x="35" y="128"/>
                    <a:pt x="35" y="128"/>
                  </a:cubicBezTo>
                  <a:cubicBezTo>
                    <a:pt x="36" y="132"/>
                    <a:pt x="36" y="132"/>
                    <a:pt x="36" y="132"/>
                  </a:cubicBezTo>
                  <a:cubicBezTo>
                    <a:pt x="41" y="136"/>
                    <a:pt x="41" y="136"/>
                    <a:pt x="41" y="136"/>
                  </a:cubicBezTo>
                  <a:cubicBezTo>
                    <a:pt x="46" y="138"/>
                    <a:pt x="49" y="139"/>
                    <a:pt x="50" y="141"/>
                  </a:cubicBezTo>
                  <a:cubicBezTo>
                    <a:pt x="53" y="147"/>
                    <a:pt x="53" y="147"/>
                    <a:pt x="53" y="147"/>
                  </a:cubicBezTo>
                  <a:cubicBezTo>
                    <a:pt x="56" y="148"/>
                    <a:pt x="57" y="150"/>
                    <a:pt x="58" y="152"/>
                  </a:cubicBezTo>
                  <a:cubicBezTo>
                    <a:pt x="62" y="153"/>
                    <a:pt x="62" y="153"/>
                    <a:pt x="62" y="153"/>
                  </a:cubicBezTo>
                  <a:cubicBezTo>
                    <a:pt x="62" y="153"/>
                    <a:pt x="62" y="153"/>
                    <a:pt x="62" y="153"/>
                  </a:cubicBezTo>
                  <a:cubicBezTo>
                    <a:pt x="61" y="144"/>
                    <a:pt x="61" y="144"/>
                    <a:pt x="61" y="144"/>
                  </a:cubicBezTo>
                  <a:cubicBezTo>
                    <a:pt x="60" y="142"/>
                    <a:pt x="60" y="140"/>
                    <a:pt x="61" y="139"/>
                  </a:cubicBezTo>
                  <a:cubicBezTo>
                    <a:pt x="62" y="138"/>
                    <a:pt x="63" y="137"/>
                    <a:pt x="64" y="137"/>
                  </a:cubicBezTo>
                  <a:cubicBezTo>
                    <a:pt x="70" y="135"/>
                    <a:pt x="70" y="135"/>
                    <a:pt x="70" y="135"/>
                  </a:cubicBezTo>
                  <a:cubicBezTo>
                    <a:pt x="70" y="135"/>
                    <a:pt x="70" y="135"/>
                    <a:pt x="70" y="135"/>
                  </a:cubicBezTo>
                  <a:cubicBezTo>
                    <a:pt x="71" y="134"/>
                    <a:pt x="71" y="134"/>
                    <a:pt x="71" y="134"/>
                  </a:cubicBezTo>
                  <a:cubicBezTo>
                    <a:pt x="71" y="134"/>
                    <a:pt x="71" y="134"/>
                    <a:pt x="71" y="134"/>
                  </a:cubicBezTo>
                  <a:cubicBezTo>
                    <a:pt x="71" y="135"/>
                    <a:pt x="71" y="135"/>
                    <a:pt x="71" y="135"/>
                  </a:cubicBezTo>
                  <a:cubicBezTo>
                    <a:pt x="74" y="136"/>
                    <a:pt x="74" y="136"/>
                    <a:pt x="74" y="136"/>
                  </a:cubicBezTo>
                  <a:cubicBezTo>
                    <a:pt x="78" y="134"/>
                    <a:pt x="78" y="134"/>
                    <a:pt x="78" y="134"/>
                  </a:cubicBezTo>
                  <a:cubicBezTo>
                    <a:pt x="78" y="133"/>
                    <a:pt x="78" y="133"/>
                    <a:pt x="78" y="133"/>
                  </a:cubicBezTo>
                  <a:cubicBezTo>
                    <a:pt x="79" y="123"/>
                    <a:pt x="79" y="123"/>
                    <a:pt x="79" y="123"/>
                  </a:cubicBezTo>
                  <a:cubicBezTo>
                    <a:pt x="77" y="118"/>
                    <a:pt x="77" y="118"/>
                    <a:pt x="77" y="118"/>
                  </a:cubicBezTo>
                  <a:cubicBezTo>
                    <a:pt x="73" y="116"/>
                    <a:pt x="73" y="116"/>
                    <a:pt x="73" y="116"/>
                  </a:cubicBezTo>
                  <a:cubicBezTo>
                    <a:pt x="69" y="116"/>
                    <a:pt x="69" y="116"/>
                    <a:pt x="69" y="116"/>
                  </a:cubicBezTo>
                  <a:cubicBezTo>
                    <a:pt x="69" y="116"/>
                    <a:pt x="69" y="116"/>
                    <a:pt x="69" y="116"/>
                  </a:cubicBezTo>
                  <a:cubicBezTo>
                    <a:pt x="68" y="116"/>
                    <a:pt x="68" y="116"/>
                    <a:pt x="68" y="116"/>
                  </a:cubicBezTo>
                  <a:cubicBezTo>
                    <a:pt x="66" y="105"/>
                    <a:pt x="66" y="105"/>
                    <a:pt x="66" y="105"/>
                  </a:cubicBezTo>
                  <a:cubicBezTo>
                    <a:pt x="67" y="85"/>
                    <a:pt x="67" y="85"/>
                    <a:pt x="67" y="85"/>
                  </a:cubicBezTo>
                  <a:cubicBezTo>
                    <a:pt x="67" y="84"/>
                    <a:pt x="67" y="84"/>
                    <a:pt x="67" y="84"/>
                  </a:cubicBezTo>
                  <a:cubicBezTo>
                    <a:pt x="73" y="76"/>
                    <a:pt x="73" y="76"/>
                    <a:pt x="73" y="76"/>
                  </a:cubicBezTo>
                  <a:cubicBezTo>
                    <a:pt x="82" y="80"/>
                    <a:pt x="82" y="80"/>
                    <a:pt x="82" y="80"/>
                  </a:cubicBezTo>
                  <a:cubicBezTo>
                    <a:pt x="87" y="80"/>
                    <a:pt x="87" y="80"/>
                    <a:pt x="87" y="80"/>
                  </a:cubicBezTo>
                  <a:cubicBezTo>
                    <a:pt x="91" y="54"/>
                    <a:pt x="91" y="54"/>
                    <a:pt x="91" y="54"/>
                  </a:cubicBezTo>
                  <a:cubicBezTo>
                    <a:pt x="90" y="52"/>
                    <a:pt x="89" y="50"/>
                    <a:pt x="87" y="48"/>
                  </a:cubicBezTo>
                  <a:cubicBezTo>
                    <a:pt x="84" y="48"/>
                    <a:pt x="84" y="48"/>
                    <a:pt x="84" y="48"/>
                  </a:cubicBezTo>
                  <a:cubicBezTo>
                    <a:pt x="84" y="48"/>
                    <a:pt x="84" y="48"/>
                    <a:pt x="84" y="48"/>
                  </a:cubicBezTo>
                  <a:cubicBezTo>
                    <a:pt x="83" y="48"/>
                    <a:pt x="83" y="48"/>
                    <a:pt x="83" y="48"/>
                  </a:cubicBezTo>
                  <a:cubicBezTo>
                    <a:pt x="77" y="50"/>
                    <a:pt x="77" y="50"/>
                    <a:pt x="77" y="50"/>
                  </a:cubicBezTo>
                  <a:cubicBezTo>
                    <a:pt x="76" y="49"/>
                    <a:pt x="76" y="49"/>
                    <a:pt x="76" y="49"/>
                  </a:cubicBezTo>
                  <a:cubicBezTo>
                    <a:pt x="76" y="48"/>
                    <a:pt x="76" y="48"/>
                    <a:pt x="76" y="48"/>
                  </a:cubicBezTo>
                  <a:cubicBezTo>
                    <a:pt x="71" y="43"/>
                    <a:pt x="71" y="43"/>
                    <a:pt x="71" y="43"/>
                  </a:cubicBezTo>
                  <a:cubicBezTo>
                    <a:pt x="71" y="42"/>
                    <a:pt x="71" y="42"/>
                    <a:pt x="71" y="42"/>
                  </a:cubicBezTo>
                  <a:cubicBezTo>
                    <a:pt x="71" y="42"/>
                    <a:pt x="71" y="42"/>
                    <a:pt x="71" y="42"/>
                  </a:cubicBezTo>
                  <a:cubicBezTo>
                    <a:pt x="71" y="32"/>
                    <a:pt x="71" y="32"/>
                    <a:pt x="71" y="32"/>
                  </a:cubicBezTo>
                  <a:cubicBezTo>
                    <a:pt x="73" y="26"/>
                    <a:pt x="73" y="26"/>
                    <a:pt x="73" y="26"/>
                  </a:cubicBezTo>
                  <a:cubicBezTo>
                    <a:pt x="74" y="24"/>
                    <a:pt x="74" y="24"/>
                    <a:pt x="74" y="24"/>
                  </a:cubicBezTo>
                  <a:cubicBezTo>
                    <a:pt x="74" y="22"/>
                    <a:pt x="75" y="21"/>
                    <a:pt x="76" y="19"/>
                  </a:cubicBezTo>
                  <a:cubicBezTo>
                    <a:pt x="78" y="17"/>
                    <a:pt x="78" y="17"/>
                    <a:pt x="78" y="17"/>
                  </a:cubicBezTo>
                  <a:cubicBezTo>
                    <a:pt x="78" y="10"/>
                    <a:pt x="78" y="10"/>
                    <a:pt x="78" y="10"/>
                  </a:cubicBezTo>
                  <a:cubicBezTo>
                    <a:pt x="72" y="4"/>
                    <a:pt x="72" y="4"/>
                    <a:pt x="72" y="4"/>
                  </a:cubicBezTo>
                  <a:cubicBezTo>
                    <a:pt x="64" y="0"/>
                    <a:pt x="64" y="0"/>
                    <a:pt x="64" y="0"/>
                  </a:cubicBezTo>
                  <a:lnTo>
                    <a:pt x="53" y="10"/>
                  </a:lnTo>
                  <a:close/>
                </a:path>
              </a:pathLst>
            </a:custGeom>
            <a:grpFill/>
            <a:ln>
              <a:noFill/>
            </a:ln>
          </p:spPr>
          <p:txBody>
            <a:bodyPr/>
            <a:lstStyle/>
            <a:p>
              <a:pPr eaLnBrk="1" fontAlgn="auto" hangingPunct="1">
                <a:spcBef>
                  <a:spcPct val="0"/>
                </a:spcBef>
                <a:spcAft>
                  <a:spcPct val="0"/>
                </a:spcAft>
                <a:defRPr/>
              </a:pPr>
              <a:endParaRPr altLang="en-US" lang="zh-CN">
                <a:solidFill>
                  <a:prstClr val="black"/>
                </a:solidFill>
                <a:latin typeface="+mn-lt"/>
                <a:ea typeface="+mn-ea"/>
                <a:cs typeface="+mn-cs"/>
              </a:endParaRPr>
            </a:p>
          </p:txBody>
        </p:sp>
        <p:sp>
          <p:nvSpPr>
            <p:cNvPr id="8" name="Freeform 9">
              <a:extLst>
                <a:ext uri="{FF2B5EF4-FFF2-40B4-BE49-F238E27FC236}">
                  <a16:creationId xmlns:a16="http://schemas.microsoft.com/office/drawing/2014/main" id="{486449FA-AB60-4F06-8A98-EE4561AD347E}"/>
                </a:ext>
              </a:extLst>
            </p:cNvPr>
            <p:cNvSpPr/>
            <p:nvPr/>
          </p:nvSpPr>
          <p:spPr bwMode="auto">
            <a:xfrm>
              <a:off x="417513" y="1671638"/>
              <a:ext cx="2230437" cy="1677987"/>
            </a:xfrm>
            <a:custGeom>
              <a:gdLst>
                <a:gd fmla="*/ 652 w 652" name="T0"/>
                <a:gd fmla="*/ 265 h 494" name="T1"/>
                <a:gd fmla="*/ 629 w 652" name="T2"/>
                <a:gd fmla="*/ 206 h 494" name="T3"/>
                <a:gd fmla="*/ 611 w 652" name="T4"/>
                <a:gd fmla="*/ 204 h 494" name="T5"/>
                <a:gd fmla="*/ 583 w 652" name="T6"/>
                <a:gd fmla="*/ 178 h 494" name="T7"/>
                <a:gd fmla="*/ 520 w 652" name="T8"/>
                <a:gd fmla="*/ 166 h 494" name="T9"/>
                <a:gd fmla="*/ 524 w 652" name="T10"/>
                <a:gd fmla="*/ 90 h 494" name="T11"/>
                <a:gd fmla="*/ 491 w 652" name="T12"/>
                <a:gd fmla="*/ 48 h 494" name="T13"/>
                <a:gd fmla="*/ 469 w 652" name="T14"/>
                <a:gd fmla="*/ 25 h 494" name="T15"/>
                <a:gd fmla="*/ 435 w 652" name="T16"/>
                <a:gd fmla="*/ 20 h 494" name="T17"/>
                <a:gd fmla="*/ 401 w 652" name="T18"/>
                <a:gd fmla="*/ 62 h 494" name="T19"/>
                <a:gd fmla="*/ 308 w 652" name="T20"/>
                <a:gd fmla="*/ 112 h 494" name="T21"/>
                <a:gd fmla="*/ 308 w 652" name="T22"/>
                <a:gd fmla="*/ 114 h 494" name="T23"/>
                <a:gd fmla="*/ 257 w 652" name="T24"/>
                <a:gd fmla="*/ 110 h 494" name="T25"/>
                <a:gd fmla="*/ 241 w 652" name="T26"/>
                <a:gd fmla="*/ 118 h 494" name="T27"/>
                <a:gd fmla="*/ 244 w 652" name="T28"/>
                <a:gd fmla="*/ 168 h 494" name="T29"/>
                <a:gd fmla="*/ 236 w 652" name="T30"/>
                <a:gd fmla="*/ 195 h 494" name="T31"/>
                <a:gd fmla="*/ 232 w 652" name="T32"/>
                <a:gd fmla="*/ 195 h 494" name="T33"/>
                <a:gd fmla="*/ 206 w 652" name="T34"/>
                <a:gd fmla="*/ 222 h 494" name="T35"/>
                <a:gd fmla="*/ 176 w 652" name="T36"/>
                <a:gd fmla="*/ 224 h 494" name="T37"/>
                <a:gd fmla="*/ 164 w 652" name="T38"/>
                <a:gd fmla="*/ 234 h 494" name="T39"/>
                <a:gd fmla="*/ 92 w 652" name="T40"/>
                <a:gd fmla="*/ 253 h 494" name="T41"/>
                <a:gd fmla="*/ 63 w 652" name="T42"/>
                <a:gd fmla="*/ 239 h 494" name="T43"/>
                <a:gd fmla="*/ 52 w 652" name="T44"/>
                <a:gd fmla="*/ 248 h 494" name="T45"/>
                <a:gd fmla="*/ 18 w 652" name="T46"/>
                <a:gd fmla="*/ 248 h 494" name="T47"/>
                <a:gd fmla="*/ 4 w 652" name="T48"/>
                <a:gd fmla="*/ 284 h 494" name="T49"/>
                <a:gd fmla="*/ 26 w 652" name="T50"/>
                <a:gd fmla="*/ 303 h 494" name="T51"/>
                <a:gd fmla="*/ 28 w 652" name="T52"/>
                <a:gd fmla="*/ 326 h 494" name="T53"/>
                <a:gd fmla="*/ 14 w 652" name="T54"/>
                <a:gd fmla="*/ 368 h 494" name="T55"/>
                <a:gd fmla="*/ 34 w 652" name="T56"/>
                <a:gd fmla="*/ 380 h 494" name="T57"/>
                <a:gd fmla="*/ 60 w 652" name="T58"/>
                <a:gd fmla="*/ 417 h 494" name="T59"/>
                <a:gd fmla="*/ 64 w 652" name="T60"/>
                <a:gd fmla="*/ 434 h 494" name="T61"/>
                <a:gd fmla="*/ 88 w 652" name="T62"/>
                <a:gd fmla="*/ 477 h 494" name="T63"/>
                <a:gd fmla="*/ 106 w 652" name="T64"/>
                <a:gd fmla="*/ 490 h 494" name="T65"/>
                <a:gd fmla="*/ 130 w 652" name="T66"/>
                <a:gd fmla="*/ 492 h 494" name="T67"/>
                <a:gd fmla="*/ 145 w 652" name="T68"/>
                <a:gd fmla="*/ 466 h 494" name="T69"/>
                <a:gd fmla="*/ 158 w 652" name="T70"/>
                <a:gd fmla="*/ 464 h 494" name="T71"/>
                <a:gd fmla="*/ 217 w 652" name="T72"/>
                <a:gd fmla="*/ 467 h 494" name="T73"/>
                <a:gd fmla="*/ 236 w 652" name="T74"/>
                <a:gd fmla="*/ 474 h 494" name="T75"/>
                <a:gd fmla="*/ 251 w 652" name="T76"/>
                <a:gd fmla="*/ 480 h 494" name="T77"/>
                <a:gd fmla="*/ 284 w 652" name="T78"/>
                <a:gd fmla="*/ 480 h 494" name="T79"/>
                <a:gd fmla="*/ 338 w 652" name="T80"/>
                <a:gd fmla="*/ 470 h 494" name="T81"/>
                <a:gd fmla="*/ 389 w 652" name="T82"/>
                <a:gd fmla="*/ 464 h 494" name="T83"/>
                <a:gd fmla="*/ 428 w 652" name="T84"/>
                <a:gd fmla="*/ 483 h 494" name="T85"/>
                <a:gd fmla="*/ 446 w 652" name="T86"/>
                <a:gd fmla="*/ 484 h 494" name="T87"/>
                <a:gd fmla="*/ 472 w 652" name="T88"/>
                <a:gd fmla="*/ 491 h 494" name="T89"/>
                <a:gd fmla="*/ 470 w 652" name="T90"/>
                <a:gd fmla="*/ 470 h 494" name="T91"/>
                <a:gd fmla="*/ 476 w 652" name="T92"/>
                <a:gd fmla="*/ 461 h 494" name="T93"/>
                <a:gd fmla="*/ 482 w 652" name="T94"/>
                <a:gd fmla="*/ 456 h 494" name="T95"/>
                <a:gd fmla="*/ 475 w 652" name="T96"/>
                <a:gd fmla="*/ 442 h 494" name="T97"/>
                <a:gd fmla="*/ 461 w 652" name="T98"/>
                <a:gd fmla="*/ 429 h 494" name="T99"/>
                <a:gd fmla="*/ 462 w 652" name="T100"/>
                <a:gd fmla="*/ 420 h 494" name="T101"/>
                <a:gd fmla="*/ 472 w 652" name="T102"/>
                <a:gd fmla="*/ 398 h 494" name="T103"/>
                <a:gd fmla="*/ 502 w 652" name="T104"/>
                <a:gd fmla="*/ 397 h 494" name="T105"/>
                <a:gd fmla="*/ 528 w 652" name="T106"/>
                <a:gd fmla="*/ 390 h 494" name="T107"/>
                <a:gd fmla="*/ 544 w 652" name="T108"/>
                <a:gd fmla="*/ 375 h 494" name="T109"/>
                <a:gd fmla="*/ 544 w 652" name="T110"/>
                <a:gd fmla="*/ 368 h 494" name="T111"/>
                <a:gd fmla="*/ 543 w 652" name="T112"/>
                <a:gd fmla="*/ 352 h 494" name="T113"/>
                <a:gd fmla="*/ 563 w 652" name="T114"/>
                <a:gd fmla="*/ 339 h 494" name="T115"/>
                <a:gd fmla="*/ 585 w 652" name="T116"/>
                <a:gd fmla="*/ 314 h 494" name="T117"/>
                <a:gd fmla="*/ 602 w 652" name="T118"/>
                <a:gd fmla="*/ 302 h 494" name="T119"/>
                <a:gd fmla="*/ 634 w 652" name="T120"/>
                <a:gd fmla="*/ 294 h 494" name="T121"/>
                <a:gd fmla="*/ 642 w 652" name="T122"/>
                <a:gd fmla="*/ 293 h 494" name="T123"/>
                <a:gd fmla="*/ 649 w 652" name="T124"/>
                <a:gd fmla="*/ 270 h 494"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493" w="652">
                  <a:moveTo>
                    <a:pt x="651" y="266"/>
                  </a:moveTo>
                  <a:cubicBezTo>
                    <a:pt x="652" y="265"/>
                    <a:pt x="652" y="265"/>
                    <a:pt x="652" y="265"/>
                  </a:cubicBezTo>
                  <a:cubicBezTo>
                    <a:pt x="652" y="265"/>
                    <a:pt x="652" y="265"/>
                    <a:pt x="652" y="265"/>
                  </a:cubicBezTo>
                  <a:cubicBezTo>
                    <a:pt x="652" y="265"/>
                    <a:pt x="652" y="265"/>
                    <a:pt x="652" y="265"/>
                  </a:cubicBezTo>
                  <a:cubicBezTo>
                    <a:pt x="639" y="228"/>
                    <a:pt x="639" y="228"/>
                    <a:pt x="639" y="228"/>
                  </a:cubicBezTo>
                  <a:cubicBezTo>
                    <a:pt x="631" y="222"/>
                    <a:pt x="631" y="222"/>
                    <a:pt x="631" y="222"/>
                  </a:cubicBezTo>
                  <a:cubicBezTo>
                    <a:pt x="631" y="221"/>
                    <a:pt x="631" y="221"/>
                    <a:pt x="631" y="221"/>
                  </a:cubicBezTo>
                  <a:cubicBezTo>
                    <a:pt x="629" y="206"/>
                    <a:pt x="629" y="206"/>
                    <a:pt x="629" y="206"/>
                  </a:cubicBezTo>
                  <a:cubicBezTo>
                    <a:pt x="612" y="204"/>
                    <a:pt x="612" y="204"/>
                    <a:pt x="612" y="204"/>
                  </a:cubicBezTo>
                  <a:cubicBezTo>
                    <a:pt x="612" y="204"/>
                    <a:pt x="612" y="204"/>
                    <a:pt x="612" y="204"/>
                  </a:cubicBezTo>
                  <a:cubicBezTo>
                    <a:pt x="611" y="204"/>
                    <a:pt x="611" y="204"/>
                    <a:pt x="611" y="204"/>
                  </a:cubicBezTo>
                  <a:cubicBezTo>
                    <a:pt x="611" y="204"/>
                    <a:pt x="611" y="204"/>
                    <a:pt x="611" y="204"/>
                  </a:cubicBezTo>
                  <a:cubicBezTo>
                    <a:pt x="611" y="203"/>
                    <a:pt x="611" y="203"/>
                    <a:pt x="611" y="203"/>
                  </a:cubicBezTo>
                  <a:cubicBezTo>
                    <a:pt x="611" y="202"/>
                    <a:pt x="611" y="202"/>
                    <a:pt x="611" y="202"/>
                  </a:cubicBezTo>
                  <a:cubicBezTo>
                    <a:pt x="609" y="197"/>
                    <a:pt x="604" y="191"/>
                    <a:pt x="596" y="184"/>
                  </a:cubicBezTo>
                  <a:cubicBezTo>
                    <a:pt x="591" y="181"/>
                    <a:pt x="587" y="178"/>
                    <a:pt x="583" y="178"/>
                  </a:cubicBezTo>
                  <a:cubicBezTo>
                    <a:pt x="580" y="176"/>
                    <a:pt x="578" y="175"/>
                    <a:pt x="576" y="173"/>
                  </a:cubicBezTo>
                  <a:cubicBezTo>
                    <a:pt x="570" y="170"/>
                    <a:pt x="552" y="167"/>
                    <a:pt x="521" y="166"/>
                  </a:cubicBezTo>
                  <a:cubicBezTo>
                    <a:pt x="520" y="166"/>
                    <a:pt x="520" y="166"/>
                    <a:pt x="520" y="166"/>
                  </a:cubicBezTo>
                  <a:cubicBezTo>
                    <a:pt x="520" y="166"/>
                    <a:pt x="520" y="166"/>
                    <a:pt x="520" y="166"/>
                  </a:cubicBezTo>
                  <a:cubicBezTo>
                    <a:pt x="516" y="160"/>
                    <a:pt x="516" y="160"/>
                    <a:pt x="516" y="160"/>
                  </a:cubicBezTo>
                  <a:cubicBezTo>
                    <a:pt x="514" y="157"/>
                    <a:pt x="513" y="154"/>
                    <a:pt x="513" y="150"/>
                  </a:cubicBezTo>
                  <a:cubicBezTo>
                    <a:pt x="513" y="146"/>
                    <a:pt x="518" y="131"/>
                    <a:pt x="529" y="108"/>
                  </a:cubicBezTo>
                  <a:cubicBezTo>
                    <a:pt x="524" y="90"/>
                    <a:pt x="524" y="90"/>
                    <a:pt x="524" y="90"/>
                  </a:cubicBezTo>
                  <a:cubicBezTo>
                    <a:pt x="524" y="90"/>
                    <a:pt x="524" y="90"/>
                    <a:pt x="524" y="90"/>
                  </a:cubicBezTo>
                  <a:cubicBezTo>
                    <a:pt x="518" y="62"/>
                    <a:pt x="518" y="62"/>
                    <a:pt x="518" y="62"/>
                  </a:cubicBezTo>
                  <a:cubicBezTo>
                    <a:pt x="517" y="58"/>
                    <a:pt x="510" y="54"/>
                    <a:pt x="498" y="51"/>
                  </a:cubicBezTo>
                  <a:cubicBezTo>
                    <a:pt x="496" y="50"/>
                    <a:pt x="493" y="49"/>
                    <a:pt x="491" y="48"/>
                  </a:cubicBezTo>
                  <a:cubicBezTo>
                    <a:pt x="486" y="46"/>
                    <a:pt x="483" y="42"/>
                    <a:pt x="482" y="38"/>
                  </a:cubicBezTo>
                  <a:cubicBezTo>
                    <a:pt x="479" y="32"/>
                    <a:pt x="475" y="28"/>
                    <a:pt x="470" y="26"/>
                  </a:cubicBezTo>
                  <a:cubicBezTo>
                    <a:pt x="469" y="25"/>
                    <a:pt x="469" y="25"/>
                    <a:pt x="469" y="25"/>
                  </a:cubicBezTo>
                  <a:cubicBezTo>
                    <a:pt x="469" y="25"/>
                    <a:pt x="469" y="25"/>
                    <a:pt x="469" y="25"/>
                  </a:cubicBezTo>
                  <a:cubicBezTo>
                    <a:pt x="464" y="0"/>
                    <a:pt x="464" y="0"/>
                    <a:pt x="464" y="0"/>
                  </a:cubicBezTo>
                  <a:cubicBezTo>
                    <a:pt x="445" y="2"/>
                    <a:pt x="445" y="2"/>
                    <a:pt x="445" y="2"/>
                  </a:cubicBezTo>
                  <a:cubicBezTo>
                    <a:pt x="443" y="7"/>
                    <a:pt x="443" y="7"/>
                    <a:pt x="443" y="7"/>
                  </a:cubicBezTo>
                  <a:cubicBezTo>
                    <a:pt x="440" y="16"/>
                    <a:pt x="438" y="20"/>
                    <a:pt x="435" y="20"/>
                  </a:cubicBezTo>
                  <a:cubicBezTo>
                    <a:pt x="423" y="24"/>
                    <a:pt x="423" y="24"/>
                    <a:pt x="423" y="24"/>
                  </a:cubicBezTo>
                  <a:cubicBezTo>
                    <a:pt x="415" y="26"/>
                    <a:pt x="410" y="30"/>
                    <a:pt x="408" y="33"/>
                  </a:cubicBezTo>
                  <a:cubicBezTo>
                    <a:pt x="407" y="35"/>
                    <a:pt x="406" y="40"/>
                    <a:pt x="405" y="46"/>
                  </a:cubicBezTo>
                  <a:cubicBezTo>
                    <a:pt x="404" y="53"/>
                    <a:pt x="402" y="58"/>
                    <a:pt x="401" y="62"/>
                  </a:cubicBezTo>
                  <a:cubicBezTo>
                    <a:pt x="398" y="67"/>
                    <a:pt x="395" y="71"/>
                    <a:pt x="389" y="73"/>
                  </a:cubicBezTo>
                  <a:cubicBezTo>
                    <a:pt x="379" y="77"/>
                    <a:pt x="361" y="70"/>
                    <a:pt x="337" y="53"/>
                  </a:cubicBezTo>
                  <a:cubicBezTo>
                    <a:pt x="304" y="95"/>
                    <a:pt x="304" y="95"/>
                    <a:pt x="304" y="95"/>
                  </a:cubicBezTo>
                  <a:cubicBezTo>
                    <a:pt x="308" y="112"/>
                    <a:pt x="308" y="112"/>
                    <a:pt x="308" y="112"/>
                  </a:cubicBezTo>
                  <a:cubicBezTo>
                    <a:pt x="308" y="112"/>
                    <a:pt x="308" y="112"/>
                    <a:pt x="308" y="112"/>
                  </a:cubicBezTo>
                  <a:cubicBezTo>
                    <a:pt x="309" y="113"/>
                    <a:pt x="309" y="113"/>
                    <a:pt x="309" y="113"/>
                  </a:cubicBezTo>
                  <a:cubicBezTo>
                    <a:pt x="308" y="113"/>
                    <a:pt x="308" y="113"/>
                    <a:pt x="308" y="113"/>
                  </a:cubicBezTo>
                  <a:cubicBezTo>
                    <a:pt x="308" y="114"/>
                    <a:pt x="308" y="114"/>
                    <a:pt x="308" y="114"/>
                  </a:cubicBezTo>
                  <a:cubicBezTo>
                    <a:pt x="306" y="116"/>
                    <a:pt x="304" y="118"/>
                    <a:pt x="301" y="118"/>
                  </a:cubicBezTo>
                  <a:cubicBezTo>
                    <a:pt x="298" y="119"/>
                    <a:pt x="295" y="118"/>
                    <a:pt x="291" y="115"/>
                  </a:cubicBezTo>
                  <a:cubicBezTo>
                    <a:pt x="288" y="113"/>
                    <a:pt x="279" y="111"/>
                    <a:pt x="264" y="110"/>
                  </a:cubicBezTo>
                  <a:cubicBezTo>
                    <a:pt x="257" y="110"/>
                    <a:pt x="257" y="110"/>
                    <a:pt x="257" y="110"/>
                  </a:cubicBezTo>
                  <a:cubicBezTo>
                    <a:pt x="257" y="110"/>
                    <a:pt x="257" y="110"/>
                    <a:pt x="257" y="110"/>
                  </a:cubicBezTo>
                  <a:cubicBezTo>
                    <a:pt x="247" y="109"/>
                    <a:pt x="247" y="109"/>
                    <a:pt x="247" y="109"/>
                  </a:cubicBezTo>
                  <a:cubicBezTo>
                    <a:pt x="236" y="111"/>
                    <a:pt x="236" y="111"/>
                    <a:pt x="236" y="111"/>
                  </a:cubicBezTo>
                  <a:cubicBezTo>
                    <a:pt x="241" y="118"/>
                    <a:pt x="241" y="118"/>
                    <a:pt x="241" y="118"/>
                  </a:cubicBezTo>
                  <a:cubicBezTo>
                    <a:pt x="245" y="123"/>
                    <a:pt x="247" y="126"/>
                    <a:pt x="246" y="128"/>
                  </a:cubicBezTo>
                  <a:cubicBezTo>
                    <a:pt x="242" y="154"/>
                    <a:pt x="242" y="154"/>
                    <a:pt x="242" y="154"/>
                  </a:cubicBezTo>
                  <a:cubicBezTo>
                    <a:pt x="244" y="168"/>
                    <a:pt x="244" y="168"/>
                    <a:pt x="244" y="168"/>
                  </a:cubicBezTo>
                  <a:cubicBezTo>
                    <a:pt x="244" y="168"/>
                    <a:pt x="244" y="168"/>
                    <a:pt x="244" y="168"/>
                  </a:cubicBezTo>
                  <a:cubicBezTo>
                    <a:pt x="244" y="168"/>
                    <a:pt x="244" y="168"/>
                    <a:pt x="244" y="168"/>
                  </a:cubicBezTo>
                  <a:cubicBezTo>
                    <a:pt x="244" y="169"/>
                    <a:pt x="244" y="169"/>
                    <a:pt x="244" y="169"/>
                  </a:cubicBezTo>
                  <a:cubicBezTo>
                    <a:pt x="244" y="169"/>
                    <a:pt x="244" y="169"/>
                    <a:pt x="244" y="169"/>
                  </a:cubicBezTo>
                  <a:cubicBezTo>
                    <a:pt x="236" y="195"/>
                    <a:pt x="236" y="195"/>
                    <a:pt x="236" y="195"/>
                  </a:cubicBezTo>
                  <a:cubicBezTo>
                    <a:pt x="236" y="197"/>
                    <a:pt x="235" y="198"/>
                    <a:pt x="234" y="198"/>
                  </a:cubicBezTo>
                  <a:cubicBezTo>
                    <a:pt x="233" y="198"/>
                    <a:pt x="233" y="198"/>
                    <a:pt x="233" y="198"/>
                  </a:cubicBezTo>
                  <a:cubicBezTo>
                    <a:pt x="233" y="198"/>
                    <a:pt x="233" y="198"/>
                    <a:pt x="233" y="198"/>
                  </a:cubicBezTo>
                  <a:cubicBezTo>
                    <a:pt x="232" y="195"/>
                    <a:pt x="232" y="195"/>
                    <a:pt x="232" y="195"/>
                  </a:cubicBezTo>
                  <a:cubicBezTo>
                    <a:pt x="230" y="192"/>
                    <a:pt x="230" y="191"/>
                    <a:pt x="228" y="191"/>
                  </a:cubicBezTo>
                  <a:cubicBezTo>
                    <a:pt x="228" y="192"/>
                    <a:pt x="226" y="193"/>
                    <a:pt x="226" y="197"/>
                  </a:cubicBezTo>
                  <a:cubicBezTo>
                    <a:pt x="224" y="204"/>
                    <a:pt x="220" y="210"/>
                    <a:pt x="213" y="216"/>
                  </a:cubicBezTo>
                  <a:cubicBezTo>
                    <a:pt x="206" y="222"/>
                    <a:pt x="206" y="222"/>
                    <a:pt x="206" y="222"/>
                  </a:cubicBezTo>
                  <a:cubicBezTo>
                    <a:pt x="202" y="224"/>
                    <a:pt x="202" y="224"/>
                    <a:pt x="202" y="224"/>
                  </a:cubicBezTo>
                  <a:cubicBezTo>
                    <a:pt x="202" y="224"/>
                    <a:pt x="202" y="224"/>
                    <a:pt x="202" y="224"/>
                  </a:cubicBezTo>
                  <a:cubicBezTo>
                    <a:pt x="202" y="224"/>
                    <a:pt x="202" y="224"/>
                    <a:pt x="202" y="224"/>
                  </a:cubicBezTo>
                  <a:cubicBezTo>
                    <a:pt x="176" y="224"/>
                    <a:pt x="176" y="224"/>
                    <a:pt x="176" y="224"/>
                  </a:cubicBezTo>
                  <a:cubicBezTo>
                    <a:pt x="166" y="234"/>
                    <a:pt x="166" y="234"/>
                    <a:pt x="166" y="234"/>
                  </a:cubicBezTo>
                  <a:cubicBezTo>
                    <a:pt x="166" y="234"/>
                    <a:pt x="166" y="234"/>
                    <a:pt x="166" y="234"/>
                  </a:cubicBezTo>
                  <a:cubicBezTo>
                    <a:pt x="165" y="234"/>
                    <a:pt x="165" y="234"/>
                    <a:pt x="165" y="234"/>
                  </a:cubicBezTo>
                  <a:cubicBezTo>
                    <a:pt x="164" y="234"/>
                    <a:pt x="164" y="234"/>
                    <a:pt x="164" y="234"/>
                  </a:cubicBezTo>
                  <a:cubicBezTo>
                    <a:pt x="137" y="230"/>
                    <a:pt x="137" y="230"/>
                    <a:pt x="137" y="230"/>
                  </a:cubicBezTo>
                  <a:cubicBezTo>
                    <a:pt x="132" y="235"/>
                    <a:pt x="128" y="236"/>
                    <a:pt x="124" y="236"/>
                  </a:cubicBezTo>
                  <a:cubicBezTo>
                    <a:pt x="120" y="234"/>
                    <a:pt x="113" y="236"/>
                    <a:pt x="103" y="240"/>
                  </a:cubicBezTo>
                  <a:cubicBezTo>
                    <a:pt x="92" y="253"/>
                    <a:pt x="92" y="253"/>
                    <a:pt x="92" y="253"/>
                  </a:cubicBezTo>
                  <a:cubicBezTo>
                    <a:pt x="92" y="254"/>
                    <a:pt x="92" y="254"/>
                    <a:pt x="92" y="254"/>
                  </a:cubicBezTo>
                  <a:cubicBezTo>
                    <a:pt x="74" y="254"/>
                    <a:pt x="74" y="254"/>
                    <a:pt x="74" y="254"/>
                  </a:cubicBezTo>
                  <a:cubicBezTo>
                    <a:pt x="74" y="239"/>
                    <a:pt x="74" y="239"/>
                    <a:pt x="74" y="239"/>
                  </a:cubicBezTo>
                  <a:cubicBezTo>
                    <a:pt x="63" y="239"/>
                    <a:pt x="63" y="239"/>
                    <a:pt x="63" y="239"/>
                  </a:cubicBezTo>
                  <a:cubicBezTo>
                    <a:pt x="61" y="246"/>
                    <a:pt x="61" y="246"/>
                    <a:pt x="61" y="246"/>
                  </a:cubicBezTo>
                  <a:cubicBezTo>
                    <a:pt x="52" y="248"/>
                    <a:pt x="52" y="248"/>
                    <a:pt x="52" y="248"/>
                  </a:cubicBezTo>
                  <a:cubicBezTo>
                    <a:pt x="52" y="248"/>
                    <a:pt x="52" y="248"/>
                    <a:pt x="52" y="248"/>
                  </a:cubicBezTo>
                  <a:cubicBezTo>
                    <a:pt x="52" y="248"/>
                    <a:pt x="52" y="248"/>
                    <a:pt x="52" y="248"/>
                  </a:cubicBezTo>
                  <a:cubicBezTo>
                    <a:pt x="51" y="247"/>
                    <a:pt x="51" y="247"/>
                    <a:pt x="51" y="247"/>
                  </a:cubicBezTo>
                  <a:cubicBezTo>
                    <a:pt x="51" y="247"/>
                    <a:pt x="51" y="247"/>
                    <a:pt x="51" y="247"/>
                  </a:cubicBezTo>
                  <a:cubicBezTo>
                    <a:pt x="46" y="244"/>
                    <a:pt x="39" y="242"/>
                    <a:pt x="33" y="241"/>
                  </a:cubicBezTo>
                  <a:cubicBezTo>
                    <a:pt x="29" y="240"/>
                    <a:pt x="25" y="243"/>
                    <a:pt x="18" y="248"/>
                  </a:cubicBezTo>
                  <a:cubicBezTo>
                    <a:pt x="12" y="254"/>
                    <a:pt x="7" y="259"/>
                    <a:pt x="4" y="264"/>
                  </a:cubicBezTo>
                  <a:cubicBezTo>
                    <a:pt x="6" y="265"/>
                    <a:pt x="6" y="266"/>
                    <a:pt x="6" y="269"/>
                  </a:cubicBezTo>
                  <a:cubicBezTo>
                    <a:pt x="7" y="272"/>
                    <a:pt x="8" y="274"/>
                    <a:pt x="8" y="277"/>
                  </a:cubicBezTo>
                  <a:cubicBezTo>
                    <a:pt x="7" y="280"/>
                    <a:pt x="6" y="282"/>
                    <a:pt x="4" y="284"/>
                  </a:cubicBezTo>
                  <a:cubicBezTo>
                    <a:pt x="2" y="285"/>
                    <a:pt x="1" y="289"/>
                    <a:pt x="0" y="295"/>
                  </a:cubicBezTo>
                  <a:cubicBezTo>
                    <a:pt x="6" y="300"/>
                    <a:pt x="6" y="300"/>
                    <a:pt x="6" y="300"/>
                  </a:cubicBezTo>
                  <a:cubicBezTo>
                    <a:pt x="15" y="290"/>
                    <a:pt x="15" y="290"/>
                    <a:pt x="15" y="290"/>
                  </a:cubicBezTo>
                  <a:cubicBezTo>
                    <a:pt x="26" y="303"/>
                    <a:pt x="26" y="303"/>
                    <a:pt x="26" y="303"/>
                  </a:cubicBezTo>
                  <a:cubicBezTo>
                    <a:pt x="26" y="304"/>
                    <a:pt x="26" y="304"/>
                    <a:pt x="26" y="304"/>
                  </a:cubicBezTo>
                  <a:cubicBezTo>
                    <a:pt x="29" y="326"/>
                    <a:pt x="29" y="326"/>
                    <a:pt x="29" y="326"/>
                  </a:cubicBezTo>
                  <a:cubicBezTo>
                    <a:pt x="29" y="326"/>
                    <a:pt x="29" y="326"/>
                    <a:pt x="29" y="326"/>
                  </a:cubicBezTo>
                  <a:cubicBezTo>
                    <a:pt x="28" y="326"/>
                    <a:pt x="28" y="326"/>
                    <a:pt x="28" y="326"/>
                  </a:cubicBezTo>
                  <a:cubicBezTo>
                    <a:pt x="22" y="356"/>
                    <a:pt x="22" y="356"/>
                    <a:pt x="22" y="356"/>
                  </a:cubicBezTo>
                  <a:cubicBezTo>
                    <a:pt x="20" y="356"/>
                    <a:pt x="20" y="356"/>
                    <a:pt x="20" y="356"/>
                  </a:cubicBezTo>
                  <a:cubicBezTo>
                    <a:pt x="11" y="356"/>
                    <a:pt x="5" y="357"/>
                    <a:pt x="3" y="358"/>
                  </a:cubicBezTo>
                  <a:cubicBezTo>
                    <a:pt x="3" y="360"/>
                    <a:pt x="7" y="364"/>
                    <a:pt x="14" y="368"/>
                  </a:cubicBezTo>
                  <a:cubicBezTo>
                    <a:pt x="20" y="367"/>
                    <a:pt x="20" y="367"/>
                    <a:pt x="20" y="367"/>
                  </a:cubicBezTo>
                  <a:cubicBezTo>
                    <a:pt x="21" y="367"/>
                    <a:pt x="21" y="367"/>
                    <a:pt x="21" y="367"/>
                  </a:cubicBezTo>
                  <a:cubicBezTo>
                    <a:pt x="21" y="368"/>
                    <a:pt x="21" y="368"/>
                    <a:pt x="21" y="368"/>
                  </a:cubicBezTo>
                  <a:cubicBezTo>
                    <a:pt x="34" y="380"/>
                    <a:pt x="34" y="380"/>
                    <a:pt x="34" y="380"/>
                  </a:cubicBezTo>
                  <a:cubicBezTo>
                    <a:pt x="40" y="385"/>
                    <a:pt x="39" y="392"/>
                    <a:pt x="32" y="404"/>
                  </a:cubicBezTo>
                  <a:cubicBezTo>
                    <a:pt x="34" y="416"/>
                    <a:pt x="34" y="416"/>
                    <a:pt x="34" y="416"/>
                  </a:cubicBezTo>
                  <a:cubicBezTo>
                    <a:pt x="40" y="417"/>
                    <a:pt x="40" y="417"/>
                    <a:pt x="40" y="417"/>
                  </a:cubicBezTo>
                  <a:cubicBezTo>
                    <a:pt x="60" y="417"/>
                    <a:pt x="60" y="417"/>
                    <a:pt x="60" y="417"/>
                  </a:cubicBezTo>
                  <a:cubicBezTo>
                    <a:pt x="50" y="427"/>
                    <a:pt x="50" y="427"/>
                    <a:pt x="50" y="427"/>
                  </a:cubicBezTo>
                  <a:cubicBezTo>
                    <a:pt x="56" y="430"/>
                    <a:pt x="56" y="430"/>
                    <a:pt x="56" y="430"/>
                  </a:cubicBezTo>
                  <a:cubicBezTo>
                    <a:pt x="56" y="430"/>
                    <a:pt x="56" y="430"/>
                    <a:pt x="56" y="430"/>
                  </a:cubicBezTo>
                  <a:cubicBezTo>
                    <a:pt x="64" y="434"/>
                    <a:pt x="64" y="434"/>
                    <a:pt x="64" y="434"/>
                  </a:cubicBezTo>
                  <a:cubicBezTo>
                    <a:pt x="85" y="444"/>
                    <a:pt x="85" y="444"/>
                    <a:pt x="85" y="444"/>
                  </a:cubicBezTo>
                  <a:cubicBezTo>
                    <a:pt x="86" y="444"/>
                    <a:pt x="86" y="444"/>
                    <a:pt x="86" y="444"/>
                  </a:cubicBezTo>
                  <a:cubicBezTo>
                    <a:pt x="86" y="444"/>
                    <a:pt x="86" y="444"/>
                    <a:pt x="86" y="444"/>
                  </a:cubicBezTo>
                  <a:cubicBezTo>
                    <a:pt x="88" y="477"/>
                    <a:pt x="88" y="477"/>
                    <a:pt x="88" y="477"/>
                  </a:cubicBezTo>
                  <a:cubicBezTo>
                    <a:pt x="89" y="483"/>
                    <a:pt x="94" y="488"/>
                    <a:pt x="103" y="491"/>
                  </a:cubicBezTo>
                  <a:cubicBezTo>
                    <a:pt x="105" y="490"/>
                    <a:pt x="105" y="490"/>
                    <a:pt x="105" y="490"/>
                  </a:cubicBezTo>
                  <a:cubicBezTo>
                    <a:pt x="105" y="490"/>
                    <a:pt x="105" y="490"/>
                    <a:pt x="105" y="490"/>
                  </a:cubicBezTo>
                  <a:cubicBezTo>
                    <a:pt x="106" y="490"/>
                    <a:pt x="106" y="490"/>
                    <a:pt x="106" y="490"/>
                  </a:cubicBezTo>
                  <a:cubicBezTo>
                    <a:pt x="128" y="494"/>
                    <a:pt x="128" y="494"/>
                    <a:pt x="128" y="494"/>
                  </a:cubicBezTo>
                  <a:cubicBezTo>
                    <a:pt x="130" y="494"/>
                    <a:pt x="130" y="494"/>
                    <a:pt x="130" y="494"/>
                  </a:cubicBezTo>
                  <a:cubicBezTo>
                    <a:pt x="130" y="493"/>
                    <a:pt x="130" y="493"/>
                    <a:pt x="130" y="493"/>
                  </a:cubicBezTo>
                  <a:cubicBezTo>
                    <a:pt x="130" y="492"/>
                    <a:pt x="130" y="492"/>
                    <a:pt x="130" y="492"/>
                  </a:cubicBezTo>
                  <a:cubicBezTo>
                    <a:pt x="132" y="488"/>
                    <a:pt x="134" y="485"/>
                    <a:pt x="134" y="484"/>
                  </a:cubicBezTo>
                  <a:cubicBezTo>
                    <a:pt x="134" y="483"/>
                    <a:pt x="134" y="483"/>
                    <a:pt x="134" y="483"/>
                  </a:cubicBezTo>
                  <a:cubicBezTo>
                    <a:pt x="134" y="480"/>
                    <a:pt x="135" y="476"/>
                    <a:pt x="138" y="474"/>
                  </a:cubicBezTo>
                  <a:cubicBezTo>
                    <a:pt x="142" y="472"/>
                    <a:pt x="144" y="469"/>
                    <a:pt x="145" y="466"/>
                  </a:cubicBezTo>
                  <a:cubicBezTo>
                    <a:pt x="145" y="466"/>
                    <a:pt x="145" y="466"/>
                    <a:pt x="145" y="466"/>
                  </a:cubicBezTo>
                  <a:cubicBezTo>
                    <a:pt x="146" y="463"/>
                    <a:pt x="150" y="462"/>
                    <a:pt x="157" y="464"/>
                  </a:cubicBezTo>
                  <a:cubicBezTo>
                    <a:pt x="158" y="464"/>
                    <a:pt x="158" y="464"/>
                    <a:pt x="158" y="464"/>
                  </a:cubicBezTo>
                  <a:cubicBezTo>
                    <a:pt x="158" y="464"/>
                    <a:pt x="158" y="464"/>
                    <a:pt x="158" y="464"/>
                  </a:cubicBezTo>
                  <a:cubicBezTo>
                    <a:pt x="165" y="468"/>
                    <a:pt x="165" y="468"/>
                    <a:pt x="165" y="468"/>
                  </a:cubicBezTo>
                  <a:cubicBezTo>
                    <a:pt x="190" y="473"/>
                    <a:pt x="190" y="473"/>
                    <a:pt x="190" y="473"/>
                  </a:cubicBezTo>
                  <a:cubicBezTo>
                    <a:pt x="206" y="472"/>
                    <a:pt x="206" y="472"/>
                    <a:pt x="206" y="472"/>
                  </a:cubicBezTo>
                  <a:cubicBezTo>
                    <a:pt x="217" y="467"/>
                    <a:pt x="217" y="467"/>
                    <a:pt x="217" y="467"/>
                  </a:cubicBezTo>
                  <a:cubicBezTo>
                    <a:pt x="219" y="464"/>
                    <a:pt x="221" y="463"/>
                    <a:pt x="222" y="462"/>
                  </a:cubicBezTo>
                  <a:cubicBezTo>
                    <a:pt x="224" y="462"/>
                    <a:pt x="227" y="463"/>
                    <a:pt x="230" y="466"/>
                  </a:cubicBezTo>
                  <a:cubicBezTo>
                    <a:pt x="232" y="466"/>
                    <a:pt x="232" y="466"/>
                    <a:pt x="232" y="466"/>
                  </a:cubicBezTo>
                  <a:cubicBezTo>
                    <a:pt x="233" y="468"/>
                    <a:pt x="234" y="470"/>
                    <a:pt x="236" y="474"/>
                  </a:cubicBezTo>
                  <a:cubicBezTo>
                    <a:pt x="244" y="480"/>
                    <a:pt x="244" y="480"/>
                    <a:pt x="244" y="480"/>
                  </a:cubicBezTo>
                  <a:cubicBezTo>
                    <a:pt x="250" y="480"/>
                    <a:pt x="250" y="480"/>
                    <a:pt x="250" y="480"/>
                  </a:cubicBezTo>
                  <a:cubicBezTo>
                    <a:pt x="250" y="480"/>
                    <a:pt x="250" y="480"/>
                    <a:pt x="250" y="480"/>
                  </a:cubicBezTo>
                  <a:cubicBezTo>
                    <a:pt x="251" y="480"/>
                    <a:pt x="251" y="480"/>
                    <a:pt x="251" y="480"/>
                  </a:cubicBezTo>
                  <a:cubicBezTo>
                    <a:pt x="252" y="480"/>
                    <a:pt x="252" y="480"/>
                    <a:pt x="252" y="480"/>
                  </a:cubicBezTo>
                  <a:cubicBezTo>
                    <a:pt x="260" y="484"/>
                    <a:pt x="260" y="484"/>
                    <a:pt x="260" y="484"/>
                  </a:cubicBezTo>
                  <a:cubicBezTo>
                    <a:pt x="276" y="483"/>
                    <a:pt x="276" y="483"/>
                    <a:pt x="276" y="483"/>
                  </a:cubicBezTo>
                  <a:cubicBezTo>
                    <a:pt x="284" y="480"/>
                    <a:pt x="284" y="480"/>
                    <a:pt x="284" y="480"/>
                  </a:cubicBezTo>
                  <a:cubicBezTo>
                    <a:pt x="307" y="482"/>
                    <a:pt x="307" y="482"/>
                    <a:pt x="307" y="482"/>
                  </a:cubicBezTo>
                  <a:cubicBezTo>
                    <a:pt x="317" y="479"/>
                    <a:pt x="317" y="479"/>
                    <a:pt x="317" y="479"/>
                  </a:cubicBezTo>
                  <a:cubicBezTo>
                    <a:pt x="329" y="474"/>
                    <a:pt x="329" y="474"/>
                    <a:pt x="329" y="474"/>
                  </a:cubicBezTo>
                  <a:cubicBezTo>
                    <a:pt x="331" y="473"/>
                    <a:pt x="334" y="472"/>
                    <a:pt x="338" y="470"/>
                  </a:cubicBezTo>
                  <a:cubicBezTo>
                    <a:pt x="360" y="470"/>
                    <a:pt x="360" y="470"/>
                    <a:pt x="360" y="470"/>
                  </a:cubicBezTo>
                  <a:cubicBezTo>
                    <a:pt x="368" y="468"/>
                    <a:pt x="368" y="468"/>
                    <a:pt x="368" y="468"/>
                  </a:cubicBezTo>
                  <a:cubicBezTo>
                    <a:pt x="371" y="466"/>
                    <a:pt x="374" y="464"/>
                    <a:pt x="376" y="464"/>
                  </a:cubicBezTo>
                  <a:cubicBezTo>
                    <a:pt x="389" y="464"/>
                    <a:pt x="389" y="464"/>
                    <a:pt x="389" y="464"/>
                  </a:cubicBezTo>
                  <a:cubicBezTo>
                    <a:pt x="395" y="469"/>
                    <a:pt x="395" y="469"/>
                    <a:pt x="395" y="469"/>
                  </a:cubicBezTo>
                  <a:cubicBezTo>
                    <a:pt x="412" y="472"/>
                    <a:pt x="412" y="472"/>
                    <a:pt x="412" y="472"/>
                  </a:cubicBezTo>
                  <a:cubicBezTo>
                    <a:pt x="415" y="472"/>
                    <a:pt x="417" y="474"/>
                    <a:pt x="421" y="478"/>
                  </a:cubicBezTo>
                  <a:cubicBezTo>
                    <a:pt x="428" y="483"/>
                    <a:pt x="428" y="483"/>
                    <a:pt x="428" y="483"/>
                  </a:cubicBezTo>
                  <a:cubicBezTo>
                    <a:pt x="429" y="484"/>
                    <a:pt x="429" y="484"/>
                    <a:pt x="429" y="484"/>
                  </a:cubicBezTo>
                  <a:cubicBezTo>
                    <a:pt x="446" y="484"/>
                    <a:pt x="446" y="484"/>
                    <a:pt x="446" y="484"/>
                  </a:cubicBezTo>
                  <a:cubicBezTo>
                    <a:pt x="446" y="484"/>
                    <a:pt x="446" y="484"/>
                    <a:pt x="446" y="484"/>
                  </a:cubicBezTo>
                  <a:cubicBezTo>
                    <a:pt x="446" y="484"/>
                    <a:pt x="446" y="484"/>
                    <a:pt x="446" y="484"/>
                  </a:cubicBezTo>
                  <a:cubicBezTo>
                    <a:pt x="454" y="488"/>
                    <a:pt x="454" y="488"/>
                    <a:pt x="454" y="488"/>
                  </a:cubicBezTo>
                  <a:cubicBezTo>
                    <a:pt x="464" y="490"/>
                    <a:pt x="464" y="490"/>
                    <a:pt x="464" y="490"/>
                  </a:cubicBezTo>
                  <a:cubicBezTo>
                    <a:pt x="464" y="490"/>
                    <a:pt x="464" y="490"/>
                    <a:pt x="464" y="490"/>
                  </a:cubicBezTo>
                  <a:cubicBezTo>
                    <a:pt x="472" y="491"/>
                    <a:pt x="472" y="491"/>
                    <a:pt x="472" y="491"/>
                  </a:cubicBezTo>
                  <a:cubicBezTo>
                    <a:pt x="475" y="486"/>
                    <a:pt x="475" y="486"/>
                    <a:pt x="475" y="486"/>
                  </a:cubicBezTo>
                  <a:cubicBezTo>
                    <a:pt x="471" y="478"/>
                    <a:pt x="471" y="478"/>
                    <a:pt x="471" y="478"/>
                  </a:cubicBezTo>
                  <a:cubicBezTo>
                    <a:pt x="470" y="470"/>
                    <a:pt x="470" y="470"/>
                    <a:pt x="470" y="470"/>
                  </a:cubicBezTo>
                  <a:cubicBezTo>
                    <a:pt x="470" y="470"/>
                    <a:pt x="470" y="470"/>
                    <a:pt x="470" y="470"/>
                  </a:cubicBezTo>
                  <a:cubicBezTo>
                    <a:pt x="469" y="470"/>
                    <a:pt x="469" y="470"/>
                    <a:pt x="469" y="470"/>
                  </a:cubicBezTo>
                  <a:cubicBezTo>
                    <a:pt x="470" y="469"/>
                    <a:pt x="470" y="469"/>
                    <a:pt x="470" y="469"/>
                  </a:cubicBezTo>
                  <a:cubicBezTo>
                    <a:pt x="476" y="461"/>
                    <a:pt x="476" y="461"/>
                    <a:pt x="476" y="461"/>
                  </a:cubicBezTo>
                  <a:cubicBezTo>
                    <a:pt x="476" y="461"/>
                    <a:pt x="476" y="461"/>
                    <a:pt x="476" y="461"/>
                  </a:cubicBezTo>
                  <a:cubicBezTo>
                    <a:pt x="476" y="461"/>
                    <a:pt x="476" y="461"/>
                    <a:pt x="476" y="461"/>
                  </a:cubicBezTo>
                  <a:cubicBezTo>
                    <a:pt x="476" y="461"/>
                    <a:pt x="476" y="461"/>
                    <a:pt x="476" y="461"/>
                  </a:cubicBezTo>
                  <a:cubicBezTo>
                    <a:pt x="476" y="460"/>
                    <a:pt x="476" y="460"/>
                    <a:pt x="476" y="460"/>
                  </a:cubicBezTo>
                  <a:cubicBezTo>
                    <a:pt x="482" y="456"/>
                    <a:pt x="482" y="456"/>
                    <a:pt x="482" y="456"/>
                  </a:cubicBezTo>
                  <a:cubicBezTo>
                    <a:pt x="482" y="456"/>
                    <a:pt x="482" y="456"/>
                    <a:pt x="482" y="456"/>
                  </a:cubicBezTo>
                  <a:cubicBezTo>
                    <a:pt x="481" y="454"/>
                    <a:pt x="481" y="454"/>
                    <a:pt x="481" y="454"/>
                  </a:cubicBezTo>
                  <a:cubicBezTo>
                    <a:pt x="478" y="446"/>
                    <a:pt x="478" y="446"/>
                    <a:pt x="478" y="446"/>
                  </a:cubicBezTo>
                  <a:cubicBezTo>
                    <a:pt x="478" y="445"/>
                    <a:pt x="477" y="444"/>
                    <a:pt x="475" y="442"/>
                  </a:cubicBezTo>
                  <a:cubicBezTo>
                    <a:pt x="475" y="442"/>
                    <a:pt x="475" y="442"/>
                    <a:pt x="475" y="442"/>
                  </a:cubicBezTo>
                  <a:cubicBezTo>
                    <a:pt x="469" y="436"/>
                    <a:pt x="469" y="436"/>
                    <a:pt x="469" y="436"/>
                  </a:cubicBezTo>
                  <a:cubicBezTo>
                    <a:pt x="461" y="430"/>
                    <a:pt x="461" y="430"/>
                    <a:pt x="461" y="430"/>
                  </a:cubicBezTo>
                  <a:cubicBezTo>
                    <a:pt x="461" y="429"/>
                    <a:pt x="461" y="429"/>
                    <a:pt x="461" y="429"/>
                  </a:cubicBezTo>
                  <a:cubicBezTo>
                    <a:pt x="460" y="428"/>
                    <a:pt x="460" y="428"/>
                    <a:pt x="460" y="428"/>
                  </a:cubicBezTo>
                  <a:cubicBezTo>
                    <a:pt x="460" y="428"/>
                    <a:pt x="460" y="428"/>
                    <a:pt x="460" y="428"/>
                  </a:cubicBezTo>
                  <a:cubicBezTo>
                    <a:pt x="460" y="427"/>
                    <a:pt x="460" y="427"/>
                    <a:pt x="460" y="427"/>
                  </a:cubicBezTo>
                  <a:cubicBezTo>
                    <a:pt x="462" y="420"/>
                    <a:pt x="462" y="420"/>
                    <a:pt x="462" y="420"/>
                  </a:cubicBezTo>
                  <a:cubicBezTo>
                    <a:pt x="462" y="414"/>
                    <a:pt x="462" y="414"/>
                    <a:pt x="462" y="414"/>
                  </a:cubicBezTo>
                  <a:cubicBezTo>
                    <a:pt x="458" y="404"/>
                    <a:pt x="458" y="404"/>
                    <a:pt x="458" y="404"/>
                  </a:cubicBezTo>
                  <a:cubicBezTo>
                    <a:pt x="467" y="402"/>
                    <a:pt x="467" y="402"/>
                    <a:pt x="467" y="402"/>
                  </a:cubicBezTo>
                  <a:cubicBezTo>
                    <a:pt x="472" y="398"/>
                    <a:pt x="472" y="398"/>
                    <a:pt x="472" y="398"/>
                  </a:cubicBezTo>
                  <a:cubicBezTo>
                    <a:pt x="483" y="398"/>
                    <a:pt x="483" y="398"/>
                    <a:pt x="483" y="398"/>
                  </a:cubicBezTo>
                  <a:cubicBezTo>
                    <a:pt x="494" y="396"/>
                    <a:pt x="494" y="396"/>
                    <a:pt x="494" y="396"/>
                  </a:cubicBezTo>
                  <a:cubicBezTo>
                    <a:pt x="494" y="396"/>
                    <a:pt x="494" y="396"/>
                    <a:pt x="494" y="396"/>
                  </a:cubicBezTo>
                  <a:cubicBezTo>
                    <a:pt x="502" y="397"/>
                    <a:pt x="502" y="397"/>
                    <a:pt x="502" y="397"/>
                  </a:cubicBezTo>
                  <a:cubicBezTo>
                    <a:pt x="511" y="394"/>
                    <a:pt x="511" y="394"/>
                    <a:pt x="511" y="394"/>
                  </a:cubicBezTo>
                  <a:cubicBezTo>
                    <a:pt x="521" y="393"/>
                    <a:pt x="521" y="393"/>
                    <a:pt x="521" y="393"/>
                  </a:cubicBezTo>
                  <a:cubicBezTo>
                    <a:pt x="527" y="390"/>
                    <a:pt x="527" y="390"/>
                    <a:pt x="527" y="390"/>
                  </a:cubicBezTo>
                  <a:cubicBezTo>
                    <a:pt x="528" y="390"/>
                    <a:pt x="528" y="390"/>
                    <a:pt x="528" y="390"/>
                  </a:cubicBezTo>
                  <a:cubicBezTo>
                    <a:pt x="545" y="387"/>
                    <a:pt x="545" y="387"/>
                    <a:pt x="545" y="387"/>
                  </a:cubicBezTo>
                  <a:cubicBezTo>
                    <a:pt x="548" y="384"/>
                    <a:pt x="548" y="384"/>
                    <a:pt x="548" y="384"/>
                  </a:cubicBezTo>
                  <a:cubicBezTo>
                    <a:pt x="547" y="381"/>
                    <a:pt x="547" y="381"/>
                    <a:pt x="547" y="381"/>
                  </a:cubicBezTo>
                  <a:cubicBezTo>
                    <a:pt x="544" y="375"/>
                    <a:pt x="544" y="375"/>
                    <a:pt x="544" y="375"/>
                  </a:cubicBezTo>
                  <a:cubicBezTo>
                    <a:pt x="544" y="375"/>
                    <a:pt x="544" y="375"/>
                    <a:pt x="544" y="375"/>
                  </a:cubicBezTo>
                  <a:cubicBezTo>
                    <a:pt x="543" y="374"/>
                    <a:pt x="543" y="374"/>
                    <a:pt x="543" y="374"/>
                  </a:cubicBezTo>
                  <a:cubicBezTo>
                    <a:pt x="543" y="374"/>
                    <a:pt x="543" y="374"/>
                    <a:pt x="543" y="374"/>
                  </a:cubicBezTo>
                  <a:cubicBezTo>
                    <a:pt x="544" y="368"/>
                    <a:pt x="544" y="368"/>
                    <a:pt x="544" y="368"/>
                  </a:cubicBezTo>
                  <a:cubicBezTo>
                    <a:pt x="544" y="368"/>
                    <a:pt x="544" y="368"/>
                    <a:pt x="544" y="368"/>
                  </a:cubicBezTo>
                  <a:cubicBezTo>
                    <a:pt x="544" y="359"/>
                    <a:pt x="544" y="359"/>
                    <a:pt x="544" y="359"/>
                  </a:cubicBezTo>
                  <a:cubicBezTo>
                    <a:pt x="543" y="352"/>
                    <a:pt x="543" y="352"/>
                    <a:pt x="543" y="352"/>
                  </a:cubicBezTo>
                  <a:cubicBezTo>
                    <a:pt x="543" y="352"/>
                    <a:pt x="543" y="352"/>
                    <a:pt x="543" y="352"/>
                  </a:cubicBezTo>
                  <a:cubicBezTo>
                    <a:pt x="543" y="352"/>
                    <a:pt x="543" y="352"/>
                    <a:pt x="543" y="352"/>
                  </a:cubicBezTo>
                  <a:cubicBezTo>
                    <a:pt x="547" y="344"/>
                    <a:pt x="547" y="344"/>
                    <a:pt x="547" y="344"/>
                  </a:cubicBezTo>
                  <a:cubicBezTo>
                    <a:pt x="548" y="340"/>
                    <a:pt x="550" y="338"/>
                    <a:pt x="553" y="338"/>
                  </a:cubicBezTo>
                  <a:cubicBezTo>
                    <a:pt x="563" y="339"/>
                    <a:pt x="563" y="339"/>
                    <a:pt x="563" y="339"/>
                  </a:cubicBezTo>
                  <a:cubicBezTo>
                    <a:pt x="565" y="339"/>
                    <a:pt x="567" y="338"/>
                    <a:pt x="569" y="336"/>
                  </a:cubicBezTo>
                  <a:cubicBezTo>
                    <a:pt x="584" y="315"/>
                    <a:pt x="584" y="315"/>
                    <a:pt x="584" y="315"/>
                  </a:cubicBezTo>
                  <a:cubicBezTo>
                    <a:pt x="584" y="315"/>
                    <a:pt x="584" y="315"/>
                    <a:pt x="584" y="315"/>
                  </a:cubicBezTo>
                  <a:cubicBezTo>
                    <a:pt x="585" y="314"/>
                    <a:pt x="585" y="314"/>
                    <a:pt x="585" y="314"/>
                  </a:cubicBezTo>
                  <a:cubicBezTo>
                    <a:pt x="593" y="308"/>
                    <a:pt x="593" y="308"/>
                    <a:pt x="593" y="308"/>
                  </a:cubicBezTo>
                  <a:cubicBezTo>
                    <a:pt x="594" y="307"/>
                    <a:pt x="594" y="307"/>
                    <a:pt x="594" y="307"/>
                  </a:cubicBezTo>
                  <a:cubicBezTo>
                    <a:pt x="597" y="306"/>
                    <a:pt x="599" y="305"/>
                    <a:pt x="600" y="304"/>
                  </a:cubicBezTo>
                  <a:cubicBezTo>
                    <a:pt x="602" y="302"/>
                    <a:pt x="602" y="302"/>
                    <a:pt x="602" y="302"/>
                  </a:cubicBezTo>
                  <a:cubicBezTo>
                    <a:pt x="605" y="298"/>
                    <a:pt x="608" y="297"/>
                    <a:pt x="609" y="297"/>
                  </a:cubicBezTo>
                  <a:cubicBezTo>
                    <a:pt x="623" y="300"/>
                    <a:pt x="623" y="300"/>
                    <a:pt x="623" y="300"/>
                  </a:cubicBezTo>
                  <a:cubicBezTo>
                    <a:pt x="634" y="294"/>
                    <a:pt x="634" y="294"/>
                    <a:pt x="634" y="294"/>
                  </a:cubicBezTo>
                  <a:cubicBezTo>
                    <a:pt x="634" y="294"/>
                    <a:pt x="634" y="294"/>
                    <a:pt x="634" y="294"/>
                  </a:cubicBezTo>
                  <a:cubicBezTo>
                    <a:pt x="635" y="294"/>
                    <a:pt x="635" y="294"/>
                    <a:pt x="635" y="294"/>
                  </a:cubicBezTo>
                  <a:cubicBezTo>
                    <a:pt x="635" y="294"/>
                    <a:pt x="635" y="294"/>
                    <a:pt x="635" y="294"/>
                  </a:cubicBezTo>
                  <a:cubicBezTo>
                    <a:pt x="635" y="294"/>
                    <a:pt x="635" y="294"/>
                    <a:pt x="635" y="294"/>
                  </a:cubicBezTo>
                  <a:cubicBezTo>
                    <a:pt x="642" y="293"/>
                    <a:pt x="642" y="293"/>
                    <a:pt x="642" y="293"/>
                  </a:cubicBezTo>
                  <a:cubicBezTo>
                    <a:pt x="648" y="291"/>
                    <a:pt x="648" y="291"/>
                    <a:pt x="648" y="291"/>
                  </a:cubicBezTo>
                  <a:cubicBezTo>
                    <a:pt x="648" y="282"/>
                    <a:pt x="648" y="282"/>
                    <a:pt x="648" y="282"/>
                  </a:cubicBezTo>
                  <a:cubicBezTo>
                    <a:pt x="649" y="270"/>
                    <a:pt x="649" y="270"/>
                    <a:pt x="649" y="270"/>
                  </a:cubicBezTo>
                  <a:cubicBezTo>
                    <a:pt x="649" y="270"/>
                    <a:pt x="649" y="270"/>
                    <a:pt x="649" y="270"/>
                  </a:cubicBezTo>
                  <a:cubicBezTo>
                    <a:pt x="649" y="270"/>
                    <a:pt x="649" y="270"/>
                    <a:pt x="649" y="270"/>
                  </a:cubicBezTo>
                  <a:cubicBezTo>
                    <a:pt x="649" y="269"/>
                    <a:pt x="649" y="269"/>
                    <a:pt x="649" y="269"/>
                  </a:cubicBezTo>
                  <a:cubicBezTo>
                    <a:pt x="651" y="266"/>
                    <a:pt x="651" y="266"/>
                    <a:pt x="651" y="266"/>
                  </a:cubicBezTo>
                  <a:close/>
                </a:path>
              </a:pathLst>
            </a:custGeom>
            <a:grpFill/>
            <a:ln>
              <a:noFill/>
            </a:ln>
          </p:spPr>
          <p:txBody>
            <a:bodyPr/>
            <a:lstStyle/>
            <a:p>
              <a:pPr eaLnBrk="1" fontAlgn="auto" hangingPunct="1">
                <a:spcBef>
                  <a:spcPct val="0"/>
                </a:spcBef>
                <a:spcAft>
                  <a:spcPct val="0"/>
                </a:spcAft>
                <a:defRPr/>
              </a:pPr>
              <a:endParaRPr altLang="en-US" lang="zh-CN">
                <a:solidFill>
                  <a:prstClr val="black"/>
                </a:solidFill>
                <a:latin typeface="+mn-lt"/>
                <a:ea typeface="+mn-ea"/>
                <a:cs typeface="+mn-cs"/>
              </a:endParaRPr>
            </a:p>
          </p:txBody>
        </p:sp>
        <p:sp>
          <p:nvSpPr>
            <p:cNvPr id="9" name="Freeform 10">
              <a:extLst>
                <a:ext uri="{FF2B5EF4-FFF2-40B4-BE49-F238E27FC236}">
                  <a16:creationId xmlns:a16="http://schemas.microsoft.com/office/drawing/2014/main" id="{F47E8C82-9037-4CE6-A0B5-008054EE943F}"/>
                </a:ext>
              </a:extLst>
            </p:cNvPr>
            <p:cNvSpPr/>
            <p:nvPr/>
          </p:nvSpPr>
          <p:spPr bwMode="auto">
            <a:xfrm>
              <a:off x="1860550" y="2986088"/>
              <a:ext cx="1390650" cy="990600"/>
            </a:xfrm>
            <a:custGeom>
              <a:gdLst>
                <a:gd fmla="*/ 242 w 406" name="T0"/>
                <a:gd fmla="*/ 29 h 292" name="T1"/>
                <a:gd fmla="*/ 229 w 406" name="T2"/>
                <a:gd fmla="*/ 42 h 292" name="T3"/>
                <a:gd fmla="*/ 191 w 406" name="T4"/>
                <a:gd fmla="*/ 15 h 292" name="T5"/>
                <a:gd fmla="*/ 179 w 406" name="T6"/>
                <a:gd fmla="*/ 10 h 292" name="T7"/>
                <a:gd fmla="*/ 144 w 406" name="T8"/>
                <a:gd fmla="*/ 2 h 292" name="T9"/>
                <a:gd fmla="*/ 115 w 406" name="T10"/>
                <a:gd fmla="*/ 6 h 292" name="T11"/>
                <a:gd fmla="*/ 99 w 406" name="T12"/>
                <a:gd fmla="*/ 10 h 292" name="T13"/>
                <a:gd fmla="*/ 72 w 406" name="T14"/>
                <a:gd fmla="*/ 14 h 292" name="T15"/>
                <a:gd fmla="*/ 42 w 406" name="T16"/>
                <a:gd fmla="*/ 21 h 292" name="T17"/>
                <a:gd fmla="*/ 50 w 406" name="T18"/>
                <a:gd fmla="*/ 45 h 292" name="T19"/>
                <a:gd fmla="*/ 63 w 406" name="T20"/>
                <a:gd fmla="*/ 65 h 292" name="T21"/>
                <a:gd fmla="*/ 53 w 406" name="T22"/>
                <a:gd fmla="*/ 90 h 292" name="T23"/>
                <a:gd fmla="*/ 56 w 406" name="T24"/>
                <a:gd fmla="*/ 103 h 292" name="T25"/>
                <a:gd fmla="*/ 30 w 406" name="T26"/>
                <a:gd fmla="*/ 105 h 292" name="T27"/>
                <a:gd fmla="*/ 10 w 406" name="T28"/>
                <a:gd fmla="*/ 121 h 292" name="T29"/>
                <a:gd fmla="*/ 2 w 406" name="T30"/>
                <a:gd fmla="*/ 137 h 292" name="T31"/>
                <a:gd fmla="*/ 6 w 406" name="T32"/>
                <a:gd fmla="*/ 169 h 292" name="T33"/>
                <a:gd fmla="*/ 9 w 406" name="T34"/>
                <a:gd fmla="*/ 197 h 292" name="T35"/>
                <a:gd fmla="*/ 39 w 406" name="T36"/>
                <a:gd fmla="*/ 209 h 292" name="T37"/>
                <a:gd fmla="*/ 51 w 406" name="T38"/>
                <a:gd fmla="*/ 218 h 292" name="T39"/>
                <a:gd fmla="*/ 64 w 406" name="T40"/>
                <a:gd fmla="*/ 229 h 292" name="T41"/>
                <a:gd fmla="*/ 94 w 406" name="T42"/>
                <a:gd fmla="*/ 242 h 292" name="T43"/>
                <a:gd fmla="*/ 136 w 406" name="T44"/>
                <a:gd fmla="*/ 251 h 292" name="T45"/>
                <a:gd fmla="*/ 159 w 406" name="T46"/>
                <a:gd fmla="*/ 256 h 292" name="T47"/>
                <a:gd fmla="*/ 171 w 406" name="T48"/>
                <a:gd fmla="*/ 269 h 292" name="T49"/>
                <a:gd fmla="*/ 175 w 406" name="T50"/>
                <a:gd fmla="*/ 278 h 292" name="T51"/>
                <a:gd fmla="*/ 184 w 406" name="T52"/>
                <a:gd fmla="*/ 289 h 292" name="T53"/>
                <a:gd fmla="*/ 196 w 406" name="T54"/>
                <a:gd fmla="*/ 285 h 292" name="T55"/>
                <a:gd fmla="*/ 211 w 406" name="T56"/>
                <a:gd fmla="*/ 280 h 292" name="T57"/>
                <a:gd fmla="*/ 223 w 406" name="T58"/>
                <a:gd fmla="*/ 277 h 292" name="T59"/>
                <a:gd fmla="*/ 227 w 406" name="T60"/>
                <a:gd fmla="*/ 261 h 292" name="T61"/>
                <a:gd fmla="*/ 243 w 406" name="T62"/>
                <a:gd fmla="*/ 235 h 292" name="T63"/>
                <a:gd fmla="*/ 240 w 406" name="T64"/>
                <a:gd fmla="*/ 211 h 292" name="T65"/>
                <a:gd fmla="*/ 247 w 406" name="T66"/>
                <a:gd fmla="*/ 203 h 292" name="T67"/>
                <a:gd fmla="*/ 279 w 406" name="T68"/>
                <a:gd fmla="*/ 214 h 292" name="T69"/>
                <a:gd fmla="*/ 285 w 406" name="T70"/>
                <a:gd fmla="*/ 231 h 292" name="T71"/>
                <a:gd fmla="*/ 300 w 406" name="T72"/>
                <a:gd fmla="*/ 249 h 292" name="T73"/>
                <a:gd fmla="*/ 326 w 406" name="T74"/>
                <a:gd fmla="*/ 259 h 292" name="T75"/>
                <a:gd fmla="*/ 333 w 406" name="T76"/>
                <a:gd fmla="*/ 261 h 292" name="T77"/>
                <a:gd fmla="*/ 351 w 406" name="T78"/>
                <a:gd fmla="*/ 254 h 292" name="T79"/>
                <a:gd fmla="*/ 362 w 406" name="T80"/>
                <a:gd fmla="*/ 237 h 292" name="T81"/>
                <a:gd fmla="*/ 347 w 406" name="T82"/>
                <a:gd fmla="*/ 229 h 292" name="T83"/>
                <a:gd fmla="*/ 368 w 406" name="T84"/>
                <a:gd fmla="*/ 204 h 292" name="T85"/>
                <a:gd fmla="*/ 376 w 406" name="T86"/>
                <a:gd fmla="*/ 175 h 292" name="T87"/>
                <a:gd fmla="*/ 403 w 406" name="T88"/>
                <a:gd fmla="*/ 145 h 292" name="T89"/>
                <a:gd fmla="*/ 401 w 406" name="T90"/>
                <a:gd fmla="*/ 128 h 292" name="T91"/>
                <a:gd fmla="*/ 383 w 406" name="T92"/>
                <a:gd fmla="*/ 85 h 292" name="T93"/>
                <a:gd fmla="*/ 369 w 406" name="T94"/>
                <a:gd fmla="*/ 80 h 292" name="T95"/>
                <a:gd fmla="*/ 337 w 406" name="T96"/>
                <a:gd fmla="*/ 50 h 292" name="T97"/>
                <a:gd fmla="*/ 329 w 406" name="T98"/>
                <a:gd fmla="*/ 53 h 292" name="T99"/>
                <a:gd fmla="*/ 308 w 406" name="T100"/>
                <a:gd fmla="*/ 39 h 292" name="T101"/>
                <a:gd fmla="*/ 282 w 406" name="T102"/>
                <a:gd fmla="*/ 26 h 292" name="T103"/>
                <a:gd fmla="*/ 273 w 406" name="T104"/>
                <a:gd fmla="*/ 27 h 292" name="T105"/>
                <a:gd fmla="*/ 243 w 406" name="T106"/>
                <a:gd fmla="*/ 15 h 292"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292" w="406">
                  <a:moveTo>
                    <a:pt x="243" y="15"/>
                  </a:moveTo>
                  <a:cubicBezTo>
                    <a:pt x="239" y="18"/>
                    <a:pt x="239" y="18"/>
                    <a:pt x="239" y="18"/>
                  </a:cubicBezTo>
                  <a:cubicBezTo>
                    <a:pt x="239" y="20"/>
                    <a:pt x="240" y="23"/>
                    <a:pt x="241" y="29"/>
                  </a:cubicBezTo>
                  <a:cubicBezTo>
                    <a:pt x="241" y="29"/>
                    <a:pt x="241" y="29"/>
                    <a:pt x="241" y="29"/>
                  </a:cubicBezTo>
                  <a:cubicBezTo>
                    <a:pt x="242" y="29"/>
                    <a:pt x="242" y="29"/>
                    <a:pt x="242" y="29"/>
                  </a:cubicBezTo>
                  <a:cubicBezTo>
                    <a:pt x="241" y="29"/>
                    <a:pt x="241" y="29"/>
                    <a:pt x="241" y="29"/>
                  </a:cubicBezTo>
                  <a:cubicBezTo>
                    <a:pt x="237" y="39"/>
                    <a:pt x="237" y="39"/>
                    <a:pt x="237" y="39"/>
                  </a:cubicBezTo>
                  <a:cubicBezTo>
                    <a:pt x="231" y="42"/>
                    <a:pt x="231" y="42"/>
                    <a:pt x="231" y="42"/>
                  </a:cubicBezTo>
                  <a:cubicBezTo>
                    <a:pt x="230" y="42"/>
                    <a:pt x="230" y="42"/>
                    <a:pt x="230" y="42"/>
                  </a:cubicBezTo>
                  <a:cubicBezTo>
                    <a:pt x="229" y="42"/>
                    <a:pt x="229" y="42"/>
                    <a:pt x="229" y="42"/>
                  </a:cubicBezTo>
                  <a:cubicBezTo>
                    <a:pt x="219" y="37"/>
                    <a:pt x="219" y="37"/>
                    <a:pt x="219" y="37"/>
                  </a:cubicBezTo>
                  <a:cubicBezTo>
                    <a:pt x="218" y="37"/>
                    <a:pt x="218" y="37"/>
                    <a:pt x="218" y="37"/>
                  </a:cubicBezTo>
                  <a:cubicBezTo>
                    <a:pt x="218" y="37"/>
                    <a:pt x="218" y="37"/>
                    <a:pt x="218" y="37"/>
                  </a:cubicBezTo>
                  <a:cubicBezTo>
                    <a:pt x="199" y="19"/>
                    <a:pt x="199" y="19"/>
                    <a:pt x="199" y="19"/>
                  </a:cubicBezTo>
                  <a:cubicBezTo>
                    <a:pt x="191" y="15"/>
                    <a:pt x="191" y="15"/>
                    <a:pt x="191" y="15"/>
                  </a:cubicBezTo>
                  <a:cubicBezTo>
                    <a:pt x="179" y="10"/>
                    <a:pt x="179" y="10"/>
                    <a:pt x="179" y="10"/>
                  </a:cubicBezTo>
                  <a:cubicBezTo>
                    <a:pt x="179" y="10"/>
                    <a:pt x="179" y="10"/>
                    <a:pt x="179" y="10"/>
                  </a:cubicBezTo>
                  <a:cubicBezTo>
                    <a:pt x="179" y="10"/>
                    <a:pt x="179" y="10"/>
                    <a:pt x="179" y="10"/>
                  </a:cubicBezTo>
                  <a:cubicBezTo>
                    <a:pt x="179" y="10"/>
                    <a:pt x="179" y="10"/>
                    <a:pt x="179" y="10"/>
                  </a:cubicBezTo>
                  <a:cubicBezTo>
                    <a:pt x="179" y="10"/>
                    <a:pt x="179" y="10"/>
                    <a:pt x="179" y="10"/>
                  </a:cubicBezTo>
                  <a:cubicBezTo>
                    <a:pt x="173" y="6"/>
                    <a:pt x="173" y="6"/>
                    <a:pt x="173" y="6"/>
                  </a:cubicBezTo>
                  <a:cubicBezTo>
                    <a:pt x="163" y="3"/>
                    <a:pt x="163" y="3"/>
                    <a:pt x="163" y="3"/>
                  </a:cubicBezTo>
                  <a:cubicBezTo>
                    <a:pt x="158" y="3"/>
                    <a:pt x="158" y="3"/>
                    <a:pt x="158" y="3"/>
                  </a:cubicBezTo>
                  <a:cubicBezTo>
                    <a:pt x="157" y="3"/>
                    <a:pt x="157" y="3"/>
                    <a:pt x="157" y="3"/>
                  </a:cubicBezTo>
                  <a:cubicBezTo>
                    <a:pt x="144" y="2"/>
                    <a:pt x="144" y="2"/>
                    <a:pt x="144" y="2"/>
                  </a:cubicBezTo>
                  <a:cubicBezTo>
                    <a:pt x="144" y="2"/>
                    <a:pt x="144" y="2"/>
                    <a:pt x="144" y="2"/>
                  </a:cubicBezTo>
                  <a:cubicBezTo>
                    <a:pt x="135" y="0"/>
                    <a:pt x="135" y="0"/>
                    <a:pt x="135" y="0"/>
                  </a:cubicBezTo>
                  <a:cubicBezTo>
                    <a:pt x="129" y="0"/>
                    <a:pt x="129" y="0"/>
                    <a:pt x="129" y="0"/>
                  </a:cubicBezTo>
                  <a:cubicBezTo>
                    <a:pt x="125" y="3"/>
                    <a:pt x="125" y="3"/>
                    <a:pt x="125" y="3"/>
                  </a:cubicBezTo>
                  <a:cubicBezTo>
                    <a:pt x="122" y="5"/>
                    <a:pt x="119" y="5"/>
                    <a:pt x="115" y="6"/>
                  </a:cubicBezTo>
                  <a:cubicBezTo>
                    <a:pt x="107" y="7"/>
                    <a:pt x="107" y="7"/>
                    <a:pt x="107" y="7"/>
                  </a:cubicBezTo>
                  <a:cubicBezTo>
                    <a:pt x="100" y="10"/>
                    <a:pt x="100" y="10"/>
                    <a:pt x="100" y="10"/>
                  </a:cubicBezTo>
                  <a:cubicBezTo>
                    <a:pt x="99" y="10"/>
                    <a:pt x="99" y="10"/>
                    <a:pt x="99" y="10"/>
                  </a:cubicBezTo>
                  <a:cubicBezTo>
                    <a:pt x="99" y="11"/>
                    <a:pt x="99" y="11"/>
                    <a:pt x="99" y="11"/>
                  </a:cubicBezTo>
                  <a:cubicBezTo>
                    <a:pt x="99" y="10"/>
                    <a:pt x="99" y="10"/>
                    <a:pt x="99" y="10"/>
                  </a:cubicBezTo>
                  <a:cubicBezTo>
                    <a:pt x="90" y="11"/>
                    <a:pt x="90" y="11"/>
                    <a:pt x="90" y="11"/>
                  </a:cubicBezTo>
                  <a:cubicBezTo>
                    <a:pt x="81" y="15"/>
                    <a:pt x="81" y="15"/>
                    <a:pt x="81" y="15"/>
                  </a:cubicBezTo>
                  <a:cubicBezTo>
                    <a:pt x="81" y="15"/>
                    <a:pt x="81" y="15"/>
                    <a:pt x="81" y="15"/>
                  </a:cubicBezTo>
                  <a:cubicBezTo>
                    <a:pt x="80" y="15"/>
                    <a:pt x="80" y="15"/>
                    <a:pt x="80" y="15"/>
                  </a:cubicBezTo>
                  <a:cubicBezTo>
                    <a:pt x="72" y="14"/>
                    <a:pt x="72" y="14"/>
                    <a:pt x="72" y="14"/>
                  </a:cubicBezTo>
                  <a:cubicBezTo>
                    <a:pt x="61" y="15"/>
                    <a:pt x="61" y="15"/>
                    <a:pt x="61" y="15"/>
                  </a:cubicBezTo>
                  <a:cubicBezTo>
                    <a:pt x="51" y="15"/>
                    <a:pt x="51" y="15"/>
                    <a:pt x="51" y="15"/>
                  </a:cubicBezTo>
                  <a:cubicBezTo>
                    <a:pt x="47" y="19"/>
                    <a:pt x="47" y="19"/>
                    <a:pt x="47" y="19"/>
                  </a:cubicBezTo>
                  <a:cubicBezTo>
                    <a:pt x="47" y="19"/>
                    <a:pt x="47" y="19"/>
                    <a:pt x="47" y="19"/>
                  </a:cubicBezTo>
                  <a:cubicBezTo>
                    <a:pt x="42" y="21"/>
                    <a:pt x="42" y="21"/>
                    <a:pt x="42" y="21"/>
                  </a:cubicBezTo>
                  <a:cubicBezTo>
                    <a:pt x="44" y="25"/>
                    <a:pt x="44" y="25"/>
                    <a:pt x="44" y="25"/>
                  </a:cubicBezTo>
                  <a:cubicBezTo>
                    <a:pt x="44" y="33"/>
                    <a:pt x="44" y="33"/>
                    <a:pt x="44" y="33"/>
                  </a:cubicBezTo>
                  <a:cubicBezTo>
                    <a:pt x="43" y="40"/>
                    <a:pt x="43" y="40"/>
                    <a:pt x="43" y="40"/>
                  </a:cubicBezTo>
                  <a:cubicBezTo>
                    <a:pt x="50" y="45"/>
                    <a:pt x="50" y="45"/>
                    <a:pt x="50" y="45"/>
                  </a:cubicBezTo>
                  <a:cubicBezTo>
                    <a:pt x="50" y="45"/>
                    <a:pt x="50" y="45"/>
                    <a:pt x="50" y="45"/>
                  </a:cubicBezTo>
                  <a:cubicBezTo>
                    <a:pt x="50" y="45"/>
                    <a:pt x="50" y="45"/>
                    <a:pt x="50" y="45"/>
                  </a:cubicBezTo>
                  <a:cubicBezTo>
                    <a:pt x="50" y="45"/>
                    <a:pt x="50" y="45"/>
                    <a:pt x="50" y="45"/>
                  </a:cubicBezTo>
                  <a:cubicBezTo>
                    <a:pt x="56" y="52"/>
                    <a:pt x="56" y="52"/>
                    <a:pt x="56" y="52"/>
                  </a:cubicBezTo>
                  <a:cubicBezTo>
                    <a:pt x="59" y="55"/>
                    <a:pt x="61" y="57"/>
                    <a:pt x="61" y="59"/>
                  </a:cubicBezTo>
                  <a:cubicBezTo>
                    <a:pt x="63" y="65"/>
                    <a:pt x="63" y="65"/>
                    <a:pt x="63" y="65"/>
                  </a:cubicBezTo>
                  <a:cubicBezTo>
                    <a:pt x="66" y="71"/>
                    <a:pt x="66" y="71"/>
                    <a:pt x="66" y="71"/>
                  </a:cubicBezTo>
                  <a:cubicBezTo>
                    <a:pt x="65" y="71"/>
                    <a:pt x="65" y="71"/>
                    <a:pt x="65" y="71"/>
                  </a:cubicBezTo>
                  <a:cubicBezTo>
                    <a:pt x="57" y="77"/>
                    <a:pt x="57" y="77"/>
                    <a:pt x="57" y="77"/>
                  </a:cubicBezTo>
                  <a:cubicBezTo>
                    <a:pt x="52" y="84"/>
                    <a:pt x="52" y="84"/>
                    <a:pt x="52" y="84"/>
                  </a:cubicBezTo>
                  <a:cubicBezTo>
                    <a:pt x="53" y="90"/>
                    <a:pt x="53" y="90"/>
                    <a:pt x="53" y="90"/>
                  </a:cubicBezTo>
                  <a:cubicBezTo>
                    <a:pt x="57" y="98"/>
                    <a:pt x="57" y="98"/>
                    <a:pt x="57" y="98"/>
                  </a:cubicBezTo>
                  <a:cubicBezTo>
                    <a:pt x="57" y="99"/>
                    <a:pt x="57" y="99"/>
                    <a:pt x="57" y="99"/>
                  </a:cubicBezTo>
                  <a:cubicBezTo>
                    <a:pt x="57" y="99"/>
                    <a:pt x="57" y="99"/>
                    <a:pt x="57" y="99"/>
                  </a:cubicBezTo>
                  <a:cubicBezTo>
                    <a:pt x="57" y="99"/>
                    <a:pt x="57" y="99"/>
                    <a:pt x="57" y="99"/>
                  </a:cubicBezTo>
                  <a:cubicBezTo>
                    <a:pt x="56" y="103"/>
                    <a:pt x="56" y="103"/>
                    <a:pt x="56" y="103"/>
                  </a:cubicBezTo>
                  <a:cubicBezTo>
                    <a:pt x="56" y="105"/>
                    <a:pt x="55" y="106"/>
                    <a:pt x="54" y="107"/>
                  </a:cubicBezTo>
                  <a:cubicBezTo>
                    <a:pt x="51" y="109"/>
                    <a:pt x="47" y="109"/>
                    <a:pt x="41" y="107"/>
                  </a:cubicBezTo>
                  <a:cubicBezTo>
                    <a:pt x="31" y="105"/>
                    <a:pt x="31" y="105"/>
                    <a:pt x="31" y="105"/>
                  </a:cubicBezTo>
                  <a:cubicBezTo>
                    <a:pt x="30" y="105"/>
                    <a:pt x="30" y="105"/>
                    <a:pt x="30" y="105"/>
                  </a:cubicBezTo>
                  <a:cubicBezTo>
                    <a:pt x="30" y="105"/>
                    <a:pt x="30" y="105"/>
                    <a:pt x="30" y="105"/>
                  </a:cubicBezTo>
                  <a:cubicBezTo>
                    <a:pt x="30" y="105"/>
                    <a:pt x="30" y="105"/>
                    <a:pt x="30" y="105"/>
                  </a:cubicBezTo>
                  <a:cubicBezTo>
                    <a:pt x="23" y="101"/>
                    <a:pt x="23" y="101"/>
                    <a:pt x="23" y="101"/>
                  </a:cubicBezTo>
                  <a:cubicBezTo>
                    <a:pt x="11" y="101"/>
                    <a:pt x="11" y="101"/>
                    <a:pt x="11" y="101"/>
                  </a:cubicBezTo>
                  <a:cubicBezTo>
                    <a:pt x="12" y="101"/>
                    <a:pt x="12" y="101"/>
                    <a:pt x="12" y="101"/>
                  </a:cubicBezTo>
                  <a:cubicBezTo>
                    <a:pt x="10" y="121"/>
                    <a:pt x="10" y="121"/>
                    <a:pt x="10" y="121"/>
                  </a:cubicBezTo>
                  <a:cubicBezTo>
                    <a:pt x="10" y="124"/>
                    <a:pt x="8" y="125"/>
                    <a:pt x="5" y="126"/>
                  </a:cubicBezTo>
                  <a:cubicBezTo>
                    <a:pt x="4" y="126"/>
                    <a:pt x="3" y="128"/>
                    <a:pt x="4" y="131"/>
                  </a:cubicBezTo>
                  <a:cubicBezTo>
                    <a:pt x="4" y="131"/>
                    <a:pt x="4" y="131"/>
                    <a:pt x="4" y="131"/>
                  </a:cubicBezTo>
                  <a:cubicBezTo>
                    <a:pt x="3" y="131"/>
                    <a:pt x="3" y="131"/>
                    <a:pt x="3" y="131"/>
                  </a:cubicBezTo>
                  <a:cubicBezTo>
                    <a:pt x="2" y="137"/>
                    <a:pt x="2" y="137"/>
                    <a:pt x="2" y="137"/>
                  </a:cubicBezTo>
                  <a:cubicBezTo>
                    <a:pt x="5" y="139"/>
                    <a:pt x="7" y="141"/>
                    <a:pt x="8" y="143"/>
                  </a:cubicBezTo>
                  <a:cubicBezTo>
                    <a:pt x="10" y="152"/>
                    <a:pt x="10" y="152"/>
                    <a:pt x="10" y="152"/>
                  </a:cubicBezTo>
                  <a:cubicBezTo>
                    <a:pt x="10" y="156"/>
                    <a:pt x="10" y="156"/>
                    <a:pt x="10" y="156"/>
                  </a:cubicBezTo>
                  <a:cubicBezTo>
                    <a:pt x="10" y="158"/>
                    <a:pt x="9" y="159"/>
                    <a:pt x="8" y="161"/>
                  </a:cubicBezTo>
                  <a:cubicBezTo>
                    <a:pt x="6" y="169"/>
                    <a:pt x="6" y="169"/>
                    <a:pt x="6" y="169"/>
                  </a:cubicBezTo>
                  <a:cubicBezTo>
                    <a:pt x="0" y="179"/>
                    <a:pt x="0" y="179"/>
                    <a:pt x="0" y="179"/>
                  </a:cubicBezTo>
                  <a:cubicBezTo>
                    <a:pt x="0" y="181"/>
                    <a:pt x="0" y="181"/>
                    <a:pt x="0" y="181"/>
                  </a:cubicBezTo>
                  <a:cubicBezTo>
                    <a:pt x="1" y="186"/>
                    <a:pt x="1" y="186"/>
                    <a:pt x="1" y="186"/>
                  </a:cubicBezTo>
                  <a:cubicBezTo>
                    <a:pt x="6" y="193"/>
                    <a:pt x="6" y="193"/>
                    <a:pt x="6" y="193"/>
                  </a:cubicBezTo>
                  <a:cubicBezTo>
                    <a:pt x="8" y="195"/>
                    <a:pt x="9" y="196"/>
                    <a:pt x="9" y="197"/>
                  </a:cubicBezTo>
                  <a:cubicBezTo>
                    <a:pt x="14" y="204"/>
                    <a:pt x="14" y="204"/>
                    <a:pt x="14" y="204"/>
                  </a:cubicBezTo>
                  <a:cubicBezTo>
                    <a:pt x="21" y="212"/>
                    <a:pt x="21" y="212"/>
                    <a:pt x="21" y="212"/>
                  </a:cubicBezTo>
                  <a:cubicBezTo>
                    <a:pt x="24" y="215"/>
                    <a:pt x="26" y="216"/>
                    <a:pt x="27" y="216"/>
                  </a:cubicBezTo>
                  <a:cubicBezTo>
                    <a:pt x="34" y="211"/>
                    <a:pt x="34" y="211"/>
                    <a:pt x="34" y="211"/>
                  </a:cubicBezTo>
                  <a:cubicBezTo>
                    <a:pt x="36" y="210"/>
                    <a:pt x="37" y="209"/>
                    <a:pt x="39" y="209"/>
                  </a:cubicBezTo>
                  <a:cubicBezTo>
                    <a:pt x="41" y="209"/>
                    <a:pt x="43" y="210"/>
                    <a:pt x="47" y="213"/>
                  </a:cubicBezTo>
                  <a:cubicBezTo>
                    <a:pt x="47" y="213"/>
                    <a:pt x="47" y="213"/>
                    <a:pt x="47" y="213"/>
                  </a:cubicBezTo>
                  <a:cubicBezTo>
                    <a:pt x="47" y="213"/>
                    <a:pt x="47" y="213"/>
                    <a:pt x="47" y="213"/>
                  </a:cubicBezTo>
                  <a:cubicBezTo>
                    <a:pt x="47" y="213"/>
                    <a:pt x="47" y="213"/>
                    <a:pt x="47" y="213"/>
                  </a:cubicBezTo>
                  <a:cubicBezTo>
                    <a:pt x="51" y="218"/>
                    <a:pt x="51" y="218"/>
                    <a:pt x="51" y="218"/>
                  </a:cubicBezTo>
                  <a:cubicBezTo>
                    <a:pt x="53" y="223"/>
                    <a:pt x="53" y="223"/>
                    <a:pt x="53" y="223"/>
                  </a:cubicBezTo>
                  <a:cubicBezTo>
                    <a:pt x="55" y="225"/>
                    <a:pt x="55" y="225"/>
                    <a:pt x="55" y="225"/>
                  </a:cubicBezTo>
                  <a:cubicBezTo>
                    <a:pt x="56" y="225"/>
                    <a:pt x="56" y="225"/>
                    <a:pt x="56" y="225"/>
                  </a:cubicBezTo>
                  <a:cubicBezTo>
                    <a:pt x="61" y="229"/>
                    <a:pt x="61" y="229"/>
                    <a:pt x="61" y="229"/>
                  </a:cubicBezTo>
                  <a:cubicBezTo>
                    <a:pt x="64" y="229"/>
                    <a:pt x="64" y="229"/>
                    <a:pt x="64" y="229"/>
                  </a:cubicBezTo>
                  <a:cubicBezTo>
                    <a:pt x="66" y="230"/>
                    <a:pt x="67" y="231"/>
                    <a:pt x="68" y="233"/>
                  </a:cubicBezTo>
                  <a:cubicBezTo>
                    <a:pt x="69" y="234"/>
                    <a:pt x="74" y="235"/>
                    <a:pt x="81" y="237"/>
                  </a:cubicBezTo>
                  <a:cubicBezTo>
                    <a:pt x="82" y="237"/>
                    <a:pt x="82" y="237"/>
                    <a:pt x="82" y="237"/>
                  </a:cubicBezTo>
                  <a:cubicBezTo>
                    <a:pt x="94" y="242"/>
                    <a:pt x="94" y="242"/>
                    <a:pt x="94" y="242"/>
                  </a:cubicBezTo>
                  <a:cubicBezTo>
                    <a:pt x="94" y="242"/>
                    <a:pt x="94" y="242"/>
                    <a:pt x="94" y="242"/>
                  </a:cubicBezTo>
                  <a:cubicBezTo>
                    <a:pt x="94" y="242"/>
                    <a:pt x="94" y="242"/>
                    <a:pt x="94" y="242"/>
                  </a:cubicBezTo>
                  <a:cubicBezTo>
                    <a:pt x="103" y="246"/>
                    <a:pt x="103" y="246"/>
                    <a:pt x="103" y="246"/>
                  </a:cubicBezTo>
                  <a:cubicBezTo>
                    <a:pt x="117" y="249"/>
                    <a:pt x="117" y="249"/>
                    <a:pt x="117" y="249"/>
                  </a:cubicBezTo>
                  <a:cubicBezTo>
                    <a:pt x="118" y="250"/>
                    <a:pt x="118" y="250"/>
                    <a:pt x="118" y="250"/>
                  </a:cubicBezTo>
                  <a:cubicBezTo>
                    <a:pt x="136" y="251"/>
                    <a:pt x="136" y="251"/>
                    <a:pt x="136" y="251"/>
                  </a:cubicBezTo>
                  <a:cubicBezTo>
                    <a:pt x="145" y="247"/>
                    <a:pt x="145" y="247"/>
                    <a:pt x="145" y="247"/>
                  </a:cubicBezTo>
                  <a:cubicBezTo>
                    <a:pt x="152" y="247"/>
                    <a:pt x="152" y="247"/>
                    <a:pt x="152" y="247"/>
                  </a:cubicBezTo>
                  <a:cubicBezTo>
                    <a:pt x="152" y="248"/>
                    <a:pt x="152" y="248"/>
                    <a:pt x="152" y="248"/>
                  </a:cubicBezTo>
                  <a:cubicBezTo>
                    <a:pt x="153" y="248"/>
                    <a:pt x="153" y="248"/>
                    <a:pt x="153" y="248"/>
                  </a:cubicBezTo>
                  <a:cubicBezTo>
                    <a:pt x="159" y="256"/>
                    <a:pt x="159" y="256"/>
                    <a:pt x="159" y="256"/>
                  </a:cubicBezTo>
                  <a:cubicBezTo>
                    <a:pt x="159" y="256"/>
                    <a:pt x="159" y="256"/>
                    <a:pt x="159" y="256"/>
                  </a:cubicBezTo>
                  <a:cubicBezTo>
                    <a:pt x="159" y="257"/>
                    <a:pt x="159" y="257"/>
                    <a:pt x="159" y="257"/>
                  </a:cubicBezTo>
                  <a:cubicBezTo>
                    <a:pt x="163" y="263"/>
                    <a:pt x="163" y="263"/>
                    <a:pt x="163" y="263"/>
                  </a:cubicBezTo>
                  <a:cubicBezTo>
                    <a:pt x="166" y="267"/>
                    <a:pt x="166" y="267"/>
                    <a:pt x="166" y="267"/>
                  </a:cubicBezTo>
                  <a:cubicBezTo>
                    <a:pt x="171" y="269"/>
                    <a:pt x="171" y="269"/>
                    <a:pt x="171" y="269"/>
                  </a:cubicBezTo>
                  <a:cubicBezTo>
                    <a:pt x="171" y="269"/>
                    <a:pt x="171" y="269"/>
                    <a:pt x="171" y="269"/>
                  </a:cubicBezTo>
                  <a:cubicBezTo>
                    <a:pt x="171" y="269"/>
                    <a:pt x="171" y="269"/>
                    <a:pt x="171" y="269"/>
                  </a:cubicBezTo>
                  <a:cubicBezTo>
                    <a:pt x="172" y="269"/>
                    <a:pt x="172" y="269"/>
                    <a:pt x="172" y="269"/>
                  </a:cubicBezTo>
                  <a:cubicBezTo>
                    <a:pt x="175" y="277"/>
                    <a:pt x="175" y="277"/>
                    <a:pt x="175" y="277"/>
                  </a:cubicBezTo>
                  <a:cubicBezTo>
                    <a:pt x="175" y="278"/>
                    <a:pt x="175" y="278"/>
                    <a:pt x="175" y="278"/>
                  </a:cubicBezTo>
                  <a:cubicBezTo>
                    <a:pt x="176" y="278"/>
                    <a:pt x="176" y="278"/>
                    <a:pt x="176" y="278"/>
                  </a:cubicBezTo>
                  <a:cubicBezTo>
                    <a:pt x="176" y="278"/>
                    <a:pt x="176" y="278"/>
                    <a:pt x="176" y="278"/>
                  </a:cubicBezTo>
                  <a:cubicBezTo>
                    <a:pt x="178" y="287"/>
                    <a:pt x="178" y="287"/>
                    <a:pt x="178" y="287"/>
                  </a:cubicBezTo>
                  <a:cubicBezTo>
                    <a:pt x="183" y="289"/>
                    <a:pt x="183" y="289"/>
                    <a:pt x="183" y="289"/>
                  </a:cubicBezTo>
                  <a:cubicBezTo>
                    <a:pt x="184" y="289"/>
                    <a:pt x="184" y="289"/>
                    <a:pt x="184" y="289"/>
                  </a:cubicBezTo>
                  <a:cubicBezTo>
                    <a:pt x="184" y="289"/>
                    <a:pt x="184" y="289"/>
                    <a:pt x="184" y="289"/>
                  </a:cubicBezTo>
                  <a:cubicBezTo>
                    <a:pt x="184" y="289"/>
                    <a:pt x="184" y="289"/>
                    <a:pt x="184" y="289"/>
                  </a:cubicBezTo>
                  <a:cubicBezTo>
                    <a:pt x="188" y="292"/>
                    <a:pt x="188" y="292"/>
                    <a:pt x="188" y="292"/>
                  </a:cubicBezTo>
                  <a:cubicBezTo>
                    <a:pt x="194" y="291"/>
                    <a:pt x="194" y="291"/>
                    <a:pt x="194" y="291"/>
                  </a:cubicBezTo>
                  <a:cubicBezTo>
                    <a:pt x="196" y="285"/>
                    <a:pt x="196" y="285"/>
                    <a:pt x="196" y="285"/>
                  </a:cubicBezTo>
                  <a:cubicBezTo>
                    <a:pt x="196" y="284"/>
                    <a:pt x="196" y="284"/>
                    <a:pt x="196" y="284"/>
                  </a:cubicBezTo>
                  <a:cubicBezTo>
                    <a:pt x="196" y="284"/>
                    <a:pt x="196" y="284"/>
                    <a:pt x="196" y="284"/>
                  </a:cubicBezTo>
                  <a:cubicBezTo>
                    <a:pt x="203" y="277"/>
                    <a:pt x="203" y="277"/>
                    <a:pt x="203" y="277"/>
                  </a:cubicBezTo>
                  <a:cubicBezTo>
                    <a:pt x="211" y="279"/>
                    <a:pt x="211" y="279"/>
                    <a:pt x="211" y="279"/>
                  </a:cubicBezTo>
                  <a:cubicBezTo>
                    <a:pt x="211" y="280"/>
                    <a:pt x="211" y="280"/>
                    <a:pt x="211" y="280"/>
                  </a:cubicBezTo>
                  <a:cubicBezTo>
                    <a:pt x="214" y="288"/>
                    <a:pt x="214" y="288"/>
                    <a:pt x="214" y="288"/>
                  </a:cubicBezTo>
                  <a:cubicBezTo>
                    <a:pt x="222" y="285"/>
                    <a:pt x="222" y="285"/>
                    <a:pt x="222" y="285"/>
                  </a:cubicBezTo>
                  <a:cubicBezTo>
                    <a:pt x="223" y="277"/>
                    <a:pt x="223" y="277"/>
                    <a:pt x="223" y="277"/>
                  </a:cubicBezTo>
                  <a:cubicBezTo>
                    <a:pt x="223" y="277"/>
                    <a:pt x="223" y="277"/>
                    <a:pt x="223" y="277"/>
                  </a:cubicBezTo>
                  <a:cubicBezTo>
                    <a:pt x="223" y="277"/>
                    <a:pt x="223" y="277"/>
                    <a:pt x="223" y="277"/>
                  </a:cubicBezTo>
                  <a:cubicBezTo>
                    <a:pt x="223" y="276"/>
                    <a:pt x="223" y="276"/>
                    <a:pt x="223" y="276"/>
                  </a:cubicBezTo>
                  <a:cubicBezTo>
                    <a:pt x="228" y="273"/>
                    <a:pt x="228" y="273"/>
                    <a:pt x="228" y="273"/>
                  </a:cubicBezTo>
                  <a:cubicBezTo>
                    <a:pt x="227" y="262"/>
                    <a:pt x="227" y="262"/>
                    <a:pt x="227" y="262"/>
                  </a:cubicBezTo>
                  <a:cubicBezTo>
                    <a:pt x="227" y="261"/>
                    <a:pt x="227" y="261"/>
                    <a:pt x="227" y="261"/>
                  </a:cubicBezTo>
                  <a:cubicBezTo>
                    <a:pt x="227" y="261"/>
                    <a:pt x="227" y="261"/>
                    <a:pt x="227" y="261"/>
                  </a:cubicBezTo>
                  <a:cubicBezTo>
                    <a:pt x="227" y="261"/>
                    <a:pt x="227" y="261"/>
                    <a:pt x="227" y="261"/>
                  </a:cubicBezTo>
                  <a:cubicBezTo>
                    <a:pt x="233" y="249"/>
                    <a:pt x="233" y="249"/>
                    <a:pt x="233" y="249"/>
                  </a:cubicBezTo>
                  <a:cubicBezTo>
                    <a:pt x="239" y="246"/>
                    <a:pt x="239" y="246"/>
                    <a:pt x="239" y="246"/>
                  </a:cubicBezTo>
                  <a:cubicBezTo>
                    <a:pt x="237" y="235"/>
                    <a:pt x="237" y="235"/>
                    <a:pt x="237" y="235"/>
                  </a:cubicBezTo>
                  <a:cubicBezTo>
                    <a:pt x="243" y="235"/>
                    <a:pt x="243" y="235"/>
                    <a:pt x="243" y="235"/>
                  </a:cubicBezTo>
                  <a:cubicBezTo>
                    <a:pt x="242" y="230"/>
                    <a:pt x="242" y="230"/>
                    <a:pt x="242" y="230"/>
                  </a:cubicBezTo>
                  <a:cubicBezTo>
                    <a:pt x="239" y="219"/>
                    <a:pt x="239" y="219"/>
                    <a:pt x="239" y="219"/>
                  </a:cubicBezTo>
                  <a:cubicBezTo>
                    <a:pt x="239" y="219"/>
                    <a:pt x="239" y="219"/>
                    <a:pt x="239" y="219"/>
                  </a:cubicBezTo>
                  <a:cubicBezTo>
                    <a:pt x="239" y="218"/>
                    <a:pt x="239" y="218"/>
                    <a:pt x="239" y="218"/>
                  </a:cubicBezTo>
                  <a:cubicBezTo>
                    <a:pt x="240" y="211"/>
                    <a:pt x="240" y="211"/>
                    <a:pt x="240" y="211"/>
                  </a:cubicBezTo>
                  <a:cubicBezTo>
                    <a:pt x="240" y="209"/>
                    <a:pt x="240" y="209"/>
                    <a:pt x="240" y="209"/>
                  </a:cubicBezTo>
                  <a:cubicBezTo>
                    <a:pt x="241" y="209"/>
                    <a:pt x="241" y="209"/>
                    <a:pt x="241" y="209"/>
                  </a:cubicBezTo>
                  <a:cubicBezTo>
                    <a:pt x="245" y="204"/>
                    <a:pt x="245" y="204"/>
                    <a:pt x="245" y="204"/>
                  </a:cubicBezTo>
                  <a:cubicBezTo>
                    <a:pt x="246" y="203"/>
                    <a:pt x="246" y="203"/>
                    <a:pt x="246" y="203"/>
                  </a:cubicBezTo>
                  <a:cubicBezTo>
                    <a:pt x="247" y="203"/>
                    <a:pt x="247" y="203"/>
                    <a:pt x="247" y="203"/>
                  </a:cubicBezTo>
                  <a:cubicBezTo>
                    <a:pt x="258" y="205"/>
                    <a:pt x="258" y="205"/>
                    <a:pt x="258" y="205"/>
                  </a:cubicBezTo>
                  <a:cubicBezTo>
                    <a:pt x="258" y="205"/>
                    <a:pt x="258" y="205"/>
                    <a:pt x="258" y="205"/>
                  </a:cubicBezTo>
                  <a:cubicBezTo>
                    <a:pt x="267" y="207"/>
                    <a:pt x="267" y="207"/>
                    <a:pt x="267" y="207"/>
                  </a:cubicBezTo>
                  <a:cubicBezTo>
                    <a:pt x="274" y="205"/>
                    <a:pt x="274" y="205"/>
                    <a:pt x="274" y="205"/>
                  </a:cubicBezTo>
                  <a:cubicBezTo>
                    <a:pt x="279" y="214"/>
                    <a:pt x="279" y="214"/>
                    <a:pt x="279" y="214"/>
                  </a:cubicBezTo>
                  <a:cubicBezTo>
                    <a:pt x="279" y="214"/>
                    <a:pt x="279" y="214"/>
                    <a:pt x="279" y="214"/>
                  </a:cubicBezTo>
                  <a:cubicBezTo>
                    <a:pt x="279" y="221"/>
                    <a:pt x="279" y="221"/>
                    <a:pt x="279" y="221"/>
                  </a:cubicBezTo>
                  <a:cubicBezTo>
                    <a:pt x="280" y="227"/>
                    <a:pt x="280" y="227"/>
                    <a:pt x="280" y="227"/>
                  </a:cubicBezTo>
                  <a:cubicBezTo>
                    <a:pt x="281" y="229"/>
                    <a:pt x="283" y="231"/>
                    <a:pt x="284" y="231"/>
                  </a:cubicBezTo>
                  <a:cubicBezTo>
                    <a:pt x="285" y="231"/>
                    <a:pt x="285" y="231"/>
                    <a:pt x="285" y="231"/>
                  </a:cubicBezTo>
                  <a:cubicBezTo>
                    <a:pt x="289" y="232"/>
                    <a:pt x="291" y="233"/>
                    <a:pt x="291" y="236"/>
                  </a:cubicBezTo>
                  <a:cubicBezTo>
                    <a:pt x="292" y="238"/>
                    <a:pt x="293" y="241"/>
                    <a:pt x="296" y="244"/>
                  </a:cubicBezTo>
                  <a:cubicBezTo>
                    <a:pt x="300" y="249"/>
                    <a:pt x="300" y="249"/>
                    <a:pt x="300" y="249"/>
                  </a:cubicBezTo>
                  <a:cubicBezTo>
                    <a:pt x="300" y="249"/>
                    <a:pt x="300" y="249"/>
                    <a:pt x="300" y="249"/>
                  </a:cubicBezTo>
                  <a:cubicBezTo>
                    <a:pt x="300" y="249"/>
                    <a:pt x="300" y="249"/>
                    <a:pt x="300" y="249"/>
                  </a:cubicBezTo>
                  <a:cubicBezTo>
                    <a:pt x="302" y="254"/>
                    <a:pt x="302" y="254"/>
                    <a:pt x="302" y="254"/>
                  </a:cubicBezTo>
                  <a:cubicBezTo>
                    <a:pt x="306" y="253"/>
                    <a:pt x="306" y="253"/>
                    <a:pt x="306" y="253"/>
                  </a:cubicBezTo>
                  <a:cubicBezTo>
                    <a:pt x="312" y="247"/>
                    <a:pt x="312" y="247"/>
                    <a:pt x="312" y="247"/>
                  </a:cubicBezTo>
                  <a:cubicBezTo>
                    <a:pt x="317" y="257"/>
                    <a:pt x="317" y="257"/>
                    <a:pt x="317" y="257"/>
                  </a:cubicBezTo>
                  <a:cubicBezTo>
                    <a:pt x="326" y="259"/>
                    <a:pt x="326" y="259"/>
                    <a:pt x="326" y="259"/>
                  </a:cubicBezTo>
                  <a:cubicBezTo>
                    <a:pt x="326" y="259"/>
                    <a:pt x="326" y="259"/>
                    <a:pt x="326" y="259"/>
                  </a:cubicBezTo>
                  <a:cubicBezTo>
                    <a:pt x="326" y="260"/>
                    <a:pt x="326" y="260"/>
                    <a:pt x="326" y="260"/>
                  </a:cubicBezTo>
                  <a:cubicBezTo>
                    <a:pt x="331" y="268"/>
                    <a:pt x="331" y="268"/>
                    <a:pt x="331" y="268"/>
                  </a:cubicBezTo>
                  <a:cubicBezTo>
                    <a:pt x="333" y="269"/>
                    <a:pt x="333" y="269"/>
                    <a:pt x="333" y="269"/>
                  </a:cubicBezTo>
                  <a:cubicBezTo>
                    <a:pt x="333" y="261"/>
                    <a:pt x="333" y="261"/>
                    <a:pt x="333" y="261"/>
                  </a:cubicBezTo>
                  <a:cubicBezTo>
                    <a:pt x="333" y="261"/>
                    <a:pt x="333" y="261"/>
                    <a:pt x="333" y="261"/>
                  </a:cubicBezTo>
                  <a:cubicBezTo>
                    <a:pt x="333" y="260"/>
                    <a:pt x="333" y="260"/>
                    <a:pt x="333" y="260"/>
                  </a:cubicBezTo>
                  <a:cubicBezTo>
                    <a:pt x="351" y="259"/>
                    <a:pt x="351" y="259"/>
                    <a:pt x="351" y="259"/>
                  </a:cubicBezTo>
                  <a:cubicBezTo>
                    <a:pt x="351" y="258"/>
                    <a:pt x="351" y="258"/>
                    <a:pt x="351" y="258"/>
                  </a:cubicBezTo>
                  <a:cubicBezTo>
                    <a:pt x="352" y="257"/>
                    <a:pt x="352" y="255"/>
                    <a:pt x="351" y="254"/>
                  </a:cubicBezTo>
                  <a:cubicBezTo>
                    <a:pt x="350" y="252"/>
                    <a:pt x="349" y="250"/>
                    <a:pt x="349" y="247"/>
                  </a:cubicBezTo>
                  <a:cubicBezTo>
                    <a:pt x="348" y="244"/>
                    <a:pt x="349" y="241"/>
                    <a:pt x="350" y="241"/>
                  </a:cubicBezTo>
                  <a:cubicBezTo>
                    <a:pt x="351" y="239"/>
                    <a:pt x="352" y="239"/>
                    <a:pt x="354" y="239"/>
                  </a:cubicBezTo>
                  <a:cubicBezTo>
                    <a:pt x="361" y="242"/>
                    <a:pt x="361" y="242"/>
                    <a:pt x="361" y="242"/>
                  </a:cubicBezTo>
                  <a:cubicBezTo>
                    <a:pt x="362" y="237"/>
                    <a:pt x="362" y="237"/>
                    <a:pt x="362" y="237"/>
                  </a:cubicBezTo>
                  <a:cubicBezTo>
                    <a:pt x="348" y="231"/>
                    <a:pt x="348" y="231"/>
                    <a:pt x="348" y="231"/>
                  </a:cubicBezTo>
                  <a:cubicBezTo>
                    <a:pt x="348" y="231"/>
                    <a:pt x="348" y="231"/>
                    <a:pt x="348" y="231"/>
                  </a:cubicBezTo>
                  <a:cubicBezTo>
                    <a:pt x="347" y="230"/>
                    <a:pt x="347" y="230"/>
                    <a:pt x="347" y="230"/>
                  </a:cubicBezTo>
                  <a:cubicBezTo>
                    <a:pt x="347" y="229"/>
                    <a:pt x="347" y="229"/>
                    <a:pt x="347" y="229"/>
                  </a:cubicBezTo>
                  <a:cubicBezTo>
                    <a:pt x="347" y="229"/>
                    <a:pt x="347" y="229"/>
                    <a:pt x="347" y="229"/>
                  </a:cubicBezTo>
                  <a:cubicBezTo>
                    <a:pt x="345" y="213"/>
                    <a:pt x="345" y="213"/>
                    <a:pt x="345" y="213"/>
                  </a:cubicBezTo>
                  <a:cubicBezTo>
                    <a:pt x="346" y="203"/>
                    <a:pt x="346" y="203"/>
                    <a:pt x="346" y="203"/>
                  </a:cubicBezTo>
                  <a:cubicBezTo>
                    <a:pt x="346" y="202"/>
                    <a:pt x="346" y="202"/>
                    <a:pt x="346" y="202"/>
                  </a:cubicBezTo>
                  <a:cubicBezTo>
                    <a:pt x="346" y="201"/>
                    <a:pt x="346" y="201"/>
                    <a:pt x="346" y="201"/>
                  </a:cubicBezTo>
                  <a:cubicBezTo>
                    <a:pt x="368" y="204"/>
                    <a:pt x="368" y="204"/>
                    <a:pt x="368" y="204"/>
                  </a:cubicBezTo>
                  <a:cubicBezTo>
                    <a:pt x="373" y="199"/>
                    <a:pt x="373" y="199"/>
                    <a:pt x="373" y="199"/>
                  </a:cubicBezTo>
                  <a:cubicBezTo>
                    <a:pt x="374" y="197"/>
                    <a:pt x="374" y="195"/>
                    <a:pt x="373" y="195"/>
                  </a:cubicBezTo>
                  <a:cubicBezTo>
                    <a:pt x="368" y="193"/>
                    <a:pt x="365" y="190"/>
                    <a:pt x="365" y="188"/>
                  </a:cubicBezTo>
                  <a:cubicBezTo>
                    <a:pt x="365" y="187"/>
                    <a:pt x="365" y="185"/>
                    <a:pt x="367" y="184"/>
                  </a:cubicBezTo>
                  <a:cubicBezTo>
                    <a:pt x="376" y="175"/>
                    <a:pt x="376" y="175"/>
                    <a:pt x="376" y="175"/>
                  </a:cubicBezTo>
                  <a:cubicBezTo>
                    <a:pt x="386" y="175"/>
                    <a:pt x="386" y="175"/>
                    <a:pt x="386" y="175"/>
                  </a:cubicBezTo>
                  <a:cubicBezTo>
                    <a:pt x="392" y="166"/>
                    <a:pt x="392" y="166"/>
                    <a:pt x="392" y="166"/>
                  </a:cubicBezTo>
                  <a:cubicBezTo>
                    <a:pt x="392" y="157"/>
                    <a:pt x="392" y="157"/>
                    <a:pt x="392" y="157"/>
                  </a:cubicBezTo>
                  <a:cubicBezTo>
                    <a:pt x="399" y="156"/>
                    <a:pt x="399" y="156"/>
                    <a:pt x="399" y="156"/>
                  </a:cubicBezTo>
                  <a:cubicBezTo>
                    <a:pt x="401" y="150"/>
                    <a:pt x="402" y="147"/>
                    <a:pt x="403" y="145"/>
                  </a:cubicBezTo>
                  <a:cubicBezTo>
                    <a:pt x="406" y="139"/>
                    <a:pt x="406" y="139"/>
                    <a:pt x="406" y="139"/>
                  </a:cubicBezTo>
                  <a:cubicBezTo>
                    <a:pt x="401" y="129"/>
                    <a:pt x="401" y="129"/>
                    <a:pt x="401" y="129"/>
                  </a:cubicBezTo>
                  <a:cubicBezTo>
                    <a:pt x="401" y="128"/>
                    <a:pt x="401" y="128"/>
                    <a:pt x="401" y="128"/>
                  </a:cubicBezTo>
                  <a:cubicBezTo>
                    <a:pt x="401" y="128"/>
                    <a:pt x="401" y="128"/>
                    <a:pt x="401" y="128"/>
                  </a:cubicBezTo>
                  <a:cubicBezTo>
                    <a:pt x="401" y="128"/>
                    <a:pt x="401" y="128"/>
                    <a:pt x="401" y="128"/>
                  </a:cubicBezTo>
                  <a:cubicBezTo>
                    <a:pt x="397" y="114"/>
                    <a:pt x="397" y="114"/>
                    <a:pt x="397" y="114"/>
                  </a:cubicBezTo>
                  <a:cubicBezTo>
                    <a:pt x="397" y="114"/>
                    <a:pt x="397" y="114"/>
                    <a:pt x="397" y="114"/>
                  </a:cubicBezTo>
                  <a:cubicBezTo>
                    <a:pt x="395" y="100"/>
                    <a:pt x="395" y="100"/>
                    <a:pt x="395" y="100"/>
                  </a:cubicBezTo>
                  <a:cubicBezTo>
                    <a:pt x="390" y="92"/>
                    <a:pt x="390" y="92"/>
                    <a:pt x="390" y="92"/>
                  </a:cubicBezTo>
                  <a:cubicBezTo>
                    <a:pt x="383" y="85"/>
                    <a:pt x="383" y="85"/>
                    <a:pt x="383" y="85"/>
                  </a:cubicBezTo>
                  <a:cubicBezTo>
                    <a:pt x="383" y="84"/>
                    <a:pt x="383" y="84"/>
                    <a:pt x="383" y="84"/>
                  </a:cubicBezTo>
                  <a:cubicBezTo>
                    <a:pt x="383" y="84"/>
                    <a:pt x="383" y="84"/>
                    <a:pt x="383" y="84"/>
                  </a:cubicBezTo>
                  <a:cubicBezTo>
                    <a:pt x="382" y="83"/>
                    <a:pt x="382" y="83"/>
                    <a:pt x="382" y="83"/>
                  </a:cubicBezTo>
                  <a:cubicBezTo>
                    <a:pt x="382" y="76"/>
                    <a:pt x="382" y="76"/>
                    <a:pt x="382" y="76"/>
                  </a:cubicBezTo>
                  <a:cubicBezTo>
                    <a:pt x="369" y="80"/>
                    <a:pt x="369" y="80"/>
                    <a:pt x="369" y="80"/>
                  </a:cubicBezTo>
                  <a:cubicBezTo>
                    <a:pt x="368" y="79"/>
                    <a:pt x="368" y="79"/>
                    <a:pt x="368" y="79"/>
                  </a:cubicBezTo>
                  <a:cubicBezTo>
                    <a:pt x="362" y="73"/>
                    <a:pt x="362" y="73"/>
                    <a:pt x="362" y="73"/>
                  </a:cubicBezTo>
                  <a:cubicBezTo>
                    <a:pt x="344" y="59"/>
                    <a:pt x="344" y="59"/>
                    <a:pt x="344" y="59"/>
                  </a:cubicBezTo>
                  <a:cubicBezTo>
                    <a:pt x="344" y="59"/>
                    <a:pt x="344" y="59"/>
                    <a:pt x="344" y="59"/>
                  </a:cubicBezTo>
                  <a:cubicBezTo>
                    <a:pt x="337" y="50"/>
                    <a:pt x="337" y="50"/>
                    <a:pt x="337" y="50"/>
                  </a:cubicBezTo>
                  <a:cubicBezTo>
                    <a:pt x="333" y="47"/>
                    <a:pt x="333" y="47"/>
                    <a:pt x="333" y="47"/>
                  </a:cubicBezTo>
                  <a:cubicBezTo>
                    <a:pt x="330" y="52"/>
                    <a:pt x="330" y="52"/>
                    <a:pt x="330" y="52"/>
                  </a:cubicBezTo>
                  <a:cubicBezTo>
                    <a:pt x="330" y="53"/>
                    <a:pt x="330" y="53"/>
                    <a:pt x="330" y="53"/>
                  </a:cubicBezTo>
                  <a:cubicBezTo>
                    <a:pt x="330" y="53"/>
                    <a:pt x="330" y="53"/>
                    <a:pt x="330" y="53"/>
                  </a:cubicBezTo>
                  <a:cubicBezTo>
                    <a:pt x="329" y="53"/>
                    <a:pt x="329" y="53"/>
                    <a:pt x="329" y="53"/>
                  </a:cubicBezTo>
                  <a:cubicBezTo>
                    <a:pt x="328" y="53"/>
                    <a:pt x="328" y="53"/>
                    <a:pt x="328" y="53"/>
                  </a:cubicBezTo>
                  <a:cubicBezTo>
                    <a:pt x="323" y="53"/>
                    <a:pt x="323" y="53"/>
                    <a:pt x="323" y="53"/>
                  </a:cubicBezTo>
                  <a:cubicBezTo>
                    <a:pt x="322" y="54"/>
                    <a:pt x="322" y="54"/>
                    <a:pt x="322" y="54"/>
                  </a:cubicBezTo>
                  <a:cubicBezTo>
                    <a:pt x="322" y="54"/>
                    <a:pt x="322" y="54"/>
                    <a:pt x="322" y="54"/>
                  </a:cubicBezTo>
                  <a:cubicBezTo>
                    <a:pt x="308" y="39"/>
                    <a:pt x="308" y="39"/>
                    <a:pt x="308" y="39"/>
                  </a:cubicBezTo>
                  <a:cubicBezTo>
                    <a:pt x="306" y="38"/>
                    <a:pt x="303" y="35"/>
                    <a:pt x="299" y="31"/>
                  </a:cubicBezTo>
                  <a:cubicBezTo>
                    <a:pt x="293" y="27"/>
                    <a:pt x="293" y="27"/>
                    <a:pt x="293" y="27"/>
                  </a:cubicBezTo>
                  <a:cubicBezTo>
                    <a:pt x="292" y="27"/>
                    <a:pt x="292" y="27"/>
                    <a:pt x="292" y="27"/>
                  </a:cubicBezTo>
                  <a:cubicBezTo>
                    <a:pt x="286" y="23"/>
                    <a:pt x="286" y="23"/>
                    <a:pt x="286" y="23"/>
                  </a:cubicBezTo>
                  <a:cubicBezTo>
                    <a:pt x="282" y="26"/>
                    <a:pt x="282" y="26"/>
                    <a:pt x="282" y="26"/>
                  </a:cubicBezTo>
                  <a:cubicBezTo>
                    <a:pt x="281" y="27"/>
                    <a:pt x="281" y="27"/>
                    <a:pt x="281" y="27"/>
                  </a:cubicBezTo>
                  <a:cubicBezTo>
                    <a:pt x="281" y="26"/>
                    <a:pt x="281" y="26"/>
                    <a:pt x="281" y="26"/>
                  </a:cubicBezTo>
                  <a:cubicBezTo>
                    <a:pt x="280" y="26"/>
                    <a:pt x="280" y="26"/>
                    <a:pt x="280" y="26"/>
                  </a:cubicBezTo>
                  <a:cubicBezTo>
                    <a:pt x="277" y="25"/>
                    <a:pt x="277" y="25"/>
                    <a:pt x="277" y="25"/>
                  </a:cubicBezTo>
                  <a:cubicBezTo>
                    <a:pt x="273" y="27"/>
                    <a:pt x="273" y="27"/>
                    <a:pt x="273" y="27"/>
                  </a:cubicBezTo>
                  <a:cubicBezTo>
                    <a:pt x="272" y="28"/>
                    <a:pt x="272" y="28"/>
                    <a:pt x="272" y="28"/>
                  </a:cubicBezTo>
                  <a:cubicBezTo>
                    <a:pt x="272" y="28"/>
                    <a:pt x="272" y="28"/>
                    <a:pt x="272" y="28"/>
                  </a:cubicBezTo>
                  <a:cubicBezTo>
                    <a:pt x="272" y="28"/>
                    <a:pt x="272" y="28"/>
                    <a:pt x="272" y="28"/>
                  </a:cubicBezTo>
                  <a:cubicBezTo>
                    <a:pt x="266" y="29"/>
                    <a:pt x="266" y="29"/>
                    <a:pt x="266" y="29"/>
                  </a:cubicBezTo>
                  <a:cubicBezTo>
                    <a:pt x="258" y="25"/>
                    <a:pt x="251" y="20"/>
                    <a:pt x="243" y="15"/>
                  </a:cubicBezTo>
                  <a:close/>
                </a:path>
              </a:pathLst>
            </a:custGeom>
            <a:grpFill/>
            <a:ln>
              <a:noFill/>
            </a:ln>
          </p:spPr>
          <p:txBody>
            <a:bodyPr/>
            <a:lstStyle/>
            <a:p>
              <a:pPr eaLnBrk="1" fontAlgn="auto" hangingPunct="1">
                <a:spcBef>
                  <a:spcPct val="0"/>
                </a:spcBef>
                <a:spcAft>
                  <a:spcPct val="0"/>
                </a:spcAft>
                <a:defRPr/>
              </a:pPr>
              <a:endParaRPr altLang="en-US" lang="zh-CN">
                <a:solidFill>
                  <a:prstClr val="black"/>
                </a:solidFill>
                <a:latin typeface="+mn-lt"/>
                <a:ea typeface="+mn-ea"/>
                <a:cs typeface="+mn-cs"/>
              </a:endParaRPr>
            </a:p>
          </p:txBody>
        </p:sp>
        <p:sp>
          <p:nvSpPr>
            <p:cNvPr id="10" name="Freeform 11">
              <a:extLst>
                <a:ext uri="{FF2B5EF4-FFF2-40B4-BE49-F238E27FC236}">
                  <a16:creationId xmlns:a16="http://schemas.microsoft.com/office/drawing/2014/main" id="{E5A0B5B1-8486-46C1-AB1B-8414373EB12B}"/>
                </a:ext>
              </a:extLst>
            </p:cNvPr>
            <p:cNvSpPr/>
            <p:nvPr/>
          </p:nvSpPr>
          <p:spPr bwMode="auto">
            <a:xfrm>
              <a:off x="2662238" y="3678238"/>
              <a:ext cx="1201737" cy="1049337"/>
            </a:xfrm>
            <a:custGeom>
              <a:gdLst>
                <a:gd fmla="*/ 10 w 351" name="T0"/>
                <a:gd fmla="*/ 14 h 309" name="T1"/>
                <a:gd fmla="*/ 8 w 351" name="T2"/>
                <a:gd fmla="*/ 35 h 309" name="T3"/>
                <a:gd fmla="*/ 4 w 351" name="T4"/>
                <a:gd fmla="*/ 57 h 309" name="T5"/>
                <a:gd fmla="*/ 19 w 351" name="T6"/>
                <a:gd fmla="*/ 69 h 309" name="T7"/>
                <a:gd fmla="*/ 35 w 351" name="T8"/>
                <a:gd fmla="*/ 97 h 309" name="T9"/>
                <a:gd fmla="*/ 37 w 351" name="T10"/>
                <a:gd fmla="*/ 123 h 309" name="T11"/>
                <a:gd fmla="*/ 45 w 351" name="T12"/>
                <a:gd fmla="*/ 143 h 309" name="T13"/>
                <a:gd fmla="*/ 50 w 351" name="T14"/>
                <a:gd fmla="*/ 175 h 309" name="T15"/>
                <a:gd fmla="*/ 47 w 351" name="T16"/>
                <a:gd fmla="*/ 219 h 309" name="T17"/>
                <a:gd fmla="*/ 55 w 351" name="T18"/>
                <a:gd fmla="*/ 231 h 309" name="T19"/>
                <a:gd fmla="*/ 62 w 351" name="T20"/>
                <a:gd fmla="*/ 213 h 309" name="T21"/>
                <a:gd fmla="*/ 78 w 351" name="T22"/>
                <a:gd fmla="*/ 221 h 309" name="T23"/>
                <a:gd fmla="*/ 85 w 351" name="T24"/>
                <a:gd fmla="*/ 237 h 309" name="T25"/>
                <a:gd fmla="*/ 102 w 351" name="T26"/>
                <a:gd fmla="*/ 239 h 309" name="T27"/>
                <a:gd fmla="*/ 119 w 351" name="T28"/>
                <a:gd fmla="*/ 279 h 309" name="T29"/>
                <a:gd fmla="*/ 122 w 351" name="T30"/>
                <a:gd fmla="*/ 299 h 309" name="T31"/>
                <a:gd fmla="*/ 131 w 351" name="T32"/>
                <a:gd fmla="*/ 308 h 309" name="T33"/>
                <a:gd fmla="*/ 153 w 351" name="T34"/>
                <a:gd fmla="*/ 293 h 309" name="T35"/>
                <a:gd fmla="*/ 164 w 351" name="T36"/>
                <a:gd fmla="*/ 268 h 309" name="T37"/>
                <a:gd fmla="*/ 173 w 351" name="T38"/>
                <a:gd fmla="*/ 255 h 309" name="T39"/>
                <a:gd fmla="*/ 186 w 351" name="T40"/>
                <a:gd fmla="*/ 235 h 309" name="T41"/>
                <a:gd fmla="*/ 195 w 351" name="T42"/>
                <a:gd fmla="*/ 219 h 309" name="T43"/>
                <a:gd fmla="*/ 220 w 351" name="T44"/>
                <a:gd fmla="*/ 226 h 309" name="T45"/>
                <a:gd fmla="*/ 229 w 351" name="T46"/>
                <a:gd fmla="*/ 236 h 309" name="T47"/>
                <a:gd fmla="*/ 240 w 351" name="T48"/>
                <a:gd fmla="*/ 233 h 309" name="T49"/>
                <a:gd fmla="*/ 255 w 351" name="T50"/>
                <a:gd fmla="*/ 249 h 309" name="T51"/>
                <a:gd fmla="*/ 275 w 351" name="T52"/>
                <a:gd fmla="*/ 233 h 309" name="T53"/>
                <a:gd fmla="*/ 264 w 351" name="T54"/>
                <a:gd fmla="*/ 229 h 309" name="T55"/>
                <a:gd fmla="*/ 259 w 351" name="T56"/>
                <a:gd fmla="*/ 211 h 309" name="T57"/>
                <a:gd fmla="*/ 275 w 351" name="T58"/>
                <a:gd fmla="*/ 210 h 309" name="T59"/>
                <a:gd fmla="*/ 258 w 351" name="T60"/>
                <a:gd fmla="*/ 187 h 309" name="T61"/>
                <a:gd fmla="*/ 254 w 351" name="T62"/>
                <a:gd fmla="*/ 163 h 309" name="T63"/>
                <a:gd fmla="*/ 303 w 351" name="T64"/>
                <a:gd fmla="*/ 143 h 309" name="T65"/>
                <a:gd fmla="*/ 327 w 351" name="T66"/>
                <a:gd fmla="*/ 121 h 309" name="T67"/>
                <a:gd fmla="*/ 332 w 351" name="T68"/>
                <a:gd fmla="*/ 112 h 309" name="T69"/>
                <a:gd fmla="*/ 343 w 351" name="T70"/>
                <a:gd fmla="*/ 86 h 309" name="T71"/>
                <a:gd fmla="*/ 325 w 351" name="T72"/>
                <a:gd fmla="*/ 79 h 309" name="T73"/>
                <a:gd fmla="*/ 315 w 351" name="T74"/>
                <a:gd fmla="*/ 69 h 309" name="T75"/>
                <a:gd fmla="*/ 304 w 351" name="T76"/>
                <a:gd fmla="*/ 73 h 309" name="T77"/>
                <a:gd fmla="*/ 298 w 351" name="T78"/>
                <a:gd fmla="*/ 63 h 309" name="T79"/>
                <a:gd fmla="*/ 287 w 351" name="T80"/>
                <a:gd fmla="*/ 62 h 309" name="T81"/>
                <a:gd fmla="*/ 262 w 351" name="T82"/>
                <a:gd fmla="*/ 58 h 309" name="T83"/>
                <a:gd fmla="*/ 252 w 351" name="T84"/>
                <a:gd fmla="*/ 60 h 309" name="T85"/>
                <a:gd fmla="*/ 219 w 351" name="T86"/>
                <a:gd fmla="*/ 56 h 309" name="T87"/>
                <a:gd fmla="*/ 217 w 351" name="T88"/>
                <a:gd fmla="*/ 39 h 309" name="T89"/>
                <a:gd fmla="*/ 180 w 351" name="T90"/>
                <a:gd fmla="*/ 17 h 309" name="T91"/>
                <a:gd fmla="*/ 163 w 351" name="T92"/>
                <a:gd fmla="*/ 6 h 309" name="T93"/>
                <a:gd fmla="*/ 160 w 351" name="T94"/>
                <a:gd fmla="*/ 31 h 309" name="T95"/>
                <a:gd fmla="*/ 140 w 351" name="T96"/>
                <a:gd fmla="*/ 33 h 309" name="T97"/>
                <a:gd fmla="*/ 130 w 351" name="T98"/>
                <a:gd fmla="*/ 42 h 309" name="T99"/>
                <a:gd fmla="*/ 122 w 351" name="T100"/>
                <a:gd fmla="*/ 55 h 309" name="T101"/>
                <a:gd fmla="*/ 94 w 351" name="T102"/>
                <a:gd fmla="*/ 68 h 309" name="T103"/>
                <a:gd fmla="*/ 77 w 351" name="T104"/>
                <a:gd fmla="*/ 51 h 309" name="T105"/>
                <a:gd fmla="*/ 62 w 351" name="T106"/>
                <a:gd fmla="*/ 47 h 309" name="T107"/>
                <a:gd fmla="*/ 49 w 351" name="T108"/>
                <a:gd fmla="*/ 31 h 309" name="T109"/>
                <a:gd fmla="*/ 34 w 351" name="T110"/>
                <a:gd fmla="*/ 8 h 309" name="T1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b="b" l="0" r="r" t="0"/>
              <a:pathLst>
                <a:path h="309" w="351">
                  <a:moveTo>
                    <a:pt x="32" y="8"/>
                  </a:moveTo>
                  <a:cubicBezTo>
                    <a:pt x="23" y="5"/>
                    <a:pt x="23" y="5"/>
                    <a:pt x="23" y="5"/>
                  </a:cubicBezTo>
                  <a:cubicBezTo>
                    <a:pt x="14" y="4"/>
                    <a:pt x="14" y="4"/>
                    <a:pt x="14" y="4"/>
                  </a:cubicBezTo>
                  <a:cubicBezTo>
                    <a:pt x="10" y="7"/>
                    <a:pt x="10" y="7"/>
                    <a:pt x="10" y="7"/>
                  </a:cubicBezTo>
                  <a:cubicBezTo>
                    <a:pt x="10" y="14"/>
                    <a:pt x="10" y="14"/>
                    <a:pt x="10" y="14"/>
                  </a:cubicBezTo>
                  <a:cubicBezTo>
                    <a:pt x="10" y="15"/>
                    <a:pt x="10" y="15"/>
                    <a:pt x="10" y="15"/>
                  </a:cubicBezTo>
                  <a:cubicBezTo>
                    <a:pt x="13" y="25"/>
                    <a:pt x="13" y="25"/>
                    <a:pt x="13" y="25"/>
                  </a:cubicBezTo>
                  <a:cubicBezTo>
                    <a:pt x="13" y="33"/>
                    <a:pt x="13" y="33"/>
                    <a:pt x="13" y="33"/>
                  </a:cubicBezTo>
                  <a:cubicBezTo>
                    <a:pt x="13" y="35"/>
                    <a:pt x="13" y="35"/>
                    <a:pt x="13" y="35"/>
                  </a:cubicBezTo>
                  <a:cubicBezTo>
                    <a:pt x="8" y="35"/>
                    <a:pt x="8" y="35"/>
                    <a:pt x="8" y="35"/>
                  </a:cubicBezTo>
                  <a:cubicBezTo>
                    <a:pt x="10" y="45"/>
                    <a:pt x="10" y="45"/>
                    <a:pt x="10" y="45"/>
                  </a:cubicBezTo>
                  <a:cubicBezTo>
                    <a:pt x="3" y="48"/>
                    <a:pt x="3" y="48"/>
                    <a:pt x="3" y="48"/>
                  </a:cubicBezTo>
                  <a:cubicBezTo>
                    <a:pt x="0" y="54"/>
                    <a:pt x="0" y="54"/>
                    <a:pt x="0" y="54"/>
                  </a:cubicBezTo>
                  <a:cubicBezTo>
                    <a:pt x="4" y="57"/>
                    <a:pt x="4" y="57"/>
                    <a:pt x="4" y="57"/>
                  </a:cubicBezTo>
                  <a:cubicBezTo>
                    <a:pt x="4" y="57"/>
                    <a:pt x="4" y="57"/>
                    <a:pt x="4" y="57"/>
                  </a:cubicBezTo>
                  <a:cubicBezTo>
                    <a:pt x="4" y="57"/>
                    <a:pt x="4" y="57"/>
                    <a:pt x="4" y="57"/>
                  </a:cubicBezTo>
                  <a:cubicBezTo>
                    <a:pt x="18" y="69"/>
                    <a:pt x="18" y="69"/>
                    <a:pt x="18" y="69"/>
                  </a:cubicBezTo>
                  <a:cubicBezTo>
                    <a:pt x="19" y="69"/>
                    <a:pt x="19" y="69"/>
                    <a:pt x="19" y="69"/>
                  </a:cubicBezTo>
                  <a:cubicBezTo>
                    <a:pt x="19" y="69"/>
                    <a:pt x="19" y="69"/>
                    <a:pt x="19" y="69"/>
                  </a:cubicBezTo>
                  <a:cubicBezTo>
                    <a:pt x="19" y="69"/>
                    <a:pt x="19" y="69"/>
                    <a:pt x="19" y="69"/>
                  </a:cubicBezTo>
                  <a:cubicBezTo>
                    <a:pt x="19" y="70"/>
                    <a:pt x="19" y="70"/>
                    <a:pt x="19" y="70"/>
                  </a:cubicBezTo>
                  <a:cubicBezTo>
                    <a:pt x="21" y="80"/>
                    <a:pt x="21" y="80"/>
                    <a:pt x="21" y="80"/>
                  </a:cubicBezTo>
                  <a:cubicBezTo>
                    <a:pt x="28" y="89"/>
                    <a:pt x="28" y="89"/>
                    <a:pt x="28" y="89"/>
                  </a:cubicBezTo>
                  <a:cubicBezTo>
                    <a:pt x="29" y="91"/>
                    <a:pt x="31" y="94"/>
                    <a:pt x="35" y="97"/>
                  </a:cubicBezTo>
                  <a:cubicBezTo>
                    <a:pt x="35" y="97"/>
                    <a:pt x="35" y="97"/>
                    <a:pt x="35" y="97"/>
                  </a:cubicBezTo>
                  <a:cubicBezTo>
                    <a:pt x="36" y="97"/>
                    <a:pt x="36" y="97"/>
                    <a:pt x="36" y="97"/>
                  </a:cubicBezTo>
                  <a:cubicBezTo>
                    <a:pt x="36" y="98"/>
                    <a:pt x="36" y="98"/>
                    <a:pt x="36" y="98"/>
                  </a:cubicBezTo>
                  <a:cubicBezTo>
                    <a:pt x="35" y="99"/>
                    <a:pt x="35" y="99"/>
                    <a:pt x="35" y="99"/>
                  </a:cubicBezTo>
                  <a:cubicBezTo>
                    <a:pt x="35" y="107"/>
                    <a:pt x="35" y="107"/>
                    <a:pt x="35" y="107"/>
                  </a:cubicBezTo>
                  <a:cubicBezTo>
                    <a:pt x="36" y="110"/>
                    <a:pt x="37" y="115"/>
                    <a:pt x="37" y="123"/>
                  </a:cubicBezTo>
                  <a:cubicBezTo>
                    <a:pt x="40" y="128"/>
                    <a:pt x="42" y="131"/>
                    <a:pt x="42" y="134"/>
                  </a:cubicBezTo>
                  <a:cubicBezTo>
                    <a:pt x="42" y="135"/>
                    <a:pt x="43" y="139"/>
                    <a:pt x="45" y="143"/>
                  </a:cubicBezTo>
                  <a:cubicBezTo>
                    <a:pt x="45" y="143"/>
                    <a:pt x="45" y="143"/>
                    <a:pt x="45" y="143"/>
                  </a:cubicBezTo>
                  <a:cubicBezTo>
                    <a:pt x="45" y="143"/>
                    <a:pt x="45" y="143"/>
                    <a:pt x="45" y="143"/>
                  </a:cubicBezTo>
                  <a:cubicBezTo>
                    <a:pt x="45" y="143"/>
                    <a:pt x="45" y="143"/>
                    <a:pt x="45" y="143"/>
                  </a:cubicBezTo>
                  <a:cubicBezTo>
                    <a:pt x="46" y="149"/>
                    <a:pt x="46" y="154"/>
                    <a:pt x="44" y="158"/>
                  </a:cubicBezTo>
                  <a:cubicBezTo>
                    <a:pt x="43" y="161"/>
                    <a:pt x="45" y="166"/>
                    <a:pt x="49" y="173"/>
                  </a:cubicBezTo>
                  <a:cubicBezTo>
                    <a:pt x="50" y="173"/>
                    <a:pt x="50" y="173"/>
                    <a:pt x="50" y="173"/>
                  </a:cubicBezTo>
                  <a:cubicBezTo>
                    <a:pt x="50" y="174"/>
                    <a:pt x="50" y="174"/>
                    <a:pt x="50" y="174"/>
                  </a:cubicBezTo>
                  <a:cubicBezTo>
                    <a:pt x="50" y="175"/>
                    <a:pt x="50" y="175"/>
                    <a:pt x="50" y="175"/>
                  </a:cubicBezTo>
                  <a:cubicBezTo>
                    <a:pt x="43" y="189"/>
                    <a:pt x="43" y="189"/>
                    <a:pt x="43" y="189"/>
                  </a:cubicBezTo>
                  <a:cubicBezTo>
                    <a:pt x="44" y="192"/>
                    <a:pt x="45" y="195"/>
                    <a:pt x="45" y="196"/>
                  </a:cubicBezTo>
                  <a:cubicBezTo>
                    <a:pt x="43" y="209"/>
                    <a:pt x="43" y="209"/>
                    <a:pt x="43" y="209"/>
                  </a:cubicBezTo>
                  <a:cubicBezTo>
                    <a:pt x="42" y="214"/>
                    <a:pt x="42" y="216"/>
                    <a:pt x="44" y="217"/>
                  </a:cubicBezTo>
                  <a:cubicBezTo>
                    <a:pt x="47" y="219"/>
                    <a:pt x="47" y="219"/>
                    <a:pt x="47" y="219"/>
                  </a:cubicBezTo>
                  <a:cubicBezTo>
                    <a:pt x="50" y="220"/>
                    <a:pt x="52" y="222"/>
                    <a:pt x="52" y="224"/>
                  </a:cubicBezTo>
                  <a:cubicBezTo>
                    <a:pt x="51" y="231"/>
                    <a:pt x="51" y="231"/>
                    <a:pt x="51" y="231"/>
                  </a:cubicBezTo>
                  <a:cubicBezTo>
                    <a:pt x="53" y="232"/>
                    <a:pt x="53" y="232"/>
                    <a:pt x="53" y="232"/>
                  </a:cubicBezTo>
                  <a:cubicBezTo>
                    <a:pt x="54" y="232"/>
                    <a:pt x="54" y="232"/>
                    <a:pt x="54" y="232"/>
                  </a:cubicBezTo>
                  <a:cubicBezTo>
                    <a:pt x="55" y="231"/>
                    <a:pt x="55" y="231"/>
                    <a:pt x="55" y="231"/>
                  </a:cubicBezTo>
                  <a:cubicBezTo>
                    <a:pt x="56" y="230"/>
                    <a:pt x="57" y="228"/>
                    <a:pt x="58" y="226"/>
                  </a:cubicBezTo>
                  <a:cubicBezTo>
                    <a:pt x="58" y="225"/>
                    <a:pt x="58" y="225"/>
                    <a:pt x="58" y="225"/>
                  </a:cubicBezTo>
                  <a:cubicBezTo>
                    <a:pt x="59" y="224"/>
                    <a:pt x="59" y="224"/>
                    <a:pt x="59" y="224"/>
                  </a:cubicBezTo>
                  <a:cubicBezTo>
                    <a:pt x="60" y="223"/>
                    <a:pt x="61" y="222"/>
                    <a:pt x="62" y="221"/>
                  </a:cubicBezTo>
                  <a:cubicBezTo>
                    <a:pt x="63" y="218"/>
                    <a:pt x="63" y="216"/>
                    <a:pt x="62" y="213"/>
                  </a:cubicBezTo>
                  <a:cubicBezTo>
                    <a:pt x="61" y="211"/>
                    <a:pt x="61" y="211"/>
                    <a:pt x="61" y="211"/>
                  </a:cubicBezTo>
                  <a:cubicBezTo>
                    <a:pt x="63" y="211"/>
                    <a:pt x="63" y="211"/>
                    <a:pt x="63" y="211"/>
                  </a:cubicBezTo>
                  <a:cubicBezTo>
                    <a:pt x="70" y="209"/>
                    <a:pt x="73" y="209"/>
                    <a:pt x="74" y="212"/>
                  </a:cubicBezTo>
                  <a:cubicBezTo>
                    <a:pt x="78" y="220"/>
                    <a:pt x="78" y="220"/>
                    <a:pt x="78" y="220"/>
                  </a:cubicBezTo>
                  <a:cubicBezTo>
                    <a:pt x="78" y="221"/>
                    <a:pt x="78" y="221"/>
                    <a:pt x="78" y="221"/>
                  </a:cubicBezTo>
                  <a:cubicBezTo>
                    <a:pt x="78" y="221"/>
                    <a:pt x="78" y="221"/>
                    <a:pt x="78" y="221"/>
                  </a:cubicBezTo>
                  <a:cubicBezTo>
                    <a:pt x="79" y="234"/>
                    <a:pt x="79" y="234"/>
                    <a:pt x="79" y="234"/>
                  </a:cubicBezTo>
                  <a:cubicBezTo>
                    <a:pt x="84" y="237"/>
                    <a:pt x="84" y="237"/>
                    <a:pt x="84" y="237"/>
                  </a:cubicBezTo>
                  <a:cubicBezTo>
                    <a:pt x="85" y="237"/>
                    <a:pt x="85" y="237"/>
                    <a:pt x="85" y="237"/>
                  </a:cubicBezTo>
                  <a:cubicBezTo>
                    <a:pt x="85" y="237"/>
                    <a:pt x="85" y="237"/>
                    <a:pt x="85" y="237"/>
                  </a:cubicBezTo>
                  <a:cubicBezTo>
                    <a:pt x="88" y="240"/>
                    <a:pt x="88" y="240"/>
                    <a:pt x="88" y="240"/>
                  </a:cubicBezTo>
                  <a:cubicBezTo>
                    <a:pt x="92" y="236"/>
                    <a:pt x="92" y="236"/>
                    <a:pt x="92" y="236"/>
                  </a:cubicBezTo>
                  <a:cubicBezTo>
                    <a:pt x="95" y="233"/>
                    <a:pt x="95" y="233"/>
                    <a:pt x="95" y="233"/>
                  </a:cubicBezTo>
                  <a:cubicBezTo>
                    <a:pt x="96" y="233"/>
                    <a:pt x="96" y="233"/>
                    <a:pt x="96" y="233"/>
                  </a:cubicBezTo>
                  <a:cubicBezTo>
                    <a:pt x="99" y="234"/>
                    <a:pt x="101" y="236"/>
                    <a:pt x="102" y="239"/>
                  </a:cubicBezTo>
                  <a:cubicBezTo>
                    <a:pt x="103" y="249"/>
                    <a:pt x="103" y="249"/>
                    <a:pt x="103" y="249"/>
                  </a:cubicBezTo>
                  <a:cubicBezTo>
                    <a:pt x="104" y="251"/>
                    <a:pt x="104" y="251"/>
                    <a:pt x="104" y="251"/>
                  </a:cubicBezTo>
                  <a:cubicBezTo>
                    <a:pt x="114" y="274"/>
                    <a:pt x="114" y="274"/>
                    <a:pt x="114" y="274"/>
                  </a:cubicBezTo>
                  <a:cubicBezTo>
                    <a:pt x="119" y="279"/>
                    <a:pt x="119" y="279"/>
                    <a:pt x="119" y="279"/>
                  </a:cubicBezTo>
                  <a:cubicBezTo>
                    <a:pt x="119" y="279"/>
                    <a:pt x="119" y="279"/>
                    <a:pt x="119" y="279"/>
                  </a:cubicBezTo>
                  <a:cubicBezTo>
                    <a:pt x="119" y="279"/>
                    <a:pt x="119" y="279"/>
                    <a:pt x="119" y="279"/>
                  </a:cubicBezTo>
                  <a:cubicBezTo>
                    <a:pt x="121" y="289"/>
                    <a:pt x="121" y="289"/>
                    <a:pt x="121" y="289"/>
                  </a:cubicBezTo>
                  <a:cubicBezTo>
                    <a:pt x="121" y="289"/>
                    <a:pt x="121" y="289"/>
                    <a:pt x="121" y="289"/>
                  </a:cubicBezTo>
                  <a:cubicBezTo>
                    <a:pt x="122" y="298"/>
                    <a:pt x="122" y="298"/>
                    <a:pt x="122" y="298"/>
                  </a:cubicBezTo>
                  <a:cubicBezTo>
                    <a:pt x="122" y="299"/>
                    <a:pt x="122" y="299"/>
                    <a:pt x="122" y="299"/>
                  </a:cubicBezTo>
                  <a:cubicBezTo>
                    <a:pt x="125" y="295"/>
                    <a:pt x="128" y="293"/>
                    <a:pt x="129" y="294"/>
                  </a:cubicBezTo>
                  <a:cubicBezTo>
                    <a:pt x="131" y="294"/>
                    <a:pt x="131" y="295"/>
                    <a:pt x="131" y="297"/>
                  </a:cubicBezTo>
                  <a:cubicBezTo>
                    <a:pt x="131" y="299"/>
                    <a:pt x="131" y="299"/>
                    <a:pt x="131" y="299"/>
                  </a:cubicBezTo>
                  <a:cubicBezTo>
                    <a:pt x="131" y="306"/>
                    <a:pt x="131" y="306"/>
                    <a:pt x="131" y="306"/>
                  </a:cubicBezTo>
                  <a:cubicBezTo>
                    <a:pt x="131" y="308"/>
                    <a:pt x="131" y="308"/>
                    <a:pt x="131" y="308"/>
                  </a:cubicBezTo>
                  <a:cubicBezTo>
                    <a:pt x="133" y="309"/>
                    <a:pt x="135" y="308"/>
                    <a:pt x="135" y="307"/>
                  </a:cubicBezTo>
                  <a:cubicBezTo>
                    <a:pt x="139" y="301"/>
                    <a:pt x="139" y="301"/>
                    <a:pt x="139" y="301"/>
                  </a:cubicBezTo>
                  <a:cubicBezTo>
                    <a:pt x="144" y="297"/>
                    <a:pt x="144" y="297"/>
                    <a:pt x="144" y="297"/>
                  </a:cubicBezTo>
                  <a:cubicBezTo>
                    <a:pt x="146" y="295"/>
                    <a:pt x="149" y="293"/>
                    <a:pt x="152" y="293"/>
                  </a:cubicBezTo>
                  <a:cubicBezTo>
                    <a:pt x="153" y="293"/>
                    <a:pt x="153" y="293"/>
                    <a:pt x="153" y="293"/>
                  </a:cubicBezTo>
                  <a:cubicBezTo>
                    <a:pt x="161" y="295"/>
                    <a:pt x="161" y="295"/>
                    <a:pt x="161" y="295"/>
                  </a:cubicBezTo>
                  <a:cubicBezTo>
                    <a:pt x="164" y="294"/>
                    <a:pt x="164" y="294"/>
                    <a:pt x="164" y="294"/>
                  </a:cubicBezTo>
                  <a:cubicBezTo>
                    <a:pt x="168" y="289"/>
                    <a:pt x="168" y="289"/>
                    <a:pt x="168" y="289"/>
                  </a:cubicBezTo>
                  <a:cubicBezTo>
                    <a:pt x="167" y="280"/>
                    <a:pt x="167" y="280"/>
                    <a:pt x="167" y="280"/>
                  </a:cubicBezTo>
                  <a:cubicBezTo>
                    <a:pt x="164" y="275"/>
                    <a:pt x="163" y="271"/>
                    <a:pt x="164" y="268"/>
                  </a:cubicBezTo>
                  <a:cubicBezTo>
                    <a:pt x="165" y="261"/>
                    <a:pt x="165" y="261"/>
                    <a:pt x="165" y="261"/>
                  </a:cubicBezTo>
                  <a:cubicBezTo>
                    <a:pt x="165" y="260"/>
                    <a:pt x="165" y="260"/>
                    <a:pt x="165" y="260"/>
                  </a:cubicBezTo>
                  <a:cubicBezTo>
                    <a:pt x="166" y="259"/>
                    <a:pt x="166" y="259"/>
                    <a:pt x="166" y="259"/>
                  </a:cubicBezTo>
                  <a:cubicBezTo>
                    <a:pt x="166" y="259"/>
                    <a:pt x="166" y="259"/>
                    <a:pt x="166" y="259"/>
                  </a:cubicBezTo>
                  <a:cubicBezTo>
                    <a:pt x="173" y="255"/>
                    <a:pt x="173" y="255"/>
                    <a:pt x="173" y="255"/>
                  </a:cubicBezTo>
                  <a:cubicBezTo>
                    <a:pt x="174" y="255"/>
                    <a:pt x="174" y="255"/>
                    <a:pt x="174" y="255"/>
                  </a:cubicBezTo>
                  <a:cubicBezTo>
                    <a:pt x="174" y="255"/>
                    <a:pt x="174" y="255"/>
                    <a:pt x="174" y="255"/>
                  </a:cubicBezTo>
                  <a:cubicBezTo>
                    <a:pt x="179" y="251"/>
                    <a:pt x="179" y="251"/>
                    <a:pt x="179" y="251"/>
                  </a:cubicBezTo>
                  <a:cubicBezTo>
                    <a:pt x="186" y="242"/>
                    <a:pt x="186" y="242"/>
                    <a:pt x="186" y="242"/>
                  </a:cubicBezTo>
                  <a:cubicBezTo>
                    <a:pt x="186" y="235"/>
                    <a:pt x="186" y="235"/>
                    <a:pt x="186" y="235"/>
                  </a:cubicBezTo>
                  <a:cubicBezTo>
                    <a:pt x="179" y="219"/>
                    <a:pt x="179" y="219"/>
                    <a:pt x="179" y="219"/>
                  </a:cubicBezTo>
                  <a:cubicBezTo>
                    <a:pt x="195" y="226"/>
                    <a:pt x="195" y="226"/>
                    <a:pt x="195" y="226"/>
                  </a:cubicBezTo>
                  <a:cubicBezTo>
                    <a:pt x="195" y="219"/>
                    <a:pt x="195" y="219"/>
                    <a:pt x="195" y="219"/>
                  </a:cubicBezTo>
                  <a:cubicBezTo>
                    <a:pt x="195" y="219"/>
                    <a:pt x="195" y="219"/>
                    <a:pt x="195" y="219"/>
                  </a:cubicBezTo>
                  <a:cubicBezTo>
                    <a:pt x="195" y="219"/>
                    <a:pt x="195" y="219"/>
                    <a:pt x="195" y="219"/>
                  </a:cubicBezTo>
                  <a:cubicBezTo>
                    <a:pt x="201" y="213"/>
                    <a:pt x="201" y="213"/>
                    <a:pt x="201" y="213"/>
                  </a:cubicBezTo>
                  <a:cubicBezTo>
                    <a:pt x="213" y="210"/>
                    <a:pt x="213" y="210"/>
                    <a:pt x="213" y="210"/>
                  </a:cubicBezTo>
                  <a:cubicBezTo>
                    <a:pt x="214" y="210"/>
                    <a:pt x="214" y="210"/>
                    <a:pt x="214" y="210"/>
                  </a:cubicBezTo>
                  <a:cubicBezTo>
                    <a:pt x="220" y="225"/>
                    <a:pt x="220" y="225"/>
                    <a:pt x="220" y="225"/>
                  </a:cubicBezTo>
                  <a:cubicBezTo>
                    <a:pt x="220" y="226"/>
                    <a:pt x="220" y="226"/>
                    <a:pt x="220" y="226"/>
                  </a:cubicBezTo>
                  <a:cubicBezTo>
                    <a:pt x="220" y="231"/>
                    <a:pt x="220" y="231"/>
                    <a:pt x="220" y="231"/>
                  </a:cubicBezTo>
                  <a:cubicBezTo>
                    <a:pt x="220" y="237"/>
                    <a:pt x="220" y="237"/>
                    <a:pt x="220" y="237"/>
                  </a:cubicBezTo>
                  <a:cubicBezTo>
                    <a:pt x="221" y="239"/>
                    <a:pt x="223" y="240"/>
                    <a:pt x="224" y="240"/>
                  </a:cubicBezTo>
                  <a:cubicBezTo>
                    <a:pt x="226" y="240"/>
                    <a:pt x="227" y="239"/>
                    <a:pt x="229" y="237"/>
                  </a:cubicBezTo>
                  <a:cubicBezTo>
                    <a:pt x="229" y="236"/>
                    <a:pt x="229" y="236"/>
                    <a:pt x="229" y="236"/>
                  </a:cubicBezTo>
                  <a:cubicBezTo>
                    <a:pt x="229" y="236"/>
                    <a:pt x="229" y="236"/>
                    <a:pt x="229" y="236"/>
                  </a:cubicBezTo>
                  <a:cubicBezTo>
                    <a:pt x="230" y="236"/>
                    <a:pt x="230" y="236"/>
                    <a:pt x="230" y="236"/>
                  </a:cubicBezTo>
                  <a:cubicBezTo>
                    <a:pt x="239" y="233"/>
                    <a:pt x="239" y="233"/>
                    <a:pt x="239" y="233"/>
                  </a:cubicBezTo>
                  <a:cubicBezTo>
                    <a:pt x="239" y="233"/>
                    <a:pt x="239" y="233"/>
                    <a:pt x="239" y="233"/>
                  </a:cubicBezTo>
                  <a:cubicBezTo>
                    <a:pt x="240" y="233"/>
                    <a:pt x="240" y="233"/>
                    <a:pt x="240" y="233"/>
                  </a:cubicBezTo>
                  <a:cubicBezTo>
                    <a:pt x="245" y="233"/>
                    <a:pt x="247" y="234"/>
                    <a:pt x="248" y="237"/>
                  </a:cubicBezTo>
                  <a:cubicBezTo>
                    <a:pt x="249" y="247"/>
                    <a:pt x="249" y="247"/>
                    <a:pt x="249" y="247"/>
                  </a:cubicBezTo>
                  <a:cubicBezTo>
                    <a:pt x="249" y="248"/>
                    <a:pt x="249" y="248"/>
                    <a:pt x="249" y="248"/>
                  </a:cubicBezTo>
                  <a:cubicBezTo>
                    <a:pt x="251" y="248"/>
                    <a:pt x="251" y="248"/>
                    <a:pt x="251" y="248"/>
                  </a:cubicBezTo>
                  <a:cubicBezTo>
                    <a:pt x="255" y="249"/>
                    <a:pt x="255" y="249"/>
                    <a:pt x="255" y="249"/>
                  </a:cubicBezTo>
                  <a:cubicBezTo>
                    <a:pt x="261" y="249"/>
                    <a:pt x="261" y="249"/>
                    <a:pt x="261" y="249"/>
                  </a:cubicBezTo>
                  <a:cubicBezTo>
                    <a:pt x="271" y="246"/>
                    <a:pt x="271" y="246"/>
                    <a:pt x="271" y="246"/>
                  </a:cubicBezTo>
                  <a:cubicBezTo>
                    <a:pt x="277" y="241"/>
                    <a:pt x="277" y="241"/>
                    <a:pt x="277" y="241"/>
                  </a:cubicBezTo>
                  <a:cubicBezTo>
                    <a:pt x="278" y="237"/>
                    <a:pt x="278" y="237"/>
                    <a:pt x="278" y="237"/>
                  </a:cubicBezTo>
                  <a:cubicBezTo>
                    <a:pt x="275" y="233"/>
                    <a:pt x="275" y="233"/>
                    <a:pt x="275" y="233"/>
                  </a:cubicBezTo>
                  <a:cubicBezTo>
                    <a:pt x="264" y="230"/>
                    <a:pt x="264" y="230"/>
                    <a:pt x="264" y="230"/>
                  </a:cubicBezTo>
                  <a:cubicBezTo>
                    <a:pt x="264" y="230"/>
                    <a:pt x="264" y="230"/>
                    <a:pt x="264" y="230"/>
                  </a:cubicBezTo>
                  <a:cubicBezTo>
                    <a:pt x="264" y="229"/>
                    <a:pt x="264" y="229"/>
                    <a:pt x="264" y="229"/>
                  </a:cubicBezTo>
                  <a:cubicBezTo>
                    <a:pt x="264" y="229"/>
                    <a:pt x="264" y="229"/>
                    <a:pt x="264" y="229"/>
                  </a:cubicBezTo>
                  <a:cubicBezTo>
                    <a:pt x="264" y="229"/>
                    <a:pt x="264" y="229"/>
                    <a:pt x="264" y="229"/>
                  </a:cubicBezTo>
                  <a:cubicBezTo>
                    <a:pt x="252" y="217"/>
                    <a:pt x="252" y="217"/>
                    <a:pt x="252" y="217"/>
                  </a:cubicBezTo>
                  <a:cubicBezTo>
                    <a:pt x="253" y="216"/>
                    <a:pt x="253" y="216"/>
                    <a:pt x="253" y="216"/>
                  </a:cubicBezTo>
                  <a:cubicBezTo>
                    <a:pt x="259" y="211"/>
                    <a:pt x="259" y="211"/>
                    <a:pt x="259" y="211"/>
                  </a:cubicBezTo>
                  <a:cubicBezTo>
                    <a:pt x="259" y="211"/>
                    <a:pt x="259" y="211"/>
                    <a:pt x="259" y="211"/>
                  </a:cubicBezTo>
                  <a:cubicBezTo>
                    <a:pt x="259" y="211"/>
                    <a:pt x="259" y="211"/>
                    <a:pt x="259" y="211"/>
                  </a:cubicBezTo>
                  <a:cubicBezTo>
                    <a:pt x="265" y="208"/>
                    <a:pt x="265" y="208"/>
                    <a:pt x="265" y="208"/>
                  </a:cubicBezTo>
                  <a:cubicBezTo>
                    <a:pt x="265" y="208"/>
                    <a:pt x="265" y="208"/>
                    <a:pt x="265" y="208"/>
                  </a:cubicBezTo>
                  <a:cubicBezTo>
                    <a:pt x="266" y="208"/>
                    <a:pt x="266" y="208"/>
                    <a:pt x="266" y="208"/>
                  </a:cubicBezTo>
                  <a:cubicBezTo>
                    <a:pt x="274" y="210"/>
                    <a:pt x="274" y="210"/>
                    <a:pt x="274" y="210"/>
                  </a:cubicBezTo>
                  <a:cubicBezTo>
                    <a:pt x="275" y="210"/>
                    <a:pt x="275" y="210"/>
                    <a:pt x="275" y="210"/>
                  </a:cubicBezTo>
                  <a:cubicBezTo>
                    <a:pt x="275" y="210"/>
                    <a:pt x="275" y="210"/>
                    <a:pt x="275" y="210"/>
                  </a:cubicBezTo>
                  <a:cubicBezTo>
                    <a:pt x="275" y="207"/>
                    <a:pt x="275" y="207"/>
                    <a:pt x="275" y="207"/>
                  </a:cubicBezTo>
                  <a:cubicBezTo>
                    <a:pt x="272" y="201"/>
                    <a:pt x="272" y="201"/>
                    <a:pt x="272" y="201"/>
                  </a:cubicBezTo>
                  <a:cubicBezTo>
                    <a:pt x="266" y="198"/>
                    <a:pt x="266" y="198"/>
                    <a:pt x="266" y="198"/>
                  </a:cubicBezTo>
                  <a:cubicBezTo>
                    <a:pt x="258" y="187"/>
                    <a:pt x="258" y="187"/>
                    <a:pt x="258" y="187"/>
                  </a:cubicBezTo>
                  <a:cubicBezTo>
                    <a:pt x="258" y="187"/>
                    <a:pt x="258" y="187"/>
                    <a:pt x="258" y="187"/>
                  </a:cubicBezTo>
                  <a:cubicBezTo>
                    <a:pt x="258" y="187"/>
                    <a:pt x="258" y="187"/>
                    <a:pt x="258" y="187"/>
                  </a:cubicBezTo>
                  <a:cubicBezTo>
                    <a:pt x="258" y="186"/>
                    <a:pt x="258" y="186"/>
                    <a:pt x="258" y="186"/>
                  </a:cubicBezTo>
                  <a:cubicBezTo>
                    <a:pt x="254" y="173"/>
                    <a:pt x="254" y="173"/>
                    <a:pt x="254" y="173"/>
                  </a:cubicBezTo>
                  <a:cubicBezTo>
                    <a:pt x="254" y="163"/>
                    <a:pt x="254" y="163"/>
                    <a:pt x="254" y="163"/>
                  </a:cubicBezTo>
                  <a:cubicBezTo>
                    <a:pt x="261" y="157"/>
                    <a:pt x="261" y="157"/>
                    <a:pt x="261" y="157"/>
                  </a:cubicBezTo>
                  <a:cubicBezTo>
                    <a:pt x="270" y="157"/>
                    <a:pt x="270" y="157"/>
                    <a:pt x="270" y="157"/>
                  </a:cubicBezTo>
                  <a:cubicBezTo>
                    <a:pt x="293" y="159"/>
                    <a:pt x="293" y="159"/>
                    <a:pt x="293" y="159"/>
                  </a:cubicBezTo>
                  <a:cubicBezTo>
                    <a:pt x="303" y="144"/>
                    <a:pt x="303" y="144"/>
                    <a:pt x="303" y="144"/>
                  </a:cubicBezTo>
                  <a:cubicBezTo>
                    <a:pt x="303" y="143"/>
                    <a:pt x="303" y="143"/>
                    <a:pt x="303" y="143"/>
                  </a:cubicBezTo>
                  <a:cubicBezTo>
                    <a:pt x="304" y="143"/>
                    <a:pt x="304" y="143"/>
                    <a:pt x="304" y="143"/>
                  </a:cubicBezTo>
                  <a:cubicBezTo>
                    <a:pt x="312" y="139"/>
                    <a:pt x="312" y="139"/>
                    <a:pt x="312" y="139"/>
                  </a:cubicBezTo>
                  <a:cubicBezTo>
                    <a:pt x="317" y="130"/>
                    <a:pt x="317" y="130"/>
                    <a:pt x="317" y="130"/>
                  </a:cubicBezTo>
                  <a:cubicBezTo>
                    <a:pt x="317" y="130"/>
                    <a:pt x="317" y="130"/>
                    <a:pt x="317" y="130"/>
                  </a:cubicBezTo>
                  <a:cubicBezTo>
                    <a:pt x="327" y="121"/>
                    <a:pt x="327" y="121"/>
                    <a:pt x="327" y="121"/>
                  </a:cubicBezTo>
                  <a:cubicBezTo>
                    <a:pt x="332" y="113"/>
                    <a:pt x="332" y="113"/>
                    <a:pt x="332" y="113"/>
                  </a:cubicBezTo>
                  <a:cubicBezTo>
                    <a:pt x="332" y="112"/>
                    <a:pt x="332" y="112"/>
                    <a:pt x="332" y="112"/>
                  </a:cubicBezTo>
                  <a:cubicBezTo>
                    <a:pt x="332" y="112"/>
                    <a:pt x="332" y="112"/>
                    <a:pt x="332" y="112"/>
                  </a:cubicBezTo>
                  <a:cubicBezTo>
                    <a:pt x="332" y="112"/>
                    <a:pt x="332" y="112"/>
                    <a:pt x="332" y="112"/>
                  </a:cubicBezTo>
                  <a:cubicBezTo>
                    <a:pt x="332" y="112"/>
                    <a:pt x="332" y="112"/>
                    <a:pt x="332" y="112"/>
                  </a:cubicBezTo>
                  <a:cubicBezTo>
                    <a:pt x="336" y="108"/>
                    <a:pt x="336" y="108"/>
                    <a:pt x="336" y="108"/>
                  </a:cubicBezTo>
                  <a:cubicBezTo>
                    <a:pt x="341" y="100"/>
                    <a:pt x="341" y="100"/>
                    <a:pt x="341" y="100"/>
                  </a:cubicBezTo>
                  <a:cubicBezTo>
                    <a:pt x="343" y="87"/>
                    <a:pt x="343" y="87"/>
                    <a:pt x="343" y="87"/>
                  </a:cubicBezTo>
                  <a:cubicBezTo>
                    <a:pt x="343" y="86"/>
                    <a:pt x="343" y="86"/>
                    <a:pt x="343" y="86"/>
                  </a:cubicBezTo>
                  <a:cubicBezTo>
                    <a:pt x="343" y="86"/>
                    <a:pt x="343" y="86"/>
                    <a:pt x="343" y="86"/>
                  </a:cubicBezTo>
                  <a:cubicBezTo>
                    <a:pt x="350" y="81"/>
                    <a:pt x="350" y="81"/>
                    <a:pt x="350" y="81"/>
                  </a:cubicBezTo>
                  <a:cubicBezTo>
                    <a:pt x="351" y="80"/>
                    <a:pt x="351" y="80"/>
                    <a:pt x="351" y="80"/>
                  </a:cubicBezTo>
                  <a:cubicBezTo>
                    <a:pt x="342" y="78"/>
                    <a:pt x="342" y="78"/>
                    <a:pt x="342" y="78"/>
                  </a:cubicBezTo>
                  <a:cubicBezTo>
                    <a:pt x="326" y="79"/>
                    <a:pt x="326" y="79"/>
                    <a:pt x="326" y="79"/>
                  </a:cubicBezTo>
                  <a:cubicBezTo>
                    <a:pt x="325" y="79"/>
                    <a:pt x="325" y="79"/>
                    <a:pt x="325" y="79"/>
                  </a:cubicBezTo>
                  <a:cubicBezTo>
                    <a:pt x="319" y="74"/>
                    <a:pt x="319" y="74"/>
                    <a:pt x="319" y="74"/>
                  </a:cubicBezTo>
                  <a:cubicBezTo>
                    <a:pt x="318" y="74"/>
                    <a:pt x="318" y="74"/>
                    <a:pt x="318" y="74"/>
                  </a:cubicBezTo>
                  <a:cubicBezTo>
                    <a:pt x="318" y="73"/>
                    <a:pt x="318" y="73"/>
                    <a:pt x="318" y="73"/>
                  </a:cubicBezTo>
                  <a:cubicBezTo>
                    <a:pt x="318" y="73"/>
                    <a:pt x="318" y="73"/>
                    <a:pt x="318" y="73"/>
                  </a:cubicBezTo>
                  <a:cubicBezTo>
                    <a:pt x="315" y="69"/>
                    <a:pt x="315" y="69"/>
                    <a:pt x="315" y="69"/>
                  </a:cubicBezTo>
                  <a:cubicBezTo>
                    <a:pt x="314" y="69"/>
                    <a:pt x="314" y="69"/>
                    <a:pt x="314" y="69"/>
                  </a:cubicBezTo>
                  <a:cubicBezTo>
                    <a:pt x="314" y="70"/>
                    <a:pt x="314" y="70"/>
                    <a:pt x="314" y="70"/>
                  </a:cubicBezTo>
                  <a:cubicBezTo>
                    <a:pt x="313" y="71"/>
                    <a:pt x="311" y="71"/>
                    <a:pt x="309" y="71"/>
                  </a:cubicBezTo>
                  <a:cubicBezTo>
                    <a:pt x="306" y="73"/>
                    <a:pt x="306" y="73"/>
                    <a:pt x="306" y="73"/>
                  </a:cubicBezTo>
                  <a:cubicBezTo>
                    <a:pt x="306" y="73"/>
                    <a:pt x="305" y="73"/>
                    <a:pt x="304" y="73"/>
                  </a:cubicBezTo>
                  <a:cubicBezTo>
                    <a:pt x="303" y="73"/>
                    <a:pt x="303" y="72"/>
                    <a:pt x="302" y="70"/>
                  </a:cubicBezTo>
                  <a:cubicBezTo>
                    <a:pt x="302" y="68"/>
                    <a:pt x="301" y="66"/>
                    <a:pt x="298" y="64"/>
                  </a:cubicBezTo>
                  <a:cubicBezTo>
                    <a:pt x="298" y="63"/>
                    <a:pt x="298" y="63"/>
                    <a:pt x="298" y="63"/>
                  </a:cubicBezTo>
                  <a:cubicBezTo>
                    <a:pt x="298" y="63"/>
                    <a:pt x="298" y="63"/>
                    <a:pt x="298" y="63"/>
                  </a:cubicBezTo>
                  <a:cubicBezTo>
                    <a:pt x="298" y="63"/>
                    <a:pt x="298" y="63"/>
                    <a:pt x="298" y="63"/>
                  </a:cubicBezTo>
                  <a:cubicBezTo>
                    <a:pt x="296" y="58"/>
                    <a:pt x="296" y="58"/>
                    <a:pt x="296" y="58"/>
                  </a:cubicBezTo>
                  <a:cubicBezTo>
                    <a:pt x="294" y="58"/>
                    <a:pt x="294" y="58"/>
                    <a:pt x="294" y="58"/>
                  </a:cubicBezTo>
                  <a:cubicBezTo>
                    <a:pt x="288" y="62"/>
                    <a:pt x="288" y="62"/>
                    <a:pt x="288" y="62"/>
                  </a:cubicBezTo>
                  <a:cubicBezTo>
                    <a:pt x="288" y="62"/>
                    <a:pt x="288" y="62"/>
                    <a:pt x="288" y="62"/>
                  </a:cubicBezTo>
                  <a:cubicBezTo>
                    <a:pt x="287" y="62"/>
                    <a:pt x="287" y="62"/>
                    <a:pt x="287" y="62"/>
                  </a:cubicBezTo>
                  <a:cubicBezTo>
                    <a:pt x="273" y="65"/>
                    <a:pt x="273" y="65"/>
                    <a:pt x="273" y="65"/>
                  </a:cubicBezTo>
                  <a:cubicBezTo>
                    <a:pt x="272" y="65"/>
                    <a:pt x="272" y="65"/>
                    <a:pt x="272" y="65"/>
                  </a:cubicBezTo>
                  <a:cubicBezTo>
                    <a:pt x="272" y="65"/>
                    <a:pt x="272" y="65"/>
                    <a:pt x="272" y="65"/>
                  </a:cubicBezTo>
                  <a:cubicBezTo>
                    <a:pt x="262" y="58"/>
                    <a:pt x="262" y="58"/>
                    <a:pt x="262" y="58"/>
                  </a:cubicBezTo>
                  <a:cubicBezTo>
                    <a:pt x="262" y="58"/>
                    <a:pt x="262" y="58"/>
                    <a:pt x="262" y="58"/>
                  </a:cubicBezTo>
                  <a:cubicBezTo>
                    <a:pt x="262" y="58"/>
                    <a:pt x="262" y="58"/>
                    <a:pt x="262" y="58"/>
                  </a:cubicBezTo>
                  <a:cubicBezTo>
                    <a:pt x="262" y="57"/>
                    <a:pt x="262" y="57"/>
                    <a:pt x="262" y="57"/>
                  </a:cubicBezTo>
                  <a:cubicBezTo>
                    <a:pt x="262" y="57"/>
                    <a:pt x="262" y="57"/>
                    <a:pt x="262" y="57"/>
                  </a:cubicBezTo>
                  <a:cubicBezTo>
                    <a:pt x="259" y="53"/>
                    <a:pt x="259" y="53"/>
                    <a:pt x="259" y="53"/>
                  </a:cubicBezTo>
                  <a:cubicBezTo>
                    <a:pt x="252" y="60"/>
                    <a:pt x="252" y="60"/>
                    <a:pt x="252" y="60"/>
                  </a:cubicBezTo>
                  <a:cubicBezTo>
                    <a:pt x="248" y="65"/>
                    <a:pt x="244" y="67"/>
                    <a:pt x="242" y="65"/>
                  </a:cubicBezTo>
                  <a:cubicBezTo>
                    <a:pt x="232" y="61"/>
                    <a:pt x="232" y="61"/>
                    <a:pt x="232" y="61"/>
                  </a:cubicBezTo>
                  <a:cubicBezTo>
                    <a:pt x="226" y="60"/>
                    <a:pt x="226" y="60"/>
                    <a:pt x="226" y="60"/>
                  </a:cubicBezTo>
                  <a:cubicBezTo>
                    <a:pt x="225" y="60"/>
                    <a:pt x="225" y="60"/>
                    <a:pt x="225" y="60"/>
                  </a:cubicBezTo>
                  <a:cubicBezTo>
                    <a:pt x="219" y="56"/>
                    <a:pt x="219" y="56"/>
                    <a:pt x="219" y="56"/>
                  </a:cubicBezTo>
                  <a:cubicBezTo>
                    <a:pt x="219" y="55"/>
                    <a:pt x="219" y="55"/>
                    <a:pt x="219" y="55"/>
                  </a:cubicBezTo>
                  <a:cubicBezTo>
                    <a:pt x="218" y="55"/>
                    <a:pt x="218" y="55"/>
                    <a:pt x="218" y="55"/>
                  </a:cubicBezTo>
                  <a:cubicBezTo>
                    <a:pt x="220" y="44"/>
                    <a:pt x="220" y="44"/>
                    <a:pt x="220" y="44"/>
                  </a:cubicBezTo>
                  <a:cubicBezTo>
                    <a:pt x="220" y="41"/>
                    <a:pt x="220" y="41"/>
                    <a:pt x="220" y="41"/>
                  </a:cubicBezTo>
                  <a:cubicBezTo>
                    <a:pt x="217" y="39"/>
                    <a:pt x="217" y="39"/>
                    <a:pt x="217" y="39"/>
                  </a:cubicBezTo>
                  <a:cubicBezTo>
                    <a:pt x="216" y="39"/>
                    <a:pt x="216" y="39"/>
                    <a:pt x="216" y="39"/>
                  </a:cubicBezTo>
                  <a:cubicBezTo>
                    <a:pt x="208" y="30"/>
                    <a:pt x="208" y="30"/>
                    <a:pt x="208" y="30"/>
                  </a:cubicBezTo>
                  <a:cubicBezTo>
                    <a:pt x="208" y="23"/>
                    <a:pt x="208" y="23"/>
                    <a:pt x="208" y="23"/>
                  </a:cubicBezTo>
                  <a:cubicBezTo>
                    <a:pt x="188" y="21"/>
                    <a:pt x="188" y="21"/>
                    <a:pt x="188" y="21"/>
                  </a:cubicBezTo>
                  <a:cubicBezTo>
                    <a:pt x="180" y="17"/>
                    <a:pt x="180" y="17"/>
                    <a:pt x="180" y="17"/>
                  </a:cubicBezTo>
                  <a:cubicBezTo>
                    <a:pt x="178" y="15"/>
                    <a:pt x="176" y="13"/>
                    <a:pt x="175" y="9"/>
                  </a:cubicBezTo>
                  <a:cubicBezTo>
                    <a:pt x="174" y="6"/>
                    <a:pt x="174" y="6"/>
                    <a:pt x="174" y="6"/>
                  </a:cubicBezTo>
                  <a:cubicBezTo>
                    <a:pt x="172" y="0"/>
                    <a:pt x="172" y="0"/>
                    <a:pt x="172" y="0"/>
                  </a:cubicBezTo>
                  <a:cubicBezTo>
                    <a:pt x="169" y="1"/>
                    <a:pt x="169" y="1"/>
                    <a:pt x="169" y="1"/>
                  </a:cubicBezTo>
                  <a:cubicBezTo>
                    <a:pt x="163" y="6"/>
                    <a:pt x="163" y="6"/>
                    <a:pt x="163" y="6"/>
                  </a:cubicBezTo>
                  <a:cubicBezTo>
                    <a:pt x="155" y="15"/>
                    <a:pt x="155" y="15"/>
                    <a:pt x="155" y="15"/>
                  </a:cubicBezTo>
                  <a:cubicBezTo>
                    <a:pt x="157" y="22"/>
                    <a:pt x="157" y="22"/>
                    <a:pt x="157" y="22"/>
                  </a:cubicBezTo>
                  <a:cubicBezTo>
                    <a:pt x="159" y="31"/>
                    <a:pt x="159" y="31"/>
                    <a:pt x="159" y="31"/>
                  </a:cubicBezTo>
                  <a:cubicBezTo>
                    <a:pt x="159" y="31"/>
                    <a:pt x="159" y="31"/>
                    <a:pt x="159" y="31"/>
                  </a:cubicBezTo>
                  <a:cubicBezTo>
                    <a:pt x="160" y="31"/>
                    <a:pt x="160" y="31"/>
                    <a:pt x="160" y="31"/>
                  </a:cubicBezTo>
                  <a:cubicBezTo>
                    <a:pt x="159" y="31"/>
                    <a:pt x="159" y="31"/>
                    <a:pt x="159" y="31"/>
                  </a:cubicBezTo>
                  <a:cubicBezTo>
                    <a:pt x="159" y="32"/>
                    <a:pt x="159" y="32"/>
                    <a:pt x="159" y="32"/>
                  </a:cubicBezTo>
                  <a:cubicBezTo>
                    <a:pt x="158" y="34"/>
                    <a:pt x="156" y="35"/>
                    <a:pt x="152" y="35"/>
                  </a:cubicBezTo>
                  <a:cubicBezTo>
                    <a:pt x="144" y="35"/>
                    <a:pt x="144" y="35"/>
                    <a:pt x="144" y="35"/>
                  </a:cubicBezTo>
                  <a:cubicBezTo>
                    <a:pt x="140" y="33"/>
                    <a:pt x="140" y="33"/>
                    <a:pt x="140" y="33"/>
                  </a:cubicBezTo>
                  <a:cubicBezTo>
                    <a:pt x="134" y="35"/>
                    <a:pt x="134" y="35"/>
                    <a:pt x="134" y="35"/>
                  </a:cubicBezTo>
                  <a:cubicBezTo>
                    <a:pt x="132" y="36"/>
                    <a:pt x="132" y="36"/>
                    <a:pt x="132" y="36"/>
                  </a:cubicBezTo>
                  <a:cubicBezTo>
                    <a:pt x="132" y="35"/>
                    <a:pt x="132" y="35"/>
                    <a:pt x="132" y="35"/>
                  </a:cubicBezTo>
                  <a:cubicBezTo>
                    <a:pt x="131" y="41"/>
                    <a:pt x="131" y="41"/>
                    <a:pt x="131" y="41"/>
                  </a:cubicBezTo>
                  <a:cubicBezTo>
                    <a:pt x="130" y="42"/>
                    <a:pt x="130" y="42"/>
                    <a:pt x="130" y="42"/>
                  </a:cubicBezTo>
                  <a:cubicBezTo>
                    <a:pt x="130" y="43"/>
                    <a:pt x="130" y="43"/>
                    <a:pt x="130" y="43"/>
                  </a:cubicBezTo>
                  <a:cubicBezTo>
                    <a:pt x="129" y="43"/>
                    <a:pt x="129" y="43"/>
                    <a:pt x="129" y="43"/>
                  </a:cubicBezTo>
                  <a:cubicBezTo>
                    <a:pt x="119" y="40"/>
                    <a:pt x="119" y="40"/>
                    <a:pt x="119" y="40"/>
                  </a:cubicBezTo>
                  <a:cubicBezTo>
                    <a:pt x="119" y="43"/>
                    <a:pt x="120" y="45"/>
                    <a:pt x="121" y="48"/>
                  </a:cubicBezTo>
                  <a:cubicBezTo>
                    <a:pt x="122" y="51"/>
                    <a:pt x="123" y="53"/>
                    <a:pt x="122" y="55"/>
                  </a:cubicBezTo>
                  <a:cubicBezTo>
                    <a:pt x="120" y="59"/>
                    <a:pt x="120" y="59"/>
                    <a:pt x="120" y="59"/>
                  </a:cubicBezTo>
                  <a:cubicBezTo>
                    <a:pt x="119" y="60"/>
                    <a:pt x="116" y="60"/>
                    <a:pt x="110" y="60"/>
                  </a:cubicBezTo>
                  <a:cubicBezTo>
                    <a:pt x="104" y="60"/>
                    <a:pt x="104" y="60"/>
                    <a:pt x="104" y="60"/>
                  </a:cubicBezTo>
                  <a:cubicBezTo>
                    <a:pt x="103" y="71"/>
                    <a:pt x="103" y="71"/>
                    <a:pt x="103" y="71"/>
                  </a:cubicBezTo>
                  <a:cubicBezTo>
                    <a:pt x="94" y="68"/>
                    <a:pt x="94" y="68"/>
                    <a:pt x="94" y="68"/>
                  </a:cubicBezTo>
                  <a:cubicBezTo>
                    <a:pt x="94" y="68"/>
                    <a:pt x="94" y="68"/>
                    <a:pt x="94" y="68"/>
                  </a:cubicBezTo>
                  <a:cubicBezTo>
                    <a:pt x="94" y="67"/>
                    <a:pt x="94" y="67"/>
                    <a:pt x="94" y="67"/>
                  </a:cubicBezTo>
                  <a:cubicBezTo>
                    <a:pt x="89" y="59"/>
                    <a:pt x="89" y="59"/>
                    <a:pt x="89" y="59"/>
                  </a:cubicBezTo>
                  <a:cubicBezTo>
                    <a:pt x="80" y="56"/>
                    <a:pt x="80" y="56"/>
                    <a:pt x="80" y="56"/>
                  </a:cubicBezTo>
                  <a:cubicBezTo>
                    <a:pt x="77" y="51"/>
                    <a:pt x="77" y="51"/>
                    <a:pt x="77" y="51"/>
                  </a:cubicBezTo>
                  <a:cubicBezTo>
                    <a:pt x="74" y="53"/>
                    <a:pt x="74" y="53"/>
                    <a:pt x="74" y="53"/>
                  </a:cubicBezTo>
                  <a:cubicBezTo>
                    <a:pt x="73" y="53"/>
                    <a:pt x="73" y="53"/>
                    <a:pt x="73" y="53"/>
                  </a:cubicBezTo>
                  <a:cubicBezTo>
                    <a:pt x="67" y="55"/>
                    <a:pt x="67" y="55"/>
                    <a:pt x="67" y="55"/>
                  </a:cubicBezTo>
                  <a:cubicBezTo>
                    <a:pt x="66" y="55"/>
                    <a:pt x="66" y="55"/>
                    <a:pt x="66" y="55"/>
                  </a:cubicBezTo>
                  <a:cubicBezTo>
                    <a:pt x="62" y="47"/>
                    <a:pt x="62" y="47"/>
                    <a:pt x="62" y="47"/>
                  </a:cubicBezTo>
                  <a:cubicBezTo>
                    <a:pt x="59" y="43"/>
                    <a:pt x="59" y="43"/>
                    <a:pt x="59" y="43"/>
                  </a:cubicBezTo>
                  <a:cubicBezTo>
                    <a:pt x="59" y="43"/>
                    <a:pt x="59" y="43"/>
                    <a:pt x="59" y="43"/>
                  </a:cubicBezTo>
                  <a:cubicBezTo>
                    <a:pt x="56" y="39"/>
                    <a:pt x="54" y="35"/>
                    <a:pt x="53" y="33"/>
                  </a:cubicBezTo>
                  <a:cubicBezTo>
                    <a:pt x="53" y="33"/>
                    <a:pt x="52" y="32"/>
                    <a:pt x="50" y="31"/>
                  </a:cubicBezTo>
                  <a:cubicBezTo>
                    <a:pt x="49" y="31"/>
                    <a:pt x="49" y="31"/>
                    <a:pt x="49" y="31"/>
                  </a:cubicBezTo>
                  <a:cubicBezTo>
                    <a:pt x="46" y="30"/>
                    <a:pt x="44" y="27"/>
                    <a:pt x="43" y="24"/>
                  </a:cubicBezTo>
                  <a:cubicBezTo>
                    <a:pt x="41" y="17"/>
                    <a:pt x="41" y="17"/>
                    <a:pt x="41" y="17"/>
                  </a:cubicBezTo>
                  <a:cubicBezTo>
                    <a:pt x="41" y="11"/>
                    <a:pt x="41" y="11"/>
                    <a:pt x="41" y="11"/>
                  </a:cubicBezTo>
                  <a:cubicBezTo>
                    <a:pt x="38" y="6"/>
                    <a:pt x="38" y="6"/>
                    <a:pt x="38" y="6"/>
                  </a:cubicBezTo>
                  <a:cubicBezTo>
                    <a:pt x="34" y="8"/>
                    <a:pt x="34" y="8"/>
                    <a:pt x="34" y="8"/>
                  </a:cubicBezTo>
                  <a:cubicBezTo>
                    <a:pt x="33" y="8"/>
                    <a:pt x="33" y="8"/>
                    <a:pt x="33" y="8"/>
                  </a:cubicBezTo>
                  <a:cubicBezTo>
                    <a:pt x="33" y="8"/>
                    <a:pt x="33" y="8"/>
                    <a:pt x="33" y="8"/>
                  </a:cubicBezTo>
                  <a:lnTo>
                    <a:pt x="32" y="8"/>
                  </a:lnTo>
                  <a:close/>
                </a:path>
              </a:pathLst>
            </a:custGeom>
            <a:grpFill/>
            <a:ln>
              <a:noFill/>
            </a:ln>
          </p:spPr>
          <p:txBody>
            <a:bodyPr/>
            <a:lstStyle/>
            <a:p>
              <a:pPr eaLnBrk="1" fontAlgn="auto" hangingPunct="1">
                <a:spcBef>
                  <a:spcPct val="0"/>
                </a:spcBef>
                <a:spcAft>
                  <a:spcPct val="0"/>
                </a:spcAft>
                <a:defRPr/>
              </a:pPr>
              <a:endParaRPr altLang="en-US" lang="zh-CN">
                <a:solidFill>
                  <a:srgbClr val="C00000"/>
                </a:solidFill>
                <a:latin typeface="+mn-lt"/>
                <a:ea typeface="+mn-ea"/>
                <a:cs typeface="+mn-cs"/>
              </a:endParaRPr>
            </a:p>
          </p:txBody>
        </p:sp>
        <p:sp>
          <p:nvSpPr>
            <p:cNvPr id="11" name="Freeform 12">
              <a:extLst>
                <a:ext uri="{FF2B5EF4-FFF2-40B4-BE49-F238E27FC236}">
                  <a16:creationId xmlns:a16="http://schemas.microsoft.com/office/drawing/2014/main" id="{9DE874B5-12B5-4EDC-AF07-F0628C91C66D}"/>
                </a:ext>
              </a:extLst>
            </p:cNvPr>
            <p:cNvSpPr/>
            <p:nvPr/>
          </p:nvSpPr>
          <p:spPr bwMode="auto">
            <a:xfrm>
              <a:off x="663575" y="3257550"/>
              <a:ext cx="2152650" cy="1296988"/>
            </a:xfrm>
            <a:custGeom>
              <a:gdLst>
                <a:gd fmla="*/ 66 w 629" name="T0"/>
                <a:gd fmla="*/ 17 h 382" name="T1"/>
                <a:gd fmla="*/ 34 w 629" name="T2"/>
                <a:gd fmla="*/ 29 h 382" name="T3"/>
                <a:gd fmla="*/ 21 w 629" name="T4"/>
                <a:gd fmla="*/ 53 h 382" name="T5"/>
                <a:gd fmla="*/ 10 w 629" name="T6"/>
                <a:gd fmla="*/ 104 h 382" name="T7"/>
                <a:gd fmla="*/ 8 w 629" name="T8"/>
                <a:gd fmla="*/ 119 h 382" name="T9"/>
                <a:gd fmla="*/ 30 w 629" name="T10"/>
                <a:gd fmla="*/ 165 h 382" name="T11"/>
                <a:gd fmla="*/ 64 w 629" name="T12"/>
                <a:gd fmla="*/ 203 h 382" name="T13"/>
                <a:gd fmla="*/ 92 w 629" name="T14"/>
                <a:gd fmla="*/ 195 h 382" name="T15"/>
                <a:gd fmla="*/ 118 w 629" name="T16"/>
                <a:gd fmla="*/ 229 h 382" name="T17"/>
                <a:gd fmla="*/ 145 w 629" name="T18"/>
                <a:gd fmla="*/ 249 h 382" name="T19"/>
                <a:gd fmla="*/ 157 w 629" name="T20"/>
                <a:gd fmla="*/ 270 h 382" name="T21"/>
                <a:gd fmla="*/ 189 w 629" name="T22"/>
                <a:gd fmla="*/ 292 h 382" name="T23"/>
                <a:gd fmla="*/ 204 w 629" name="T24"/>
                <a:gd fmla="*/ 301 h 382" name="T25"/>
                <a:gd fmla="*/ 236 w 629" name="T26"/>
                <a:gd fmla="*/ 313 h 382" name="T27"/>
                <a:gd fmla="*/ 299 w 629" name="T28"/>
                <a:gd fmla="*/ 324 h 382" name="T29"/>
                <a:gd fmla="*/ 297 w 629" name="T30"/>
                <a:gd fmla="*/ 349 h 382" name="T31"/>
                <a:gd fmla="*/ 387 w 629" name="T32"/>
                <a:gd fmla="*/ 339 h 382" name="T33"/>
                <a:gd fmla="*/ 397 w 629" name="T34"/>
                <a:gd fmla="*/ 368 h 382" name="T35"/>
                <a:gd fmla="*/ 479 w 629" name="T36"/>
                <a:gd fmla="*/ 357 h 382" name="T37"/>
                <a:gd fmla="*/ 513 w 629" name="T38"/>
                <a:gd fmla="*/ 339 h 382" name="T39"/>
                <a:gd fmla="*/ 569 w 629" name="T40"/>
                <a:gd fmla="*/ 359 h 382" name="T41"/>
                <a:gd fmla="*/ 570 w 629" name="T42"/>
                <a:gd fmla="*/ 357 h 382" name="T43"/>
                <a:gd fmla="*/ 596 w 629" name="T44"/>
                <a:gd fmla="*/ 348 h 382" name="T45"/>
                <a:gd fmla="*/ 608 w 629" name="T46"/>
                <a:gd fmla="*/ 331 h 382" name="T47"/>
                <a:gd fmla="*/ 624 w 629" name="T48"/>
                <a:gd fmla="*/ 280 h 382" name="T49"/>
                <a:gd fmla="*/ 616 w 629" name="T50"/>
                <a:gd fmla="*/ 247 h 382" name="T51"/>
                <a:gd fmla="*/ 601 w 629" name="T52"/>
                <a:gd fmla="*/ 207 h 382" name="T53"/>
                <a:gd fmla="*/ 593 w 629" name="T54"/>
                <a:gd fmla="*/ 191 h 382" name="T55"/>
                <a:gd fmla="*/ 583 w 629" name="T56"/>
                <a:gd fmla="*/ 197 h 382" name="T57"/>
                <a:gd fmla="*/ 558 w 629" name="T58"/>
                <a:gd fmla="*/ 203 h 382" name="T59"/>
                <a:gd fmla="*/ 532 w 629" name="T60"/>
                <a:gd fmla="*/ 213 h 382" name="T61"/>
                <a:gd fmla="*/ 513 w 629" name="T62"/>
                <a:gd fmla="*/ 190 h 382" name="T63"/>
                <a:gd fmla="*/ 496 w 629" name="T64"/>
                <a:gd fmla="*/ 172 h 382" name="T65"/>
                <a:gd fmla="*/ 443 w 629" name="T66"/>
                <a:gd fmla="*/ 166 h 382" name="T67"/>
                <a:gd fmla="*/ 403 w 629" name="T68"/>
                <a:gd fmla="*/ 149 h 382" name="T69"/>
                <a:gd fmla="*/ 389 w 629" name="T70"/>
                <a:gd fmla="*/ 133 h 382" name="T71"/>
                <a:gd fmla="*/ 368 w 629" name="T72"/>
                <a:gd fmla="*/ 135 h 382" name="T73"/>
                <a:gd fmla="*/ 347 w 629" name="T74"/>
                <a:gd fmla="*/ 97 h 382" name="T75"/>
                <a:gd fmla="*/ 356 w 629" name="T76"/>
                <a:gd fmla="*/ 73 h 382" name="T77"/>
                <a:gd fmla="*/ 357 w 629" name="T78"/>
                <a:gd fmla="*/ 39 h 382" name="T79"/>
                <a:gd fmla="*/ 357 w 629" name="T80"/>
                <a:gd fmla="*/ 21 h 382" name="T81"/>
                <a:gd fmla="*/ 354 w 629" name="T82"/>
                <a:gd fmla="*/ 20 h 382" name="T83"/>
                <a:gd fmla="*/ 346 w 629" name="T84"/>
                <a:gd fmla="*/ 15 h 382" name="T85"/>
                <a:gd fmla="*/ 305 w 629" name="T86"/>
                <a:gd fmla="*/ 2 h 382" name="T87"/>
                <a:gd fmla="*/ 260 w 629" name="T88"/>
                <a:gd fmla="*/ 11 h 382" name="T89"/>
                <a:gd fmla="*/ 221 w 629" name="T90"/>
                <a:gd fmla="*/ 18 h 382" name="T91"/>
                <a:gd fmla="*/ 206 w 629" name="T92"/>
                <a:gd fmla="*/ 20 h 382" name="T93"/>
                <a:gd fmla="*/ 171 w 629" name="T94"/>
                <a:gd fmla="*/ 18 h 382" name="T95"/>
                <a:gd fmla="*/ 152 w 629" name="T96"/>
                <a:gd fmla="*/ 0 h 382" name="T97"/>
                <a:gd fmla="*/ 134 w 629" name="T98"/>
                <a:gd fmla="*/ 9 h 382" name="T99"/>
                <a:gd fmla="*/ 92 w 629" name="T100"/>
                <a:gd fmla="*/ 5 h 382" name="T1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b="b" l="0" r="r" t="0"/>
              <a:pathLst>
                <a:path h="382" w="629">
                  <a:moveTo>
                    <a:pt x="77" y="1"/>
                  </a:moveTo>
                  <a:cubicBezTo>
                    <a:pt x="77" y="1"/>
                    <a:pt x="77" y="1"/>
                    <a:pt x="77" y="1"/>
                  </a:cubicBezTo>
                  <a:cubicBezTo>
                    <a:pt x="76" y="5"/>
                    <a:pt x="73" y="7"/>
                    <a:pt x="70" y="10"/>
                  </a:cubicBezTo>
                  <a:cubicBezTo>
                    <a:pt x="67" y="11"/>
                    <a:pt x="66" y="13"/>
                    <a:pt x="66" y="16"/>
                  </a:cubicBezTo>
                  <a:cubicBezTo>
                    <a:pt x="66" y="17"/>
                    <a:pt x="66" y="17"/>
                    <a:pt x="66" y="17"/>
                  </a:cubicBezTo>
                  <a:cubicBezTo>
                    <a:pt x="66" y="19"/>
                    <a:pt x="65" y="22"/>
                    <a:pt x="62" y="27"/>
                  </a:cubicBezTo>
                  <a:cubicBezTo>
                    <a:pt x="62" y="29"/>
                    <a:pt x="62" y="29"/>
                    <a:pt x="62" y="29"/>
                  </a:cubicBezTo>
                  <a:cubicBezTo>
                    <a:pt x="61" y="30"/>
                    <a:pt x="59" y="31"/>
                    <a:pt x="56" y="31"/>
                  </a:cubicBezTo>
                  <a:cubicBezTo>
                    <a:pt x="34" y="28"/>
                    <a:pt x="34" y="28"/>
                    <a:pt x="34" y="28"/>
                  </a:cubicBezTo>
                  <a:cubicBezTo>
                    <a:pt x="34" y="29"/>
                    <a:pt x="34" y="29"/>
                    <a:pt x="34" y="29"/>
                  </a:cubicBezTo>
                  <a:cubicBezTo>
                    <a:pt x="32" y="34"/>
                    <a:pt x="32" y="34"/>
                    <a:pt x="32" y="34"/>
                  </a:cubicBezTo>
                  <a:cubicBezTo>
                    <a:pt x="32" y="34"/>
                    <a:pt x="32" y="34"/>
                    <a:pt x="32" y="34"/>
                  </a:cubicBezTo>
                  <a:cubicBezTo>
                    <a:pt x="32" y="35"/>
                    <a:pt x="32" y="35"/>
                    <a:pt x="32" y="35"/>
                  </a:cubicBezTo>
                  <a:cubicBezTo>
                    <a:pt x="32" y="35"/>
                    <a:pt x="32" y="35"/>
                    <a:pt x="32" y="35"/>
                  </a:cubicBezTo>
                  <a:cubicBezTo>
                    <a:pt x="26" y="43"/>
                    <a:pt x="22" y="49"/>
                    <a:pt x="21" y="53"/>
                  </a:cubicBezTo>
                  <a:cubicBezTo>
                    <a:pt x="21" y="55"/>
                    <a:pt x="23" y="62"/>
                    <a:pt x="28" y="75"/>
                  </a:cubicBezTo>
                  <a:cubicBezTo>
                    <a:pt x="32" y="83"/>
                    <a:pt x="32" y="83"/>
                    <a:pt x="32" y="83"/>
                  </a:cubicBezTo>
                  <a:cubicBezTo>
                    <a:pt x="34" y="87"/>
                    <a:pt x="32" y="92"/>
                    <a:pt x="29" y="97"/>
                  </a:cubicBezTo>
                  <a:cubicBezTo>
                    <a:pt x="22" y="104"/>
                    <a:pt x="22" y="104"/>
                    <a:pt x="22" y="104"/>
                  </a:cubicBezTo>
                  <a:cubicBezTo>
                    <a:pt x="10" y="104"/>
                    <a:pt x="10" y="104"/>
                    <a:pt x="10" y="104"/>
                  </a:cubicBezTo>
                  <a:cubicBezTo>
                    <a:pt x="7" y="91"/>
                    <a:pt x="7" y="91"/>
                    <a:pt x="7" y="91"/>
                  </a:cubicBezTo>
                  <a:cubicBezTo>
                    <a:pt x="4" y="107"/>
                    <a:pt x="4" y="107"/>
                    <a:pt x="4" y="107"/>
                  </a:cubicBezTo>
                  <a:cubicBezTo>
                    <a:pt x="9" y="115"/>
                    <a:pt x="9" y="115"/>
                    <a:pt x="9" y="115"/>
                  </a:cubicBezTo>
                  <a:cubicBezTo>
                    <a:pt x="10" y="117"/>
                    <a:pt x="10" y="117"/>
                    <a:pt x="9" y="118"/>
                  </a:cubicBezTo>
                  <a:cubicBezTo>
                    <a:pt x="8" y="119"/>
                    <a:pt x="8" y="119"/>
                    <a:pt x="8" y="119"/>
                  </a:cubicBezTo>
                  <a:cubicBezTo>
                    <a:pt x="7" y="120"/>
                    <a:pt x="4" y="124"/>
                    <a:pt x="2" y="131"/>
                  </a:cubicBezTo>
                  <a:cubicBezTo>
                    <a:pt x="0" y="137"/>
                    <a:pt x="1" y="143"/>
                    <a:pt x="6" y="149"/>
                  </a:cubicBezTo>
                  <a:cubicBezTo>
                    <a:pt x="15" y="149"/>
                    <a:pt x="15" y="149"/>
                    <a:pt x="15" y="149"/>
                  </a:cubicBezTo>
                  <a:cubicBezTo>
                    <a:pt x="18" y="150"/>
                    <a:pt x="23" y="155"/>
                    <a:pt x="30" y="164"/>
                  </a:cubicBezTo>
                  <a:cubicBezTo>
                    <a:pt x="30" y="165"/>
                    <a:pt x="30" y="165"/>
                    <a:pt x="30" y="165"/>
                  </a:cubicBezTo>
                  <a:cubicBezTo>
                    <a:pt x="30" y="165"/>
                    <a:pt x="30" y="165"/>
                    <a:pt x="30" y="165"/>
                  </a:cubicBezTo>
                  <a:cubicBezTo>
                    <a:pt x="30" y="168"/>
                    <a:pt x="32" y="170"/>
                    <a:pt x="34" y="171"/>
                  </a:cubicBezTo>
                  <a:cubicBezTo>
                    <a:pt x="55" y="191"/>
                    <a:pt x="55" y="191"/>
                    <a:pt x="55" y="191"/>
                  </a:cubicBezTo>
                  <a:cubicBezTo>
                    <a:pt x="55" y="191"/>
                    <a:pt x="55" y="191"/>
                    <a:pt x="55" y="191"/>
                  </a:cubicBezTo>
                  <a:cubicBezTo>
                    <a:pt x="64" y="203"/>
                    <a:pt x="64" y="203"/>
                    <a:pt x="64" y="203"/>
                  </a:cubicBezTo>
                  <a:cubicBezTo>
                    <a:pt x="70" y="203"/>
                    <a:pt x="70" y="203"/>
                    <a:pt x="70" y="203"/>
                  </a:cubicBezTo>
                  <a:cubicBezTo>
                    <a:pt x="76" y="193"/>
                    <a:pt x="76" y="193"/>
                    <a:pt x="76" y="193"/>
                  </a:cubicBezTo>
                  <a:cubicBezTo>
                    <a:pt x="77" y="192"/>
                    <a:pt x="77" y="192"/>
                    <a:pt x="77" y="192"/>
                  </a:cubicBezTo>
                  <a:cubicBezTo>
                    <a:pt x="77" y="191"/>
                    <a:pt x="77" y="191"/>
                    <a:pt x="77" y="191"/>
                  </a:cubicBezTo>
                  <a:cubicBezTo>
                    <a:pt x="92" y="195"/>
                    <a:pt x="92" y="195"/>
                    <a:pt x="92" y="195"/>
                  </a:cubicBezTo>
                  <a:cubicBezTo>
                    <a:pt x="92" y="195"/>
                    <a:pt x="92" y="195"/>
                    <a:pt x="92" y="195"/>
                  </a:cubicBezTo>
                  <a:cubicBezTo>
                    <a:pt x="92" y="196"/>
                    <a:pt x="92" y="196"/>
                    <a:pt x="92" y="196"/>
                  </a:cubicBezTo>
                  <a:cubicBezTo>
                    <a:pt x="94" y="206"/>
                    <a:pt x="94" y="206"/>
                    <a:pt x="94" y="206"/>
                  </a:cubicBezTo>
                  <a:cubicBezTo>
                    <a:pt x="112" y="227"/>
                    <a:pt x="112" y="227"/>
                    <a:pt x="112" y="227"/>
                  </a:cubicBezTo>
                  <a:cubicBezTo>
                    <a:pt x="118" y="229"/>
                    <a:pt x="118" y="229"/>
                    <a:pt x="118" y="229"/>
                  </a:cubicBezTo>
                  <a:cubicBezTo>
                    <a:pt x="118" y="229"/>
                    <a:pt x="118" y="229"/>
                    <a:pt x="118" y="229"/>
                  </a:cubicBezTo>
                  <a:cubicBezTo>
                    <a:pt x="121" y="231"/>
                    <a:pt x="121" y="231"/>
                    <a:pt x="121" y="231"/>
                  </a:cubicBezTo>
                  <a:cubicBezTo>
                    <a:pt x="121" y="231"/>
                    <a:pt x="121" y="231"/>
                    <a:pt x="121" y="231"/>
                  </a:cubicBezTo>
                  <a:cubicBezTo>
                    <a:pt x="134" y="251"/>
                    <a:pt x="134" y="251"/>
                    <a:pt x="134" y="251"/>
                  </a:cubicBezTo>
                  <a:cubicBezTo>
                    <a:pt x="145" y="249"/>
                    <a:pt x="145" y="249"/>
                    <a:pt x="145" y="249"/>
                  </a:cubicBezTo>
                  <a:cubicBezTo>
                    <a:pt x="146" y="249"/>
                    <a:pt x="146" y="249"/>
                    <a:pt x="146" y="249"/>
                  </a:cubicBezTo>
                  <a:cubicBezTo>
                    <a:pt x="146" y="249"/>
                    <a:pt x="146" y="249"/>
                    <a:pt x="146" y="249"/>
                  </a:cubicBezTo>
                  <a:cubicBezTo>
                    <a:pt x="147" y="250"/>
                    <a:pt x="147" y="250"/>
                    <a:pt x="147" y="250"/>
                  </a:cubicBezTo>
                  <a:cubicBezTo>
                    <a:pt x="148" y="251"/>
                    <a:pt x="148" y="251"/>
                    <a:pt x="148" y="251"/>
                  </a:cubicBezTo>
                  <a:cubicBezTo>
                    <a:pt x="157" y="270"/>
                    <a:pt x="157" y="270"/>
                    <a:pt x="157" y="270"/>
                  </a:cubicBezTo>
                  <a:cubicBezTo>
                    <a:pt x="168" y="277"/>
                    <a:pt x="168" y="277"/>
                    <a:pt x="168" y="277"/>
                  </a:cubicBezTo>
                  <a:cubicBezTo>
                    <a:pt x="177" y="279"/>
                    <a:pt x="177" y="279"/>
                    <a:pt x="177" y="279"/>
                  </a:cubicBezTo>
                  <a:cubicBezTo>
                    <a:pt x="182" y="292"/>
                    <a:pt x="182" y="292"/>
                    <a:pt x="182" y="292"/>
                  </a:cubicBezTo>
                  <a:cubicBezTo>
                    <a:pt x="188" y="292"/>
                    <a:pt x="188" y="292"/>
                    <a:pt x="188" y="292"/>
                  </a:cubicBezTo>
                  <a:cubicBezTo>
                    <a:pt x="189" y="292"/>
                    <a:pt x="189" y="292"/>
                    <a:pt x="189" y="292"/>
                  </a:cubicBezTo>
                  <a:cubicBezTo>
                    <a:pt x="189" y="292"/>
                    <a:pt x="189" y="292"/>
                    <a:pt x="189" y="292"/>
                  </a:cubicBezTo>
                  <a:cubicBezTo>
                    <a:pt x="203" y="300"/>
                    <a:pt x="203" y="300"/>
                    <a:pt x="203" y="300"/>
                  </a:cubicBezTo>
                  <a:cubicBezTo>
                    <a:pt x="203" y="301"/>
                    <a:pt x="203" y="301"/>
                    <a:pt x="203" y="301"/>
                  </a:cubicBezTo>
                  <a:cubicBezTo>
                    <a:pt x="203" y="301"/>
                    <a:pt x="203" y="301"/>
                    <a:pt x="203" y="301"/>
                  </a:cubicBezTo>
                  <a:cubicBezTo>
                    <a:pt x="204" y="301"/>
                    <a:pt x="204" y="301"/>
                    <a:pt x="204" y="301"/>
                  </a:cubicBezTo>
                  <a:cubicBezTo>
                    <a:pt x="214" y="314"/>
                    <a:pt x="214" y="314"/>
                    <a:pt x="214" y="314"/>
                  </a:cubicBezTo>
                  <a:cubicBezTo>
                    <a:pt x="229" y="311"/>
                    <a:pt x="229" y="311"/>
                    <a:pt x="229" y="311"/>
                  </a:cubicBezTo>
                  <a:cubicBezTo>
                    <a:pt x="230" y="311"/>
                    <a:pt x="230" y="311"/>
                    <a:pt x="230" y="311"/>
                  </a:cubicBezTo>
                  <a:cubicBezTo>
                    <a:pt x="236" y="313"/>
                    <a:pt x="236" y="313"/>
                    <a:pt x="236" y="313"/>
                  </a:cubicBezTo>
                  <a:cubicBezTo>
                    <a:pt x="236" y="313"/>
                    <a:pt x="236" y="313"/>
                    <a:pt x="236" y="313"/>
                  </a:cubicBezTo>
                  <a:cubicBezTo>
                    <a:pt x="246" y="322"/>
                    <a:pt x="246" y="322"/>
                    <a:pt x="246" y="322"/>
                  </a:cubicBezTo>
                  <a:cubicBezTo>
                    <a:pt x="263" y="323"/>
                    <a:pt x="263" y="323"/>
                    <a:pt x="263" y="323"/>
                  </a:cubicBezTo>
                  <a:cubicBezTo>
                    <a:pt x="273" y="321"/>
                    <a:pt x="273" y="321"/>
                    <a:pt x="273" y="321"/>
                  </a:cubicBezTo>
                  <a:cubicBezTo>
                    <a:pt x="273" y="321"/>
                    <a:pt x="273" y="321"/>
                    <a:pt x="273" y="321"/>
                  </a:cubicBezTo>
                  <a:cubicBezTo>
                    <a:pt x="287" y="319"/>
                    <a:pt x="296" y="320"/>
                    <a:pt x="299" y="324"/>
                  </a:cubicBezTo>
                  <a:cubicBezTo>
                    <a:pt x="301" y="327"/>
                    <a:pt x="300" y="330"/>
                    <a:pt x="295" y="334"/>
                  </a:cubicBezTo>
                  <a:cubicBezTo>
                    <a:pt x="291" y="338"/>
                    <a:pt x="291" y="338"/>
                    <a:pt x="291" y="338"/>
                  </a:cubicBezTo>
                  <a:cubicBezTo>
                    <a:pt x="290" y="340"/>
                    <a:pt x="292" y="343"/>
                    <a:pt x="297" y="348"/>
                  </a:cubicBezTo>
                  <a:cubicBezTo>
                    <a:pt x="297" y="349"/>
                    <a:pt x="297" y="349"/>
                    <a:pt x="297" y="349"/>
                  </a:cubicBezTo>
                  <a:cubicBezTo>
                    <a:pt x="297" y="349"/>
                    <a:pt x="297" y="349"/>
                    <a:pt x="297" y="349"/>
                  </a:cubicBezTo>
                  <a:cubicBezTo>
                    <a:pt x="300" y="351"/>
                    <a:pt x="300" y="351"/>
                    <a:pt x="300" y="351"/>
                  </a:cubicBezTo>
                  <a:cubicBezTo>
                    <a:pt x="301" y="350"/>
                    <a:pt x="301" y="350"/>
                    <a:pt x="301" y="350"/>
                  </a:cubicBezTo>
                  <a:cubicBezTo>
                    <a:pt x="311" y="331"/>
                    <a:pt x="319" y="321"/>
                    <a:pt x="325" y="319"/>
                  </a:cubicBezTo>
                  <a:cubicBezTo>
                    <a:pt x="331" y="317"/>
                    <a:pt x="343" y="322"/>
                    <a:pt x="363" y="334"/>
                  </a:cubicBezTo>
                  <a:cubicBezTo>
                    <a:pt x="387" y="339"/>
                    <a:pt x="387" y="339"/>
                    <a:pt x="387" y="339"/>
                  </a:cubicBezTo>
                  <a:cubicBezTo>
                    <a:pt x="386" y="339"/>
                    <a:pt x="386" y="339"/>
                    <a:pt x="386" y="339"/>
                  </a:cubicBezTo>
                  <a:cubicBezTo>
                    <a:pt x="386" y="340"/>
                    <a:pt x="386" y="340"/>
                    <a:pt x="386" y="340"/>
                  </a:cubicBezTo>
                  <a:cubicBezTo>
                    <a:pt x="385" y="351"/>
                    <a:pt x="385" y="351"/>
                    <a:pt x="385" y="351"/>
                  </a:cubicBezTo>
                  <a:cubicBezTo>
                    <a:pt x="397" y="353"/>
                    <a:pt x="397" y="353"/>
                    <a:pt x="397" y="353"/>
                  </a:cubicBezTo>
                  <a:cubicBezTo>
                    <a:pt x="397" y="368"/>
                    <a:pt x="397" y="368"/>
                    <a:pt x="397" y="368"/>
                  </a:cubicBezTo>
                  <a:cubicBezTo>
                    <a:pt x="400" y="375"/>
                    <a:pt x="403" y="379"/>
                    <a:pt x="405" y="380"/>
                  </a:cubicBezTo>
                  <a:cubicBezTo>
                    <a:pt x="407" y="382"/>
                    <a:pt x="419" y="382"/>
                    <a:pt x="440" y="380"/>
                  </a:cubicBezTo>
                  <a:cubicBezTo>
                    <a:pt x="453" y="374"/>
                    <a:pt x="453" y="374"/>
                    <a:pt x="453" y="374"/>
                  </a:cubicBezTo>
                  <a:cubicBezTo>
                    <a:pt x="465" y="357"/>
                    <a:pt x="465" y="357"/>
                    <a:pt x="465" y="357"/>
                  </a:cubicBezTo>
                  <a:cubicBezTo>
                    <a:pt x="479" y="357"/>
                    <a:pt x="479" y="357"/>
                    <a:pt x="479" y="357"/>
                  </a:cubicBezTo>
                  <a:cubicBezTo>
                    <a:pt x="486" y="355"/>
                    <a:pt x="486" y="355"/>
                    <a:pt x="486" y="355"/>
                  </a:cubicBezTo>
                  <a:cubicBezTo>
                    <a:pt x="512" y="339"/>
                    <a:pt x="512" y="339"/>
                    <a:pt x="512" y="339"/>
                  </a:cubicBezTo>
                  <a:cubicBezTo>
                    <a:pt x="512" y="339"/>
                    <a:pt x="512" y="339"/>
                    <a:pt x="512" y="339"/>
                  </a:cubicBezTo>
                  <a:cubicBezTo>
                    <a:pt x="513" y="339"/>
                    <a:pt x="513" y="339"/>
                    <a:pt x="513" y="339"/>
                  </a:cubicBezTo>
                  <a:cubicBezTo>
                    <a:pt x="513" y="339"/>
                    <a:pt x="513" y="339"/>
                    <a:pt x="513" y="339"/>
                  </a:cubicBezTo>
                  <a:cubicBezTo>
                    <a:pt x="528" y="337"/>
                    <a:pt x="537" y="337"/>
                    <a:pt x="539" y="339"/>
                  </a:cubicBezTo>
                  <a:cubicBezTo>
                    <a:pt x="556" y="353"/>
                    <a:pt x="556" y="353"/>
                    <a:pt x="556" y="353"/>
                  </a:cubicBezTo>
                  <a:cubicBezTo>
                    <a:pt x="562" y="355"/>
                    <a:pt x="562" y="355"/>
                    <a:pt x="562" y="355"/>
                  </a:cubicBezTo>
                  <a:cubicBezTo>
                    <a:pt x="562" y="356"/>
                    <a:pt x="562" y="356"/>
                    <a:pt x="562" y="356"/>
                  </a:cubicBezTo>
                  <a:cubicBezTo>
                    <a:pt x="569" y="359"/>
                    <a:pt x="569" y="359"/>
                    <a:pt x="569" y="359"/>
                  </a:cubicBezTo>
                  <a:cubicBezTo>
                    <a:pt x="570" y="359"/>
                    <a:pt x="570" y="359"/>
                    <a:pt x="570" y="359"/>
                  </a:cubicBezTo>
                  <a:cubicBezTo>
                    <a:pt x="570" y="358"/>
                    <a:pt x="570" y="358"/>
                    <a:pt x="570" y="358"/>
                  </a:cubicBezTo>
                  <a:cubicBezTo>
                    <a:pt x="570" y="358"/>
                    <a:pt x="570" y="358"/>
                    <a:pt x="570" y="358"/>
                  </a:cubicBezTo>
                  <a:cubicBezTo>
                    <a:pt x="570" y="357"/>
                    <a:pt x="570" y="357"/>
                    <a:pt x="570" y="357"/>
                  </a:cubicBezTo>
                  <a:cubicBezTo>
                    <a:pt x="570" y="357"/>
                    <a:pt x="570" y="357"/>
                    <a:pt x="570" y="357"/>
                  </a:cubicBezTo>
                  <a:cubicBezTo>
                    <a:pt x="572" y="345"/>
                    <a:pt x="572" y="345"/>
                    <a:pt x="572" y="345"/>
                  </a:cubicBezTo>
                  <a:cubicBezTo>
                    <a:pt x="571" y="341"/>
                    <a:pt x="571" y="339"/>
                    <a:pt x="572" y="336"/>
                  </a:cubicBezTo>
                  <a:cubicBezTo>
                    <a:pt x="573" y="334"/>
                    <a:pt x="575" y="333"/>
                    <a:pt x="578" y="332"/>
                  </a:cubicBezTo>
                  <a:cubicBezTo>
                    <a:pt x="584" y="331"/>
                    <a:pt x="590" y="336"/>
                    <a:pt x="596" y="347"/>
                  </a:cubicBezTo>
                  <a:cubicBezTo>
                    <a:pt x="596" y="348"/>
                    <a:pt x="596" y="348"/>
                    <a:pt x="596" y="348"/>
                  </a:cubicBezTo>
                  <a:cubicBezTo>
                    <a:pt x="597" y="348"/>
                    <a:pt x="597" y="348"/>
                    <a:pt x="597" y="348"/>
                  </a:cubicBezTo>
                  <a:cubicBezTo>
                    <a:pt x="607" y="343"/>
                    <a:pt x="607" y="343"/>
                    <a:pt x="607" y="343"/>
                  </a:cubicBezTo>
                  <a:cubicBezTo>
                    <a:pt x="609" y="343"/>
                    <a:pt x="610" y="341"/>
                    <a:pt x="610" y="339"/>
                  </a:cubicBezTo>
                  <a:cubicBezTo>
                    <a:pt x="608" y="332"/>
                    <a:pt x="608" y="332"/>
                    <a:pt x="608" y="332"/>
                  </a:cubicBezTo>
                  <a:cubicBezTo>
                    <a:pt x="608" y="331"/>
                    <a:pt x="608" y="331"/>
                    <a:pt x="608" y="331"/>
                  </a:cubicBezTo>
                  <a:cubicBezTo>
                    <a:pt x="607" y="328"/>
                    <a:pt x="608" y="325"/>
                    <a:pt x="611" y="324"/>
                  </a:cubicBezTo>
                  <a:cubicBezTo>
                    <a:pt x="614" y="321"/>
                    <a:pt x="614" y="321"/>
                    <a:pt x="614" y="321"/>
                  </a:cubicBezTo>
                  <a:cubicBezTo>
                    <a:pt x="623" y="312"/>
                    <a:pt x="623" y="312"/>
                    <a:pt x="623" y="312"/>
                  </a:cubicBezTo>
                  <a:cubicBezTo>
                    <a:pt x="629" y="299"/>
                    <a:pt x="629" y="299"/>
                    <a:pt x="629" y="299"/>
                  </a:cubicBezTo>
                  <a:cubicBezTo>
                    <a:pt x="624" y="290"/>
                    <a:pt x="622" y="284"/>
                    <a:pt x="624" y="280"/>
                  </a:cubicBezTo>
                  <a:cubicBezTo>
                    <a:pt x="625" y="269"/>
                    <a:pt x="625" y="269"/>
                    <a:pt x="625" y="269"/>
                  </a:cubicBezTo>
                  <a:cubicBezTo>
                    <a:pt x="623" y="264"/>
                    <a:pt x="622" y="261"/>
                    <a:pt x="622" y="258"/>
                  </a:cubicBezTo>
                  <a:cubicBezTo>
                    <a:pt x="622" y="257"/>
                    <a:pt x="620" y="253"/>
                    <a:pt x="617" y="249"/>
                  </a:cubicBezTo>
                  <a:cubicBezTo>
                    <a:pt x="616" y="249"/>
                    <a:pt x="616" y="249"/>
                    <a:pt x="616" y="249"/>
                  </a:cubicBezTo>
                  <a:cubicBezTo>
                    <a:pt x="616" y="247"/>
                    <a:pt x="616" y="247"/>
                    <a:pt x="616" y="247"/>
                  </a:cubicBezTo>
                  <a:cubicBezTo>
                    <a:pt x="615" y="233"/>
                    <a:pt x="615" y="233"/>
                    <a:pt x="615" y="233"/>
                  </a:cubicBezTo>
                  <a:cubicBezTo>
                    <a:pt x="615" y="231"/>
                    <a:pt x="614" y="227"/>
                    <a:pt x="615" y="223"/>
                  </a:cubicBezTo>
                  <a:cubicBezTo>
                    <a:pt x="612" y="221"/>
                    <a:pt x="609" y="218"/>
                    <a:pt x="608" y="215"/>
                  </a:cubicBezTo>
                  <a:cubicBezTo>
                    <a:pt x="602" y="207"/>
                    <a:pt x="602" y="207"/>
                    <a:pt x="602" y="207"/>
                  </a:cubicBezTo>
                  <a:cubicBezTo>
                    <a:pt x="601" y="207"/>
                    <a:pt x="601" y="207"/>
                    <a:pt x="601" y="207"/>
                  </a:cubicBezTo>
                  <a:cubicBezTo>
                    <a:pt x="601" y="206"/>
                    <a:pt x="601" y="206"/>
                    <a:pt x="601" y="206"/>
                  </a:cubicBezTo>
                  <a:cubicBezTo>
                    <a:pt x="601" y="205"/>
                    <a:pt x="601" y="205"/>
                    <a:pt x="601" y="205"/>
                  </a:cubicBezTo>
                  <a:cubicBezTo>
                    <a:pt x="599" y="195"/>
                    <a:pt x="599" y="195"/>
                    <a:pt x="599" y="195"/>
                  </a:cubicBezTo>
                  <a:cubicBezTo>
                    <a:pt x="593" y="191"/>
                    <a:pt x="593" y="191"/>
                    <a:pt x="593" y="191"/>
                  </a:cubicBezTo>
                  <a:cubicBezTo>
                    <a:pt x="593" y="191"/>
                    <a:pt x="593" y="191"/>
                    <a:pt x="593" y="191"/>
                  </a:cubicBezTo>
                  <a:cubicBezTo>
                    <a:pt x="582" y="182"/>
                    <a:pt x="582" y="182"/>
                    <a:pt x="582" y="182"/>
                  </a:cubicBezTo>
                  <a:cubicBezTo>
                    <a:pt x="582" y="183"/>
                    <a:pt x="582" y="183"/>
                    <a:pt x="582" y="183"/>
                  </a:cubicBezTo>
                  <a:cubicBezTo>
                    <a:pt x="583" y="195"/>
                    <a:pt x="583" y="195"/>
                    <a:pt x="583" y="195"/>
                  </a:cubicBezTo>
                  <a:cubicBezTo>
                    <a:pt x="583" y="195"/>
                    <a:pt x="583" y="195"/>
                    <a:pt x="583" y="195"/>
                  </a:cubicBezTo>
                  <a:cubicBezTo>
                    <a:pt x="583" y="197"/>
                    <a:pt x="583" y="197"/>
                    <a:pt x="583" y="197"/>
                  </a:cubicBezTo>
                  <a:cubicBezTo>
                    <a:pt x="577" y="199"/>
                    <a:pt x="577" y="199"/>
                    <a:pt x="577" y="199"/>
                  </a:cubicBezTo>
                  <a:cubicBezTo>
                    <a:pt x="576" y="207"/>
                    <a:pt x="576" y="207"/>
                    <a:pt x="576" y="207"/>
                  </a:cubicBezTo>
                  <a:cubicBezTo>
                    <a:pt x="576" y="208"/>
                    <a:pt x="576" y="208"/>
                    <a:pt x="576" y="208"/>
                  </a:cubicBezTo>
                  <a:cubicBezTo>
                    <a:pt x="562" y="214"/>
                    <a:pt x="562" y="214"/>
                    <a:pt x="562" y="214"/>
                  </a:cubicBezTo>
                  <a:cubicBezTo>
                    <a:pt x="558" y="203"/>
                    <a:pt x="558" y="203"/>
                    <a:pt x="558" y="203"/>
                  </a:cubicBezTo>
                  <a:cubicBezTo>
                    <a:pt x="555" y="202"/>
                    <a:pt x="555" y="202"/>
                    <a:pt x="555" y="202"/>
                  </a:cubicBezTo>
                  <a:cubicBezTo>
                    <a:pt x="550" y="206"/>
                    <a:pt x="550" y="206"/>
                    <a:pt x="550" y="206"/>
                  </a:cubicBezTo>
                  <a:cubicBezTo>
                    <a:pt x="548" y="214"/>
                    <a:pt x="548" y="214"/>
                    <a:pt x="548" y="214"/>
                  </a:cubicBezTo>
                  <a:cubicBezTo>
                    <a:pt x="538" y="217"/>
                    <a:pt x="538" y="217"/>
                    <a:pt x="538" y="217"/>
                  </a:cubicBezTo>
                  <a:cubicBezTo>
                    <a:pt x="532" y="213"/>
                    <a:pt x="532" y="213"/>
                    <a:pt x="532" y="213"/>
                  </a:cubicBezTo>
                  <a:cubicBezTo>
                    <a:pt x="524" y="211"/>
                    <a:pt x="524" y="211"/>
                    <a:pt x="524" y="211"/>
                  </a:cubicBezTo>
                  <a:cubicBezTo>
                    <a:pt x="522" y="199"/>
                    <a:pt x="522" y="199"/>
                    <a:pt x="522" y="199"/>
                  </a:cubicBezTo>
                  <a:cubicBezTo>
                    <a:pt x="518" y="193"/>
                    <a:pt x="518" y="193"/>
                    <a:pt x="518" y="193"/>
                  </a:cubicBezTo>
                  <a:cubicBezTo>
                    <a:pt x="514" y="191"/>
                    <a:pt x="514" y="191"/>
                    <a:pt x="514" y="191"/>
                  </a:cubicBezTo>
                  <a:cubicBezTo>
                    <a:pt x="513" y="190"/>
                    <a:pt x="513" y="190"/>
                    <a:pt x="513" y="190"/>
                  </a:cubicBezTo>
                  <a:cubicBezTo>
                    <a:pt x="510" y="185"/>
                    <a:pt x="510" y="185"/>
                    <a:pt x="510" y="185"/>
                  </a:cubicBezTo>
                  <a:cubicBezTo>
                    <a:pt x="510" y="185"/>
                    <a:pt x="510" y="185"/>
                    <a:pt x="510" y="185"/>
                  </a:cubicBezTo>
                  <a:cubicBezTo>
                    <a:pt x="506" y="179"/>
                    <a:pt x="506" y="179"/>
                    <a:pt x="506" y="179"/>
                  </a:cubicBezTo>
                  <a:cubicBezTo>
                    <a:pt x="500" y="172"/>
                    <a:pt x="500" y="172"/>
                    <a:pt x="500" y="172"/>
                  </a:cubicBezTo>
                  <a:cubicBezTo>
                    <a:pt x="496" y="172"/>
                    <a:pt x="496" y="172"/>
                    <a:pt x="496" y="172"/>
                  </a:cubicBezTo>
                  <a:cubicBezTo>
                    <a:pt x="488" y="175"/>
                    <a:pt x="488" y="175"/>
                    <a:pt x="488" y="175"/>
                  </a:cubicBezTo>
                  <a:cubicBezTo>
                    <a:pt x="487" y="175"/>
                    <a:pt x="487" y="175"/>
                    <a:pt x="487" y="175"/>
                  </a:cubicBezTo>
                  <a:cubicBezTo>
                    <a:pt x="467" y="174"/>
                    <a:pt x="467" y="174"/>
                    <a:pt x="467" y="174"/>
                  </a:cubicBezTo>
                  <a:cubicBezTo>
                    <a:pt x="451" y="171"/>
                    <a:pt x="451" y="171"/>
                    <a:pt x="451" y="171"/>
                  </a:cubicBezTo>
                  <a:cubicBezTo>
                    <a:pt x="450" y="170"/>
                    <a:pt x="447" y="169"/>
                    <a:pt x="443" y="166"/>
                  </a:cubicBezTo>
                  <a:cubicBezTo>
                    <a:pt x="431" y="162"/>
                    <a:pt x="431" y="162"/>
                    <a:pt x="431" y="162"/>
                  </a:cubicBezTo>
                  <a:cubicBezTo>
                    <a:pt x="422" y="159"/>
                    <a:pt x="416" y="157"/>
                    <a:pt x="415" y="155"/>
                  </a:cubicBezTo>
                  <a:cubicBezTo>
                    <a:pt x="413" y="154"/>
                    <a:pt x="413" y="154"/>
                    <a:pt x="413" y="154"/>
                  </a:cubicBezTo>
                  <a:cubicBezTo>
                    <a:pt x="410" y="153"/>
                    <a:pt x="410" y="153"/>
                    <a:pt x="410" y="153"/>
                  </a:cubicBezTo>
                  <a:cubicBezTo>
                    <a:pt x="403" y="149"/>
                    <a:pt x="403" y="149"/>
                    <a:pt x="403" y="149"/>
                  </a:cubicBezTo>
                  <a:cubicBezTo>
                    <a:pt x="402" y="149"/>
                    <a:pt x="402" y="149"/>
                    <a:pt x="402" y="149"/>
                  </a:cubicBezTo>
                  <a:cubicBezTo>
                    <a:pt x="401" y="147"/>
                    <a:pt x="400" y="146"/>
                    <a:pt x="399" y="144"/>
                  </a:cubicBezTo>
                  <a:cubicBezTo>
                    <a:pt x="398" y="141"/>
                    <a:pt x="398" y="141"/>
                    <a:pt x="398" y="141"/>
                  </a:cubicBezTo>
                  <a:cubicBezTo>
                    <a:pt x="394" y="136"/>
                    <a:pt x="394" y="136"/>
                    <a:pt x="394" y="136"/>
                  </a:cubicBezTo>
                  <a:cubicBezTo>
                    <a:pt x="389" y="133"/>
                    <a:pt x="389" y="133"/>
                    <a:pt x="389" y="133"/>
                  </a:cubicBezTo>
                  <a:cubicBezTo>
                    <a:pt x="387" y="135"/>
                    <a:pt x="387" y="135"/>
                    <a:pt x="387" y="135"/>
                  </a:cubicBezTo>
                  <a:cubicBezTo>
                    <a:pt x="385" y="136"/>
                    <a:pt x="385" y="136"/>
                    <a:pt x="385" y="136"/>
                  </a:cubicBezTo>
                  <a:cubicBezTo>
                    <a:pt x="384" y="137"/>
                    <a:pt x="384" y="137"/>
                    <a:pt x="384" y="137"/>
                  </a:cubicBezTo>
                  <a:cubicBezTo>
                    <a:pt x="382" y="139"/>
                    <a:pt x="380" y="139"/>
                    <a:pt x="378" y="140"/>
                  </a:cubicBezTo>
                  <a:cubicBezTo>
                    <a:pt x="375" y="141"/>
                    <a:pt x="372" y="139"/>
                    <a:pt x="368" y="135"/>
                  </a:cubicBezTo>
                  <a:cubicBezTo>
                    <a:pt x="361" y="127"/>
                    <a:pt x="361" y="127"/>
                    <a:pt x="361" y="127"/>
                  </a:cubicBezTo>
                  <a:cubicBezTo>
                    <a:pt x="358" y="123"/>
                    <a:pt x="356" y="121"/>
                    <a:pt x="355" y="119"/>
                  </a:cubicBezTo>
                  <a:cubicBezTo>
                    <a:pt x="353" y="115"/>
                    <a:pt x="353" y="115"/>
                    <a:pt x="353" y="115"/>
                  </a:cubicBezTo>
                  <a:cubicBezTo>
                    <a:pt x="350" y="113"/>
                    <a:pt x="348" y="110"/>
                    <a:pt x="347" y="107"/>
                  </a:cubicBezTo>
                  <a:cubicBezTo>
                    <a:pt x="346" y="104"/>
                    <a:pt x="346" y="101"/>
                    <a:pt x="347" y="97"/>
                  </a:cubicBezTo>
                  <a:cubicBezTo>
                    <a:pt x="347" y="97"/>
                    <a:pt x="347" y="97"/>
                    <a:pt x="347" y="97"/>
                  </a:cubicBezTo>
                  <a:cubicBezTo>
                    <a:pt x="347" y="97"/>
                    <a:pt x="347" y="97"/>
                    <a:pt x="347" y="97"/>
                  </a:cubicBezTo>
                  <a:cubicBezTo>
                    <a:pt x="352" y="88"/>
                    <a:pt x="352" y="88"/>
                    <a:pt x="352" y="88"/>
                  </a:cubicBezTo>
                  <a:cubicBezTo>
                    <a:pt x="355" y="79"/>
                    <a:pt x="355" y="79"/>
                    <a:pt x="355" y="79"/>
                  </a:cubicBezTo>
                  <a:cubicBezTo>
                    <a:pt x="356" y="73"/>
                    <a:pt x="356" y="73"/>
                    <a:pt x="356" y="73"/>
                  </a:cubicBezTo>
                  <a:cubicBezTo>
                    <a:pt x="354" y="64"/>
                    <a:pt x="354" y="64"/>
                    <a:pt x="354" y="64"/>
                  </a:cubicBezTo>
                  <a:cubicBezTo>
                    <a:pt x="348" y="59"/>
                    <a:pt x="348" y="59"/>
                    <a:pt x="348" y="59"/>
                  </a:cubicBezTo>
                  <a:cubicBezTo>
                    <a:pt x="349" y="51"/>
                    <a:pt x="349" y="51"/>
                    <a:pt x="349" y="51"/>
                  </a:cubicBezTo>
                  <a:cubicBezTo>
                    <a:pt x="349" y="45"/>
                    <a:pt x="351" y="43"/>
                    <a:pt x="355" y="42"/>
                  </a:cubicBezTo>
                  <a:cubicBezTo>
                    <a:pt x="356" y="41"/>
                    <a:pt x="357" y="41"/>
                    <a:pt x="357" y="39"/>
                  </a:cubicBezTo>
                  <a:cubicBezTo>
                    <a:pt x="357" y="39"/>
                    <a:pt x="357" y="39"/>
                    <a:pt x="357" y="39"/>
                  </a:cubicBezTo>
                  <a:cubicBezTo>
                    <a:pt x="357" y="31"/>
                    <a:pt x="357" y="31"/>
                    <a:pt x="357" y="31"/>
                  </a:cubicBezTo>
                  <a:cubicBezTo>
                    <a:pt x="357" y="30"/>
                    <a:pt x="357" y="30"/>
                    <a:pt x="357" y="30"/>
                  </a:cubicBezTo>
                  <a:cubicBezTo>
                    <a:pt x="357" y="30"/>
                    <a:pt x="357" y="30"/>
                    <a:pt x="357" y="30"/>
                  </a:cubicBezTo>
                  <a:cubicBezTo>
                    <a:pt x="357" y="21"/>
                    <a:pt x="357" y="21"/>
                    <a:pt x="357" y="21"/>
                  </a:cubicBezTo>
                  <a:cubicBezTo>
                    <a:pt x="356" y="21"/>
                    <a:pt x="356" y="21"/>
                    <a:pt x="356" y="21"/>
                  </a:cubicBezTo>
                  <a:cubicBezTo>
                    <a:pt x="356" y="21"/>
                    <a:pt x="356" y="21"/>
                    <a:pt x="356" y="21"/>
                  </a:cubicBezTo>
                  <a:cubicBezTo>
                    <a:pt x="356" y="21"/>
                    <a:pt x="356" y="21"/>
                    <a:pt x="356" y="21"/>
                  </a:cubicBezTo>
                  <a:cubicBezTo>
                    <a:pt x="356" y="21"/>
                    <a:pt x="356" y="21"/>
                    <a:pt x="356" y="21"/>
                  </a:cubicBezTo>
                  <a:cubicBezTo>
                    <a:pt x="354" y="20"/>
                    <a:pt x="354" y="20"/>
                    <a:pt x="354" y="20"/>
                  </a:cubicBezTo>
                  <a:cubicBezTo>
                    <a:pt x="354" y="19"/>
                    <a:pt x="354" y="19"/>
                    <a:pt x="354" y="19"/>
                  </a:cubicBezTo>
                  <a:cubicBezTo>
                    <a:pt x="354" y="19"/>
                    <a:pt x="354" y="19"/>
                    <a:pt x="354" y="19"/>
                  </a:cubicBezTo>
                  <a:cubicBezTo>
                    <a:pt x="347" y="15"/>
                    <a:pt x="347" y="15"/>
                    <a:pt x="347" y="15"/>
                  </a:cubicBezTo>
                  <a:cubicBezTo>
                    <a:pt x="347" y="15"/>
                    <a:pt x="347" y="15"/>
                    <a:pt x="347" y="15"/>
                  </a:cubicBezTo>
                  <a:cubicBezTo>
                    <a:pt x="346" y="15"/>
                    <a:pt x="346" y="15"/>
                    <a:pt x="346" y="15"/>
                  </a:cubicBezTo>
                  <a:cubicBezTo>
                    <a:pt x="341" y="10"/>
                    <a:pt x="341" y="10"/>
                    <a:pt x="341" y="10"/>
                  </a:cubicBezTo>
                  <a:cubicBezTo>
                    <a:pt x="322" y="6"/>
                    <a:pt x="322" y="6"/>
                    <a:pt x="322" y="6"/>
                  </a:cubicBezTo>
                  <a:cubicBezTo>
                    <a:pt x="322" y="6"/>
                    <a:pt x="322" y="6"/>
                    <a:pt x="322" y="6"/>
                  </a:cubicBezTo>
                  <a:cubicBezTo>
                    <a:pt x="316" y="2"/>
                    <a:pt x="316" y="2"/>
                    <a:pt x="316" y="2"/>
                  </a:cubicBezTo>
                  <a:cubicBezTo>
                    <a:pt x="305" y="2"/>
                    <a:pt x="305" y="2"/>
                    <a:pt x="305" y="2"/>
                  </a:cubicBezTo>
                  <a:cubicBezTo>
                    <a:pt x="303" y="2"/>
                    <a:pt x="301" y="3"/>
                    <a:pt x="298" y="5"/>
                  </a:cubicBezTo>
                  <a:cubicBezTo>
                    <a:pt x="298" y="5"/>
                    <a:pt x="298" y="5"/>
                    <a:pt x="298" y="5"/>
                  </a:cubicBezTo>
                  <a:cubicBezTo>
                    <a:pt x="289" y="8"/>
                    <a:pt x="289" y="8"/>
                    <a:pt x="289" y="8"/>
                  </a:cubicBezTo>
                  <a:cubicBezTo>
                    <a:pt x="267" y="8"/>
                    <a:pt x="267" y="8"/>
                    <a:pt x="267" y="8"/>
                  </a:cubicBezTo>
                  <a:cubicBezTo>
                    <a:pt x="264" y="9"/>
                    <a:pt x="261" y="9"/>
                    <a:pt x="260" y="11"/>
                  </a:cubicBezTo>
                  <a:cubicBezTo>
                    <a:pt x="257" y="13"/>
                    <a:pt x="253" y="15"/>
                    <a:pt x="247" y="17"/>
                  </a:cubicBezTo>
                  <a:cubicBezTo>
                    <a:pt x="236" y="19"/>
                    <a:pt x="236" y="19"/>
                    <a:pt x="236" y="19"/>
                  </a:cubicBezTo>
                  <a:cubicBezTo>
                    <a:pt x="236" y="19"/>
                    <a:pt x="236" y="19"/>
                    <a:pt x="236" y="19"/>
                  </a:cubicBezTo>
                  <a:cubicBezTo>
                    <a:pt x="236" y="19"/>
                    <a:pt x="236" y="19"/>
                    <a:pt x="236" y="19"/>
                  </a:cubicBezTo>
                  <a:cubicBezTo>
                    <a:pt x="221" y="18"/>
                    <a:pt x="221" y="18"/>
                    <a:pt x="221" y="18"/>
                  </a:cubicBezTo>
                  <a:cubicBezTo>
                    <a:pt x="220" y="17"/>
                    <a:pt x="220" y="17"/>
                    <a:pt x="220" y="17"/>
                  </a:cubicBezTo>
                  <a:cubicBezTo>
                    <a:pt x="220" y="18"/>
                    <a:pt x="220" y="18"/>
                    <a:pt x="220" y="18"/>
                  </a:cubicBezTo>
                  <a:cubicBezTo>
                    <a:pt x="220" y="17"/>
                    <a:pt x="220" y="17"/>
                    <a:pt x="220" y="17"/>
                  </a:cubicBezTo>
                  <a:cubicBezTo>
                    <a:pt x="214" y="17"/>
                    <a:pt x="214" y="17"/>
                    <a:pt x="214" y="17"/>
                  </a:cubicBezTo>
                  <a:cubicBezTo>
                    <a:pt x="206" y="20"/>
                    <a:pt x="206" y="20"/>
                    <a:pt x="206" y="20"/>
                  </a:cubicBezTo>
                  <a:cubicBezTo>
                    <a:pt x="188" y="21"/>
                    <a:pt x="188" y="21"/>
                    <a:pt x="188" y="21"/>
                  </a:cubicBezTo>
                  <a:cubicBezTo>
                    <a:pt x="188" y="21"/>
                    <a:pt x="188" y="21"/>
                    <a:pt x="188" y="21"/>
                  </a:cubicBezTo>
                  <a:cubicBezTo>
                    <a:pt x="187" y="21"/>
                    <a:pt x="187" y="21"/>
                    <a:pt x="187" y="21"/>
                  </a:cubicBezTo>
                  <a:cubicBezTo>
                    <a:pt x="178" y="18"/>
                    <a:pt x="178" y="18"/>
                    <a:pt x="178" y="18"/>
                  </a:cubicBezTo>
                  <a:cubicBezTo>
                    <a:pt x="171" y="18"/>
                    <a:pt x="171" y="18"/>
                    <a:pt x="171" y="18"/>
                  </a:cubicBezTo>
                  <a:cubicBezTo>
                    <a:pt x="168" y="17"/>
                    <a:pt x="164" y="15"/>
                    <a:pt x="160" y="10"/>
                  </a:cubicBezTo>
                  <a:cubicBezTo>
                    <a:pt x="160" y="9"/>
                    <a:pt x="160" y="9"/>
                    <a:pt x="160" y="9"/>
                  </a:cubicBezTo>
                  <a:cubicBezTo>
                    <a:pt x="159" y="5"/>
                    <a:pt x="158" y="4"/>
                    <a:pt x="158" y="3"/>
                  </a:cubicBezTo>
                  <a:cubicBezTo>
                    <a:pt x="156" y="2"/>
                    <a:pt x="156" y="2"/>
                    <a:pt x="156" y="2"/>
                  </a:cubicBezTo>
                  <a:cubicBezTo>
                    <a:pt x="152" y="0"/>
                    <a:pt x="152" y="0"/>
                    <a:pt x="152" y="0"/>
                  </a:cubicBezTo>
                  <a:cubicBezTo>
                    <a:pt x="149" y="3"/>
                    <a:pt x="149" y="3"/>
                    <a:pt x="149" y="3"/>
                  </a:cubicBezTo>
                  <a:cubicBezTo>
                    <a:pt x="148" y="4"/>
                    <a:pt x="148" y="4"/>
                    <a:pt x="148" y="4"/>
                  </a:cubicBezTo>
                  <a:cubicBezTo>
                    <a:pt x="136" y="9"/>
                    <a:pt x="136" y="9"/>
                    <a:pt x="136" y="9"/>
                  </a:cubicBezTo>
                  <a:cubicBezTo>
                    <a:pt x="135" y="9"/>
                    <a:pt x="135" y="9"/>
                    <a:pt x="135" y="9"/>
                  </a:cubicBezTo>
                  <a:cubicBezTo>
                    <a:pt x="134" y="9"/>
                    <a:pt x="134" y="9"/>
                    <a:pt x="134" y="9"/>
                  </a:cubicBezTo>
                  <a:cubicBezTo>
                    <a:pt x="119" y="11"/>
                    <a:pt x="119" y="11"/>
                    <a:pt x="119" y="11"/>
                  </a:cubicBezTo>
                  <a:cubicBezTo>
                    <a:pt x="116" y="11"/>
                    <a:pt x="112" y="9"/>
                    <a:pt x="106" y="8"/>
                  </a:cubicBezTo>
                  <a:cubicBezTo>
                    <a:pt x="92" y="5"/>
                    <a:pt x="92" y="5"/>
                    <a:pt x="92" y="5"/>
                  </a:cubicBezTo>
                  <a:cubicBezTo>
                    <a:pt x="92" y="5"/>
                    <a:pt x="92" y="5"/>
                    <a:pt x="92" y="5"/>
                  </a:cubicBezTo>
                  <a:cubicBezTo>
                    <a:pt x="92" y="5"/>
                    <a:pt x="92" y="5"/>
                    <a:pt x="92" y="5"/>
                  </a:cubicBezTo>
                  <a:cubicBezTo>
                    <a:pt x="84" y="1"/>
                    <a:pt x="84" y="1"/>
                    <a:pt x="84" y="1"/>
                  </a:cubicBezTo>
                  <a:lnTo>
                    <a:pt x="77" y="1"/>
                  </a:lnTo>
                  <a:close/>
                </a:path>
              </a:pathLst>
            </a:custGeom>
            <a:grpFill/>
            <a:ln>
              <a:noFill/>
            </a:ln>
          </p:spPr>
          <p:txBody>
            <a:bodyPr/>
            <a:lstStyle/>
            <a:p>
              <a:pPr eaLnBrk="1" fontAlgn="auto" hangingPunct="1">
                <a:spcBef>
                  <a:spcPct val="0"/>
                </a:spcBef>
                <a:spcAft>
                  <a:spcPct val="0"/>
                </a:spcAft>
                <a:defRPr/>
              </a:pPr>
              <a:endParaRPr altLang="en-US" lang="zh-CN">
                <a:solidFill>
                  <a:prstClr val="black"/>
                </a:solidFill>
                <a:latin typeface="+mn-lt"/>
                <a:ea typeface="+mn-ea"/>
                <a:cs typeface="+mn-cs"/>
              </a:endParaRPr>
            </a:p>
          </p:txBody>
        </p:sp>
        <p:sp>
          <p:nvSpPr>
            <p:cNvPr id="12" name="Freeform 13">
              <a:extLst>
                <a:ext uri="{FF2B5EF4-FFF2-40B4-BE49-F238E27FC236}">
                  <a16:creationId xmlns:a16="http://schemas.microsoft.com/office/drawing/2014/main" id="{CE08F165-6131-4F95-8696-08BB930C3935}"/>
                </a:ext>
              </a:extLst>
            </p:cNvPr>
            <p:cNvSpPr/>
            <p:nvPr/>
          </p:nvSpPr>
          <p:spPr bwMode="auto">
            <a:xfrm>
              <a:off x="2624138" y="4333875"/>
              <a:ext cx="973137" cy="1008063"/>
            </a:xfrm>
            <a:custGeom>
              <a:gdLst>
                <a:gd fmla="*/ 9 w 284" name="T0"/>
                <a:gd fmla="*/ 183 h 297" name="T1"/>
                <a:gd fmla="*/ 41 w 284" name="T2"/>
                <a:gd fmla="*/ 181 h 297" name="T3"/>
                <a:gd fmla="*/ 42 w 284" name="T4"/>
                <a:gd fmla="*/ 195 h 297" name="T5"/>
                <a:gd fmla="*/ 67 w 284" name="T6"/>
                <a:gd fmla="*/ 222 h 297" name="T7"/>
                <a:gd fmla="*/ 72 w 284" name="T8"/>
                <a:gd fmla="*/ 260 h 297" name="T9"/>
                <a:gd fmla="*/ 110 w 284" name="T10"/>
                <a:gd fmla="*/ 271 h 297" name="T11"/>
                <a:gd fmla="*/ 118 w 284" name="T12"/>
                <a:gd fmla="*/ 282 h 297" name="T13"/>
                <a:gd fmla="*/ 135 w 284" name="T14"/>
                <a:gd fmla="*/ 297 h 297" name="T15"/>
                <a:gd fmla="*/ 136 w 284" name="T16"/>
                <a:gd fmla="*/ 285 h 297" name="T17"/>
                <a:gd fmla="*/ 135 w 284" name="T18"/>
                <a:gd fmla="*/ 244 h 297" name="T19"/>
                <a:gd fmla="*/ 161 w 284" name="T20"/>
                <a:gd fmla="*/ 236 h 297" name="T21"/>
                <a:gd fmla="*/ 190 w 284" name="T22"/>
                <a:gd fmla="*/ 236 h 297" name="T23"/>
                <a:gd fmla="*/ 219 w 284" name="T24"/>
                <a:gd fmla="*/ 233 h 297" name="T25"/>
                <a:gd fmla="*/ 256 w 284" name="T26"/>
                <a:gd fmla="*/ 211 h 297" name="T27"/>
                <a:gd fmla="*/ 265 w 284" name="T28"/>
                <a:gd fmla="*/ 214 h 297" name="T29"/>
                <a:gd fmla="*/ 270 w 284" name="T30"/>
                <a:gd fmla="*/ 216 h 297" name="T31"/>
                <a:gd fmla="*/ 284 w 284" name="T32"/>
                <a:gd fmla="*/ 206 h 297" name="T33"/>
                <a:gd fmla="*/ 274 w 284" name="T34"/>
                <a:gd fmla="*/ 195 h 297" name="T35"/>
                <a:gd fmla="*/ 251 w 284" name="T36"/>
                <a:gd fmla="*/ 181 h 297" name="T37"/>
                <a:gd fmla="*/ 236 w 284" name="T38"/>
                <a:gd fmla="*/ 182 h 297" name="T39"/>
                <a:gd fmla="*/ 230 w 284" name="T40"/>
                <a:gd fmla="*/ 170 h 297" name="T41"/>
                <a:gd fmla="*/ 234 w 284" name="T42"/>
                <a:gd fmla="*/ 155 h 297" name="T43"/>
                <a:gd fmla="*/ 226 w 284" name="T44"/>
                <a:gd fmla="*/ 137 h 297" name="T45"/>
                <a:gd fmla="*/ 232 w 284" name="T46"/>
                <a:gd fmla="*/ 106 h 297" name="T47"/>
                <a:gd fmla="*/ 216 w 284" name="T48"/>
                <a:gd fmla="*/ 102 h 297" name="T49"/>
                <a:gd fmla="*/ 200 w 284" name="T50"/>
                <a:gd fmla="*/ 84 h 297" name="T51"/>
                <a:gd fmla="*/ 198 w 284" name="T52"/>
                <a:gd fmla="*/ 75 h 297" name="T53"/>
                <a:gd fmla="*/ 206 w 284" name="T54"/>
                <a:gd fmla="*/ 66 h 297" name="T55"/>
                <a:gd fmla="*/ 235 w 284" name="T56"/>
                <a:gd fmla="*/ 63 h 297" name="T57"/>
                <a:gd fmla="*/ 243 w 284" name="T58"/>
                <a:gd fmla="*/ 66 h 297" name="T59"/>
                <a:gd fmla="*/ 256 w 284" name="T60"/>
                <a:gd fmla="*/ 54 h 297" name="T61"/>
                <a:gd fmla="*/ 235 w 284" name="T62"/>
                <a:gd fmla="*/ 52 h 297" name="T63"/>
                <a:gd fmla="*/ 227 w 284" name="T64"/>
                <a:gd fmla="*/ 45 h 297" name="T65"/>
                <a:gd fmla="*/ 222 w 284" name="T66"/>
                <a:gd fmla="*/ 22 h 297" name="T67"/>
                <a:gd fmla="*/ 198 w 284" name="T68"/>
                <a:gd fmla="*/ 34 h 297" name="T69"/>
                <a:gd fmla="*/ 201 w 284" name="T70"/>
                <a:gd fmla="*/ 50 h 297" name="T71"/>
                <a:gd fmla="*/ 193 w 284" name="T72"/>
                <a:gd fmla="*/ 62 h 297" name="T73"/>
                <a:gd fmla="*/ 183 w 284" name="T74"/>
                <a:gd fmla="*/ 86 h 297" name="T75"/>
                <a:gd fmla="*/ 183 w 284" name="T76"/>
                <a:gd fmla="*/ 98 h 297" name="T77"/>
                <a:gd fmla="*/ 177 w 284" name="T78"/>
                <a:gd fmla="*/ 105 h 297" name="T79"/>
                <a:gd fmla="*/ 173 w 284" name="T80"/>
                <a:gd fmla="*/ 107 h 297" name="T81"/>
                <a:gd fmla="*/ 153 w 284" name="T82"/>
                <a:gd fmla="*/ 112 h 297" name="T83"/>
                <a:gd fmla="*/ 138 w 284" name="T84"/>
                <a:gd fmla="*/ 110 h 297" name="T85"/>
                <a:gd fmla="*/ 129 w 284" name="T86"/>
                <a:gd fmla="*/ 106 h 297" name="T87"/>
                <a:gd fmla="*/ 122 w 284" name="T88"/>
                <a:gd fmla="*/ 84 h 297" name="T89"/>
                <a:gd fmla="*/ 113 w 284" name="T90"/>
                <a:gd fmla="*/ 64 h 297" name="T91"/>
                <a:gd fmla="*/ 110 w 284" name="T92"/>
                <a:gd fmla="*/ 58 h 297" name="T93"/>
                <a:gd fmla="*/ 100 w 284" name="T94"/>
                <a:gd fmla="*/ 52 h 297" name="T95"/>
                <a:gd fmla="*/ 86 w 284" name="T96"/>
                <a:gd fmla="*/ 44 h 297" name="T97"/>
                <a:gd fmla="*/ 85 w 284" name="T98"/>
                <a:gd fmla="*/ 35 h 297" name="T99"/>
                <a:gd fmla="*/ 77 w 284" name="T100"/>
                <a:gd fmla="*/ 29 h 297" name="T101"/>
                <a:gd fmla="*/ 61 w 284" name="T102"/>
                <a:gd fmla="*/ 42 h 297" name="T103"/>
                <a:gd fmla="*/ 49 w 284" name="T104"/>
                <a:gd fmla="*/ 21 h 297" name="T105"/>
                <a:gd fmla="*/ 40 w 284" name="T106"/>
                <a:gd fmla="*/ 11 h 297" name="T107"/>
                <a:gd fmla="*/ 28 w 284" name="T108"/>
                <a:gd fmla="*/ 33 h 297" name="T109"/>
                <a:gd fmla="*/ 28 w 284" name="T110"/>
                <a:gd fmla="*/ 54 h 297" name="T111"/>
                <a:gd fmla="*/ 45 w 284" name="T112"/>
                <a:gd fmla="*/ 70 h 297" name="T113"/>
                <a:gd fmla="*/ 31 w 284" name="T114"/>
                <a:gd fmla="*/ 128 h 297" name="T115"/>
                <a:gd fmla="*/ 1 w 284" name="T116"/>
                <a:gd fmla="*/ 174 h 297" name="T117"/>
                <a:gd fmla="*/ 2 w 284" name="T118"/>
                <a:gd fmla="*/ 182 h 297" name="T1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b="b" l="0" r="r" t="0"/>
              <a:pathLst>
                <a:path h="297" w="284">
                  <a:moveTo>
                    <a:pt x="2" y="182"/>
                  </a:moveTo>
                  <a:cubicBezTo>
                    <a:pt x="0" y="187"/>
                    <a:pt x="0" y="187"/>
                    <a:pt x="0" y="187"/>
                  </a:cubicBezTo>
                  <a:cubicBezTo>
                    <a:pt x="3" y="187"/>
                    <a:pt x="6" y="186"/>
                    <a:pt x="9" y="183"/>
                  </a:cubicBezTo>
                  <a:cubicBezTo>
                    <a:pt x="9" y="183"/>
                    <a:pt x="9" y="183"/>
                    <a:pt x="9" y="183"/>
                  </a:cubicBezTo>
                  <a:cubicBezTo>
                    <a:pt x="10" y="183"/>
                    <a:pt x="10" y="183"/>
                    <a:pt x="10" y="183"/>
                  </a:cubicBezTo>
                  <a:cubicBezTo>
                    <a:pt x="26" y="181"/>
                    <a:pt x="26" y="181"/>
                    <a:pt x="26" y="181"/>
                  </a:cubicBezTo>
                  <a:cubicBezTo>
                    <a:pt x="37" y="176"/>
                    <a:pt x="37" y="176"/>
                    <a:pt x="37" y="176"/>
                  </a:cubicBezTo>
                  <a:cubicBezTo>
                    <a:pt x="41" y="181"/>
                    <a:pt x="41" y="181"/>
                    <a:pt x="41" y="181"/>
                  </a:cubicBezTo>
                  <a:cubicBezTo>
                    <a:pt x="41" y="182"/>
                    <a:pt x="41" y="182"/>
                    <a:pt x="41" y="182"/>
                  </a:cubicBezTo>
                  <a:cubicBezTo>
                    <a:pt x="37" y="189"/>
                    <a:pt x="37" y="189"/>
                    <a:pt x="37" y="189"/>
                  </a:cubicBezTo>
                  <a:cubicBezTo>
                    <a:pt x="42" y="195"/>
                    <a:pt x="42" y="195"/>
                    <a:pt x="42" y="195"/>
                  </a:cubicBezTo>
                  <a:cubicBezTo>
                    <a:pt x="42" y="195"/>
                    <a:pt x="42" y="195"/>
                    <a:pt x="42" y="195"/>
                  </a:cubicBezTo>
                  <a:cubicBezTo>
                    <a:pt x="42" y="196"/>
                    <a:pt x="42" y="196"/>
                    <a:pt x="42" y="196"/>
                  </a:cubicBezTo>
                  <a:cubicBezTo>
                    <a:pt x="38" y="213"/>
                    <a:pt x="38" y="213"/>
                    <a:pt x="38" y="213"/>
                  </a:cubicBezTo>
                  <a:cubicBezTo>
                    <a:pt x="49" y="221"/>
                    <a:pt x="49" y="221"/>
                    <a:pt x="49" y="221"/>
                  </a:cubicBezTo>
                  <a:cubicBezTo>
                    <a:pt x="67" y="222"/>
                    <a:pt x="67" y="222"/>
                    <a:pt x="67" y="222"/>
                  </a:cubicBezTo>
                  <a:cubicBezTo>
                    <a:pt x="65" y="225"/>
                    <a:pt x="65" y="225"/>
                    <a:pt x="65" y="225"/>
                  </a:cubicBezTo>
                  <a:cubicBezTo>
                    <a:pt x="53" y="240"/>
                    <a:pt x="47" y="249"/>
                    <a:pt x="47" y="252"/>
                  </a:cubicBezTo>
                  <a:cubicBezTo>
                    <a:pt x="55" y="253"/>
                    <a:pt x="55" y="253"/>
                    <a:pt x="55" y="253"/>
                  </a:cubicBezTo>
                  <a:cubicBezTo>
                    <a:pt x="64" y="254"/>
                    <a:pt x="70" y="257"/>
                    <a:pt x="72" y="260"/>
                  </a:cubicBezTo>
                  <a:cubicBezTo>
                    <a:pt x="74" y="265"/>
                    <a:pt x="77" y="270"/>
                    <a:pt x="79" y="276"/>
                  </a:cubicBezTo>
                  <a:cubicBezTo>
                    <a:pt x="89" y="282"/>
                    <a:pt x="89" y="282"/>
                    <a:pt x="89" y="282"/>
                  </a:cubicBezTo>
                  <a:cubicBezTo>
                    <a:pt x="96" y="283"/>
                    <a:pt x="96" y="283"/>
                    <a:pt x="96" y="283"/>
                  </a:cubicBezTo>
                  <a:cubicBezTo>
                    <a:pt x="110" y="271"/>
                    <a:pt x="110" y="271"/>
                    <a:pt x="110" y="271"/>
                  </a:cubicBezTo>
                  <a:cubicBezTo>
                    <a:pt x="117" y="282"/>
                    <a:pt x="117" y="282"/>
                    <a:pt x="117" y="282"/>
                  </a:cubicBezTo>
                  <a:cubicBezTo>
                    <a:pt x="117" y="282"/>
                    <a:pt x="117" y="282"/>
                    <a:pt x="117" y="282"/>
                  </a:cubicBezTo>
                  <a:cubicBezTo>
                    <a:pt x="117" y="282"/>
                    <a:pt x="117" y="282"/>
                    <a:pt x="117" y="282"/>
                  </a:cubicBezTo>
                  <a:cubicBezTo>
                    <a:pt x="118" y="282"/>
                    <a:pt x="118" y="282"/>
                    <a:pt x="118" y="282"/>
                  </a:cubicBezTo>
                  <a:cubicBezTo>
                    <a:pt x="120" y="292"/>
                    <a:pt x="120" y="292"/>
                    <a:pt x="120" y="292"/>
                  </a:cubicBezTo>
                  <a:cubicBezTo>
                    <a:pt x="126" y="294"/>
                    <a:pt x="126" y="294"/>
                    <a:pt x="126" y="294"/>
                  </a:cubicBezTo>
                  <a:cubicBezTo>
                    <a:pt x="126" y="294"/>
                    <a:pt x="126" y="294"/>
                    <a:pt x="126" y="294"/>
                  </a:cubicBezTo>
                  <a:cubicBezTo>
                    <a:pt x="135" y="297"/>
                    <a:pt x="135" y="297"/>
                    <a:pt x="135" y="297"/>
                  </a:cubicBezTo>
                  <a:cubicBezTo>
                    <a:pt x="138" y="296"/>
                    <a:pt x="138" y="296"/>
                    <a:pt x="138" y="296"/>
                  </a:cubicBezTo>
                  <a:cubicBezTo>
                    <a:pt x="138" y="296"/>
                    <a:pt x="138" y="296"/>
                    <a:pt x="138" y="296"/>
                  </a:cubicBezTo>
                  <a:cubicBezTo>
                    <a:pt x="136" y="285"/>
                    <a:pt x="136" y="285"/>
                    <a:pt x="136" y="285"/>
                  </a:cubicBezTo>
                  <a:cubicBezTo>
                    <a:pt x="136" y="285"/>
                    <a:pt x="136" y="285"/>
                    <a:pt x="136" y="285"/>
                  </a:cubicBezTo>
                  <a:cubicBezTo>
                    <a:pt x="131" y="261"/>
                    <a:pt x="131" y="261"/>
                    <a:pt x="131" y="261"/>
                  </a:cubicBezTo>
                  <a:cubicBezTo>
                    <a:pt x="131" y="260"/>
                    <a:pt x="131" y="260"/>
                    <a:pt x="131" y="260"/>
                  </a:cubicBezTo>
                  <a:cubicBezTo>
                    <a:pt x="134" y="244"/>
                    <a:pt x="134" y="244"/>
                    <a:pt x="134" y="244"/>
                  </a:cubicBezTo>
                  <a:cubicBezTo>
                    <a:pt x="135" y="244"/>
                    <a:pt x="135" y="244"/>
                    <a:pt x="135" y="244"/>
                  </a:cubicBezTo>
                  <a:cubicBezTo>
                    <a:pt x="136" y="244"/>
                    <a:pt x="136" y="244"/>
                    <a:pt x="136" y="244"/>
                  </a:cubicBezTo>
                  <a:cubicBezTo>
                    <a:pt x="147" y="245"/>
                    <a:pt x="147" y="245"/>
                    <a:pt x="147" y="245"/>
                  </a:cubicBezTo>
                  <a:cubicBezTo>
                    <a:pt x="160" y="235"/>
                    <a:pt x="160" y="235"/>
                    <a:pt x="160" y="235"/>
                  </a:cubicBezTo>
                  <a:cubicBezTo>
                    <a:pt x="161" y="236"/>
                    <a:pt x="161" y="236"/>
                    <a:pt x="161" y="236"/>
                  </a:cubicBezTo>
                  <a:cubicBezTo>
                    <a:pt x="169" y="242"/>
                    <a:pt x="173" y="246"/>
                    <a:pt x="176" y="249"/>
                  </a:cubicBezTo>
                  <a:cubicBezTo>
                    <a:pt x="178" y="248"/>
                    <a:pt x="183" y="244"/>
                    <a:pt x="189" y="237"/>
                  </a:cubicBezTo>
                  <a:cubicBezTo>
                    <a:pt x="189" y="237"/>
                    <a:pt x="189" y="237"/>
                    <a:pt x="189" y="237"/>
                  </a:cubicBezTo>
                  <a:cubicBezTo>
                    <a:pt x="190" y="236"/>
                    <a:pt x="190" y="236"/>
                    <a:pt x="190" y="236"/>
                  </a:cubicBezTo>
                  <a:cubicBezTo>
                    <a:pt x="210" y="241"/>
                    <a:pt x="210" y="241"/>
                    <a:pt x="210" y="241"/>
                  </a:cubicBezTo>
                  <a:cubicBezTo>
                    <a:pt x="219" y="234"/>
                    <a:pt x="219" y="234"/>
                    <a:pt x="219" y="234"/>
                  </a:cubicBezTo>
                  <a:cubicBezTo>
                    <a:pt x="219" y="234"/>
                    <a:pt x="219" y="234"/>
                    <a:pt x="219" y="234"/>
                  </a:cubicBezTo>
                  <a:cubicBezTo>
                    <a:pt x="219" y="233"/>
                    <a:pt x="219" y="233"/>
                    <a:pt x="219" y="233"/>
                  </a:cubicBezTo>
                  <a:cubicBezTo>
                    <a:pt x="220" y="233"/>
                    <a:pt x="220" y="233"/>
                    <a:pt x="220" y="233"/>
                  </a:cubicBezTo>
                  <a:cubicBezTo>
                    <a:pt x="220" y="234"/>
                    <a:pt x="220" y="234"/>
                    <a:pt x="220" y="234"/>
                  </a:cubicBezTo>
                  <a:cubicBezTo>
                    <a:pt x="229" y="235"/>
                    <a:pt x="229" y="235"/>
                    <a:pt x="229" y="235"/>
                  </a:cubicBezTo>
                  <a:cubicBezTo>
                    <a:pt x="256" y="211"/>
                    <a:pt x="256" y="211"/>
                    <a:pt x="256" y="211"/>
                  </a:cubicBezTo>
                  <a:cubicBezTo>
                    <a:pt x="264" y="214"/>
                    <a:pt x="264" y="214"/>
                    <a:pt x="264" y="214"/>
                  </a:cubicBezTo>
                  <a:cubicBezTo>
                    <a:pt x="264" y="214"/>
                    <a:pt x="264" y="214"/>
                    <a:pt x="264" y="214"/>
                  </a:cubicBezTo>
                  <a:cubicBezTo>
                    <a:pt x="265" y="214"/>
                    <a:pt x="265" y="214"/>
                    <a:pt x="265" y="214"/>
                  </a:cubicBezTo>
                  <a:cubicBezTo>
                    <a:pt x="265" y="214"/>
                    <a:pt x="265" y="214"/>
                    <a:pt x="265" y="214"/>
                  </a:cubicBezTo>
                  <a:cubicBezTo>
                    <a:pt x="265" y="215"/>
                    <a:pt x="265" y="215"/>
                    <a:pt x="265" y="215"/>
                  </a:cubicBezTo>
                  <a:cubicBezTo>
                    <a:pt x="267" y="218"/>
                    <a:pt x="267" y="218"/>
                    <a:pt x="267" y="218"/>
                  </a:cubicBezTo>
                  <a:cubicBezTo>
                    <a:pt x="269" y="216"/>
                    <a:pt x="269" y="216"/>
                    <a:pt x="269" y="216"/>
                  </a:cubicBezTo>
                  <a:cubicBezTo>
                    <a:pt x="270" y="216"/>
                    <a:pt x="270" y="216"/>
                    <a:pt x="270" y="216"/>
                  </a:cubicBezTo>
                  <a:cubicBezTo>
                    <a:pt x="270" y="216"/>
                    <a:pt x="270" y="216"/>
                    <a:pt x="270" y="216"/>
                  </a:cubicBezTo>
                  <a:cubicBezTo>
                    <a:pt x="270" y="216"/>
                    <a:pt x="270" y="216"/>
                    <a:pt x="270" y="216"/>
                  </a:cubicBezTo>
                  <a:cubicBezTo>
                    <a:pt x="278" y="211"/>
                    <a:pt x="278" y="211"/>
                    <a:pt x="278" y="211"/>
                  </a:cubicBezTo>
                  <a:cubicBezTo>
                    <a:pt x="284" y="206"/>
                    <a:pt x="284" y="206"/>
                    <a:pt x="284" y="206"/>
                  </a:cubicBezTo>
                  <a:cubicBezTo>
                    <a:pt x="283" y="193"/>
                    <a:pt x="283" y="193"/>
                    <a:pt x="283" y="193"/>
                  </a:cubicBezTo>
                  <a:cubicBezTo>
                    <a:pt x="281" y="192"/>
                    <a:pt x="281" y="192"/>
                    <a:pt x="281" y="192"/>
                  </a:cubicBezTo>
                  <a:cubicBezTo>
                    <a:pt x="274" y="195"/>
                    <a:pt x="274" y="195"/>
                    <a:pt x="274" y="195"/>
                  </a:cubicBezTo>
                  <a:cubicBezTo>
                    <a:pt x="274" y="195"/>
                    <a:pt x="274" y="195"/>
                    <a:pt x="274" y="195"/>
                  </a:cubicBezTo>
                  <a:cubicBezTo>
                    <a:pt x="271" y="196"/>
                    <a:pt x="269" y="196"/>
                    <a:pt x="267" y="196"/>
                  </a:cubicBezTo>
                  <a:cubicBezTo>
                    <a:pt x="258" y="196"/>
                    <a:pt x="258" y="196"/>
                    <a:pt x="258" y="196"/>
                  </a:cubicBezTo>
                  <a:cubicBezTo>
                    <a:pt x="255" y="196"/>
                    <a:pt x="253" y="195"/>
                    <a:pt x="252" y="194"/>
                  </a:cubicBezTo>
                  <a:cubicBezTo>
                    <a:pt x="251" y="181"/>
                    <a:pt x="251" y="181"/>
                    <a:pt x="251" y="181"/>
                  </a:cubicBezTo>
                  <a:cubicBezTo>
                    <a:pt x="249" y="179"/>
                    <a:pt x="247" y="178"/>
                    <a:pt x="246" y="178"/>
                  </a:cubicBezTo>
                  <a:cubicBezTo>
                    <a:pt x="244" y="179"/>
                    <a:pt x="244" y="179"/>
                    <a:pt x="244" y="179"/>
                  </a:cubicBezTo>
                  <a:cubicBezTo>
                    <a:pt x="241" y="181"/>
                    <a:pt x="241" y="181"/>
                    <a:pt x="241" y="181"/>
                  </a:cubicBezTo>
                  <a:cubicBezTo>
                    <a:pt x="236" y="182"/>
                    <a:pt x="236" y="182"/>
                    <a:pt x="236" y="182"/>
                  </a:cubicBezTo>
                  <a:cubicBezTo>
                    <a:pt x="234" y="182"/>
                    <a:pt x="234" y="182"/>
                    <a:pt x="234" y="182"/>
                  </a:cubicBezTo>
                  <a:cubicBezTo>
                    <a:pt x="234" y="181"/>
                    <a:pt x="234" y="181"/>
                    <a:pt x="234" y="181"/>
                  </a:cubicBezTo>
                  <a:cubicBezTo>
                    <a:pt x="231" y="176"/>
                    <a:pt x="231" y="176"/>
                    <a:pt x="231" y="176"/>
                  </a:cubicBezTo>
                  <a:cubicBezTo>
                    <a:pt x="230" y="170"/>
                    <a:pt x="230" y="170"/>
                    <a:pt x="230" y="170"/>
                  </a:cubicBezTo>
                  <a:cubicBezTo>
                    <a:pt x="230" y="170"/>
                    <a:pt x="230" y="170"/>
                    <a:pt x="230" y="170"/>
                  </a:cubicBezTo>
                  <a:cubicBezTo>
                    <a:pt x="233" y="155"/>
                    <a:pt x="233" y="155"/>
                    <a:pt x="233" y="155"/>
                  </a:cubicBezTo>
                  <a:cubicBezTo>
                    <a:pt x="233" y="155"/>
                    <a:pt x="233" y="155"/>
                    <a:pt x="233" y="155"/>
                  </a:cubicBezTo>
                  <a:cubicBezTo>
                    <a:pt x="234" y="155"/>
                    <a:pt x="234" y="155"/>
                    <a:pt x="234" y="155"/>
                  </a:cubicBezTo>
                  <a:cubicBezTo>
                    <a:pt x="234" y="155"/>
                    <a:pt x="234" y="155"/>
                    <a:pt x="234" y="155"/>
                  </a:cubicBezTo>
                  <a:cubicBezTo>
                    <a:pt x="237" y="147"/>
                    <a:pt x="237" y="147"/>
                    <a:pt x="237" y="147"/>
                  </a:cubicBezTo>
                  <a:cubicBezTo>
                    <a:pt x="226" y="137"/>
                    <a:pt x="226" y="137"/>
                    <a:pt x="226" y="137"/>
                  </a:cubicBezTo>
                  <a:cubicBezTo>
                    <a:pt x="226" y="137"/>
                    <a:pt x="226" y="137"/>
                    <a:pt x="226" y="137"/>
                  </a:cubicBezTo>
                  <a:cubicBezTo>
                    <a:pt x="225" y="136"/>
                    <a:pt x="225" y="136"/>
                    <a:pt x="225" y="136"/>
                  </a:cubicBezTo>
                  <a:cubicBezTo>
                    <a:pt x="225" y="125"/>
                    <a:pt x="225" y="125"/>
                    <a:pt x="225" y="125"/>
                  </a:cubicBezTo>
                  <a:cubicBezTo>
                    <a:pt x="226" y="124"/>
                    <a:pt x="226" y="124"/>
                    <a:pt x="226" y="124"/>
                  </a:cubicBezTo>
                  <a:cubicBezTo>
                    <a:pt x="232" y="106"/>
                    <a:pt x="232" y="106"/>
                    <a:pt x="232" y="106"/>
                  </a:cubicBezTo>
                  <a:cubicBezTo>
                    <a:pt x="228" y="96"/>
                    <a:pt x="228" y="96"/>
                    <a:pt x="228" y="96"/>
                  </a:cubicBezTo>
                  <a:cubicBezTo>
                    <a:pt x="225" y="95"/>
                    <a:pt x="225" y="95"/>
                    <a:pt x="225" y="95"/>
                  </a:cubicBezTo>
                  <a:cubicBezTo>
                    <a:pt x="220" y="96"/>
                    <a:pt x="220" y="96"/>
                    <a:pt x="220" y="96"/>
                  </a:cubicBezTo>
                  <a:cubicBezTo>
                    <a:pt x="216" y="102"/>
                    <a:pt x="216" y="102"/>
                    <a:pt x="216" y="102"/>
                  </a:cubicBezTo>
                  <a:cubicBezTo>
                    <a:pt x="210" y="98"/>
                    <a:pt x="210" y="98"/>
                    <a:pt x="210" y="98"/>
                  </a:cubicBezTo>
                  <a:cubicBezTo>
                    <a:pt x="205" y="95"/>
                    <a:pt x="205" y="95"/>
                    <a:pt x="205" y="95"/>
                  </a:cubicBezTo>
                  <a:cubicBezTo>
                    <a:pt x="200" y="84"/>
                    <a:pt x="200" y="84"/>
                    <a:pt x="200" y="84"/>
                  </a:cubicBezTo>
                  <a:cubicBezTo>
                    <a:pt x="200" y="84"/>
                    <a:pt x="200" y="84"/>
                    <a:pt x="200" y="84"/>
                  </a:cubicBezTo>
                  <a:cubicBezTo>
                    <a:pt x="200" y="84"/>
                    <a:pt x="200" y="84"/>
                    <a:pt x="200" y="84"/>
                  </a:cubicBezTo>
                  <a:cubicBezTo>
                    <a:pt x="199" y="76"/>
                    <a:pt x="199" y="76"/>
                    <a:pt x="199" y="76"/>
                  </a:cubicBezTo>
                  <a:cubicBezTo>
                    <a:pt x="199" y="75"/>
                    <a:pt x="199" y="75"/>
                    <a:pt x="199" y="75"/>
                  </a:cubicBezTo>
                  <a:cubicBezTo>
                    <a:pt x="198" y="75"/>
                    <a:pt x="198" y="75"/>
                    <a:pt x="198" y="75"/>
                  </a:cubicBezTo>
                  <a:cubicBezTo>
                    <a:pt x="199" y="74"/>
                    <a:pt x="199" y="74"/>
                    <a:pt x="199" y="74"/>
                  </a:cubicBezTo>
                  <a:cubicBezTo>
                    <a:pt x="205" y="67"/>
                    <a:pt x="205" y="67"/>
                    <a:pt x="205" y="67"/>
                  </a:cubicBezTo>
                  <a:cubicBezTo>
                    <a:pt x="206" y="66"/>
                    <a:pt x="206" y="66"/>
                    <a:pt x="206" y="66"/>
                  </a:cubicBezTo>
                  <a:cubicBezTo>
                    <a:pt x="206" y="66"/>
                    <a:pt x="206" y="66"/>
                    <a:pt x="206" y="66"/>
                  </a:cubicBezTo>
                  <a:cubicBezTo>
                    <a:pt x="206" y="66"/>
                    <a:pt x="206" y="66"/>
                    <a:pt x="206" y="66"/>
                  </a:cubicBezTo>
                  <a:cubicBezTo>
                    <a:pt x="210" y="65"/>
                    <a:pt x="210" y="65"/>
                    <a:pt x="210" y="65"/>
                  </a:cubicBezTo>
                  <a:cubicBezTo>
                    <a:pt x="215" y="64"/>
                    <a:pt x="215" y="64"/>
                    <a:pt x="215" y="64"/>
                  </a:cubicBezTo>
                  <a:cubicBezTo>
                    <a:pt x="235" y="63"/>
                    <a:pt x="235" y="63"/>
                    <a:pt x="235" y="63"/>
                  </a:cubicBezTo>
                  <a:cubicBezTo>
                    <a:pt x="236" y="63"/>
                    <a:pt x="236" y="63"/>
                    <a:pt x="236" y="63"/>
                  </a:cubicBezTo>
                  <a:cubicBezTo>
                    <a:pt x="239" y="64"/>
                    <a:pt x="239" y="64"/>
                    <a:pt x="239" y="64"/>
                  </a:cubicBezTo>
                  <a:cubicBezTo>
                    <a:pt x="239" y="65"/>
                    <a:pt x="239" y="65"/>
                    <a:pt x="239" y="65"/>
                  </a:cubicBezTo>
                  <a:cubicBezTo>
                    <a:pt x="243" y="66"/>
                    <a:pt x="243" y="66"/>
                    <a:pt x="243" y="66"/>
                  </a:cubicBezTo>
                  <a:cubicBezTo>
                    <a:pt x="248" y="64"/>
                    <a:pt x="248" y="64"/>
                    <a:pt x="248" y="64"/>
                  </a:cubicBezTo>
                  <a:cubicBezTo>
                    <a:pt x="253" y="60"/>
                    <a:pt x="253" y="60"/>
                    <a:pt x="253" y="60"/>
                  </a:cubicBezTo>
                  <a:cubicBezTo>
                    <a:pt x="255" y="56"/>
                    <a:pt x="255" y="56"/>
                    <a:pt x="255" y="56"/>
                  </a:cubicBezTo>
                  <a:cubicBezTo>
                    <a:pt x="256" y="54"/>
                    <a:pt x="256" y="54"/>
                    <a:pt x="256" y="54"/>
                  </a:cubicBezTo>
                  <a:cubicBezTo>
                    <a:pt x="255" y="45"/>
                    <a:pt x="255" y="45"/>
                    <a:pt x="255" y="45"/>
                  </a:cubicBezTo>
                  <a:cubicBezTo>
                    <a:pt x="251" y="44"/>
                    <a:pt x="251" y="44"/>
                    <a:pt x="251" y="44"/>
                  </a:cubicBezTo>
                  <a:cubicBezTo>
                    <a:pt x="243" y="47"/>
                    <a:pt x="243" y="47"/>
                    <a:pt x="243" y="47"/>
                  </a:cubicBezTo>
                  <a:cubicBezTo>
                    <a:pt x="240" y="50"/>
                    <a:pt x="237" y="52"/>
                    <a:pt x="235" y="52"/>
                  </a:cubicBezTo>
                  <a:cubicBezTo>
                    <a:pt x="232" y="52"/>
                    <a:pt x="229" y="50"/>
                    <a:pt x="227" y="45"/>
                  </a:cubicBezTo>
                  <a:cubicBezTo>
                    <a:pt x="227" y="45"/>
                    <a:pt x="227" y="45"/>
                    <a:pt x="227" y="45"/>
                  </a:cubicBezTo>
                  <a:cubicBezTo>
                    <a:pt x="227" y="45"/>
                    <a:pt x="227" y="45"/>
                    <a:pt x="227" y="45"/>
                  </a:cubicBezTo>
                  <a:cubicBezTo>
                    <a:pt x="227" y="45"/>
                    <a:pt x="227" y="45"/>
                    <a:pt x="227" y="45"/>
                  </a:cubicBezTo>
                  <a:cubicBezTo>
                    <a:pt x="226" y="39"/>
                    <a:pt x="226" y="39"/>
                    <a:pt x="226" y="39"/>
                  </a:cubicBezTo>
                  <a:cubicBezTo>
                    <a:pt x="226" y="38"/>
                    <a:pt x="226" y="38"/>
                    <a:pt x="226" y="38"/>
                  </a:cubicBezTo>
                  <a:cubicBezTo>
                    <a:pt x="227" y="33"/>
                    <a:pt x="227" y="33"/>
                    <a:pt x="227" y="33"/>
                  </a:cubicBezTo>
                  <a:cubicBezTo>
                    <a:pt x="222" y="22"/>
                    <a:pt x="222" y="22"/>
                    <a:pt x="222" y="22"/>
                  </a:cubicBezTo>
                  <a:cubicBezTo>
                    <a:pt x="214" y="25"/>
                    <a:pt x="214" y="25"/>
                    <a:pt x="214" y="25"/>
                  </a:cubicBezTo>
                  <a:cubicBezTo>
                    <a:pt x="210" y="28"/>
                    <a:pt x="210" y="28"/>
                    <a:pt x="210" y="28"/>
                  </a:cubicBezTo>
                  <a:cubicBezTo>
                    <a:pt x="211" y="40"/>
                    <a:pt x="211" y="40"/>
                    <a:pt x="211" y="40"/>
                  </a:cubicBezTo>
                  <a:cubicBezTo>
                    <a:pt x="198" y="34"/>
                    <a:pt x="198" y="34"/>
                    <a:pt x="198" y="34"/>
                  </a:cubicBezTo>
                  <a:cubicBezTo>
                    <a:pt x="201" y="41"/>
                    <a:pt x="201" y="41"/>
                    <a:pt x="201" y="41"/>
                  </a:cubicBezTo>
                  <a:cubicBezTo>
                    <a:pt x="202" y="42"/>
                    <a:pt x="202" y="42"/>
                    <a:pt x="202" y="42"/>
                  </a:cubicBezTo>
                  <a:cubicBezTo>
                    <a:pt x="202" y="42"/>
                    <a:pt x="202" y="42"/>
                    <a:pt x="202" y="42"/>
                  </a:cubicBezTo>
                  <a:cubicBezTo>
                    <a:pt x="201" y="50"/>
                    <a:pt x="201" y="50"/>
                    <a:pt x="201" y="50"/>
                  </a:cubicBezTo>
                  <a:cubicBezTo>
                    <a:pt x="201" y="51"/>
                    <a:pt x="201" y="51"/>
                    <a:pt x="201" y="51"/>
                  </a:cubicBezTo>
                  <a:cubicBezTo>
                    <a:pt x="200" y="51"/>
                    <a:pt x="200" y="51"/>
                    <a:pt x="200" y="51"/>
                  </a:cubicBezTo>
                  <a:cubicBezTo>
                    <a:pt x="193" y="62"/>
                    <a:pt x="193" y="62"/>
                    <a:pt x="193" y="62"/>
                  </a:cubicBezTo>
                  <a:cubicBezTo>
                    <a:pt x="193" y="62"/>
                    <a:pt x="193" y="62"/>
                    <a:pt x="193" y="62"/>
                  </a:cubicBezTo>
                  <a:cubicBezTo>
                    <a:pt x="180" y="70"/>
                    <a:pt x="180" y="70"/>
                    <a:pt x="180" y="70"/>
                  </a:cubicBezTo>
                  <a:cubicBezTo>
                    <a:pt x="179" y="77"/>
                    <a:pt x="179" y="77"/>
                    <a:pt x="179" y="77"/>
                  </a:cubicBezTo>
                  <a:cubicBezTo>
                    <a:pt x="179" y="78"/>
                    <a:pt x="180" y="81"/>
                    <a:pt x="182" y="85"/>
                  </a:cubicBezTo>
                  <a:cubicBezTo>
                    <a:pt x="183" y="86"/>
                    <a:pt x="183" y="86"/>
                    <a:pt x="183" y="86"/>
                  </a:cubicBezTo>
                  <a:cubicBezTo>
                    <a:pt x="183" y="86"/>
                    <a:pt x="183" y="86"/>
                    <a:pt x="183" y="86"/>
                  </a:cubicBezTo>
                  <a:cubicBezTo>
                    <a:pt x="183" y="96"/>
                    <a:pt x="183" y="96"/>
                    <a:pt x="183" y="96"/>
                  </a:cubicBezTo>
                  <a:cubicBezTo>
                    <a:pt x="183" y="98"/>
                    <a:pt x="183" y="98"/>
                    <a:pt x="183" y="98"/>
                  </a:cubicBezTo>
                  <a:cubicBezTo>
                    <a:pt x="183" y="98"/>
                    <a:pt x="183" y="98"/>
                    <a:pt x="183" y="98"/>
                  </a:cubicBezTo>
                  <a:cubicBezTo>
                    <a:pt x="178" y="104"/>
                    <a:pt x="178" y="104"/>
                    <a:pt x="178" y="104"/>
                  </a:cubicBezTo>
                  <a:cubicBezTo>
                    <a:pt x="178" y="104"/>
                    <a:pt x="178" y="104"/>
                    <a:pt x="178" y="104"/>
                  </a:cubicBezTo>
                  <a:cubicBezTo>
                    <a:pt x="178" y="105"/>
                    <a:pt x="178" y="105"/>
                    <a:pt x="178" y="105"/>
                  </a:cubicBezTo>
                  <a:cubicBezTo>
                    <a:pt x="177" y="105"/>
                    <a:pt x="177" y="105"/>
                    <a:pt x="177" y="105"/>
                  </a:cubicBezTo>
                  <a:cubicBezTo>
                    <a:pt x="174" y="107"/>
                    <a:pt x="174" y="107"/>
                    <a:pt x="174" y="107"/>
                  </a:cubicBezTo>
                  <a:cubicBezTo>
                    <a:pt x="173" y="107"/>
                    <a:pt x="173" y="107"/>
                    <a:pt x="173" y="107"/>
                  </a:cubicBezTo>
                  <a:cubicBezTo>
                    <a:pt x="173" y="107"/>
                    <a:pt x="173" y="107"/>
                    <a:pt x="173" y="107"/>
                  </a:cubicBezTo>
                  <a:cubicBezTo>
                    <a:pt x="173" y="107"/>
                    <a:pt x="173" y="107"/>
                    <a:pt x="173" y="107"/>
                  </a:cubicBezTo>
                  <a:cubicBezTo>
                    <a:pt x="172" y="107"/>
                    <a:pt x="172" y="107"/>
                    <a:pt x="172" y="107"/>
                  </a:cubicBezTo>
                  <a:cubicBezTo>
                    <a:pt x="163" y="105"/>
                    <a:pt x="163" y="105"/>
                    <a:pt x="163" y="105"/>
                  </a:cubicBezTo>
                  <a:cubicBezTo>
                    <a:pt x="161" y="105"/>
                    <a:pt x="159" y="106"/>
                    <a:pt x="157" y="108"/>
                  </a:cubicBezTo>
                  <a:cubicBezTo>
                    <a:pt x="153" y="112"/>
                    <a:pt x="153" y="112"/>
                    <a:pt x="153" y="112"/>
                  </a:cubicBezTo>
                  <a:cubicBezTo>
                    <a:pt x="150" y="116"/>
                    <a:pt x="150" y="116"/>
                    <a:pt x="150" y="116"/>
                  </a:cubicBezTo>
                  <a:cubicBezTo>
                    <a:pt x="148" y="120"/>
                    <a:pt x="145" y="120"/>
                    <a:pt x="141" y="120"/>
                  </a:cubicBezTo>
                  <a:cubicBezTo>
                    <a:pt x="138" y="119"/>
                    <a:pt x="137" y="116"/>
                    <a:pt x="138" y="113"/>
                  </a:cubicBezTo>
                  <a:cubicBezTo>
                    <a:pt x="138" y="110"/>
                    <a:pt x="138" y="110"/>
                    <a:pt x="138" y="110"/>
                  </a:cubicBezTo>
                  <a:cubicBezTo>
                    <a:pt x="138" y="107"/>
                    <a:pt x="138" y="107"/>
                    <a:pt x="138" y="107"/>
                  </a:cubicBezTo>
                  <a:cubicBezTo>
                    <a:pt x="136" y="109"/>
                    <a:pt x="136" y="109"/>
                    <a:pt x="136" y="109"/>
                  </a:cubicBezTo>
                  <a:cubicBezTo>
                    <a:pt x="135" y="111"/>
                    <a:pt x="134" y="111"/>
                    <a:pt x="132" y="111"/>
                  </a:cubicBezTo>
                  <a:cubicBezTo>
                    <a:pt x="131" y="111"/>
                    <a:pt x="129" y="109"/>
                    <a:pt x="129" y="106"/>
                  </a:cubicBezTo>
                  <a:cubicBezTo>
                    <a:pt x="129" y="106"/>
                    <a:pt x="129" y="106"/>
                    <a:pt x="129" y="106"/>
                  </a:cubicBezTo>
                  <a:cubicBezTo>
                    <a:pt x="128" y="97"/>
                    <a:pt x="128" y="97"/>
                    <a:pt x="128" y="97"/>
                  </a:cubicBezTo>
                  <a:cubicBezTo>
                    <a:pt x="126" y="88"/>
                    <a:pt x="126" y="88"/>
                    <a:pt x="126" y="88"/>
                  </a:cubicBezTo>
                  <a:cubicBezTo>
                    <a:pt x="122" y="84"/>
                    <a:pt x="122" y="84"/>
                    <a:pt x="122" y="84"/>
                  </a:cubicBezTo>
                  <a:cubicBezTo>
                    <a:pt x="122" y="84"/>
                    <a:pt x="122" y="84"/>
                    <a:pt x="122" y="84"/>
                  </a:cubicBezTo>
                  <a:cubicBezTo>
                    <a:pt x="121" y="84"/>
                    <a:pt x="121" y="84"/>
                    <a:pt x="121" y="84"/>
                  </a:cubicBezTo>
                  <a:cubicBezTo>
                    <a:pt x="113" y="64"/>
                    <a:pt x="113" y="64"/>
                    <a:pt x="113" y="64"/>
                  </a:cubicBezTo>
                  <a:cubicBezTo>
                    <a:pt x="113" y="64"/>
                    <a:pt x="113" y="64"/>
                    <a:pt x="113" y="64"/>
                  </a:cubicBezTo>
                  <a:cubicBezTo>
                    <a:pt x="110" y="58"/>
                    <a:pt x="110" y="58"/>
                    <a:pt x="110" y="58"/>
                  </a:cubicBezTo>
                  <a:cubicBezTo>
                    <a:pt x="110" y="58"/>
                    <a:pt x="110" y="58"/>
                    <a:pt x="110" y="58"/>
                  </a:cubicBezTo>
                  <a:cubicBezTo>
                    <a:pt x="110" y="58"/>
                    <a:pt x="110" y="58"/>
                    <a:pt x="110" y="58"/>
                  </a:cubicBezTo>
                  <a:cubicBezTo>
                    <a:pt x="110" y="58"/>
                    <a:pt x="110" y="58"/>
                    <a:pt x="110" y="58"/>
                  </a:cubicBezTo>
                  <a:cubicBezTo>
                    <a:pt x="108" y="47"/>
                    <a:pt x="108" y="47"/>
                    <a:pt x="108" y="47"/>
                  </a:cubicBezTo>
                  <a:cubicBezTo>
                    <a:pt x="107" y="46"/>
                    <a:pt x="107" y="46"/>
                    <a:pt x="107" y="46"/>
                  </a:cubicBezTo>
                  <a:cubicBezTo>
                    <a:pt x="105" y="47"/>
                    <a:pt x="105" y="47"/>
                    <a:pt x="105" y="47"/>
                  </a:cubicBezTo>
                  <a:cubicBezTo>
                    <a:pt x="103" y="50"/>
                    <a:pt x="101" y="52"/>
                    <a:pt x="100" y="52"/>
                  </a:cubicBezTo>
                  <a:cubicBezTo>
                    <a:pt x="99" y="52"/>
                    <a:pt x="97" y="50"/>
                    <a:pt x="93" y="48"/>
                  </a:cubicBezTo>
                  <a:cubicBezTo>
                    <a:pt x="87" y="45"/>
                    <a:pt x="87" y="45"/>
                    <a:pt x="87" y="45"/>
                  </a:cubicBezTo>
                  <a:cubicBezTo>
                    <a:pt x="87" y="45"/>
                    <a:pt x="87" y="45"/>
                    <a:pt x="87" y="45"/>
                  </a:cubicBezTo>
                  <a:cubicBezTo>
                    <a:pt x="86" y="44"/>
                    <a:pt x="86" y="44"/>
                    <a:pt x="86" y="44"/>
                  </a:cubicBezTo>
                  <a:cubicBezTo>
                    <a:pt x="86" y="44"/>
                    <a:pt x="86" y="44"/>
                    <a:pt x="86" y="44"/>
                  </a:cubicBezTo>
                  <a:cubicBezTo>
                    <a:pt x="86" y="43"/>
                    <a:pt x="86" y="43"/>
                    <a:pt x="86" y="43"/>
                  </a:cubicBezTo>
                  <a:cubicBezTo>
                    <a:pt x="85" y="35"/>
                    <a:pt x="85" y="35"/>
                    <a:pt x="85" y="35"/>
                  </a:cubicBezTo>
                  <a:cubicBezTo>
                    <a:pt x="85" y="35"/>
                    <a:pt x="85" y="35"/>
                    <a:pt x="85" y="35"/>
                  </a:cubicBezTo>
                  <a:cubicBezTo>
                    <a:pt x="84" y="29"/>
                    <a:pt x="84" y="29"/>
                    <a:pt x="84" y="29"/>
                  </a:cubicBezTo>
                  <a:cubicBezTo>
                    <a:pt x="81" y="21"/>
                    <a:pt x="81" y="21"/>
                    <a:pt x="81" y="21"/>
                  </a:cubicBezTo>
                  <a:cubicBezTo>
                    <a:pt x="78" y="21"/>
                    <a:pt x="78" y="21"/>
                    <a:pt x="78" y="21"/>
                  </a:cubicBezTo>
                  <a:cubicBezTo>
                    <a:pt x="78" y="24"/>
                    <a:pt x="78" y="27"/>
                    <a:pt x="77" y="29"/>
                  </a:cubicBezTo>
                  <a:cubicBezTo>
                    <a:pt x="76" y="32"/>
                    <a:pt x="75" y="33"/>
                    <a:pt x="72" y="35"/>
                  </a:cubicBezTo>
                  <a:cubicBezTo>
                    <a:pt x="71" y="38"/>
                    <a:pt x="70" y="40"/>
                    <a:pt x="69" y="42"/>
                  </a:cubicBezTo>
                  <a:cubicBezTo>
                    <a:pt x="66" y="44"/>
                    <a:pt x="64" y="44"/>
                    <a:pt x="62" y="42"/>
                  </a:cubicBezTo>
                  <a:cubicBezTo>
                    <a:pt x="61" y="42"/>
                    <a:pt x="61" y="42"/>
                    <a:pt x="61" y="42"/>
                  </a:cubicBezTo>
                  <a:cubicBezTo>
                    <a:pt x="58" y="41"/>
                    <a:pt x="58" y="38"/>
                    <a:pt x="58" y="33"/>
                  </a:cubicBezTo>
                  <a:cubicBezTo>
                    <a:pt x="58" y="31"/>
                    <a:pt x="58" y="31"/>
                    <a:pt x="58" y="31"/>
                  </a:cubicBezTo>
                  <a:cubicBezTo>
                    <a:pt x="53" y="28"/>
                    <a:pt x="53" y="28"/>
                    <a:pt x="53" y="28"/>
                  </a:cubicBezTo>
                  <a:cubicBezTo>
                    <a:pt x="51" y="27"/>
                    <a:pt x="50" y="25"/>
                    <a:pt x="49" y="21"/>
                  </a:cubicBezTo>
                  <a:cubicBezTo>
                    <a:pt x="51" y="3"/>
                    <a:pt x="51" y="3"/>
                    <a:pt x="51" y="3"/>
                  </a:cubicBezTo>
                  <a:cubicBezTo>
                    <a:pt x="51" y="0"/>
                    <a:pt x="51" y="0"/>
                    <a:pt x="51" y="0"/>
                  </a:cubicBezTo>
                  <a:cubicBezTo>
                    <a:pt x="44" y="8"/>
                    <a:pt x="44" y="8"/>
                    <a:pt x="44" y="8"/>
                  </a:cubicBezTo>
                  <a:cubicBezTo>
                    <a:pt x="40" y="11"/>
                    <a:pt x="40" y="11"/>
                    <a:pt x="40" y="11"/>
                  </a:cubicBezTo>
                  <a:cubicBezTo>
                    <a:pt x="39" y="14"/>
                    <a:pt x="39" y="14"/>
                    <a:pt x="39" y="14"/>
                  </a:cubicBezTo>
                  <a:cubicBezTo>
                    <a:pt x="40" y="17"/>
                    <a:pt x="41" y="20"/>
                    <a:pt x="41" y="22"/>
                  </a:cubicBezTo>
                  <a:cubicBezTo>
                    <a:pt x="41" y="26"/>
                    <a:pt x="39" y="29"/>
                    <a:pt x="35" y="30"/>
                  </a:cubicBezTo>
                  <a:cubicBezTo>
                    <a:pt x="28" y="33"/>
                    <a:pt x="28" y="33"/>
                    <a:pt x="28" y="33"/>
                  </a:cubicBezTo>
                  <a:cubicBezTo>
                    <a:pt x="26" y="34"/>
                    <a:pt x="26" y="34"/>
                    <a:pt x="26" y="34"/>
                  </a:cubicBezTo>
                  <a:cubicBezTo>
                    <a:pt x="26" y="37"/>
                    <a:pt x="26" y="37"/>
                    <a:pt x="26" y="37"/>
                  </a:cubicBezTo>
                  <a:cubicBezTo>
                    <a:pt x="26" y="48"/>
                    <a:pt x="26" y="48"/>
                    <a:pt x="26" y="48"/>
                  </a:cubicBezTo>
                  <a:cubicBezTo>
                    <a:pt x="26" y="52"/>
                    <a:pt x="27" y="54"/>
                    <a:pt x="28" y="54"/>
                  </a:cubicBezTo>
                  <a:cubicBezTo>
                    <a:pt x="30" y="55"/>
                    <a:pt x="33" y="55"/>
                    <a:pt x="35" y="53"/>
                  </a:cubicBezTo>
                  <a:cubicBezTo>
                    <a:pt x="38" y="52"/>
                    <a:pt x="38" y="52"/>
                    <a:pt x="38" y="52"/>
                  </a:cubicBezTo>
                  <a:cubicBezTo>
                    <a:pt x="45" y="70"/>
                    <a:pt x="45" y="70"/>
                    <a:pt x="45" y="70"/>
                  </a:cubicBezTo>
                  <a:cubicBezTo>
                    <a:pt x="45" y="70"/>
                    <a:pt x="45" y="70"/>
                    <a:pt x="45" y="70"/>
                  </a:cubicBezTo>
                  <a:cubicBezTo>
                    <a:pt x="45" y="70"/>
                    <a:pt x="45" y="70"/>
                    <a:pt x="45" y="70"/>
                  </a:cubicBezTo>
                  <a:cubicBezTo>
                    <a:pt x="45" y="71"/>
                    <a:pt x="45" y="71"/>
                    <a:pt x="45" y="71"/>
                  </a:cubicBezTo>
                  <a:cubicBezTo>
                    <a:pt x="43" y="102"/>
                    <a:pt x="40" y="120"/>
                    <a:pt x="36" y="125"/>
                  </a:cubicBezTo>
                  <a:cubicBezTo>
                    <a:pt x="35" y="127"/>
                    <a:pt x="33" y="128"/>
                    <a:pt x="31" y="128"/>
                  </a:cubicBezTo>
                  <a:cubicBezTo>
                    <a:pt x="28" y="128"/>
                    <a:pt x="26" y="128"/>
                    <a:pt x="23" y="126"/>
                  </a:cubicBezTo>
                  <a:cubicBezTo>
                    <a:pt x="13" y="147"/>
                    <a:pt x="6" y="158"/>
                    <a:pt x="3" y="159"/>
                  </a:cubicBezTo>
                  <a:cubicBezTo>
                    <a:pt x="3" y="159"/>
                    <a:pt x="3" y="159"/>
                    <a:pt x="3" y="159"/>
                  </a:cubicBezTo>
                  <a:cubicBezTo>
                    <a:pt x="2" y="160"/>
                    <a:pt x="1" y="165"/>
                    <a:pt x="1" y="174"/>
                  </a:cubicBezTo>
                  <a:cubicBezTo>
                    <a:pt x="4" y="176"/>
                    <a:pt x="4" y="176"/>
                    <a:pt x="4" y="176"/>
                  </a:cubicBezTo>
                  <a:cubicBezTo>
                    <a:pt x="5" y="177"/>
                    <a:pt x="5" y="177"/>
                    <a:pt x="5" y="177"/>
                  </a:cubicBezTo>
                  <a:cubicBezTo>
                    <a:pt x="5" y="178"/>
                    <a:pt x="5" y="178"/>
                    <a:pt x="5" y="178"/>
                  </a:cubicBezTo>
                  <a:lnTo>
                    <a:pt x="2" y="182"/>
                  </a:lnTo>
                  <a:close/>
                </a:path>
              </a:pathLst>
            </a:custGeom>
            <a:grpFill/>
            <a:ln>
              <a:noFill/>
            </a:ln>
          </p:spPr>
          <p:txBody>
            <a:bodyPr/>
            <a:lstStyle/>
            <a:p>
              <a:pPr eaLnBrk="1" fontAlgn="auto" hangingPunct="1">
                <a:spcBef>
                  <a:spcPct val="0"/>
                </a:spcBef>
                <a:spcAft>
                  <a:spcPct val="0"/>
                </a:spcAft>
                <a:defRPr/>
              </a:pPr>
              <a:endParaRPr altLang="en-US" lang="zh-CN">
                <a:solidFill>
                  <a:prstClr val="black"/>
                </a:solidFill>
                <a:latin typeface="+mn-lt"/>
                <a:ea typeface="+mn-ea"/>
                <a:cs typeface="+mn-cs"/>
              </a:endParaRPr>
            </a:p>
          </p:txBody>
        </p:sp>
        <p:sp>
          <p:nvSpPr>
            <p:cNvPr id="13" name="Freeform 14">
              <a:extLst>
                <a:ext uri="{FF2B5EF4-FFF2-40B4-BE49-F238E27FC236}">
                  <a16:creationId xmlns:a16="http://schemas.microsoft.com/office/drawing/2014/main" id="{718F908A-D813-40BF-BFD0-927B99EF7C77}"/>
                </a:ext>
              </a:extLst>
            </p:cNvPr>
            <p:cNvSpPr/>
            <p:nvPr/>
          </p:nvSpPr>
          <p:spPr bwMode="auto">
            <a:xfrm>
              <a:off x="3319463" y="4319588"/>
              <a:ext cx="657225" cy="563562"/>
            </a:xfrm>
            <a:custGeom>
              <a:gdLst>
                <a:gd fmla="*/ 143 w 192" name="T0"/>
                <a:gd fmla="*/ 8 h 166" name="T1"/>
                <a:gd fmla="*/ 132 w 192" name="T2"/>
                <a:gd fmla="*/ 10 h 166" name="T3"/>
                <a:gd fmla="*/ 130 w 192" name="T4"/>
                <a:gd fmla="*/ 0 h 166" name="T5"/>
                <a:gd fmla="*/ 126 w 192" name="T6"/>
                <a:gd fmla="*/ 10 h 166" name="T7"/>
                <a:gd fmla="*/ 120 w 192" name="T8"/>
                <a:gd fmla="*/ 18 h 166" name="T9"/>
                <a:gd fmla="*/ 108 w 192" name="T10"/>
                <a:gd fmla="*/ 18 h 166" name="T11"/>
                <a:gd fmla="*/ 106 w 192" name="T12"/>
                <a:gd fmla="*/ 25 h 166" name="T13"/>
                <a:gd fmla="*/ 95 w 192" name="T14"/>
                <a:gd fmla="*/ 28 h 166" name="T15"/>
                <a:gd fmla="*/ 91 w 192" name="T16"/>
                <a:gd fmla="*/ 30 h 166" name="T17"/>
                <a:gd fmla="*/ 81 w 192" name="T18"/>
                <a:gd fmla="*/ 26 h 166" name="T19"/>
                <a:gd fmla="*/ 74 w 192" name="T20"/>
                <a:gd fmla="*/ 24 h 166" name="T21"/>
                <a:gd fmla="*/ 85 w 192" name="T22"/>
                <a:gd fmla="*/ 40 h 166" name="T23"/>
                <a:gd fmla="*/ 91 w 192" name="T24"/>
                <a:gd fmla="*/ 46 h 166" name="T25"/>
                <a:gd fmla="*/ 88 w 192" name="T26"/>
                <a:gd fmla="*/ 55 h 166" name="T27"/>
                <a:gd fmla="*/ 70 w 192" name="T28"/>
                <a:gd fmla="*/ 64 h 166" name="T29"/>
                <a:gd fmla="*/ 63 w 192" name="T30"/>
                <a:gd fmla="*/ 65 h 166" name="T31"/>
                <a:gd fmla="*/ 56 w 192" name="T32"/>
                <a:gd fmla="*/ 63 h 166" name="T33"/>
                <a:gd fmla="*/ 48 w 192" name="T34"/>
                <a:gd fmla="*/ 71 h 166" name="T35"/>
                <a:gd fmla="*/ 40 w 192" name="T36"/>
                <a:gd fmla="*/ 74 h 166" name="T37"/>
                <a:gd fmla="*/ 8 w 192" name="T38"/>
                <a:gd fmla="*/ 74 h 166" name="T39"/>
                <a:gd fmla="*/ 5 w 192" name="T40"/>
                <a:gd fmla="*/ 96 h 166" name="T41"/>
                <a:gd fmla="*/ 12 w 192" name="T42"/>
                <a:gd fmla="*/ 100 h 166" name="T43"/>
                <a:gd fmla="*/ 16 w 192" name="T44"/>
                <a:gd fmla="*/ 95 h 166" name="T45"/>
                <a:gd fmla="*/ 28 w 192" name="T46"/>
                <a:gd fmla="*/ 96 h 166" name="T47"/>
                <a:gd fmla="*/ 32 w 192" name="T48"/>
                <a:gd fmla="*/ 118 h 166" name="T49"/>
                <a:gd fmla="*/ 27 w 192" name="T50"/>
                <a:gd fmla="*/ 130 h 166" name="T51"/>
                <a:gd fmla="*/ 38 w 192" name="T52"/>
                <a:gd fmla="*/ 149 h 166" name="T53"/>
                <a:gd fmla="*/ 34 w 192" name="T54"/>
                <a:gd fmla="*/ 166 h 166" name="T55"/>
                <a:gd fmla="*/ 47 w 192" name="T56"/>
                <a:gd fmla="*/ 160 h 166" name="T57"/>
                <a:gd fmla="*/ 56 w 192" name="T58"/>
                <a:gd fmla="*/ 161 h 166" name="T59"/>
                <a:gd fmla="*/ 85 w 192" name="T60"/>
                <a:gd fmla="*/ 160 h 166" name="T61"/>
                <a:gd fmla="*/ 99 w 192" name="T62"/>
                <a:gd fmla="*/ 151 h 166" name="T63"/>
                <a:gd fmla="*/ 115 w 192" name="T64"/>
                <a:gd fmla="*/ 137 h 166" name="T65"/>
                <a:gd fmla="*/ 125 w 192" name="T66"/>
                <a:gd fmla="*/ 142 h 166" name="T67"/>
                <a:gd fmla="*/ 138 w 192" name="T68"/>
                <a:gd fmla="*/ 147 h 166" name="T69"/>
                <a:gd fmla="*/ 147 w 192" name="T70"/>
                <a:gd fmla="*/ 150 h 166" name="T71"/>
                <a:gd fmla="*/ 149 w 192" name="T72"/>
                <a:gd fmla="*/ 145 h 166" name="T73"/>
                <a:gd fmla="*/ 152 w 192" name="T74"/>
                <a:gd fmla="*/ 142 h 166" name="T75"/>
                <a:gd fmla="*/ 158 w 192" name="T76"/>
                <a:gd fmla="*/ 138 h 166" name="T77"/>
                <a:gd fmla="*/ 174 w 192" name="T78"/>
                <a:gd fmla="*/ 127 h 166" name="T79"/>
                <a:gd fmla="*/ 176 w 192" name="T80"/>
                <a:gd fmla="*/ 124 h 166" name="T81"/>
                <a:gd fmla="*/ 184 w 192" name="T82"/>
                <a:gd fmla="*/ 122 h 166" name="T83"/>
                <a:gd fmla="*/ 190 w 192" name="T84"/>
                <a:gd fmla="*/ 118 h 166" name="T85"/>
                <a:gd fmla="*/ 186 w 192" name="T86"/>
                <a:gd fmla="*/ 103 h 166" name="T87"/>
                <a:gd fmla="*/ 188 w 192" name="T88"/>
                <a:gd fmla="*/ 94 h 166" name="T89"/>
                <a:gd fmla="*/ 174 w 192" name="T90"/>
                <a:gd fmla="*/ 83 h 166" name="T91"/>
                <a:gd fmla="*/ 187 w 192" name="T92"/>
                <a:gd fmla="*/ 34 h 166" name="T93"/>
                <a:gd fmla="*/ 179 w 192" name="T94"/>
                <a:gd fmla="*/ 38 h 166" name="T95"/>
                <a:gd fmla="*/ 169 w 192" name="T96"/>
                <a:gd fmla="*/ 38 h 166" name="T97"/>
                <a:gd fmla="*/ 168 w 192" name="T98"/>
                <a:gd fmla="*/ 34 h 166" name="T99"/>
                <a:gd fmla="*/ 166 w 192" name="T100"/>
                <a:gd fmla="*/ 32 h 166" name="T101"/>
                <a:gd fmla="*/ 157 w 192" name="T102"/>
                <a:gd fmla="*/ 20 h 166" name="T1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b="b" l="0" r="r" t="0"/>
              <a:pathLst>
                <a:path h="166" w="192">
                  <a:moveTo>
                    <a:pt x="151" y="3"/>
                  </a:moveTo>
                  <a:cubicBezTo>
                    <a:pt x="148" y="2"/>
                    <a:pt x="148" y="2"/>
                    <a:pt x="148" y="2"/>
                  </a:cubicBezTo>
                  <a:cubicBezTo>
                    <a:pt x="145" y="4"/>
                    <a:pt x="145" y="4"/>
                    <a:pt x="145" y="4"/>
                  </a:cubicBezTo>
                  <a:cubicBezTo>
                    <a:pt x="143" y="8"/>
                    <a:pt x="143" y="8"/>
                    <a:pt x="143" y="8"/>
                  </a:cubicBezTo>
                  <a:cubicBezTo>
                    <a:pt x="142" y="11"/>
                    <a:pt x="140" y="13"/>
                    <a:pt x="137" y="13"/>
                  </a:cubicBezTo>
                  <a:cubicBezTo>
                    <a:pt x="136" y="13"/>
                    <a:pt x="134" y="12"/>
                    <a:pt x="132" y="11"/>
                  </a:cubicBezTo>
                  <a:cubicBezTo>
                    <a:pt x="132" y="10"/>
                    <a:pt x="132" y="10"/>
                    <a:pt x="132" y="10"/>
                  </a:cubicBezTo>
                  <a:cubicBezTo>
                    <a:pt x="132" y="10"/>
                    <a:pt x="132" y="10"/>
                    <a:pt x="132" y="10"/>
                  </a:cubicBezTo>
                  <a:cubicBezTo>
                    <a:pt x="132" y="10"/>
                    <a:pt x="132" y="10"/>
                    <a:pt x="132" y="10"/>
                  </a:cubicBezTo>
                  <a:cubicBezTo>
                    <a:pt x="130" y="6"/>
                    <a:pt x="130" y="6"/>
                    <a:pt x="130" y="6"/>
                  </a:cubicBezTo>
                  <a:cubicBezTo>
                    <a:pt x="130" y="6"/>
                    <a:pt x="130" y="6"/>
                    <a:pt x="130" y="6"/>
                  </a:cubicBezTo>
                  <a:cubicBezTo>
                    <a:pt x="130" y="0"/>
                    <a:pt x="130" y="0"/>
                    <a:pt x="130" y="0"/>
                  </a:cubicBezTo>
                  <a:cubicBezTo>
                    <a:pt x="128" y="0"/>
                    <a:pt x="128" y="0"/>
                    <a:pt x="128" y="0"/>
                  </a:cubicBezTo>
                  <a:cubicBezTo>
                    <a:pt x="127" y="0"/>
                    <a:pt x="127" y="0"/>
                    <a:pt x="127" y="0"/>
                  </a:cubicBezTo>
                  <a:cubicBezTo>
                    <a:pt x="126" y="4"/>
                    <a:pt x="126" y="4"/>
                    <a:pt x="126" y="4"/>
                  </a:cubicBezTo>
                  <a:cubicBezTo>
                    <a:pt x="126" y="10"/>
                    <a:pt x="126" y="10"/>
                    <a:pt x="126" y="10"/>
                  </a:cubicBezTo>
                  <a:cubicBezTo>
                    <a:pt x="126" y="10"/>
                    <a:pt x="126" y="10"/>
                    <a:pt x="126" y="10"/>
                  </a:cubicBezTo>
                  <a:cubicBezTo>
                    <a:pt x="125" y="11"/>
                    <a:pt x="125" y="11"/>
                    <a:pt x="125" y="11"/>
                  </a:cubicBezTo>
                  <a:cubicBezTo>
                    <a:pt x="120" y="17"/>
                    <a:pt x="120" y="17"/>
                    <a:pt x="120" y="17"/>
                  </a:cubicBezTo>
                  <a:cubicBezTo>
                    <a:pt x="120" y="18"/>
                    <a:pt x="120" y="18"/>
                    <a:pt x="120" y="18"/>
                  </a:cubicBezTo>
                  <a:cubicBezTo>
                    <a:pt x="119" y="18"/>
                    <a:pt x="119" y="18"/>
                    <a:pt x="119" y="18"/>
                  </a:cubicBezTo>
                  <a:cubicBezTo>
                    <a:pt x="109" y="17"/>
                    <a:pt x="109" y="17"/>
                    <a:pt x="109" y="17"/>
                  </a:cubicBezTo>
                  <a:cubicBezTo>
                    <a:pt x="108" y="17"/>
                    <a:pt x="108" y="17"/>
                    <a:pt x="108" y="17"/>
                  </a:cubicBezTo>
                  <a:cubicBezTo>
                    <a:pt x="108" y="18"/>
                    <a:pt x="108" y="18"/>
                    <a:pt x="108" y="18"/>
                  </a:cubicBezTo>
                  <a:cubicBezTo>
                    <a:pt x="108" y="18"/>
                    <a:pt x="108" y="18"/>
                    <a:pt x="108" y="18"/>
                  </a:cubicBezTo>
                  <a:cubicBezTo>
                    <a:pt x="108" y="18"/>
                    <a:pt x="108" y="18"/>
                    <a:pt x="108" y="18"/>
                  </a:cubicBezTo>
                  <a:cubicBezTo>
                    <a:pt x="105" y="22"/>
                    <a:pt x="105" y="22"/>
                    <a:pt x="105" y="22"/>
                  </a:cubicBezTo>
                  <a:cubicBezTo>
                    <a:pt x="106" y="25"/>
                    <a:pt x="106" y="25"/>
                    <a:pt x="106" y="25"/>
                  </a:cubicBezTo>
                  <a:cubicBezTo>
                    <a:pt x="107" y="25"/>
                    <a:pt x="107" y="25"/>
                    <a:pt x="107" y="25"/>
                  </a:cubicBezTo>
                  <a:cubicBezTo>
                    <a:pt x="104" y="30"/>
                    <a:pt x="104" y="30"/>
                    <a:pt x="104" y="30"/>
                  </a:cubicBezTo>
                  <a:cubicBezTo>
                    <a:pt x="95" y="30"/>
                    <a:pt x="95" y="30"/>
                    <a:pt x="95" y="30"/>
                  </a:cubicBezTo>
                  <a:cubicBezTo>
                    <a:pt x="95" y="28"/>
                    <a:pt x="95" y="28"/>
                    <a:pt x="95" y="28"/>
                  </a:cubicBezTo>
                  <a:cubicBezTo>
                    <a:pt x="94" y="27"/>
                    <a:pt x="94" y="27"/>
                    <a:pt x="94" y="27"/>
                  </a:cubicBezTo>
                  <a:cubicBezTo>
                    <a:pt x="93" y="26"/>
                    <a:pt x="93" y="26"/>
                    <a:pt x="93" y="26"/>
                  </a:cubicBezTo>
                  <a:cubicBezTo>
                    <a:pt x="92" y="29"/>
                    <a:pt x="92" y="29"/>
                    <a:pt x="92" y="29"/>
                  </a:cubicBezTo>
                  <a:cubicBezTo>
                    <a:pt x="91" y="30"/>
                    <a:pt x="91" y="30"/>
                    <a:pt x="91" y="30"/>
                  </a:cubicBezTo>
                  <a:cubicBezTo>
                    <a:pt x="85" y="30"/>
                    <a:pt x="85" y="30"/>
                    <a:pt x="85" y="30"/>
                  </a:cubicBezTo>
                  <a:cubicBezTo>
                    <a:pt x="85" y="30"/>
                    <a:pt x="85" y="30"/>
                    <a:pt x="85" y="30"/>
                  </a:cubicBezTo>
                  <a:cubicBezTo>
                    <a:pt x="81" y="27"/>
                    <a:pt x="81" y="27"/>
                    <a:pt x="81" y="27"/>
                  </a:cubicBezTo>
                  <a:cubicBezTo>
                    <a:pt x="81" y="26"/>
                    <a:pt x="81" y="26"/>
                    <a:pt x="81" y="26"/>
                  </a:cubicBezTo>
                  <a:cubicBezTo>
                    <a:pt x="81" y="26"/>
                    <a:pt x="81" y="26"/>
                    <a:pt x="81" y="26"/>
                  </a:cubicBezTo>
                  <a:cubicBezTo>
                    <a:pt x="80" y="26"/>
                    <a:pt x="80" y="26"/>
                    <a:pt x="80" y="26"/>
                  </a:cubicBezTo>
                  <a:cubicBezTo>
                    <a:pt x="80" y="25"/>
                    <a:pt x="80" y="25"/>
                    <a:pt x="80" y="25"/>
                  </a:cubicBezTo>
                  <a:cubicBezTo>
                    <a:pt x="74" y="24"/>
                    <a:pt x="74" y="24"/>
                    <a:pt x="74" y="24"/>
                  </a:cubicBezTo>
                  <a:cubicBezTo>
                    <a:pt x="69" y="26"/>
                    <a:pt x="69" y="26"/>
                    <a:pt x="69" y="26"/>
                  </a:cubicBezTo>
                  <a:cubicBezTo>
                    <a:pt x="66" y="28"/>
                    <a:pt x="66" y="28"/>
                    <a:pt x="66" y="28"/>
                  </a:cubicBezTo>
                  <a:cubicBezTo>
                    <a:pt x="74" y="37"/>
                    <a:pt x="74" y="37"/>
                    <a:pt x="74" y="37"/>
                  </a:cubicBezTo>
                  <a:cubicBezTo>
                    <a:pt x="85" y="40"/>
                    <a:pt x="85" y="40"/>
                    <a:pt x="85" y="40"/>
                  </a:cubicBezTo>
                  <a:cubicBezTo>
                    <a:pt x="85" y="41"/>
                    <a:pt x="85" y="41"/>
                    <a:pt x="85" y="41"/>
                  </a:cubicBezTo>
                  <a:cubicBezTo>
                    <a:pt x="85" y="41"/>
                    <a:pt x="85" y="41"/>
                    <a:pt x="85" y="41"/>
                  </a:cubicBezTo>
                  <a:cubicBezTo>
                    <a:pt x="86" y="41"/>
                    <a:pt x="86" y="41"/>
                    <a:pt x="86" y="41"/>
                  </a:cubicBezTo>
                  <a:cubicBezTo>
                    <a:pt x="91" y="46"/>
                    <a:pt x="91" y="46"/>
                    <a:pt x="91" y="46"/>
                  </a:cubicBezTo>
                  <a:cubicBezTo>
                    <a:pt x="89" y="54"/>
                    <a:pt x="89" y="54"/>
                    <a:pt x="89" y="54"/>
                  </a:cubicBezTo>
                  <a:cubicBezTo>
                    <a:pt x="89" y="54"/>
                    <a:pt x="89" y="54"/>
                    <a:pt x="89" y="54"/>
                  </a:cubicBezTo>
                  <a:cubicBezTo>
                    <a:pt x="89" y="55"/>
                    <a:pt x="89" y="55"/>
                    <a:pt x="89" y="55"/>
                  </a:cubicBezTo>
                  <a:cubicBezTo>
                    <a:pt x="88" y="55"/>
                    <a:pt x="88" y="55"/>
                    <a:pt x="88" y="55"/>
                  </a:cubicBezTo>
                  <a:cubicBezTo>
                    <a:pt x="82" y="61"/>
                    <a:pt x="82" y="61"/>
                    <a:pt x="82" y="61"/>
                  </a:cubicBezTo>
                  <a:cubicBezTo>
                    <a:pt x="82" y="61"/>
                    <a:pt x="82" y="61"/>
                    <a:pt x="82" y="61"/>
                  </a:cubicBezTo>
                  <a:cubicBezTo>
                    <a:pt x="81" y="61"/>
                    <a:pt x="81" y="61"/>
                    <a:pt x="81" y="61"/>
                  </a:cubicBezTo>
                  <a:cubicBezTo>
                    <a:pt x="70" y="64"/>
                    <a:pt x="70" y="64"/>
                    <a:pt x="70" y="64"/>
                  </a:cubicBezTo>
                  <a:cubicBezTo>
                    <a:pt x="70" y="64"/>
                    <a:pt x="70" y="64"/>
                    <a:pt x="70" y="64"/>
                  </a:cubicBezTo>
                  <a:cubicBezTo>
                    <a:pt x="63" y="65"/>
                    <a:pt x="63" y="65"/>
                    <a:pt x="63" y="65"/>
                  </a:cubicBezTo>
                  <a:cubicBezTo>
                    <a:pt x="63" y="65"/>
                    <a:pt x="63" y="65"/>
                    <a:pt x="63" y="65"/>
                  </a:cubicBezTo>
                  <a:cubicBezTo>
                    <a:pt x="63" y="65"/>
                    <a:pt x="63" y="65"/>
                    <a:pt x="63" y="65"/>
                  </a:cubicBezTo>
                  <a:cubicBezTo>
                    <a:pt x="63" y="65"/>
                    <a:pt x="63" y="65"/>
                    <a:pt x="63" y="65"/>
                  </a:cubicBezTo>
                  <a:cubicBezTo>
                    <a:pt x="62" y="65"/>
                    <a:pt x="62" y="65"/>
                    <a:pt x="62" y="65"/>
                  </a:cubicBezTo>
                  <a:cubicBezTo>
                    <a:pt x="58" y="64"/>
                    <a:pt x="58" y="64"/>
                    <a:pt x="58" y="64"/>
                  </a:cubicBezTo>
                  <a:cubicBezTo>
                    <a:pt x="56" y="63"/>
                    <a:pt x="56" y="63"/>
                    <a:pt x="56" y="63"/>
                  </a:cubicBezTo>
                  <a:cubicBezTo>
                    <a:pt x="53" y="67"/>
                    <a:pt x="53" y="67"/>
                    <a:pt x="53" y="67"/>
                  </a:cubicBezTo>
                  <a:cubicBezTo>
                    <a:pt x="53" y="67"/>
                    <a:pt x="53" y="67"/>
                    <a:pt x="53" y="67"/>
                  </a:cubicBezTo>
                  <a:cubicBezTo>
                    <a:pt x="53" y="68"/>
                    <a:pt x="53" y="68"/>
                    <a:pt x="53" y="68"/>
                  </a:cubicBezTo>
                  <a:cubicBezTo>
                    <a:pt x="48" y="71"/>
                    <a:pt x="48" y="71"/>
                    <a:pt x="48" y="71"/>
                  </a:cubicBezTo>
                  <a:cubicBezTo>
                    <a:pt x="47" y="71"/>
                    <a:pt x="47" y="71"/>
                    <a:pt x="47" y="71"/>
                  </a:cubicBezTo>
                  <a:cubicBezTo>
                    <a:pt x="47" y="71"/>
                    <a:pt x="47" y="71"/>
                    <a:pt x="47" y="71"/>
                  </a:cubicBezTo>
                  <a:cubicBezTo>
                    <a:pt x="40" y="74"/>
                    <a:pt x="40" y="74"/>
                    <a:pt x="40" y="74"/>
                  </a:cubicBezTo>
                  <a:cubicBezTo>
                    <a:pt x="40" y="74"/>
                    <a:pt x="40" y="74"/>
                    <a:pt x="40" y="74"/>
                  </a:cubicBezTo>
                  <a:cubicBezTo>
                    <a:pt x="31" y="72"/>
                    <a:pt x="31" y="72"/>
                    <a:pt x="31" y="72"/>
                  </a:cubicBezTo>
                  <a:cubicBezTo>
                    <a:pt x="13" y="72"/>
                    <a:pt x="13" y="72"/>
                    <a:pt x="13" y="72"/>
                  </a:cubicBezTo>
                  <a:cubicBezTo>
                    <a:pt x="9" y="74"/>
                    <a:pt x="9" y="74"/>
                    <a:pt x="9" y="74"/>
                  </a:cubicBezTo>
                  <a:cubicBezTo>
                    <a:pt x="8" y="74"/>
                    <a:pt x="8" y="74"/>
                    <a:pt x="8" y="74"/>
                  </a:cubicBezTo>
                  <a:cubicBezTo>
                    <a:pt x="5" y="74"/>
                    <a:pt x="5" y="74"/>
                    <a:pt x="5" y="74"/>
                  </a:cubicBezTo>
                  <a:cubicBezTo>
                    <a:pt x="0" y="80"/>
                    <a:pt x="0" y="80"/>
                    <a:pt x="0" y="80"/>
                  </a:cubicBezTo>
                  <a:cubicBezTo>
                    <a:pt x="1" y="87"/>
                    <a:pt x="1" y="87"/>
                    <a:pt x="1" y="87"/>
                  </a:cubicBezTo>
                  <a:cubicBezTo>
                    <a:pt x="5" y="96"/>
                    <a:pt x="5" y="96"/>
                    <a:pt x="5" y="96"/>
                  </a:cubicBezTo>
                  <a:cubicBezTo>
                    <a:pt x="10" y="98"/>
                    <a:pt x="10" y="98"/>
                    <a:pt x="10" y="98"/>
                  </a:cubicBezTo>
                  <a:cubicBezTo>
                    <a:pt x="10" y="98"/>
                    <a:pt x="10" y="98"/>
                    <a:pt x="10" y="98"/>
                  </a:cubicBezTo>
                  <a:cubicBezTo>
                    <a:pt x="10" y="99"/>
                    <a:pt x="10" y="99"/>
                    <a:pt x="10" y="99"/>
                  </a:cubicBezTo>
                  <a:cubicBezTo>
                    <a:pt x="12" y="100"/>
                    <a:pt x="12" y="100"/>
                    <a:pt x="12" y="100"/>
                  </a:cubicBezTo>
                  <a:cubicBezTo>
                    <a:pt x="14" y="96"/>
                    <a:pt x="14" y="96"/>
                    <a:pt x="14" y="96"/>
                  </a:cubicBezTo>
                  <a:cubicBezTo>
                    <a:pt x="15" y="96"/>
                    <a:pt x="15" y="96"/>
                    <a:pt x="15" y="96"/>
                  </a:cubicBezTo>
                  <a:cubicBezTo>
                    <a:pt x="15" y="95"/>
                    <a:pt x="15" y="95"/>
                    <a:pt x="15" y="95"/>
                  </a:cubicBezTo>
                  <a:cubicBezTo>
                    <a:pt x="16" y="95"/>
                    <a:pt x="16" y="95"/>
                    <a:pt x="16" y="95"/>
                  </a:cubicBezTo>
                  <a:cubicBezTo>
                    <a:pt x="22" y="94"/>
                    <a:pt x="22" y="94"/>
                    <a:pt x="22" y="94"/>
                  </a:cubicBezTo>
                  <a:cubicBezTo>
                    <a:pt x="22" y="94"/>
                    <a:pt x="22" y="94"/>
                    <a:pt x="22" y="94"/>
                  </a:cubicBezTo>
                  <a:cubicBezTo>
                    <a:pt x="22" y="95"/>
                    <a:pt x="22" y="95"/>
                    <a:pt x="22" y="95"/>
                  </a:cubicBezTo>
                  <a:cubicBezTo>
                    <a:pt x="28" y="96"/>
                    <a:pt x="28" y="96"/>
                    <a:pt x="28" y="96"/>
                  </a:cubicBezTo>
                  <a:cubicBezTo>
                    <a:pt x="34" y="110"/>
                    <a:pt x="34" y="110"/>
                    <a:pt x="34" y="110"/>
                  </a:cubicBezTo>
                  <a:cubicBezTo>
                    <a:pt x="34" y="110"/>
                    <a:pt x="34" y="110"/>
                    <a:pt x="34" y="110"/>
                  </a:cubicBezTo>
                  <a:cubicBezTo>
                    <a:pt x="34" y="110"/>
                    <a:pt x="34" y="110"/>
                    <a:pt x="34" y="110"/>
                  </a:cubicBezTo>
                  <a:cubicBezTo>
                    <a:pt x="32" y="118"/>
                    <a:pt x="32" y="118"/>
                    <a:pt x="32" y="118"/>
                  </a:cubicBezTo>
                  <a:cubicBezTo>
                    <a:pt x="32" y="118"/>
                    <a:pt x="32" y="118"/>
                    <a:pt x="32" y="118"/>
                  </a:cubicBezTo>
                  <a:cubicBezTo>
                    <a:pt x="30" y="123"/>
                    <a:pt x="30" y="123"/>
                    <a:pt x="30" y="123"/>
                  </a:cubicBezTo>
                  <a:cubicBezTo>
                    <a:pt x="30" y="123"/>
                    <a:pt x="30" y="123"/>
                    <a:pt x="30" y="123"/>
                  </a:cubicBezTo>
                  <a:cubicBezTo>
                    <a:pt x="27" y="130"/>
                    <a:pt x="27" y="130"/>
                    <a:pt x="27" y="130"/>
                  </a:cubicBezTo>
                  <a:cubicBezTo>
                    <a:pt x="27" y="138"/>
                    <a:pt x="27" y="138"/>
                    <a:pt x="27" y="138"/>
                  </a:cubicBezTo>
                  <a:cubicBezTo>
                    <a:pt x="32" y="143"/>
                    <a:pt x="32" y="143"/>
                    <a:pt x="32" y="143"/>
                  </a:cubicBezTo>
                  <a:cubicBezTo>
                    <a:pt x="32" y="143"/>
                    <a:pt x="32" y="143"/>
                    <a:pt x="32" y="143"/>
                  </a:cubicBezTo>
                  <a:cubicBezTo>
                    <a:pt x="38" y="149"/>
                    <a:pt x="38" y="149"/>
                    <a:pt x="38" y="149"/>
                  </a:cubicBezTo>
                  <a:cubicBezTo>
                    <a:pt x="39" y="149"/>
                    <a:pt x="39" y="149"/>
                    <a:pt x="39" y="149"/>
                  </a:cubicBezTo>
                  <a:cubicBezTo>
                    <a:pt x="40" y="150"/>
                    <a:pt x="40" y="150"/>
                    <a:pt x="40" y="150"/>
                  </a:cubicBezTo>
                  <a:cubicBezTo>
                    <a:pt x="35" y="161"/>
                    <a:pt x="35" y="161"/>
                    <a:pt x="35" y="161"/>
                  </a:cubicBezTo>
                  <a:cubicBezTo>
                    <a:pt x="34" y="166"/>
                    <a:pt x="34" y="166"/>
                    <a:pt x="34" y="166"/>
                  </a:cubicBezTo>
                  <a:cubicBezTo>
                    <a:pt x="35" y="165"/>
                    <a:pt x="35" y="165"/>
                    <a:pt x="35" y="165"/>
                  </a:cubicBezTo>
                  <a:cubicBezTo>
                    <a:pt x="36" y="165"/>
                    <a:pt x="36" y="165"/>
                    <a:pt x="36" y="165"/>
                  </a:cubicBezTo>
                  <a:cubicBezTo>
                    <a:pt x="40" y="164"/>
                    <a:pt x="40" y="164"/>
                    <a:pt x="40" y="164"/>
                  </a:cubicBezTo>
                  <a:cubicBezTo>
                    <a:pt x="47" y="160"/>
                    <a:pt x="47" y="160"/>
                    <a:pt x="47" y="160"/>
                  </a:cubicBezTo>
                  <a:cubicBezTo>
                    <a:pt x="47" y="160"/>
                    <a:pt x="47" y="160"/>
                    <a:pt x="47" y="160"/>
                  </a:cubicBezTo>
                  <a:cubicBezTo>
                    <a:pt x="55" y="161"/>
                    <a:pt x="55" y="161"/>
                    <a:pt x="55" y="161"/>
                  </a:cubicBezTo>
                  <a:cubicBezTo>
                    <a:pt x="56" y="161"/>
                    <a:pt x="56" y="161"/>
                    <a:pt x="56" y="161"/>
                  </a:cubicBezTo>
                  <a:cubicBezTo>
                    <a:pt x="56" y="161"/>
                    <a:pt x="56" y="161"/>
                    <a:pt x="56" y="161"/>
                  </a:cubicBezTo>
                  <a:cubicBezTo>
                    <a:pt x="68" y="166"/>
                    <a:pt x="68" y="166"/>
                    <a:pt x="68" y="166"/>
                  </a:cubicBezTo>
                  <a:cubicBezTo>
                    <a:pt x="81" y="166"/>
                    <a:pt x="81" y="166"/>
                    <a:pt x="81" y="166"/>
                  </a:cubicBezTo>
                  <a:cubicBezTo>
                    <a:pt x="84" y="161"/>
                    <a:pt x="84" y="161"/>
                    <a:pt x="84" y="161"/>
                  </a:cubicBezTo>
                  <a:cubicBezTo>
                    <a:pt x="85" y="160"/>
                    <a:pt x="85" y="160"/>
                    <a:pt x="85" y="160"/>
                  </a:cubicBezTo>
                  <a:cubicBezTo>
                    <a:pt x="85" y="160"/>
                    <a:pt x="85" y="160"/>
                    <a:pt x="85" y="160"/>
                  </a:cubicBezTo>
                  <a:cubicBezTo>
                    <a:pt x="92" y="157"/>
                    <a:pt x="92" y="157"/>
                    <a:pt x="92" y="157"/>
                  </a:cubicBezTo>
                  <a:cubicBezTo>
                    <a:pt x="98" y="151"/>
                    <a:pt x="98" y="151"/>
                    <a:pt x="98" y="151"/>
                  </a:cubicBezTo>
                  <a:cubicBezTo>
                    <a:pt x="99" y="151"/>
                    <a:pt x="99" y="151"/>
                    <a:pt x="99" y="151"/>
                  </a:cubicBezTo>
                  <a:cubicBezTo>
                    <a:pt x="99" y="151"/>
                    <a:pt x="99" y="151"/>
                    <a:pt x="99" y="151"/>
                  </a:cubicBezTo>
                  <a:cubicBezTo>
                    <a:pt x="104" y="149"/>
                    <a:pt x="104" y="149"/>
                    <a:pt x="104" y="149"/>
                  </a:cubicBezTo>
                  <a:cubicBezTo>
                    <a:pt x="109" y="145"/>
                    <a:pt x="109" y="145"/>
                    <a:pt x="109" y="145"/>
                  </a:cubicBezTo>
                  <a:cubicBezTo>
                    <a:pt x="115" y="137"/>
                    <a:pt x="115" y="137"/>
                    <a:pt x="115" y="137"/>
                  </a:cubicBezTo>
                  <a:cubicBezTo>
                    <a:pt x="124" y="140"/>
                    <a:pt x="124" y="140"/>
                    <a:pt x="124" y="140"/>
                  </a:cubicBezTo>
                  <a:cubicBezTo>
                    <a:pt x="125" y="141"/>
                    <a:pt x="125" y="141"/>
                    <a:pt x="125" y="141"/>
                  </a:cubicBezTo>
                  <a:cubicBezTo>
                    <a:pt x="125" y="141"/>
                    <a:pt x="125" y="141"/>
                    <a:pt x="125" y="141"/>
                  </a:cubicBezTo>
                  <a:cubicBezTo>
                    <a:pt x="125" y="142"/>
                    <a:pt x="125" y="142"/>
                    <a:pt x="125" y="142"/>
                  </a:cubicBezTo>
                  <a:cubicBezTo>
                    <a:pt x="126" y="145"/>
                    <a:pt x="128" y="146"/>
                    <a:pt x="129" y="147"/>
                  </a:cubicBezTo>
                  <a:cubicBezTo>
                    <a:pt x="134" y="146"/>
                    <a:pt x="134" y="146"/>
                    <a:pt x="134" y="146"/>
                  </a:cubicBezTo>
                  <a:cubicBezTo>
                    <a:pt x="135" y="146"/>
                    <a:pt x="135" y="146"/>
                    <a:pt x="135" y="146"/>
                  </a:cubicBezTo>
                  <a:cubicBezTo>
                    <a:pt x="138" y="147"/>
                    <a:pt x="138" y="147"/>
                    <a:pt x="138" y="147"/>
                  </a:cubicBezTo>
                  <a:cubicBezTo>
                    <a:pt x="138" y="147"/>
                    <a:pt x="138" y="147"/>
                    <a:pt x="138" y="147"/>
                  </a:cubicBezTo>
                  <a:cubicBezTo>
                    <a:pt x="138" y="147"/>
                    <a:pt x="138" y="147"/>
                    <a:pt x="138" y="147"/>
                  </a:cubicBezTo>
                  <a:cubicBezTo>
                    <a:pt x="145" y="150"/>
                    <a:pt x="145" y="150"/>
                    <a:pt x="145" y="150"/>
                  </a:cubicBezTo>
                  <a:cubicBezTo>
                    <a:pt x="147" y="150"/>
                    <a:pt x="147" y="150"/>
                    <a:pt x="147" y="150"/>
                  </a:cubicBezTo>
                  <a:cubicBezTo>
                    <a:pt x="148" y="148"/>
                    <a:pt x="148" y="148"/>
                    <a:pt x="148" y="148"/>
                  </a:cubicBezTo>
                  <a:cubicBezTo>
                    <a:pt x="148" y="146"/>
                    <a:pt x="148" y="146"/>
                    <a:pt x="148" y="146"/>
                  </a:cubicBezTo>
                  <a:cubicBezTo>
                    <a:pt x="148" y="145"/>
                    <a:pt x="148" y="145"/>
                    <a:pt x="148" y="145"/>
                  </a:cubicBezTo>
                  <a:cubicBezTo>
                    <a:pt x="149" y="145"/>
                    <a:pt x="149" y="145"/>
                    <a:pt x="149" y="145"/>
                  </a:cubicBezTo>
                  <a:cubicBezTo>
                    <a:pt x="149" y="144"/>
                    <a:pt x="149" y="144"/>
                    <a:pt x="149" y="144"/>
                  </a:cubicBezTo>
                  <a:cubicBezTo>
                    <a:pt x="149" y="144"/>
                    <a:pt x="149" y="144"/>
                    <a:pt x="149" y="144"/>
                  </a:cubicBezTo>
                  <a:cubicBezTo>
                    <a:pt x="152" y="142"/>
                    <a:pt x="152" y="142"/>
                    <a:pt x="152" y="142"/>
                  </a:cubicBezTo>
                  <a:cubicBezTo>
                    <a:pt x="152" y="142"/>
                    <a:pt x="152" y="142"/>
                    <a:pt x="152" y="142"/>
                  </a:cubicBezTo>
                  <a:cubicBezTo>
                    <a:pt x="156" y="138"/>
                    <a:pt x="156" y="138"/>
                    <a:pt x="156" y="138"/>
                  </a:cubicBezTo>
                  <a:cubicBezTo>
                    <a:pt x="157" y="138"/>
                    <a:pt x="157" y="138"/>
                    <a:pt x="157" y="138"/>
                  </a:cubicBezTo>
                  <a:cubicBezTo>
                    <a:pt x="157" y="138"/>
                    <a:pt x="157" y="138"/>
                    <a:pt x="157" y="138"/>
                  </a:cubicBezTo>
                  <a:cubicBezTo>
                    <a:pt x="158" y="138"/>
                    <a:pt x="158" y="138"/>
                    <a:pt x="158" y="138"/>
                  </a:cubicBezTo>
                  <a:cubicBezTo>
                    <a:pt x="162" y="138"/>
                    <a:pt x="162" y="138"/>
                    <a:pt x="162" y="138"/>
                  </a:cubicBezTo>
                  <a:cubicBezTo>
                    <a:pt x="162" y="136"/>
                    <a:pt x="163" y="134"/>
                    <a:pt x="166" y="131"/>
                  </a:cubicBezTo>
                  <a:cubicBezTo>
                    <a:pt x="168" y="129"/>
                    <a:pt x="170" y="128"/>
                    <a:pt x="172" y="128"/>
                  </a:cubicBezTo>
                  <a:cubicBezTo>
                    <a:pt x="174" y="127"/>
                    <a:pt x="174" y="127"/>
                    <a:pt x="174" y="127"/>
                  </a:cubicBezTo>
                  <a:cubicBezTo>
                    <a:pt x="174" y="127"/>
                    <a:pt x="174" y="127"/>
                    <a:pt x="174" y="127"/>
                  </a:cubicBezTo>
                  <a:cubicBezTo>
                    <a:pt x="174" y="126"/>
                    <a:pt x="174" y="126"/>
                    <a:pt x="174" y="126"/>
                  </a:cubicBezTo>
                  <a:cubicBezTo>
                    <a:pt x="176" y="124"/>
                    <a:pt x="176" y="124"/>
                    <a:pt x="176" y="124"/>
                  </a:cubicBezTo>
                  <a:cubicBezTo>
                    <a:pt x="176" y="124"/>
                    <a:pt x="176" y="124"/>
                    <a:pt x="176" y="124"/>
                  </a:cubicBezTo>
                  <a:cubicBezTo>
                    <a:pt x="177" y="124"/>
                    <a:pt x="177" y="124"/>
                    <a:pt x="177" y="124"/>
                  </a:cubicBezTo>
                  <a:cubicBezTo>
                    <a:pt x="177" y="124"/>
                    <a:pt x="177" y="124"/>
                    <a:pt x="177" y="124"/>
                  </a:cubicBezTo>
                  <a:cubicBezTo>
                    <a:pt x="178" y="124"/>
                    <a:pt x="178" y="124"/>
                    <a:pt x="178" y="124"/>
                  </a:cubicBezTo>
                  <a:cubicBezTo>
                    <a:pt x="184" y="122"/>
                    <a:pt x="184" y="122"/>
                    <a:pt x="184" y="122"/>
                  </a:cubicBezTo>
                  <a:cubicBezTo>
                    <a:pt x="188" y="122"/>
                    <a:pt x="188" y="122"/>
                    <a:pt x="188" y="122"/>
                  </a:cubicBezTo>
                  <a:cubicBezTo>
                    <a:pt x="189" y="121"/>
                    <a:pt x="189" y="121"/>
                    <a:pt x="189" y="121"/>
                  </a:cubicBezTo>
                  <a:cubicBezTo>
                    <a:pt x="190" y="118"/>
                    <a:pt x="190" y="118"/>
                    <a:pt x="190" y="118"/>
                  </a:cubicBezTo>
                  <a:cubicBezTo>
                    <a:pt x="190" y="118"/>
                    <a:pt x="190" y="118"/>
                    <a:pt x="190" y="118"/>
                  </a:cubicBezTo>
                  <a:cubicBezTo>
                    <a:pt x="192" y="114"/>
                    <a:pt x="192" y="114"/>
                    <a:pt x="192" y="114"/>
                  </a:cubicBezTo>
                  <a:cubicBezTo>
                    <a:pt x="192" y="114"/>
                    <a:pt x="192" y="114"/>
                    <a:pt x="192" y="114"/>
                  </a:cubicBezTo>
                  <a:cubicBezTo>
                    <a:pt x="189" y="111"/>
                    <a:pt x="188" y="108"/>
                    <a:pt x="187" y="104"/>
                  </a:cubicBezTo>
                  <a:cubicBezTo>
                    <a:pt x="186" y="103"/>
                    <a:pt x="186" y="103"/>
                    <a:pt x="186" y="103"/>
                  </a:cubicBezTo>
                  <a:cubicBezTo>
                    <a:pt x="186" y="103"/>
                    <a:pt x="186" y="103"/>
                    <a:pt x="186" y="103"/>
                  </a:cubicBezTo>
                  <a:cubicBezTo>
                    <a:pt x="187" y="103"/>
                    <a:pt x="187" y="103"/>
                    <a:pt x="187" y="103"/>
                  </a:cubicBezTo>
                  <a:cubicBezTo>
                    <a:pt x="187" y="103"/>
                    <a:pt x="187" y="103"/>
                    <a:pt x="187" y="103"/>
                  </a:cubicBezTo>
                  <a:cubicBezTo>
                    <a:pt x="188" y="94"/>
                    <a:pt x="188" y="94"/>
                    <a:pt x="188" y="94"/>
                  </a:cubicBezTo>
                  <a:cubicBezTo>
                    <a:pt x="188" y="91"/>
                    <a:pt x="189" y="89"/>
                    <a:pt x="191" y="87"/>
                  </a:cubicBezTo>
                  <a:cubicBezTo>
                    <a:pt x="190" y="80"/>
                    <a:pt x="190" y="80"/>
                    <a:pt x="190" y="80"/>
                  </a:cubicBezTo>
                  <a:cubicBezTo>
                    <a:pt x="190" y="79"/>
                    <a:pt x="189" y="78"/>
                    <a:pt x="187" y="78"/>
                  </a:cubicBezTo>
                  <a:cubicBezTo>
                    <a:pt x="174" y="83"/>
                    <a:pt x="174" y="83"/>
                    <a:pt x="174" y="83"/>
                  </a:cubicBezTo>
                  <a:cubicBezTo>
                    <a:pt x="175" y="70"/>
                    <a:pt x="175" y="70"/>
                    <a:pt x="175" y="70"/>
                  </a:cubicBezTo>
                  <a:cubicBezTo>
                    <a:pt x="176" y="68"/>
                    <a:pt x="180" y="64"/>
                    <a:pt x="187" y="60"/>
                  </a:cubicBezTo>
                  <a:cubicBezTo>
                    <a:pt x="184" y="46"/>
                    <a:pt x="184" y="46"/>
                    <a:pt x="184" y="46"/>
                  </a:cubicBezTo>
                  <a:cubicBezTo>
                    <a:pt x="183" y="41"/>
                    <a:pt x="184" y="38"/>
                    <a:pt x="187" y="34"/>
                  </a:cubicBezTo>
                  <a:cubicBezTo>
                    <a:pt x="186" y="32"/>
                    <a:pt x="186" y="32"/>
                    <a:pt x="186" y="32"/>
                  </a:cubicBezTo>
                  <a:cubicBezTo>
                    <a:pt x="182" y="32"/>
                    <a:pt x="182" y="32"/>
                    <a:pt x="182" y="32"/>
                  </a:cubicBezTo>
                  <a:cubicBezTo>
                    <a:pt x="181" y="32"/>
                    <a:pt x="181" y="32"/>
                    <a:pt x="181" y="32"/>
                  </a:cubicBezTo>
                  <a:cubicBezTo>
                    <a:pt x="179" y="38"/>
                    <a:pt x="179" y="38"/>
                    <a:pt x="179" y="38"/>
                  </a:cubicBezTo>
                  <a:cubicBezTo>
                    <a:pt x="178" y="40"/>
                    <a:pt x="176" y="41"/>
                    <a:pt x="174" y="41"/>
                  </a:cubicBezTo>
                  <a:cubicBezTo>
                    <a:pt x="174" y="41"/>
                    <a:pt x="174" y="41"/>
                    <a:pt x="174" y="41"/>
                  </a:cubicBezTo>
                  <a:cubicBezTo>
                    <a:pt x="170" y="38"/>
                    <a:pt x="170" y="38"/>
                    <a:pt x="170" y="38"/>
                  </a:cubicBezTo>
                  <a:cubicBezTo>
                    <a:pt x="169" y="38"/>
                    <a:pt x="169" y="38"/>
                    <a:pt x="169" y="38"/>
                  </a:cubicBezTo>
                  <a:cubicBezTo>
                    <a:pt x="169" y="38"/>
                    <a:pt x="169" y="38"/>
                    <a:pt x="169" y="38"/>
                  </a:cubicBezTo>
                  <a:cubicBezTo>
                    <a:pt x="169" y="38"/>
                    <a:pt x="169" y="38"/>
                    <a:pt x="169" y="38"/>
                  </a:cubicBezTo>
                  <a:cubicBezTo>
                    <a:pt x="169" y="37"/>
                    <a:pt x="169" y="37"/>
                    <a:pt x="169" y="37"/>
                  </a:cubicBezTo>
                  <a:cubicBezTo>
                    <a:pt x="168" y="34"/>
                    <a:pt x="168" y="34"/>
                    <a:pt x="168" y="34"/>
                  </a:cubicBezTo>
                  <a:cubicBezTo>
                    <a:pt x="167" y="30"/>
                    <a:pt x="167" y="30"/>
                    <a:pt x="167" y="30"/>
                  </a:cubicBezTo>
                  <a:cubicBezTo>
                    <a:pt x="167" y="30"/>
                    <a:pt x="167" y="30"/>
                    <a:pt x="167" y="30"/>
                  </a:cubicBezTo>
                  <a:cubicBezTo>
                    <a:pt x="167" y="31"/>
                    <a:pt x="167" y="31"/>
                    <a:pt x="167" y="31"/>
                  </a:cubicBezTo>
                  <a:cubicBezTo>
                    <a:pt x="166" y="32"/>
                    <a:pt x="166" y="32"/>
                    <a:pt x="166" y="32"/>
                  </a:cubicBezTo>
                  <a:cubicBezTo>
                    <a:pt x="159" y="32"/>
                    <a:pt x="159" y="32"/>
                    <a:pt x="159" y="32"/>
                  </a:cubicBezTo>
                  <a:cubicBezTo>
                    <a:pt x="158" y="30"/>
                    <a:pt x="158" y="30"/>
                    <a:pt x="158" y="30"/>
                  </a:cubicBezTo>
                  <a:cubicBezTo>
                    <a:pt x="157" y="26"/>
                    <a:pt x="157" y="26"/>
                    <a:pt x="157" y="26"/>
                  </a:cubicBezTo>
                  <a:cubicBezTo>
                    <a:pt x="157" y="20"/>
                    <a:pt x="157" y="20"/>
                    <a:pt x="157" y="20"/>
                  </a:cubicBezTo>
                  <a:cubicBezTo>
                    <a:pt x="153" y="12"/>
                    <a:pt x="153" y="12"/>
                    <a:pt x="153" y="12"/>
                  </a:cubicBezTo>
                  <a:cubicBezTo>
                    <a:pt x="153" y="6"/>
                    <a:pt x="153" y="6"/>
                    <a:pt x="153" y="6"/>
                  </a:cubicBezTo>
                  <a:lnTo>
                    <a:pt x="151" y="3"/>
                  </a:lnTo>
                  <a:close/>
                </a:path>
              </a:pathLst>
            </a:custGeom>
            <a:grpFill/>
            <a:ln>
              <a:noFill/>
            </a:ln>
          </p:spPr>
          <p:txBody>
            <a:bodyPr/>
            <a:lstStyle/>
            <a:p>
              <a:pPr eaLnBrk="1" fontAlgn="auto" hangingPunct="1">
                <a:spcBef>
                  <a:spcPct val="0"/>
                </a:spcBef>
                <a:spcAft>
                  <a:spcPct val="0"/>
                </a:spcAft>
                <a:defRPr/>
              </a:pPr>
              <a:endParaRPr altLang="en-US" lang="zh-CN">
                <a:solidFill>
                  <a:prstClr val="black"/>
                </a:solidFill>
                <a:latin typeface="+mn-lt"/>
                <a:ea typeface="+mn-ea"/>
                <a:cs typeface="+mn-cs"/>
              </a:endParaRPr>
            </a:p>
          </p:txBody>
        </p:sp>
        <p:sp>
          <p:nvSpPr>
            <p:cNvPr id="14" name="Freeform 15">
              <a:extLst>
                <a:ext uri="{FF2B5EF4-FFF2-40B4-BE49-F238E27FC236}">
                  <a16:creationId xmlns:a16="http://schemas.microsoft.com/office/drawing/2014/main" id="{6CA6CCD2-93AA-44D2-BDC6-FA13EF3E575F}"/>
                </a:ext>
              </a:extLst>
            </p:cNvPr>
            <p:cNvSpPr/>
            <p:nvPr/>
          </p:nvSpPr>
          <p:spPr bwMode="auto">
            <a:xfrm>
              <a:off x="3429000" y="4665663"/>
              <a:ext cx="855663" cy="652462"/>
            </a:xfrm>
            <a:custGeom>
              <a:gdLst>
                <a:gd fmla="*/ 202 w 250" name="T0"/>
                <a:gd fmla="*/ 6 h 192" name="T1"/>
                <a:gd fmla="*/ 188 w 250" name="T2"/>
                <a:gd fmla="*/ 18 h 192" name="T3"/>
                <a:gd fmla="*/ 172 w 250" name="T4"/>
                <a:gd fmla="*/ 22 h 192" name="T5"/>
                <a:gd fmla="*/ 161 w 250" name="T6"/>
                <a:gd fmla="*/ 21 h 192" name="T7"/>
                <a:gd fmla="*/ 160 w 250" name="T8"/>
                <a:gd fmla="*/ 22 h 192" name="T9"/>
                <a:gd fmla="*/ 147 w 250" name="T10"/>
                <a:gd fmla="*/ 26 h 192" name="T11"/>
                <a:gd fmla="*/ 136 w 250" name="T12"/>
                <a:gd fmla="*/ 32 h 192" name="T13"/>
                <a:gd fmla="*/ 126 w 250" name="T14"/>
                <a:gd fmla="*/ 40 h 192" name="T15"/>
                <a:gd fmla="*/ 120 w 250" name="T16"/>
                <a:gd fmla="*/ 48 h 192" name="T17"/>
                <a:gd fmla="*/ 118 w 250" name="T18"/>
                <a:gd fmla="*/ 52 h 192" name="T19"/>
                <a:gd fmla="*/ 102 w 250" name="T20"/>
                <a:gd fmla="*/ 48 h 192" name="T21"/>
                <a:gd fmla="*/ 84 w 250" name="T22"/>
                <a:gd fmla="*/ 40 h 192" name="T23"/>
                <a:gd fmla="*/ 80 w 250" name="T24"/>
                <a:gd fmla="*/ 46 h 192" name="T25"/>
                <a:gd fmla="*/ 74 w 250" name="T26"/>
                <a:gd fmla="*/ 51 h 192" name="T27"/>
                <a:gd fmla="*/ 62 w 250" name="T28"/>
                <a:gd fmla="*/ 58 h 192" name="T29"/>
                <a:gd fmla="*/ 51 w 250" name="T30"/>
                <a:gd fmla="*/ 68 h 192" name="T31"/>
                <a:gd fmla="*/ 22 w 250" name="T32"/>
                <a:gd fmla="*/ 63 h 192" name="T33"/>
                <a:gd fmla="*/ 9 w 250" name="T34"/>
                <a:gd fmla="*/ 65 h 192" name="T35"/>
                <a:gd fmla="*/ 0 w 250" name="T36"/>
                <a:gd fmla="*/ 69 h 192" name="T37"/>
                <a:gd fmla="*/ 2 w 250" name="T38"/>
                <a:gd fmla="*/ 79 h 192" name="T39"/>
                <a:gd fmla="*/ 20 w 250" name="T40"/>
                <a:gd fmla="*/ 80 h 192" name="T41"/>
                <a:gd fmla="*/ 23 w 250" name="T42"/>
                <a:gd fmla="*/ 94 h 192" name="T43"/>
                <a:gd fmla="*/ 38 w 250" name="T44"/>
                <a:gd fmla="*/ 92 h 192" name="T45"/>
                <a:gd fmla="*/ 50 w 250" name="T46"/>
                <a:gd fmla="*/ 90 h 192" name="T47"/>
                <a:gd fmla="*/ 53 w 250" name="T48"/>
                <a:gd fmla="*/ 108 h 192" name="T49"/>
                <a:gd fmla="*/ 46 w 250" name="T50"/>
                <a:gd fmla="*/ 117 h 192" name="T51"/>
                <a:gd fmla="*/ 34 w 250" name="T52"/>
                <a:gd fmla="*/ 124 h 192" name="T53"/>
                <a:gd fmla="*/ 53 w 250" name="T54"/>
                <a:gd fmla="*/ 129 h 192" name="T55"/>
                <a:gd fmla="*/ 60 w 250" name="T56"/>
                <a:gd fmla="*/ 133 h 192" name="T57"/>
                <a:gd fmla="*/ 76 w 250" name="T58"/>
                <a:gd fmla="*/ 142 h 192" name="T59"/>
                <a:gd fmla="*/ 70 w 250" name="T60"/>
                <a:gd fmla="*/ 150 h 192" name="T61"/>
                <a:gd fmla="*/ 97 w 250" name="T62"/>
                <a:gd fmla="*/ 179 h 192" name="T63"/>
                <a:gd fmla="*/ 107 w 250" name="T64"/>
                <a:gd fmla="*/ 174 h 192" name="T65"/>
                <a:gd fmla="*/ 122 w 250" name="T66"/>
                <a:gd fmla="*/ 185 h 192" name="T67"/>
                <a:gd fmla="*/ 127 w 250" name="T68"/>
                <a:gd fmla="*/ 180 h 192" name="T69"/>
                <a:gd fmla="*/ 135 w 250" name="T70"/>
                <a:gd fmla="*/ 181 h 192" name="T71"/>
                <a:gd fmla="*/ 154 w 250" name="T72"/>
                <a:gd fmla="*/ 185 h 192" name="T73"/>
                <a:gd fmla="*/ 156 w 250" name="T74"/>
                <a:gd fmla="*/ 186 h 192" name="T75"/>
                <a:gd fmla="*/ 173 w 250" name="T76"/>
                <a:gd fmla="*/ 173 h 192" name="T77"/>
                <a:gd fmla="*/ 178 w 250" name="T78"/>
                <a:gd fmla="*/ 179 h 192" name="T79"/>
                <a:gd fmla="*/ 182 w 250" name="T80"/>
                <a:gd fmla="*/ 170 h 192" name="T81"/>
                <a:gd fmla="*/ 198 w 250" name="T82"/>
                <a:gd fmla="*/ 153 h 192" name="T83"/>
                <a:gd fmla="*/ 207 w 250" name="T84"/>
                <a:gd fmla="*/ 154 h 192" name="T85"/>
                <a:gd fmla="*/ 205 w 250" name="T86"/>
                <a:gd fmla="*/ 143 h 192" name="T87"/>
                <a:gd fmla="*/ 207 w 250" name="T88"/>
                <a:gd fmla="*/ 138 h 192" name="T89"/>
                <a:gd fmla="*/ 228 w 250" name="T90"/>
                <a:gd fmla="*/ 126 h 192" name="T91"/>
                <a:gd fmla="*/ 228 w 250" name="T92"/>
                <a:gd fmla="*/ 115 h 192" name="T93"/>
                <a:gd fmla="*/ 232 w 250" name="T94"/>
                <a:gd fmla="*/ 105 h 192" name="T95"/>
                <a:gd fmla="*/ 239 w 250" name="T96"/>
                <a:gd fmla="*/ 90 h 192" name="T97"/>
                <a:gd fmla="*/ 248 w 250" name="T98"/>
                <a:gd fmla="*/ 78 h 192" name="T99"/>
                <a:gd fmla="*/ 248 w 250" name="T100"/>
                <a:gd fmla="*/ 67 h 192" name="T101"/>
                <a:gd fmla="*/ 248 w 250" name="T102"/>
                <a:gd fmla="*/ 60 h 192" name="T103"/>
                <a:gd fmla="*/ 226 w 250" name="T104"/>
                <a:gd fmla="*/ 61 h 192" name="T105"/>
                <a:gd fmla="*/ 221 w 250" name="T106"/>
                <a:gd fmla="*/ 51 h 192" name="T107"/>
                <a:gd fmla="*/ 210 w 250" name="T108"/>
                <a:gd fmla="*/ 51 h 192" name="T109"/>
                <a:gd fmla="*/ 222 w 250" name="T110"/>
                <a:gd fmla="*/ 29 h 192" name="T111"/>
                <a:gd fmla="*/ 220 w 250" name="T112"/>
                <a:gd fmla="*/ 14 h 192" name="T113"/>
                <a:gd fmla="*/ 217 w 250" name="T114"/>
                <a:gd fmla="*/ 0 h 192" name="T115"/>
                <a:gd fmla="*/ 208 w 250" name="T116"/>
                <a:gd fmla="*/ 5 h 192" name="T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b="b" l="0" r="r" t="0"/>
              <a:pathLst>
                <a:path h="192" w="250">
                  <a:moveTo>
                    <a:pt x="200" y="5"/>
                  </a:moveTo>
                  <a:cubicBezTo>
                    <a:pt x="201" y="5"/>
                    <a:pt x="201" y="5"/>
                    <a:pt x="201" y="5"/>
                  </a:cubicBezTo>
                  <a:cubicBezTo>
                    <a:pt x="202" y="6"/>
                    <a:pt x="202" y="6"/>
                    <a:pt x="202" y="6"/>
                  </a:cubicBezTo>
                  <a:cubicBezTo>
                    <a:pt x="196" y="14"/>
                    <a:pt x="196" y="14"/>
                    <a:pt x="196" y="14"/>
                  </a:cubicBezTo>
                  <a:cubicBezTo>
                    <a:pt x="194" y="16"/>
                    <a:pt x="192" y="18"/>
                    <a:pt x="188" y="18"/>
                  </a:cubicBezTo>
                  <a:cubicBezTo>
                    <a:pt x="188" y="18"/>
                    <a:pt x="188" y="18"/>
                    <a:pt x="188" y="18"/>
                  </a:cubicBezTo>
                  <a:cubicBezTo>
                    <a:pt x="184" y="16"/>
                    <a:pt x="184" y="16"/>
                    <a:pt x="184" y="16"/>
                  </a:cubicBezTo>
                  <a:cubicBezTo>
                    <a:pt x="180" y="16"/>
                    <a:pt x="180" y="16"/>
                    <a:pt x="180" y="16"/>
                  </a:cubicBezTo>
                  <a:cubicBezTo>
                    <a:pt x="172" y="22"/>
                    <a:pt x="172" y="22"/>
                    <a:pt x="172" y="22"/>
                  </a:cubicBezTo>
                  <a:cubicBezTo>
                    <a:pt x="170" y="23"/>
                    <a:pt x="167" y="21"/>
                    <a:pt x="164" y="16"/>
                  </a:cubicBezTo>
                  <a:cubicBezTo>
                    <a:pt x="161" y="21"/>
                    <a:pt x="161" y="21"/>
                    <a:pt x="161" y="21"/>
                  </a:cubicBezTo>
                  <a:cubicBezTo>
                    <a:pt x="161" y="21"/>
                    <a:pt x="161" y="21"/>
                    <a:pt x="161" y="21"/>
                  </a:cubicBezTo>
                  <a:cubicBezTo>
                    <a:pt x="161" y="21"/>
                    <a:pt x="161" y="21"/>
                    <a:pt x="161" y="21"/>
                  </a:cubicBezTo>
                  <a:cubicBezTo>
                    <a:pt x="160" y="22"/>
                    <a:pt x="160" y="22"/>
                    <a:pt x="160" y="22"/>
                  </a:cubicBezTo>
                  <a:cubicBezTo>
                    <a:pt x="160" y="22"/>
                    <a:pt x="160" y="22"/>
                    <a:pt x="160" y="22"/>
                  </a:cubicBezTo>
                  <a:cubicBezTo>
                    <a:pt x="158" y="24"/>
                    <a:pt x="158" y="24"/>
                    <a:pt x="158" y="24"/>
                  </a:cubicBezTo>
                  <a:cubicBezTo>
                    <a:pt x="152" y="24"/>
                    <a:pt x="152" y="24"/>
                    <a:pt x="152" y="24"/>
                  </a:cubicBezTo>
                  <a:cubicBezTo>
                    <a:pt x="147" y="26"/>
                    <a:pt x="147" y="26"/>
                    <a:pt x="147" y="26"/>
                  </a:cubicBezTo>
                  <a:cubicBezTo>
                    <a:pt x="141" y="31"/>
                    <a:pt x="141" y="31"/>
                    <a:pt x="141" y="31"/>
                  </a:cubicBezTo>
                  <a:cubicBezTo>
                    <a:pt x="139" y="31"/>
                    <a:pt x="139" y="31"/>
                    <a:pt x="139" y="31"/>
                  </a:cubicBezTo>
                  <a:cubicBezTo>
                    <a:pt x="136" y="32"/>
                    <a:pt x="136" y="32"/>
                    <a:pt x="136" y="32"/>
                  </a:cubicBezTo>
                  <a:cubicBezTo>
                    <a:pt x="134" y="34"/>
                    <a:pt x="134" y="36"/>
                    <a:pt x="135" y="38"/>
                  </a:cubicBezTo>
                  <a:cubicBezTo>
                    <a:pt x="138" y="42"/>
                    <a:pt x="138" y="42"/>
                    <a:pt x="138" y="42"/>
                  </a:cubicBezTo>
                  <a:cubicBezTo>
                    <a:pt x="126" y="40"/>
                    <a:pt x="126" y="40"/>
                    <a:pt x="126" y="40"/>
                  </a:cubicBezTo>
                  <a:cubicBezTo>
                    <a:pt x="120" y="45"/>
                    <a:pt x="120" y="45"/>
                    <a:pt x="120" y="45"/>
                  </a:cubicBezTo>
                  <a:cubicBezTo>
                    <a:pt x="120" y="47"/>
                    <a:pt x="120" y="47"/>
                    <a:pt x="120" y="47"/>
                  </a:cubicBezTo>
                  <a:cubicBezTo>
                    <a:pt x="120" y="48"/>
                    <a:pt x="120" y="48"/>
                    <a:pt x="120" y="48"/>
                  </a:cubicBezTo>
                  <a:cubicBezTo>
                    <a:pt x="118" y="51"/>
                    <a:pt x="118" y="51"/>
                    <a:pt x="118" y="51"/>
                  </a:cubicBezTo>
                  <a:cubicBezTo>
                    <a:pt x="118" y="51"/>
                    <a:pt x="118" y="51"/>
                    <a:pt x="118" y="51"/>
                  </a:cubicBezTo>
                  <a:cubicBezTo>
                    <a:pt x="118" y="52"/>
                    <a:pt x="118" y="52"/>
                    <a:pt x="118" y="52"/>
                  </a:cubicBezTo>
                  <a:cubicBezTo>
                    <a:pt x="112" y="52"/>
                    <a:pt x="112" y="52"/>
                    <a:pt x="112" y="52"/>
                  </a:cubicBezTo>
                  <a:cubicBezTo>
                    <a:pt x="105" y="49"/>
                    <a:pt x="105" y="49"/>
                    <a:pt x="105" y="49"/>
                  </a:cubicBezTo>
                  <a:cubicBezTo>
                    <a:pt x="102" y="48"/>
                    <a:pt x="102" y="48"/>
                    <a:pt x="102" y="48"/>
                  </a:cubicBezTo>
                  <a:cubicBezTo>
                    <a:pt x="97" y="49"/>
                    <a:pt x="97" y="49"/>
                    <a:pt x="97" y="49"/>
                  </a:cubicBezTo>
                  <a:cubicBezTo>
                    <a:pt x="94" y="49"/>
                    <a:pt x="92" y="46"/>
                    <a:pt x="89" y="42"/>
                  </a:cubicBezTo>
                  <a:cubicBezTo>
                    <a:pt x="84" y="40"/>
                    <a:pt x="84" y="40"/>
                    <a:pt x="84" y="40"/>
                  </a:cubicBezTo>
                  <a:cubicBezTo>
                    <a:pt x="80" y="46"/>
                    <a:pt x="80" y="46"/>
                    <a:pt x="80" y="46"/>
                  </a:cubicBezTo>
                  <a:cubicBezTo>
                    <a:pt x="80" y="46"/>
                    <a:pt x="80" y="46"/>
                    <a:pt x="80" y="46"/>
                  </a:cubicBezTo>
                  <a:cubicBezTo>
                    <a:pt x="80" y="46"/>
                    <a:pt x="80" y="46"/>
                    <a:pt x="80" y="46"/>
                  </a:cubicBezTo>
                  <a:cubicBezTo>
                    <a:pt x="74" y="51"/>
                    <a:pt x="74" y="51"/>
                    <a:pt x="74" y="51"/>
                  </a:cubicBezTo>
                  <a:cubicBezTo>
                    <a:pt x="74" y="51"/>
                    <a:pt x="74" y="51"/>
                    <a:pt x="74" y="51"/>
                  </a:cubicBezTo>
                  <a:cubicBezTo>
                    <a:pt x="74" y="51"/>
                    <a:pt x="74" y="51"/>
                    <a:pt x="74" y="51"/>
                  </a:cubicBezTo>
                  <a:cubicBezTo>
                    <a:pt x="73" y="51"/>
                    <a:pt x="73" y="51"/>
                    <a:pt x="73" y="51"/>
                  </a:cubicBezTo>
                  <a:cubicBezTo>
                    <a:pt x="69" y="52"/>
                    <a:pt x="69" y="52"/>
                    <a:pt x="69" y="52"/>
                  </a:cubicBezTo>
                  <a:cubicBezTo>
                    <a:pt x="62" y="58"/>
                    <a:pt x="62" y="58"/>
                    <a:pt x="62" y="58"/>
                  </a:cubicBezTo>
                  <a:cubicBezTo>
                    <a:pt x="62" y="58"/>
                    <a:pt x="62" y="58"/>
                    <a:pt x="62" y="58"/>
                  </a:cubicBezTo>
                  <a:cubicBezTo>
                    <a:pt x="56" y="61"/>
                    <a:pt x="56" y="61"/>
                    <a:pt x="56" y="61"/>
                  </a:cubicBezTo>
                  <a:cubicBezTo>
                    <a:pt x="51" y="68"/>
                    <a:pt x="51" y="68"/>
                    <a:pt x="51" y="68"/>
                  </a:cubicBezTo>
                  <a:cubicBezTo>
                    <a:pt x="35" y="68"/>
                    <a:pt x="35" y="68"/>
                    <a:pt x="35" y="68"/>
                  </a:cubicBezTo>
                  <a:cubicBezTo>
                    <a:pt x="35" y="68"/>
                    <a:pt x="35" y="68"/>
                    <a:pt x="35" y="68"/>
                  </a:cubicBezTo>
                  <a:cubicBezTo>
                    <a:pt x="22" y="63"/>
                    <a:pt x="22" y="63"/>
                    <a:pt x="22" y="63"/>
                  </a:cubicBezTo>
                  <a:cubicBezTo>
                    <a:pt x="16" y="62"/>
                    <a:pt x="16" y="62"/>
                    <a:pt x="16" y="62"/>
                  </a:cubicBezTo>
                  <a:cubicBezTo>
                    <a:pt x="10" y="65"/>
                    <a:pt x="10" y="65"/>
                    <a:pt x="10" y="65"/>
                  </a:cubicBezTo>
                  <a:cubicBezTo>
                    <a:pt x="9" y="65"/>
                    <a:pt x="9" y="65"/>
                    <a:pt x="9" y="65"/>
                  </a:cubicBezTo>
                  <a:cubicBezTo>
                    <a:pt x="9" y="65"/>
                    <a:pt x="9" y="65"/>
                    <a:pt x="9" y="65"/>
                  </a:cubicBezTo>
                  <a:cubicBezTo>
                    <a:pt x="5" y="67"/>
                    <a:pt x="5" y="67"/>
                    <a:pt x="5" y="67"/>
                  </a:cubicBezTo>
                  <a:cubicBezTo>
                    <a:pt x="3" y="68"/>
                    <a:pt x="2" y="69"/>
                    <a:pt x="0" y="69"/>
                  </a:cubicBezTo>
                  <a:cubicBezTo>
                    <a:pt x="0" y="71"/>
                    <a:pt x="0" y="71"/>
                    <a:pt x="0" y="71"/>
                  </a:cubicBezTo>
                  <a:cubicBezTo>
                    <a:pt x="0" y="76"/>
                    <a:pt x="0" y="76"/>
                    <a:pt x="0" y="76"/>
                  </a:cubicBezTo>
                  <a:cubicBezTo>
                    <a:pt x="2" y="79"/>
                    <a:pt x="2" y="79"/>
                    <a:pt x="2" y="79"/>
                  </a:cubicBezTo>
                  <a:cubicBezTo>
                    <a:pt x="11" y="76"/>
                    <a:pt x="11" y="76"/>
                    <a:pt x="11" y="76"/>
                  </a:cubicBezTo>
                  <a:cubicBezTo>
                    <a:pt x="13" y="76"/>
                    <a:pt x="16" y="77"/>
                    <a:pt x="20" y="79"/>
                  </a:cubicBezTo>
                  <a:cubicBezTo>
                    <a:pt x="20" y="80"/>
                    <a:pt x="20" y="80"/>
                    <a:pt x="20" y="80"/>
                  </a:cubicBezTo>
                  <a:cubicBezTo>
                    <a:pt x="21" y="80"/>
                    <a:pt x="21" y="80"/>
                    <a:pt x="21" y="80"/>
                  </a:cubicBezTo>
                  <a:cubicBezTo>
                    <a:pt x="21" y="94"/>
                    <a:pt x="21" y="94"/>
                    <a:pt x="21" y="94"/>
                  </a:cubicBezTo>
                  <a:cubicBezTo>
                    <a:pt x="23" y="94"/>
                    <a:pt x="23" y="94"/>
                    <a:pt x="23" y="94"/>
                  </a:cubicBezTo>
                  <a:cubicBezTo>
                    <a:pt x="32" y="94"/>
                    <a:pt x="32" y="94"/>
                    <a:pt x="32" y="94"/>
                  </a:cubicBezTo>
                  <a:cubicBezTo>
                    <a:pt x="37" y="93"/>
                    <a:pt x="37" y="93"/>
                    <a:pt x="37" y="93"/>
                  </a:cubicBezTo>
                  <a:cubicBezTo>
                    <a:pt x="38" y="92"/>
                    <a:pt x="38" y="92"/>
                    <a:pt x="38" y="92"/>
                  </a:cubicBezTo>
                  <a:cubicBezTo>
                    <a:pt x="41" y="90"/>
                    <a:pt x="44" y="89"/>
                    <a:pt x="47" y="89"/>
                  </a:cubicBezTo>
                  <a:cubicBezTo>
                    <a:pt x="49" y="88"/>
                    <a:pt x="49" y="88"/>
                    <a:pt x="49" y="88"/>
                  </a:cubicBezTo>
                  <a:cubicBezTo>
                    <a:pt x="50" y="90"/>
                    <a:pt x="50" y="90"/>
                    <a:pt x="50" y="90"/>
                  </a:cubicBezTo>
                  <a:cubicBezTo>
                    <a:pt x="52" y="94"/>
                    <a:pt x="52" y="94"/>
                    <a:pt x="52" y="94"/>
                  </a:cubicBezTo>
                  <a:cubicBezTo>
                    <a:pt x="52" y="95"/>
                    <a:pt x="52" y="95"/>
                    <a:pt x="52" y="95"/>
                  </a:cubicBezTo>
                  <a:cubicBezTo>
                    <a:pt x="53" y="108"/>
                    <a:pt x="53" y="108"/>
                    <a:pt x="53" y="108"/>
                  </a:cubicBezTo>
                  <a:cubicBezTo>
                    <a:pt x="53" y="109"/>
                    <a:pt x="53" y="109"/>
                    <a:pt x="53" y="109"/>
                  </a:cubicBezTo>
                  <a:cubicBezTo>
                    <a:pt x="46" y="117"/>
                    <a:pt x="46" y="117"/>
                    <a:pt x="46" y="117"/>
                  </a:cubicBezTo>
                  <a:cubicBezTo>
                    <a:pt x="46" y="117"/>
                    <a:pt x="46" y="117"/>
                    <a:pt x="46" y="117"/>
                  </a:cubicBezTo>
                  <a:cubicBezTo>
                    <a:pt x="46" y="117"/>
                    <a:pt x="46" y="117"/>
                    <a:pt x="46" y="117"/>
                  </a:cubicBezTo>
                  <a:cubicBezTo>
                    <a:pt x="37" y="121"/>
                    <a:pt x="37" y="121"/>
                    <a:pt x="37" y="121"/>
                  </a:cubicBezTo>
                  <a:cubicBezTo>
                    <a:pt x="34" y="124"/>
                    <a:pt x="34" y="124"/>
                    <a:pt x="34" y="124"/>
                  </a:cubicBezTo>
                  <a:cubicBezTo>
                    <a:pt x="36" y="127"/>
                    <a:pt x="36" y="127"/>
                    <a:pt x="36" y="127"/>
                  </a:cubicBezTo>
                  <a:cubicBezTo>
                    <a:pt x="53" y="128"/>
                    <a:pt x="53" y="128"/>
                    <a:pt x="53" y="128"/>
                  </a:cubicBezTo>
                  <a:cubicBezTo>
                    <a:pt x="53" y="129"/>
                    <a:pt x="53" y="129"/>
                    <a:pt x="53" y="129"/>
                  </a:cubicBezTo>
                  <a:cubicBezTo>
                    <a:pt x="53" y="129"/>
                    <a:pt x="53" y="129"/>
                    <a:pt x="53" y="129"/>
                  </a:cubicBezTo>
                  <a:cubicBezTo>
                    <a:pt x="54" y="129"/>
                    <a:pt x="54" y="129"/>
                    <a:pt x="54" y="129"/>
                  </a:cubicBezTo>
                  <a:cubicBezTo>
                    <a:pt x="60" y="133"/>
                    <a:pt x="60" y="133"/>
                    <a:pt x="60" y="133"/>
                  </a:cubicBezTo>
                  <a:cubicBezTo>
                    <a:pt x="76" y="133"/>
                    <a:pt x="76" y="133"/>
                    <a:pt x="76" y="133"/>
                  </a:cubicBezTo>
                  <a:cubicBezTo>
                    <a:pt x="76" y="135"/>
                    <a:pt x="76" y="135"/>
                    <a:pt x="76" y="135"/>
                  </a:cubicBezTo>
                  <a:cubicBezTo>
                    <a:pt x="76" y="142"/>
                    <a:pt x="76" y="142"/>
                    <a:pt x="76" y="142"/>
                  </a:cubicBezTo>
                  <a:cubicBezTo>
                    <a:pt x="76" y="143"/>
                    <a:pt x="76" y="143"/>
                    <a:pt x="76" y="143"/>
                  </a:cubicBezTo>
                  <a:cubicBezTo>
                    <a:pt x="77" y="143"/>
                    <a:pt x="77" y="143"/>
                    <a:pt x="77" y="143"/>
                  </a:cubicBezTo>
                  <a:cubicBezTo>
                    <a:pt x="70" y="150"/>
                    <a:pt x="70" y="150"/>
                    <a:pt x="70" y="150"/>
                  </a:cubicBezTo>
                  <a:cubicBezTo>
                    <a:pt x="69" y="159"/>
                    <a:pt x="71" y="164"/>
                    <a:pt x="74" y="165"/>
                  </a:cubicBezTo>
                  <a:cubicBezTo>
                    <a:pt x="87" y="172"/>
                    <a:pt x="87" y="172"/>
                    <a:pt x="87" y="172"/>
                  </a:cubicBezTo>
                  <a:cubicBezTo>
                    <a:pt x="97" y="179"/>
                    <a:pt x="97" y="179"/>
                    <a:pt x="97" y="179"/>
                  </a:cubicBezTo>
                  <a:cubicBezTo>
                    <a:pt x="106" y="175"/>
                    <a:pt x="106" y="175"/>
                    <a:pt x="106" y="175"/>
                  </a:cubicBezTo>
                  <a:cubicBezTo>
                    <a:pt x="106" y="174"/>
                    <a:pt x="106" y="174"/>
                    <a:pt x="106" y="174"/>
                  </a:cubicBezTo>
                  <a:cubicBezTo>
                    <a:pt x="107" y="174"/>
                    <a:pt x="107" y="174"/>
                    <a:pt x="107" y="174"/>
                  </a:cubicBezTo>
                  <a:cubicBezTo>
                    <a:pt x="108" y="174"/>
                    <a:pt x="108" y="174"/>
                    <a:pt x="108" y="174"/>
                  </a:cubicBezTo>
                  <a:cubicBezTo>
                    <a:pt x="120" y="184"/>
                    <a:pt x="120" y="184"/>
                    <a:pt x="120" y="184"/>
                  </a:cubicBezTo>
                  <a:cubicBezTo>
                    <a:pt x="122" y="185"/>
                    <a:pt x="122" y="185"/>
                    <a:pt x="122" y="185"/>
                  </a:cubicBezTo>
                  <a:cubicBezTo>
                    <a:pt x="126" y="181"/>
                    <a:pt x="126" y="181"/>
                    <a:pt x="126" y="181"/>
                  </a:cubicBezTo>
                  <a:cubicBezTo>
                    <a:pt x="126" y="180"/>
                    <a:pt x="126" y="180"/>
                    <a:pt x="126" y="180"/>
                  </a:cubicBezTo>
                  <a:cubicBezTo>
                    <a:pt x="127" y="180"/>
                    <a:pt x="127" y="180"/>
                    <a:pt x="127" y="180"/>
                  </a:cubicBezTo>
                  <a:cubicBezTo>
                    <a:pt x="127" y="180"/>
                    <a:pt x="127" y="180"/>
                    <a:pt x="127" y="180"/>
                  </a:cubicBezTo>
                  <a:cubicBezTo>
                    <a:pt x="128" y="180"/>
                    <a:pt x="128" y="180"/>
                    <a:pt x="128" y="180"/>
                  </a:cubicBezTo>
                  <a:cubicBezTo>
                    <a:pt x="135" y="181"/>
                    <a:pt x="135" y="181"/>
                    <a:pt x="135" y="181"/>
                  </a:cubicBezTo>
                  <a:cubicBezTo>
                    <a:pt x="137" y="168"/>
                    <a:pt x="137" y="168"/>
                    <a:pt x="137" y="168"/>
                  </a:cubicBezTo>
                  <a:cubicBezTo>
                    <a:pt x="146" y="185"/>
                    <a:pt x="146" y="185"/>
                    <a:pt x="146" y="185"/>
                  </a:cubicBezTo>
                  <a:cubicBezTo>
                    <a:pt x="154" y="185"/>
                    <a:pt x="154" y="185"/>
                    <a:pt x="154" y="185"/>
                  </a:cubicBezTo>
                  <a:cubicBezTo>
                    <a:pt x="156" y="186"/>
                    <a:pt x="156" y="186"/>
                    <a:pt x="156" y="186"/>
                  </a:cubicBezTo>
                  <a:cubicBezTo>
                    <a:pt x="156" y="186"/>
                    <a:pt x="156" y="186"/>
                    <a:pt x="156" y="186"/>
                  </a:cubicBezTo>
                  <a:cubicBezTo>
                    <a:pt x="156" y="186"/>
                    <a:pt x="156" y="186"/>
                    <a:pt x="156" y="186"/>
                  </a:cubicBezTo>
                  <a:cubicBezTo>
                    <a:pt x="156" y="192"/>
                    <a:pt x="156" y="192"/>
                    <a:pt x="156" y="192"/>
                  </a:cubicBezTo>
                  <a:cubicBezTo>
                    <a:pt x="160" y="191"/>
                    <a:pt x="160" y="191"/>
                    <a:pt x="160" y="191"/>
                  </a:cubicBezTo>
                  <a:cubicBezTo>
                    <a:pt x="173" y="173"/>
                    <a:pt x="173" y="173"/>
                    <a:pt x="173" y="173"/>
                  </a:cubicBezTo>
                  <a:cubicBezTo>
                    <a:pt x="178" y="182"/>
                    <a:pt x="178" y="182"/>
                    <a:pt x="178" y="182"/>
                  </a:cubicBezTo>
                  <a:cubicBezTo>
                    <a:pt x="178" y="179"/>
                    <a:pt x="178" y="179"/>
                    <a:pt x="178" y="179"/>
                  </a:cubicBezTo>
                  <a:cubicBezTo>
                    <a:pt x="178" y="179"/>
                    <a:pt x="178" y="179"/>
                    <a:pt x="178" y="179"/>
                  </a:cubicBezTo>
                  <a:cubicBezTo>
                    <a:pt x="178" y="178"/>
                    <a:pt x="178" y="178"/>
                    <a:pt x="178" y="178"/>
                  </a:cubicBezTo>
                  <a:cubicBezTo>
                    <a:pt x="178" y="178"/>
                    <a:pt x="178" y="178"/>
                    <a:pt x="178" y="178"/>
                  </a:cubicBezTo>
                  <a:cubicBezTo>
                    <a:pt x="182" y="170"/>
                    <a:pt x="182" y="170"/>
                    <a:pt x="182" y="170"/>
                  </a:cubicBezTo>
                  <a:cubicBezTo>
                    <a:pt x="186" y="164"/>
                    <a:pt x="186" y="164"/>
                    <a:pt x="186" y="164"/>
                  </a:cubicBezTo>
                  <a:cubicBezTo>
                    <a:pt x="196" y="164"/>
                    <a:pt x="196" y="164"/>
                    <a:pt x="196" y="164"/>
                  </a:cubicBezTo>
                  <a:cubicBezTo>
                    <a:pt x="198" y="153"/>
                    <a:pt x="198" y="153"/>
                    <a:pt x="198" y="153"/>
                  </a:cubicBezTo>
                  <a:cubicBezTo>
                    <a:pt x="199" y="153"/>
                    <a:pt x="199" y="153"/>
                    <a:pt x="199" y="153"/>
                  </a:cubicBezTo>
                  <a:cubicBezTo>
                    <a:pt x="200" y="153"/>
                    <a:pt x="200" y="153"/>
                    <a:pt x="200" y="153"/>
                  </a:cubicBezTo>
                  <a:cubicBezTo>
                    <a:pt x="207" y="154"/>
                    <a:pt x="207" y="154"/>
                    <a:pt x="207" y="154"/>
                  </a:cubicBezTo>
                  <a:cubicBezTo>
                    <a:pt x="208" y="150"/>
                    <a:pt x="208" y="150"/>
                    <a:pt x="208" y="150"/>
                  </a:cubicBezTo>
                  <a:cubicBezTo>
                    <a:pt x="205" y="144"/>
                    <a:pt x="205" y="144"/>
                    <a:pt x="205" y="144"/>
                  </a:cubicBezTo>
                  <a:cubicBezTo>
                    <a:pt x="205" y="143"/>
                    <a:pt x="205" y="143"/>
                    <a:pt x="205" y="143"/>
                  </a:cubicBezTo>
                  <a:cubicBezTo>
                    <a:pt x="207" y="139"/>
                    <a:pt x="207" y="139"/>
                    <a:pt x="207" y="139"/>
                  </a:cubicBezTo>
                  <a:cubicBezTo>
                    <a:pt x="207" y="138"/>
                    <a:pt x="207" y="138"/>
                    <a:pt x="207" y="138"/>
                  </a:cubicBezTo>
                  <a:cubicBezTo>
                    <a:pt x="207" y="138"/>
                    <a:pt x="207" y="138"/>
                    <a:pt x="207" y="138"/>
                  </a:cubicBezTo>
                  <a:cubicBezTo>
                    <a:pt x="208" y="138"/>
                    <a:pt x="208" y="138"/>
                    <a:pt x="208" y="138"/>
                  </a:cubicBezTo>
                  <a:cubicBezTo>
                    <a:pt x="208" y="137"/>
                    <a:pt x="208" y="137"/>
                    <a:pt x="208" y="137"/>
                  </a:cubicBezTo>
                  <a:cubicBezTo>
                    <a:pt x="228" y="126"/>
                    <a:pt x="228" y="126"/>
                    <a:pt x="228" y="126"/>
                  </a:cubicBezTo>
                  <a:cubicBezTo>
                    <a:pt x="228" y="115"/>
                    <a:pt x="228" y="115"/>
                    <a:pt x="228" y="115"/>
                  </a:cubicBezTo>
                  <a:cubicBezTo>
                    <a:pt x="228" y="115"/>
                    <a:pt x="228" y="115"/>
                    <a:pt x="228" y="115"/>
                  </a:cubicBezTo>
                  <a:cubicBezTo>
                    <a:pt x="228" y="115"/>
                    <a:pt x="228" y="115"/>
                    <a:pt x="228" y="115"/>
                  </a:cubicBezTo>
                  <a:cubicBezTo>
                    <a:pt x="232" y="107"/>
                    <a:pt x="232" y="107"/>
                    <a:pt x="232" y="107"/>
                  </a:cubicBezTo>
                  <a:cubicBezTo>
                    <a:pt x="232" y="105"/>
                    <a:pt x="232" y="105"/>
                    <a:pt x="232" y="105"/>
                  </a:cubicBezTo>
                  <a:cubicBezTo>
                    <a:pt x="232" y="105"/>
                    <a:pt x="232" y="105"/>
                    <a:pt x="232" y="105"/>
                  </a:cubicBezTo>
                  <a:cubicBezTo>
                    <a:pt x="239" y="90"/>
                    <a:pt x="239" y="90"/>
                    <a:pt x="239" y="90"/>
                  </a:cubicBezTo>
                  <a:cubicBezTo>
                    <a:pt x="239" y="90"/>
                    <a:pt x="239" y="90"/>
                    <a:pt x="239" y="90"/>
                  </a:cubicBezTo>
                  <a:cubicBezTo>
                    <a:pt x="239" y="90"/>
                    <a:pt x="239" y="90"/>
                    <a:pt x="239" y="90"/>
                  </a:cubicBezTo>
                  <a:cubicBezTo>
                    <a:pt x="244" y="85"/>
                    <a:pt x="244" y="85"/>
                    <a:pt x="244" y="85"/>
                  </a:cubicBezTo>
                  <a:cubicBezTo>
                    <a:pt x="248" y="79"/>
                    <a:pt x="248" y="79"/>
                    <a:pt x="248" y="79"/>
                  </a:cubicBezTo>
                  <a:cubicBezTo>
                    <a:pt x="248" y="78"/>
                    <a:pt x="248" y="78"/>
                    <a:pt x="248" y="78"/>
                  </a:cubicBezTo>
                  <a:cubicBezTo>
                    <a:pt x="248" y="78"/>
                    <a:pt x="248" y="78"/>
                    <a:pt x="248" y="78"/>
                  </a:cubicBezTo>
                  <a:cubicBezTo>
                    <a:pt x="250" y="73"/>
                    <a:pt x="250" y="73"/>
                    <a:pt x="250" y="73"/>
                  </a:cubicBezTo>
                  <a:cubicBezTo>
                    <a:pt x="248" y="67"/>
                    <a:pt x="248" y="67"/>
                    <a:pt x="248" y="67"/>
                  </a:cubicBezTo>
                  <a:cubicBezTo>
                    <a:pt x="248" y="67"/>
                    <a:pt x="248" y="67"/>
                    <a:pt x="248" y="67"/>
                  </a:cubicBezTo>
                  <a:cubicBezTo>
                    <a:pt x="248" y="67"/>
                    <a:pt x="248" y="67"/>
                    <a:pt x="248" y="67"/>
                  </a:cubicBezTo>
                  <a:cubicBezTo>
                    <a:pt x="248" y="60"/>
                    <a:pt x="248" y="60"/>
                    <a:pt x="248" y="60"/>
                  </a:cubicBezTo>
                  <a:cubicBezTo>
                    <a:pt x="244" y="60"/>
                    <a:pt x="244" y="60"/>
                    <a:pt x="244" y="60"/>
                  </a:cubicBezTo>
                  <a:cubicBezTo>
                    <a:pt x="238" y="63"/>
                    <a:pt x="238" y="63"/>
                    <a:pt x="238" y="63"/>
                  </a:cubicBezTo>
                  <a:cubicBezTo>
                    <a:pt x="236" y="65"/>
                    <a:pt x="232" y="64"/>
                    <a:pt x="226" y="61"/>
                  </a:cubicBezTo>
                  <a:cubicBezTo>
                    <a:pt x="224" y="60"/>
                    <a:pt x="224" y="56"/>
                    <a:pt x="226" y="50"/>
                  </a:cubicBezTo>
                  <a:cubicBezTo>
                    <a:pt x="222" y="49"/>
                    <a:pt x="222" y="49"/>
                    <a:pt x="222" y="49"/>
                  </a:cubicBezTo>
                  <a:cubicBezTo>
                    <a:pt x="221" y="51"/>
                    <a:pt x="221" y="51"/>
                    <a:pt x="221" y="51"/>
                  </a:cubicBezTo>
                  <a:cubicBezTo>
                    <a:pt x="217" y="55"/>
                    <a:pt x="214" y="58"/>
                    <a:pt x="214" y="58"/>
                  </a:cubicBezTo>
                  <a:cubicBezTo>
                    <a:pt x="213" y="58"/>
                    <a:pt x="212" y="58"/>
                    <a:pt x="212" y="57"/>
                  </a:cubicBezTo>
                  <a:cubicBezTo>
                    <a:pt x="211" y="56"/>
                    <a:pt x="210" y="54"/>
                    <a:pt x="210" y="51"/>
                  </a:cubicBezTo>
                  <a:cubicBezTo>
                    <a:pt x="210" y="47"/>
                    <a:pt x="210" y="45"/>
                    <a:pt x="212" y="44"/>
                  </a:cubicBezTo>
                  <a:cubicBezTo>
                    <a:pt x="212" y="43"/>
                    <a:pt x="213" y="42"/>
                    <a:pt x="214" y="43"/>
                  </a:cubicBezTo>
                  <a:cubicBezTo>
                    <a:pt x="222" y="29"/>
                    <a:pt x="222" y="29"/>
                    <a:pt x="222" y="29"/>
                  </a:cubicBezTo>
                  <a:cubicBezTo>
                    <a:pt x="224" y="24"/>
                    <a:pt x="224" y="24"/>
                    <a:pt x="224" y="24"/>
                  </a:cubicBezTo>
                  <a:cubicBezTo>
                    <a:pt x="225" y="18"/>
                    <a:pt x="225" y="18"/>
                    <a:pt x="225" y="18"/>
                  </a:cubicBezTo>
                  <a:cubicBezTo>
                    <a:pt x="220" y="14"/>
                    <a:pt x="220" y="14"/>
                    <a:pt x="220" y="14"/>
                  </a:cubicBezTo>
                  <a:cubicBezTo>
                    <a:pt x="219" y="13"/>
                    <a:pt x="219" y="10"/>
                    <a:pt x="220" y="6"/>
                  </a:cubicBezTo>
                  <a:cubicBezTo>
                    <a:pt x="220" y="4"/>
                    <a:pt x="220" y="4"/>
                    <a:pt x="220" y="4"/>
                  </a:cubicBezTo>
                  <a:cubicBezTo>
                    <a:pt x="220" y="3"/>
                    <a:pt x="219" y="1"/>
                    <a:pt x="217" y="0"/>
                  </a:cubicBezTo>
                  <a:cubicBezTo>
                    <a:pt x="216" y="0"/>
                    <a:pt x="216" y="0"/>
                    <a:pt x="216" y="0"/>
                  </a:cubicBezTo>
                  <a:cubicBezTo>
                    <a:pt x="216" y="1"/>
                    <a:pt x="216" y="1"/>
                    <a:pt x="216" y="1"/>
                  </a:cubicBezTo>
                  <a:cubicBezTo>
                    <a:pt x="215" y="4"/>
                    <a:pt x="212" y="6"/>
                    <a:pt x="208" y="5"/>
                  </a:cubicBezTo>
                  <a:cubicBezTo>
                    <a:pt x="206" y="4"/>
                    <a:pt x="203" y="4"/>
                    <a:pt x="200" y="5"/>
                  </a:cubicBezTo>
                  <a:close/>
                </a:path>
              </a:pathLst>
            </a:custGeom>
            <a:grpFill/>
            <a:ln>
              <a:noFill/>
            </a:ln>
          </p:spPr>
          <p:txBody>
            <a:bodyPr/>
            <a:lstStyle/>
            <a:p>
              <a:pPr eaLnBrk="1" fontAlgn="auto" hangingPunct="1">
                <a:spcBef>
                  <a:spcPct val="0"/>
                </a:spcBef>
                <a:spcAft>
                  <a:spcPct val="0"/>
                </a:spcAft>
                <a:defRPr/>
              </a:pPr>
              <a:endParaRPr altLang="en-US" lang="zh-CN">
                <a:solidFill>
                  <a:prstClr val="black"/>
                </a:solidFill>
                <a:latin typeface="+mn-lt"/>
                <a:ea typeface="+mn-ea"/>
                <a:cs typeface="+mn-cs"/>
              </a:endParaRPr>
            </a:p>
          </p:txBody>
        </p:sp>
        <p:sp>
          <p:nvSpPr>
            <p:cNvPr id="15" name="Freeform 16">
              <a:extLst>
                <a:ext uri="{FF2B5EF4-FFF2-40B4-BE49-F238E27FC236}">
                  <a16:creationId xmlns:a16="http://schemas.microsoft.com/office/drawing/2014/main" id="{EA6FC33A-2CA3-444A-8D6F-142EFD3D63CD}"/>
                </a:ext>
              </a:extLst>
            </p:cNvPr>
            <p:cNvSpPr/>
            <p:nvPr/>
          </p:nvSpPr>
          <p:spPr bwMode="auto">
            <a:xfrm>
              <a:off x="3548063" y="3952875"/>
              <a:ext cx="482600" cy="488950"/>
            </a:xfrm>
            <a:custGeom>
              <a:gdLst>
                <a:gd fmla="*/ 134 w 141" name="T0"/>
                <a:gd fmla="*/ 16 h 144" name="T1"/>
                <a:gd fmla="*/ 129 w 141" name="T2"/>
                <a:gd fmla="*/ 15 h 144" name="T3"/>
                <a:gd fmla="*/ 125 w 141" name="T4"/>
                <a:gd fmla="*/ 13 h 144" name="T5"/>
                <a:gd fmla="*/ 117 w 141" name="T6"/>
                <a:gd fmla="*/ 14 h 144" name="T7"/>
                <a:gd fmla="*/ 111 w 141" name="T8"/>
                <a:gd fmla="*/ 12 h 144" name="T9"/>
                <a:gd fmla="*/ 110 w 141" name="T10"/>
                <a:gd fmla="*/ 11 h 144" name="T11"/>
                <a:gd fmla="*/ 102 w 141" name="T12"/>
                <a:gd fmla="*/ 2 h 144" name="T13"/>
                <a:gd fmla="*/ 88 w 141" name="T14"/>
                <a:gd fmla="*/ 8 h 144" name="T15"/>
                <a:gd fmla="*/ 86 w 141" name="T16"/>
                <a:gd fmla="*/ 20 h 144" name="T17"/>
                <a:gd fmla="*/ 81 w 141" name="T18"/>
                <a:gd fmla="*/ 30 h 144" name="T19"/>
                <a:gd fmla="*/ 72 w 141" name="T20"/>
                <a:gd fmla="*/ 43 h 144" name="T21"/>
                <a:gd fmla="*/ 57 w 141" name="T22"/>
                <a:gd fmla="*/ 59 h 144" name="T23"/>
                <a:gd fmla="*/ 43 w 141" name="T24"/>
                <a:gd fmla="*/ 73 h 144" name="T25"/>
                <a:gd fmla="*/ 36 w 141" name="T26"/>
                <a:gd fmla="*/ 82 h 144" name="T27"/>
                <a:gd fmla="*/ 0 w 141" name="T28"/>
                <a:gd fmla="*/ 84 h 144" name="T29"/>
                <a:gd fmla="*/ 10 w 141" name="T30"/>
                <a:gd fmla="*/ 114 h 144" name="T31"/>
                <a:gd fmla="*/ 16 w 141" name="T32"/>
                <a:gd fmla="*/ 117 h 144" name="T33"/>
                <a:gd fmla="*/ 21 w 141" name="T34"/>
                <a:gd fmla="*/ 131 h 144" name="T35"/>
                <a:gd fmla="*/ 21 w 141" name="T36"/>
                <a:gd fmla="*/ 134 h 144" name="T37"/>
                <a:gd fmla="*/ 31 w 141" name="T38"/>
                <a:gd fmla="*/ 131 h 144" name="T39"/>
                <a:gd fmla="*/ 35 w 141" name="T40"/>
                <a:gd fmla="*/ 133 h 144" name="T41"/>
                <a:gd fmla="*/ 38 w 141" name="T42"/>
                <a:gd fmla="*/ 123 h 144" name="T43"/>
                <a:gd fmla="*/ 55 w 141" name="T44"/>
                <a:gd fmla="*/ 116 h 144" name="T45"/>
                <a:gd fmla="*/ 56 w 141" name="T46"/>
                <a:gd fmla="*/ 106 h 144" name="T47"/>
                <a:gd fmla="*/ 60 w 141" name="T48"/>
                <a:gd fmla="*/ 104 h 144" name="T49"/>
                <a:gd fmla="*/ 61 w 141" name="T50"/>
                <a:gd fmla="*/ 104 h 144" name="T51"/>
                <a:gd fmla="*/ 68 w 141" name="T52"/>
                <a:gd fmla="*/ 110 h 144" name="T53"/>
                <a:gd fmla="*/ 70 w 141" name="T54"/>
                <a:gd fmla="*/ 116 h 144" name="T55"/>
                <a:gd fmla="*/ 75 w 141" name="T56"/>
                <a:gd fmla="*/ 109 h 144" name="T57"/>
                <a:gd fmla="*/ 81 w 141" name="T58"/>
                <a:gd fmla="*/ 106 h 144" name="T59"/>
                <a:gd fmla="*/ 87 w 141" name="T60"/>
                <a:gd fmla="*/ 107 h 144" name="T61"/>
                <a:gd fmla="*/ 90 w 141" name="T62"/>
                <a:gd fmla="*/ 119 h 144" name="T63"/>
                <a:gd fmla="*/ 94 w 141" name="T64"/>
                <a:gd fmla="*/ 127 h 144" name="T65"/>
                <a:gd fmla="*/ 97 w 141" name="T66"/>
                <a:gd fmla="*/ 135 h 144" name="T67"/>
                <a:gd fmla="*/ 103 w 141" name="T68"/>
                <a:gd fmla="*/ 135 h 144" name="T69"/>
                <a:gd fmla="*/ 104 w 141" name="T70"/>
                <a:gd fmla="*/ 136 h 144" name="T71"/>
                <a:gd fmla="*/ 108 w 141" name="T72"/>
                <a:gd fmla="*/ 144 h 144" name="T73"/>
                <a:gd fmla="*/ 110 w 141" name="T74"/>
                <a:gd fmla="*/ 138 h 144" name="T75"/>
                <a:gd fmla="*/ 111 w 141" name="T76"/>
                <a:gd fmla="*/ 137 h 144" name="T77"/>
                <a:gd fmla="*/ 115 w 141" name="T78"/>
                <a:gd fmla="*/ 135 h 144" name="T79"/>
                <a:gd fmla="*/ 117 w 141" name="T80"/>
                <a:gd fmla="*/ 132 h 144" name="T81"/>
                <a:gd fmla="*/ 93 w 141" name="T82"/>
                <a:gd fmla="*/ 84 h 144" name="T83"/>
                <a:gd fmla="*/ 87 w 141" name="T84"/>
                <a:gd fmla="*/ 65 h 144" name="T85"/>
                <a:gd fmla="*/ 87 w 141" name="T86"/>
                <a:gd fmla="*/ 64 h 144" name="T87"/>
                <a:gd fmla="*/ 91 w 141" name="T88"/>
                <a:gd fmla="*/ 53 h 144" name="T89"/>
                <a:gd fmla="*/ 130 w 141" name="T90"/>
                <a:gd fmla="*/ 44 h 144" name="T91"/>
                <a:gd fmla="*/ 139 w 141" name="T92"/>
                <a:gd fmla="*/ 38 h 144" name="T9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b="b" l="0" r="r" t="0"/>
              <a:pathLst>
                <a:path h="144" w="141">
                  <a:moveTo>
                    <a:pt x="141" y="29"/>
                  </a:moveTo>
                  <a:cubicBezTo>
                    <a:pt x="139" y="23"/>
                    <a:pt x="139" y="23"/>
                    <a:pt x="139" y="23"/>
                  </a:cubicBezTo>
                  <a:cubicBezTo>
                    <a:pt x="134" y="16"/>
                    <a:pt x="134" y="16"/>
                    <a:pt x="134" y="16"/>
                  </a:cubicBezTo>
                  <a:cubicBezTo>
                    <a:pt x="129" y="15"/>
                    <a:pt x="129" y="15"/>
                    <a:pt x="129" y="15"/>
                  </a:cubicBezTo>
                  <a:cubicBezTo>
                    <a:pt x="129" y="15"/>
                    <a:pt x="129" y="15"/>
                    <a:pt x="129" y="15"/>
                  </a:cubicBezTo>
                  <a:cubicBezTo>
                    <a:pt x="129" y="15"/>
                    <a:pt x="129" y="15"/>
                    <a:pt x="129" y="15"/>
                  </a:cubicBezTo>
                  <a:cubicBezTo>
                    <a:pt x="129" y="15"/>
                    <a:pt x="129" y="15"/>
                    <a:pt x="129" y="15"/>
                  </a:cubicBezTo>
                  <a:cubicBezTo>
                    <a:pt x="125" y="13"/>
                    <a:pt x="125" y="13"/>
                    <a:pt x="125" y="13"/>
                  </a:cubicBezTo>
                  <a:cubicBezTo>
                    <a:pt x="125" y="13"/>
                    <a:pt x="125" y="13"/>
                    <a:pt x="125" y="13"/>
                  </a:cubicBezTo>
                  <a:cubicBezTo>
                    <a:pt x="124" y="13"/>
                    <a:pt x="124" y="13"/>
                    <a:pt x="124" y="13"/>
                  </a:cubicBezTo>
                  <a:cubicBezTo>
                    <a:pt x="122" y="13"/>
                    <a:pt x="122" y="13"/>
                    <a:pt x="122" y="13"/>
                  </a:cubicBezTo>
                  <a:cubicBezTo>
                    <a:pt x="117" y="14"/>
                    <a:pt x="117" y="14"/>
                    <a:pt x="117" y="14"/>
                  </a:cubicBezTo>
                  <a:cubicBezTo>
                    <a:pt x="117" y="14"/>
                    <a:pt x="117" y="14"/>
                    <a:pt x="117" y="14"/>
                  </a:cubicBezTo>
                  <a:cubicBezTo>
                    <a:pt x="116" y="14"/>
                    <a:pt x="116" y="14"/>
                    <a:pt x="116" y="14"/>
                  </a:cubicBezTo>
                  <a:cubicBezTo>
                    <a:pt x="111" y="12"/>
                    <a:pt x="111" y="12"/>
                    <a:pt x="111" y="12"/>
                  </a:cubicBezTo>
                  <a:cubicBezTo>
                    <a:pt x="111" y="11"/>
                    <a:pt x="111" y="11"/>
                    <a:pt x="111" y="11"/>
                  </a:cubicBezTo>
                  <a:cubicBezTo>
                    <a:pt x="110" y="11"/>
                    <a:pt x="110" y="11"/>
                    <a:pt x="110" y="11"/>
                  </a:cubicBezTo>
                  <a:cubicBezTo>
                    <a:pt x="110" y="11"/>
                    <a:pt x="110" y="11"/>
                    <a:pt x="110" y="11"/>
                  </a:cubicBezTo>
                  <a:cubicBezTo>
                    <a:pt x="110" y="11"/>
                    <a:pt x="110" y="11"/>
                    <a:pt x="110" y="11"/>
                  </a:cubicBezTo>
                  <a:cubicBezTo>
                    <a:pt x="106" y="7"/>
                    <a:pt x="106" y="7"/>
                    <a:pt x="106" y="7"/>
                  </a:cubicBezTo>
                  <a:cubicBezTo>
                    <a:pt x="102" y="2"/>
                    <a:pt x="102" y="2"/>
                    <a:pt x="102" y="2"/>
                  </a:cubicBezTo>
                  <a:cubicBezTo>
                    <a:pt x="98" y="0"/>
                    <a:pt x="98" y="0"/>
                    <a:pt x="98" y="0"/>
                  </a:cubicBezTo>
                  <a:cubicBezTo>
                    <a:pt x="93" y="4"/>
                    <a:pt x="93" y="4"/>
                    <a:pt x="93" y="4"/>
                  </a:cubicBezTo>
                  <a:cubicBezTo>
                    <a:pt x="88" y="8"/>
                    <a:pt x="88" y="8"/>
                    <a:pt x="88" y="8"/>
                  </a:cubicBezTo>
                  <a:cubicBezTo>
                    <a:pt x="86" y="20"/>
                    <a:pt x="86" y="20"/>
                    <a:pt x="86" y="20"/>
                  </a:cubicBezTo>
                  <a:cubicBezTo>
                    <a:pt x="86" y="20"/>
                    <a:pt x="86" y="20"/>
                    <a:pt x="86" y="20"/>
                  </a:cubicBezTo>
                  <a:cubicBezTo>
                    <a:pt x="86" y="20"/>
                    <a:pt x="86" y="20"/>
                    <a:pt x="86" y="20"/>
                  </a:cubicBezTo>
                  <a:cubicBezTo>
                    <a:pt x="81" y="29"/>
                    <a:pt x="81" y="29"/>
                    <a:pt x="81" y="29"/>
                  </a:cubicBezTo>
                  <a:cubicBezTo>
                    <a:pt x="81" y="30"/>
                    <a:pt x="81" y="30"/>
                    <a:pt x="81" y="30"/>
                  </a:cubicBezTo>
                  <a:cubicBezTo>
                    <a:pt x="81" y="30"/>
                    <a:pt x="81" y="30"/>
                    <a:pt x="81" y="30"/>
                  </a:cubicBezTo>
                  <a:cubicBezTo>
                    <a:pt x="77" y="34"/>
                    <a:pt x="77" y="34"/>
                    <a:pt x="77" y="34"/>
                  </a:cubicBezTo>
                  <a:cubicBezTo>
                    <a:pt x="72" y="43"/>
                    <a:pt x="72" y="43"/>
                    <a:pt x="72" y="43"/>
                  </a:cubicBezTo>
                  <a:cubicBezTo>
                    <a:pt x="72" y="43"/>
                    <a:pt x="72" y="43"/>
                    <a:pt x="72" y="43"/>
                  </a:cubicBezTo>
                  <a:cubicBezTo>
                    <a:pt x="71" y="44"/>
                    <a:pt x="71" y="44"/>
                    <a:pt x="71" y="44"/>
                  </a:cubicBezTo>
                  <a:cubicBezTo>
                    <a:pt x="68" y="47"/>
                    <a:pt x="65" y="50"/>
                    <a:pt x="61" y="52"/>
                  </a:cubicBezTo>
                  <a:cubicBezTo>
                    <a:pt x="57" y="59"/>
                    <a:pt x="57" y="59"/>
                    <a:pt x="57" y="59"/>
                  </a:cubicBezTo>
                  <a:cubicBezTo>
                    <a:pt x="57" y="61"/>
                    <a:pt x="53" y="64"/>
                    <a:pt x="47" y="66"/>
                  </a:cubicBezTo>
                  <a:cubicBezTo>
                    <a:pt x="43" y="73"/>
                    <a:pt x="43" y="73"/>
                    <a:pt x="43" y="73"/>
                  </a:cubicBezTo>
                  <a:cubicBezTo>
                    <a:pt x="43" y="73"/>
                    <a:pt x="43" y="73"/>
                    <a:pt x="43" y="73"/>
                  </a:cubicBezTo>
                  <a:cubicBezTo>
                    <a:pt x="37" y="82"/>
                    <a:pt x="37" y="82"/>
                    <a:pt x="37" y="82"/>
                  </a:cubicBezTo>
                  <a:cubicBezTo>
                    <a:pt x="36" y="82"/>
                    <a:pt x="36" y="82"/>
                    <a:pt x="36" y="82"/>
                  </a:cubicBezTo>
                  <a:cubicBezTo>
                    <a:pt x="36" y="82"/>
                    <a:pt x="36" y="82"/>
                    <a:pt x="36" y="82"/>
                  </a:cubicBezTo>
                  <a:cubicBezTo>
                    <a:pt x="35" y="82"/>
                    <a:pt x="35" y="82"/>
                    <a:pt x="35" y="82"/>
                  </a:cubicBezTo>
                  <a:cubicBezTo>
                    <a:pt x="3" y="80"/>
                    <a:pt x="3" y="80"/>
                    <a:pt x="3" y="80"/>
                  </a:cubicBezTo>
                  <a:cubicBezTo>
                    <a:pt x="0" y="84"/>
                    <a:pt x="0" y="84"/>
                    <a:pt x="0" y="84"/>
                  </a:cubicBezTo>
                  <a:cubicBezTo>
                    <a:pt x="0" y="91"/>
                    <a:pt x="0" y="91"/>
                    <a:pt x="0" y="91"/>
                  </a:cubicBezTo>
                  <a:cubicBezTo>
                    <a:pt x="3" y="104"/>
                    <a:pt x="3" y="104"/>
                    <a:pt x="3" y="104"/>
                  </a:cubicBezTo>
                  <a:cubicBezTo>
                    <a:pt x="10" y="114"/>
                    <a:pt x="10" y="114"/>
                    <a:pt x="10" y="114"/>
                  </a:cubicBezTo>
                  <a:cubicBezTo>
                    <a:pt x="15" y="117"/>
                    <a:pt x="15" y="117"/>
                    <a:pt x="15" y="117"/>
                  </a:cubicBezTo>
                  <a:cubicBezTo>
                    <a:pt x="15" y="117"/>
                    <a:pt x="15" y="117"/>
                    <a:pt x="15" y="117"/>
                  </a:cubicBezTo>
                  <a:cubicBezTo>
                    <a:pt x="16" y="117"/>
                    <a:pt x="16" y="117"/>
                    <a:pt x="16" y="117"/>
                  </a:cubicBezTo>
                  <a:cubicBezTo>
                    <a:pt x="16" y="117"/>
                    <a:pt x="16" y="117"/>
                    <a:pt x="16" y="117"/>
                  </a:cubicBezTo>
                  <a:cubicBezTo>
                    <a:pt x="19" y="121"/>
                    <a:pt x="21" y="124"/>
                    <a:pt x="21" y="126"/>
                  </a:cubicBezTo>
                  <a:cubicBezTo>
                    <a:pt x="21" y="131"/>
                    <a:pt x="21" y="131"/>
                    <a:pt x="21" y="131"/>
                  </a:cubicBezTo>
                  <a:cubicBezTo>
                    <a:pt x="19" y="133"/>
                    <a:pt x="19" y="133"/>
                    <a:pt x="19" y="133"/>
                  </a:cubicBezTo>
                  <a:cubicBezTo>
                    <a:pt x="20" y="134"/>
                    <a:pt x="20" y="134"/>
                    <a:pt x="20" y="134"/>
                  </a:cubicBezTo>
                  <a:cubicBezTo>
                    <a:pt x="21" y="134"/>
                    <a:pt x="21" y="134"/>
                    <a:pt x="21" y="134"/>
                  </a:cubicBezTo>
                  <a:cubicBezTo>
                    <a:pt x="24" y="129"/>
                    <a:pt x="24" y="129"/>
                    <a:pt x="24" y="129"/>
                  </a:cubicBezTo>
                  <a:cubicBezTo>
                    <a:pt x="25" y="129"/>
                    <a:pt x="25" y="129"/>
                    <a:pt x="25" y="129"/>
                  </a:cubicBezTo>
                  <a:cubicBezTo>
                    <a:pt x="31" y="131"/>
                    <a:pt x="31" y="131"/>
                    <a:pt x="31" y="131"/>
                  </a:cubicBezTo>
                  <a:cubicBezTo>
                    <a:pt x="31" y="133"/>
                    <a:pt x="31" y="133"/>
                    <a:pt x="31" y="133"/>
                  </a:cubicBezTo>
                  <a:cubicBezTo>
                    <a:pt x="35" y="133"/>
                    <a:pt x="35" y="133"/>
                    <a:pt x="35" y="133"/>
                  </a:cubicBezTo>
                  <a:cubicBezTo>
                    <a:pt x="35" y="133"/>
                    <a:pt x="35" y="133"/>
                    <a:pt x="35" y="133"/>
                  </a:cubicBezTo>
                  <a:cubicBezTo>
                    <a:pt x="34" y="131"/>
                    <a:pt x="34" y="131"/>
                    <a:pt x="34" y="131"/>
                  </a:cubicBezTo>
                  <a:cubicBezTo>
                    <a:pt x="33" y="130"/>
                    <a:pt x="33" y="130"/>
                    <a:pt x="33" y="130"/>
                  </a:cubicBezTo>
                  <a:cubicBezTo>
                    <a:pt x="38" y="123"/>
                    <a:pt x="38" y="123"/>
                    <a:pt x="38" y="123"/>
                  </a:cubicBezTo>
                  <a:cubicBezTo>
                    <a:pt x="39" y="121"/>
                    <a:pt x="41" y="120"/>
                    <a:pt x="43" y="121"/>
                  </a:cubicBezTo>
                  <a:cubicBezTo>
                    <a:pt x="51" y="122"/>
                    <a:pt x="51" y="122"/>
                    <a:pt x="51" y="122"/>
                  </a:cubicBezTo>
                  <a:cubicBezTo>
                    <a:pt x="55" y="116"/>
                    <a:pt x="55" y="116"/>
                    <a:pt x="55" y="116"/>
                  </a:cubicBezTo>
                  <a:cubicBezTo>
                    <a:pt x="55" y="112"/>
                    <a:pt x="55" y="112"/>
                    <a:pt x="55" y="112"/>
                  </a:cubicBezTo>
                  <a:cubicBezTo>
                    <a:pt x="56" y="106"/>
                    <a:pt x="56" y="106"/>
                    <a:pt x="56" y="106"/>
                  </a:cubicBezTo>
                  <a:cubicBezTo>
                    <a:pt x="56" y="106"/>
                    <a:pt x="56" y="106"/>
                    <a:pt x="56" y="106"/>
                  </a:cubicBezTo>
                  <a:cubicBezTo>
                    <a:pt x="57" y="106"/>
                    <a:pt x="57" y="106"/>
                    <a:pt x="57" y="106"/>
                  </a:cubicBezTo>
                  <a:cubicBezTo>
                    <a:pt x="57" y="105"/>
                    <a:pt x="57" y="105"/>
                    <a:pt x="57" y="105"/>
                  </a:cubicBezTo>
                  <a:cubicBezTo>
                    <a:pt x="60" y="104"/>
                    <a:pt x="60" y="104"/>
                    <a:pt x="60" y="104"/>
                  </a:cubicBezTo>
                  <a:cubicBezTo>
                    <a:pt x="60" y="103"/>
                    <a:pt x="60" y="103"/>
                    <a:pt x="60" y="103"/>
                  </a:cubicBezTo>
                  <a:cubicBezTo>
                    <a:pt x="60" y="103"/>
                    <a:pt x="60" y="103"/>
                    <a:pt x="60" y="103"/>
                  </a:cubicBezTo>
                  <a:cubicBezTo>
                    <a:pt x="61" y="104"/>
                    <a:pt x="61" y="104"/>
                    <a:pt x="61" y="104"/>
                  </a:cubicBezTo>
                  <a:cubicBezTo>
                    <a:pt x="67" y="104"/>
                    <a:pt x="67" y="104"/>
                    <a:pt x="67" y="104"/>
                  </a:cubicBezTo>
                  <a:cubicBezTo>
                    <a:pt x="67" y="105"/>
                    <a:pt x="67" y="105"/>
                    <a:pt x="67" y="105"/>
                  </a:cubicBezTo>
                  <a:cubicBezTo>
                    <a:pt x="68" y="110"/>
                    <a:pt x="68" y="110"/>
                    <a:pt x="68" y="110"/>
                  </a:cubicBezTo>
                  <a:cubicBezTo>
                    <a:pt x="68" y="112"/>
                    <a:pt x="68" y="112"/>
                    <a:pt x="68" y="112"/>
                  </a:cubicBezTo>
                  <a:cubicBezTo>
                    <a:pt x="69" y="116"/>
                    <a:pt x="69" y="116"/>
                    <a:pt x="69" y="116"/>
                  </a:cubicBezTo>
                  <a:cubicBezTo>
                    <a:pt x="70" y="116"/>
                    <a:pt x="70" y="116"/>
                    <a:pt x="70" y="116"/>
                  </a:cubicBezTo>
                  <a:cubicBezTo>
                    <a:pt x="72" y="114"/>
                    <a:pt x="72" y="114"/>
                    <a:pt x="72" y="114"/>
                  </a:cubicBezTo>
                  <a:cubicBezTo>
                    <a:pt x="72" y="113"/>
                    <a:pt x="72" y="113"/>
                    <a:pt x="72" y="113"/>
                  </a:cubicBezTo>
                  <a:cubicBezTo>
                    <a:pt x="75" y="109"/>
                    <a:pt x="75" y="109"/>
                    <a:pt x="75" y="109"/>
                  </a:cubicBezTo>
                  <a:cubicBezTo>
                    <a:pt x="76" y="108"/>
                    <a:pt x="76" y="108"/>
                    <a:pt x="76" y="108"/>
                  </a:cubicBezTo>
                  <a:cubicBezTo>
                    <a:pt x="80" y="106"/>
                    <a:pt x="80" y="106"/>
                    <a:pt x="80" y="106"/>
                  </a:cubicBezTo>
                  <a:cubicBezTo>
                    <a:pt x="81" y="106"/>
                    <a:pt x="81" y="106"/>
                    <a:pt x="81" y="106"/>
                  </a:cubicBezTo>
                  <a:cubicBezTo>
                    <a:pt x="81" y="106"/>
                    <a:pt x="81" y="106"/>
                    <a:pt x="81" y="106"/>
                  </a:cubicBezTo>
                  <a:cubicBezTo>
                    <a:pt x="86" y="107"/>
                    <a:pt x="86" y="107"/>
                    <a:pt x="86" y="107"/>
                  </a:cubicBezTo>
                  <a:cubicBezTo>
                    <a:pt x="87" y="107"/>
                    <a:pt x="87" y="107"/>
                    <a:pt x="87" y="107"/>
                  </a:cubicBezTo>
                  <a:cubicBezTo>
                    <a:pt x="87" y="108"/>
                    <a:pt x="87" y="108"/>
                    <a:pt x="87" y="108"/>
                  </a:cubicBezTo>
                  <a:cubicBezTo>
                    <a:pt x="90" y="113"/>
                    <a:pt x="90" y="113"/>
                    <a:pt x="90" y="113"/>
                  </a:cubicBezTo>
                  <a:cubicBezTo>
                    <a:pt x="90" y="119"/>
                    <a:pt x="90" y="119"/>
                    <a:pt x="90" y="119"/>
                  </a:cubicBezTo>
                  <a:cubicBezTo>
                    <a:pt x="94" y="126"/>
                    <a:pt x="94" y="126"/>
                    <a:pt x="94" y="126"/>
                  </a:cubicBezTo>
                  <a:cubicBezTo>
                    <a:pt x="94" y="126"/>
                    <a:pt x="94" y="126"/>
                    <a:pt x="94" y="126"/>
                  </a:cubicBezTo>
                  <a:cubicBezTo>
                    <a:pt x="94" y="127"/>
                    <a:pt x="94" y="127"/>
                    <a:pt x="94" y="127"/>
                  </a:cubicBezTo>
                  <a:cubicBezTo>
                    <a:pt x="94" y="133"/>
                    <a:pt x="94" y="133"/>
                    <a:pt x="94" y="133"/>
                  </a:cubicBezTo>
                  <a:cubicBezTo>
                    <a:pt x="95" y="135"/>
                    <a:pt x="95" y="135"/>
                    <a:pt x="95" y="135"/>
                  </a:cubicBezTo>
                  <a:cubicBezTo>
                    <a:pt x="97" y="135"/>
                    <a:pt x="97" y="135"/>
                    <a:pt x="97" y="135"/>
                  </a:cubicBezTo>
                  <a:cubicBezTo>
                    <a:pt x="98" y="133"/>
                    <a:pt x="98" y="133"/>
                    <a:pt x="98" y="133"/>
                  </a:cubicBezTo>
                  <a:cubicBezTo>
                    <a:pt x="99" y="132"/>
                    <a:pt x="99" y="132"/>
                    <a:pt x="99" y="132"/>
                  </a:cubicBezTo>
                  <a:cubicBezTo>
                    <a:pt x="103" y="135"/>
                    <a:pt x="103" y="135"/>
                    <a:pt x="103" y="135"/>
                  </a:cubicBezTo>
                  <a:cubicBezTo>
                    <a:pt x="104" y="135"/>
                    <a:pt x="104" y="135"/>
                    <a:pt x="104" y="135"/>
                  </a:cubicBezTo>
                  <a:cubicBezTo>
                    <a:pt x="104" y="135"/>
                    <a:pt x="104" y="135"/>
                    <a:pt x="104" y="135"/>
                  </a:cubicBezTo>
                  <a:cubicBezTo>
                    <a:pt x="104" y="136"/>
                    <a:pt x="104" y="136"/>
                    <a:pt x="104" y="136"/>
                  </a:cubicBezTo>
                  <a:cubicBezTo>
                    <a:pt x="104" y="136"/>
                    <a:pt x="104" y="136"/>
                    <a:pt x="104" y="136"/>
                  </a:cubicBezTo>
                  <a:cubicBezTo>
                    <a:pt x="106" y="143"/>
                    <a:pt x="106" y="143"/>
                    <a:pt x="106" y="143"/>
                  </a:cubicBezTo>
                  <a:cubicBezTo>
                    <a:pt x="108" y="144"/>
                    <a:pt x="108" y="144"/>
                    <a:pt x="108" y="144"/>
                  </a:cubicBezTo>
                  <a:cubicBezTo>
                    <a:pt x="108" y="144"/>
                    <a:pt x="108" y="144"/>
                    <a:pt x="108" y="144"/>
                  </a:cubicBezTo>
                  <a:cubicBezTo>
                    <a:pt x="110" y="138"/>
                    <a:pt x="110" y="138"/>
                    <a:pt x="110" y="138"/>
                  </a:cubicBezTo>
                  <a:cubicBezTo>
                    <a:pt x="110" y="138"/>
                    <a:pt x="110" y="138"/>
                    <a:pt x="110" y="138"/>
                  </a:cubicBezTo>
                  <a:cubicBezTo>
                    <a:pt x="111" y="137"/>
                    <a:pt x="111" y="137"/>
                    <a:pt x="111" y="137"/>
                  </a:cubicBezTo>
                  <a:cubicBezTo>
                    <a:pt x="111" y="137"/>
                    <a:pt x="111" y="137"/>
                    <a:pt x="111" y="137"/>
                  </a:cubicBezTo>
                  <a:cubicBezTo>
                    <a:pt x="111" y="137"/>
                    <a:pt x="111" y="137"/>
                    <a:pt x="111" y="137"/>
                  </a:cubicBezTo>
                  <a:cubicBezTo>
                    <a:pt x="114" y="136"/>
                    <a:pt x="114" y="136"/>
                    <a:pt x="114" y="136"/>
                  </a:cubicBezTo>
                  <a:cubicBezTo>
                    <a:pt x="115" y="136"/>
                    <a:pt x="115" y="136"/>
                    <a:pt x="115" y="136"/>
                  </a:cubicBezTo>
                  <a:cubicBezTo>
                    <a:pt x="115" y="135"/>
                    <a:pt x="115" y="135"/>
                    <a:pt x="115" y="135"/>
                  </a:cubicBezTo>
                  <a:cubicBezTo>
                    <a:pt x="118" y="135"/>
                    <a:pt x="118" y="135"/>
                    <a:pt x="118" y="135"/>
                  </a:cubicBezTo>
                  <a:cubicBezTo>
                    <a:pt x="117" y="133"/>
                    <a:pt x="117" y="133"/>
                    <a:pt x="117" y="133"/>
                  </a:cubicBezTo>
                  <a:cubicBezTo>
                    <a:pt x="117" y="132"/>
                    <a:pt x="117" y="132"/>
                    <a:pt x="117" y="132"/>
                  </a:cubicBezTo>
                  <a:cubicBezTo>
                    <a:pt x="115" y="114"/>
                    <a:pt x="115" y="114"/>
                    <a:pt x="115" y="114"/>
                  </a:cubicBezTo>
                  <a:cubicBezTo>
                    <a:pt x="108" y="101"/>
                    <a:pt x="108" y="101"/>
                    <a:pt x="108" y="101"/>
                  </a:cubicBezTo>
                  <a:cubicBezTo>
                    <a:pt x="93" y="84"/>
                    <a:pt x="93" y="84"/>
                    <a:pt x="93" y="84"/>
                  </a:cubicBezTo>
                  <a:cubicBezTo>
                    <a:pt x="93" y="84"/>
                    <a:pt x="93" y="84"/>
                    <a:pt x="93" y="84"/>
                  </a:cubicBezTo>
                  <a:cubicBezTo>
                    <a:pt x="92" y="73"/>
                    <a:pt x="92" y="73"/>
                    <a:pt x="92" y="73"/>
                  </a:cubicBezTo>
                  <a:cubicBezTo>
                    <a:pt x="87" y="65"/>
                    <a:pt x="87" y="65"/>
                    <a:pt x="87" y="65"/>
                  </a:cubicBezTo>
                  <a:cubicBezTo>
                    <a:pt x="87" y="64"/>
                    <a:pt x="87" y="64"/>
                    <a:pt x="87" y="64"/>
                  </a:cubicBezTo>
                  <a:cubicBezTo>
                    <a:pt x="87" y="64"/>
                    <a:pt x="87" y="64"/>
                    <a:pt x="87" y="64"/>
                  </a:cubicBezTo>
                  <a:cubicBezTo>
                    <a:pt x="87" y="64"/>
                    <a:pt x="87" y="64"/>
                    <a:pt x="87" y="64"/>
                  </a:cubicBezTo>
                  <a:cubicBezTo>
                    <a:pt x="87" y="63"/>
                    <a:pt x="87" y="63"/>
                    <a:pt x="87" y="63"/>
                  </a:cubicBezTo>
                  <a:cubicBezTo>
                    <a:pt x="90" y="53"/>
                    <a:pt x="90" y="53"/>
                    <a:pt x="90" y="53"/>
                  </a:cubicBezTo>
                  <a:cubicBezTo>
                    <a:pt x="91" y="53"/>
                    <a:pt x="91" y="53"/>
                    <a:pt x="91" y="53"/>
                  </a:cubicBezTo>
                  <a:cubicBezTo>
                    <a:pt x="91" y="53"/>
                    <a:pt x="91" y="53"/>
                    <a:pt x="91" y="53"/>
                  </a:cubicBezTo>
                  <a:cubicBezTo>
                    <a:pt x="117" y="51"/>
                    <a:pt x="117" y="51"/>
                    <a:pt x="117" y="51"/>
                  </a:cubicBezTo>
                  <a:cubicBezTo>
                    <a:pt x="130" y="44"/>
                    <a:pt x="130" y="44"/>
                    <a:pt x="130" y="44"/>
                  </a:cubicBezTo>
                  <a:cubicBezTo>
                    <a:pt x="130" y="44"/>
                    <a:pt x="130" y="44"/>
                    <a:pt x="130" y="44"/>
                  </a:cubicBezTo>
                  <a:cubicBezTo>
                    <a:pt x="131" y="44"/>
                    <a:pt x="131" y="44"/>
                    <a:pt x="131" y="44"/>
                  </a:cubicBezTo>
                  <a:cubicBezTo>
                    <a:pt x="135" y="42"/>
                    <a:pt x="139" y="40"/>
                    <a:pt x="139" y="38"/>
                  </a:cubicBezTo>
                  <a:cubicBezTo>
                    <a:pt x="141" y="36"/>
                    <a:pt x="141" y="33"/>
                    <a:pt x="141" y="29"/>
                  </a:cubicBezTo>
                  <a:close/>
                </a:path>
              </a:pathLst>
            </a:custGeom>
            <a:grpFill/>
            <a:ln>
              <a:noFill/>
            </a:ln>
          </p:spPr>
          <p:txBody>
            <a:bodyPr/>
            <a:lstStyle/>
            <a:p>
              <a:pPr eaLnBrk="1" fontAlgn="auto" hangingPunct="1">
                <a:spcBef>
                  <a:spcPct val="0"/>
                </a:spcBef>
                <a:spcAft>
                  <a:spcPct val="0"/>
                </a:spcAft>
                <a:defRPr/>
              </a:pPr>
              <a:endParaRPr altLang="en-US" lang="zh-CN">
                <a:solidFill>
                  <a:prstClr val="black"/>
                </a:solidFill>
                <a:latin typeface="+mn-lt"/>
                <a:ea typeface="+mn-ea"/>
                <a:cs typeface="+mn-cs"/>
              </a:endParaRPr>
            </a:p>
          </p:txBody>
        </p:sp>
        <p:sp>
          <p:nvSpPr>
            <p:cNvPr id="16" name="Freeform 17">
              <a:extLst>
                <a:ext uri="{FF2B5EF4-FFF2-40B4-BE49-F238E27FC236}">
                  <a16:creationId xmlns:a16="http://schemas.microsoft.com/office/drawing/2014/main" id="{47404D90-24E3-4FC4-A93D-164DE13B2CFF}"/>
                </a:ext>
              </a:extLst>
            </p:cNvPr>
            <p:cNvSpPr/>
            <p:nvPr/>
          </p:nvSpPr>
          <p:spPr bwMode="auto">
            <a:xfrm>
              <a:off x="3548063" y="3001963"/>
              <a:ext cx="550862" cy="982662"/>
            </a:xfrm>
            <a:custGeom>
              <a:gdLst>
                <a:gd fmla="*/ 47 w 161" name="T0"/>
                <a:gd fmla="*/ 90 h 289" name="T1"/>
                <a:gd fmla="*/ 61 w 161" name="T2"/>
                <a:gd fmla="*/ 101 h 289" name="T3"/>
                <a:gd fmla="*/ 70 w 161" name="T4"/>
                <a:gd fmla="*/ 108 h 289" name="T5"/>
                <a:gd fmla="*/ 88 w 161" name="T6"/>
                <a:gd fmla="*/ 115 h 289" name="T7"/>
                <a:gd fmla="*/ 88 w 161" name="T8"/>
                <a:gd fmla="*/ 116 h 289" name="T9"/>
                <a:gd fmla="*/ 93 w 161" name="T10"/>
                <a:gd fmla="*/ 124 h 289" name="T11"/>
                <a:gd fmla="*/ 89 w 161" name="T12"/>
                <a:gd fmla="*/ 136 h 289" name="T13"/>
                <a:gd fmla="*/ 88 w 161" name="T14"/>
                <a:gd fmla="*/ 144 h 289" name="T15"/>
                <a:gd fmla="*/ 83 w 161" name="T16"/>
                <a:gd fmla="*/ 158 h 289" name="T17"/>
                <a:gd fmla="*/ 70 w 161" name="T18"/>
                <a:gd fmla="*/ 157 h 289" name="T19"/>
                <a:gd fmla="*/ 56 w 161" name="T20"/>
                <a:gd fmla="*/ 166 h 289" name="T21"/>
                <a:gd fmla="*/ 58 w 161" name="T22"/>
                <a:gd fmla="*/ 177 h 289" name="T23"/>
                <a:gd fmla="*/ 43 w 161" name="T24"/>
                <a:gd fmla="*/ 174 h 289" name="T25"/>
                <a:gd fmla="*/ 31 w 161" name="T26"/>
                <a:gd fmla="*/ 169 h 289" name="T27"/>
                <a:gd fmla="*/ 19 w 161" name="T28"/>
                <a:gd fmla="*/ 197 h 289" name="T29"/>
                <a:gd fmla="*/ 23 w 161" name="T30"/>
                <a:gd fmla="*/ 204 h 289" name="T31"/>
                <a:gd fmla="*/ 26 w 161" name="T32"/>
                <a:gd fmla="*/ 211 h 289" name="T33"/>
                <a:gd fmla="*/ 27 w 161" name="T34"/>
                <a:gd fmla="*/ 222 h 289" name="T35"/>
                <a:gd fmla="*/ 3 w 161" name="T36"/>
                <a:gd fmla="*/ 227 h 289" name="T37"/>
                <a:gd fmla="*/ 3 w 161" name="T38"/>
                <a:gd fmla="*/ 244 h 289" name="T39"/>
                <a:gd fmla="*/ 6 w 161" name="T40"/>
                <a:gd fmla="*/ 254 h 289" name="T41"/>
                <a:gd fmla="*/ 33 w 161" name="T42"/>
                <a:gd fmla="*/ 253 h 289" name="T43"/>
                <a:gd fmla="*/ 43 w 161" name="T44"/>
                <a:gd fmla="*/ 260 h 289" name="T45"/>
                <a:gd fmla="*/ 51 w 161" name="T46"/>
                <a:gd fmla="*/ 266 h 289" name="T47"/>
                <a:gd fmla="*/ 57 w 161" name="T48"/>
                <a:gd fmla="*/ 261 h 289" name="T49"/>
                <a:gd fmla="*/ 76 w 161" name="T50"/>
                <a:gd fmla="*/ 274 h 289" name="T51"/>
                <a:gd fmla="*/ 98 w 161" name="T52"/>
                <a:gd fmla="*/ 275 h 289" name="T53"/>
                <a:gd fmla="*/ 104 w 161" name="T54"/>
                <a:gd fmla="*/ 279 h 289" name="T55"/>
                <a:gd fmla="*/ 104 w 161" name="T56"/>
                <a:gd fmla="*/ 279 h 289" name="T57"/>
                <a:gd fmla="*/ 113 w 161" name="T58"/>
                <a:gd fmla="*/ 288 h 289" name="T59"/>
                <a:gd fmla="*/ 123 w 161" name="T60"/>
                <a:gd fmla="*/ 280 h 289" name="T61"/>
                <a:gd fmla="*/ 120 w 161" name="T62"/>
                <a:gd fmla="*/ 274 h 289" name="T63"/>
                <a:gd fmla="*/ 123 w 161" name="T64"/>
                <a:gd fmla="*/ 258 h 289" name="T65"/>
                <a:gd fmla="*/ 134 w 161" name="T66"/>
                <a:gd fmla="*/ 257 h 289" name="T67"/>
                <a:gd fmla="*/ 121 w 161" name="T68"/>
                <a:gd fmla="*/ 243 h 289" name="T69"/>
                <a:gd fmla="*/ 117 w 161" name="T70"/>
                <a:gd fmla="*/ 238 h 289" name="T71"/>
                <a:gd fmla="*/ 121 w 161" name="T72"/>
                <a:gd fmla="*/ 232 h 289" name="T73"/>
                <a:gd fmla="*/ 151 w 161" name="T74"/>
                <a:gd fmla="*/ 233 h 289" name="T75"/>
                <a:gd fmla="*/ 161 w 161" name="T76"/>
                <a:gd fmla="*/ 232 h 289" name="T77"/>
                <a:gd fmla="*/ 145 w 161" name="T78"/>
                <a:gd fmla="*/ 188 h 289" name="T79"/>
                <a:gd fmla="*/ 137 w 161" name="T80"/>
                <a:gd fmla="*/ 184 h 289" name="T81"/>
                <a:gd fmla="*/ 135 w 161" name="T82"/>
                <a:gd fmla="*/ 172 h 289" name="T83"/>
                <a:gd fmla="*/ 138 w 161" name="T84"/>
                <a:gd fmla="*/ 96 h 289" name="T85"/>
                <a:gd fmla="*/ 139 w 161" name="T86"/>
                <a:gd fmla="*/ 81 h 289" name="T87"/>
                <a:gd fmla="*/ 147 w 161" name="T88"/>
                <a:gd fmla="*/ 68 h 289" name="T89"/>
                <a:gd fmla="*/ 139 w 161" name="T90"/>
                <a:gd fmla="*/ 56 h 289" name="T91"/>
                <a:gd fmla="*/ 138 w 161" name="T92"/>
                <a:gd fmla="*/ 44 h 289" name="T93"/>
                <a:gd fmla="*/ 138 w 161" name="T94"/>
                <a:gd fmla="*/ 43 h 289" name="T95"/>
                <a:gd fmla="*/ 145 w 161" name="T96"/>
                <a:gd fmla="*/ 18 h 289" name="T97"/>
                <a:gd fmla="*/ 150 w 161" name="T98"/>
                <a:gd fmla="*/ 11 h 289" name="T99"/>
                <a:gd fmla="*/ 156 w 161" name="T100"/>
                <a:gd fmla="*/ 6 h 289" name="T101"/>
                <a:gd fmla="*/ 148 w 161" name="T102"/>
                <a:gd fmla="*/ 0 h 289" name="T103"/>
                <a:gd fmla="*/ 134 w 161" name="T104"/>
                <a:gd fmla="*/ 5 h 289" name="T105"/>
                <a:gd fmla="*/ 121 w 161" name="T106"/>
                <a:gd fmla="*/ 17 h 289" name="T107"/>
                <a:gd fmla="*/ 105 w 161" name="T108"/>
                <a:gd fmla="*/ 29 h 289" name="T109"/>
                <a:gd fmla="*/ 97 w 161" name="T110"/>
                <a:gd fmla="*/ 35 h 289" name="T111"/>
                <a:gd fmla="*/ 93 w 161" name="T112"/>
                <a:gd fmla="*/ 59 h 289" name="T113"/>
                <a:gd fmla="*/ 91 w 161" name="T114"/>
                <a:gd fmla="*/ 66 h 289" name="T115"/>
                <a:gd fmla="*/ 87 w 161" name="T116"/>
                <a:gd fmla="*/ 72 h 289" name="T117"/>
                <a:gd fmla="*/ 86 w 161" name="T118"/>
                <a:gd fmla="*/ 73 h 289" name="T119"/>
                <a:gd fmla="*/ 76 w 161" name="T120"/>
                <a:gd fmla="*/ 74 h 289" name="T121"/>
                <a:gd fmla="*/ 75 w 161" name="T122"/>
                <a:gd fmla="*/ 74 h 289" name="T123"/>
                <a:gd fmla="*/ 54 w 161" name="T124"/>
                <a:gd fmla="*/ 66 h 289"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289" w="161">
                  <a:moveTo>
                    <a:pt x="54" y="66"/>
                  </a:moveTo>
                  <a:cubicBezTo>
                    <a:pt x="51" y="66"/>
                    <a:pt x="51" y="66"/>
                    <a:pt x="51" y="66"/>
                  </a:cubicBezTo>
                  <a:cubicBezTo>
                    <a:pt x="47" y="90"/>
                    <a:pt x="47" y="90"/>
                    <a:pt x="47" y="90"/>
                  </a:cubicBezTo>
                  <a:cubicBezTo>
                    <a:pt x="54" y="98"/>
                    <a:pt x="54" y="98"/>
                    <a:pt x="54" y="98"/>
                  </a:cubicBezTo>
                  <a:cubicBezTo>
                    <a:pt x="61" y="101"/>
                    <a:pt x="61" y="101"/>
                    <a:pt x="61" y="101"/>
                  </a:cubicBezTo>
                  <a:cubicBezTo>
                    <a:pt x="61" y="101"/>
                    <a:pt x="61" y="101"/>
                    <a:pt x="61" y="101"/>
                  </a:cubicBezTo>
                  <a:cubicBezTo>
                    <a:pt x="61" y="101"/>
                    <a:pt x="61" y="101"/>
                    <a:pt x="61" y="101"/>
                  </a:cubicBezTo>
                  <a:cubicBezTo>
                    <a:pt x="61" y="101"/>
                    <a:pt x="61" y="101"/>
                    <a:pt x="61" y="101"/>
                  </a:cubicBezTo>
                  <a:cubicBezTo>
                    <a:pt x="70" y="108"/>
                    <a:pt x="70" y="108"/>
                    <a:pt x="70" y="108"/>
                  </a:cubicBezTo>
                  <a:cubicBezTo>
                    <a:pt x="81" y="111"/>
                    <a:pt x="81" y="111"/>
                    <a:pt x="81" y="111"/>
                  </a:cubicBezTo>
                  <a:cubicBezTo>
                    <a:pt x="82" y="111"/>
                    <a:pt x="82" y="111"/>
                    <a:pt x="82" y="111"/>
                  </a:cubicBezTo>
                  <a:cubicBezTo>
                    <a:pt x="88" y="115"/>
                    <a:pt x="88" y="115"/>
                    <a:pt x="88" y="115"/>
                  </a:cubicBezTo>
                  <a:cubicBezTo>
                    <a:pt x="88" y="115"/>
                    <a:pt x="88" y="115"/>
                    <a:pt x="88" y="115"/>
                  </a:cubicBezTo>
                  <a:cubicBezTo>
                    <a:pt x="88" y="115"/>
                    <a:pt x="88" y="115"/>
                    <a:pt x="88" y="115"/>
                  </a:cubicBezTo>
                  <a:cubicBezTo>
                    <a:pt x="88" y="116"/>
                    <a:pt x="88" y="116"/>
                    <a:pt x="88" y="116"/>
                  </a:cubicBezTo>
                  <a:cubicBezTo>
                    <a:pt x="93" y="122"/>
                    <a:pt x="93" y="122"/>
                    <a:pt x="93" y="122"/>
                  </a:cubicBezTo>
                  <a:cubicBezTo>
                    <a:pt x="93" y="123"/>
                    <a:pt x="93" y="123"/>
                    <a:pt x="93" y="123"/>
                  </a:cubicBezTo>
                  <a:cubicBezTo>
                    <a:pt x="93" y="124"/>
                    <a:pt x="93" y="124"/>
                    <a:pt x="93" y="124"/>
                  </a:cubicBezTo>
                  <a:cubicBezTo>
                    <a:pt x="89" y="130"/>
                    <a:pt x="89" y="130"/>
                    <a:pt x="89" y="130"/>
                  </a:cubicBezTo>
                  <a:cubicBezTo>
                    <a:pt x="88" y="131"/>
                    <a:pt x="88" y="133"/>
                    <a:pt x="88" y="136"/>
                  </a:cubicBezTo>
                  <a:cubicBezTo>
                    <a:pt x="89" y="136"/>
                    <a:pt x="89" y="136"/>
                    <a:pt x="89" y="136"/>
                  </a:cubicBezTo>
                  <a:cubicBezTo>
                    <a:pt x="89" y="144"/>
                    <a:pt x="89" y="144"/>
                    <a:pt x="89" y="144"/>
                  </a:cubicBezTo>
                  <a:cubicBezTo>
                    <a:pt x="88" y="144"/>
                    <a:pt x="88" y="144"/>
                    <a:pt x="88" y="144"/>
                  </a:cubicBezTo>
                  <a:cubicBezTo>
                    <a:pt x="88" y="144"/>
                    <a:pt x="88" y="144"/>
                    <a:pt x="88" y="144"/>
                  </a:cubicBezTo>
                  <a:cubicBezTo>
                    <a:pt x="85" y="156"/>
                    <a:pt x="85" y="156"/>
                    <a:pt x="85" y="156"/>
                  </a:cubicBezTo>
                  <a:cubicBezTo>
                    <a:pt x="84" y="158"/>
                    <a:pt x="84" y="158"/>
                    <a:pt x="84" y="158"/>
                  </a:cubicBezTo>
                  <a:cubicBezTo>
                    <a:pt x="83" y="158"/>
                    <a:pt x="83" y="158"/>
                    <a:pt x="83" y="158"/>
                  </a:cubicBezTo>
                  <a:cubicBezTo>
                    <a:pt x="82" y="158"/>
                    <a:pt x="82" y="158"/>
                    <a:pt x="82" y="158"/>
                  </a:cubicBezTo>
                  <a:cubicBezTo>
                    <a:pt x="77" y="156"/>
                    <a:pt x="77" y="156"/>
                    <a:pt x="77" y="156"/>
                  </a:cubicBezTo>
                  <a:cubicBezTo>
                    <a:pt x="70" y="157"/>
                    <a:pt x="70" y="157"/>
                    <a:pt x="70" y="157"/>
                  </a:cubicBezTo>
                  <a:cubicBezTo>
                    <a:pt x="64" y="159"/>
                    <a:pt x="64" y="159"/>
                    <a:pt x="64" y="159"/>
                  </a:cubicBezTo>
                  <a:cubicBezTo>
                    <a:pt x="57" y="164"/>
                    <a:pt x="57" y="164"/>
                    <a:pt x="57" y="164"/>
                  </a:cubicBezTo>
                  <a:cubicBezTo>
                    <a:pt x="56" y="166"/>
                    <a:pt x="56" y="166"/>
                    <a:pt x="56" y="166"/>
                  </a:cubicBezTo>
                  <a:cubicBezTo>
                    <a:pt x="65" y="170"/>
                    <a:pt x="65" y="170"/>
                    <a:pt x="65" y="170"/>
                  </a:cubicBezTo>
                  <a:cubicBezTo>
                    <a:pt x="64" y="172"/>
                    <a:pt x="64" y="172"/>
                    <a:pt x="64" y="172"/>
                  </a:cubicBezTo>
                  <a:cubicBezTo>
                    <a:pt x="63" y="174"/>
                    <a:pt x="61" y="176"/>
                    <a:pt x="58" y="177"/>
                  </a:cubicBezTo>
                  <a:cubicBezTo>
                    <a:pt x="53" y="178"/>
                    <a:pt x="53" y="178"/>
                    <a:pt x="53" y="178"/>
                  </a:cubicBezTo>
                  <a:cubicBezTo>
                    <a:pt x="43" y="174"/>
                    <a:pt x="43" y="174"/>
                    <a:pt x="43" y="174"/>
                  </a:cubicBezTo>
                  <a:cubicBezTo>
                    <a:pt x="43" y="174"/>
                    <a:pt x="43" y="174"/>
                    <a:pt x="43" y="174"/>
                  </a:cubicBezTo>
                  <a:cubicBezTo>
                    <a:pt x="43" y="174"/>
                    <a:pt x="43" y="174"/>
                    <a:pt x="43" y="174"/>
                  </a:cubicBezTo>
                  <a:cubicBezTo>
                    <a:pt x="35" y="169"/>
                    <a:pt x="35" y="169"/>
                    <a:pt x="35" y="169"/>
                  </a:cubicBezTo>
                  <a:cubicBezTo>
                    <a:pt x="31" y="169"/>
                    <a:pt x="31" y="169"/>
                    <a:pt x="31" y="169"/>
                  </a:cubicBezTo>
                  <a:cubicBezTo>
                    <a:pt x="21" y="184"/>
                    <a:pt x="21" y="184"/>
                    <a:pt x="21" y="184"/>
                  </a:cubicBezTo>
                  <a:cubicBezTo>
                    <a:pt x="19" y="188"/>
                    <a:pt x="19" y="188"/>
                    <a:pt x="19" y="188"/>
                  </a:cubicBezTo>
                  <a:cubicBezTo>
                    <a:pt x="19" y="197"/>
                    <a:pt x="19" y="197"/>
                    <a:pt x="19" y="197"/>
                  </a:cubicBezTo>
                  <a:cubicBezTo>
                    <a:pt x="23" y="204"/>
                    <a:pt x="23" y="204"/>
                    <a:pt x="23" y="204"/>
                  </a:cubicBezTo>
                  <a:cubicBezTo>
                    <a:pt x="23" y="204"/>
                    <a:pt x="23" y="204"/>
                    <a:pt x="23" y="204"/>
                  </a:cubicBezTo>
                  <a:cubicBezTo>
                    <a:pt x="23" y="204"/>
                    <a:pt x="23" y="204"/>
                    <a:pt x="23" y="204"/>
                  </a:cubicBezTo>
                  <a:cubicBezTo>
                    <a:pt x="23" y="204"/>
                    <a:pt x="23" y="204"/>
                    <a:pt x="23" y="204"/>
                  </a:cubicBezTo>
                  <a:cubicBezTo>
                    <a:pt x="26" y="210"/>
                    <a:pt x="26" y="210"/>
                    <a:pt x="26" y="210"/>
                  </a:cubicBezTo>
                  <a:cubicBezTo>
                    <a:pt x="26" y="211"/>
                    <a:pt x="26" y="211"/>
                    <a:pt x="26" y="211"/>
                  </a:cubicBezTo>
                  <a:cubicBezTo>
                    <a:pt x="26" y="220"/>
                    <a:pt x="26" y="220"/>
                    <a:pt x="26" y="220"/>
                  </a:cubicBezTo>
                  <a:cubicBezTo>
                    <a:pt x="26" y="222"/>
                    <a:pt x="26" y="222"/>
                    <a:pt x="26" y="222"/>
                  </a:cubicBezTo>
                  <a:cubicBezTo>
                    <a:pt x="27" y="222"/>
                    <a:pt x="27" y="222"/>
                    <a:pt x="27" y="222"/>
                  </a:cubicBezTo>
                  <a:cubicBezTo>
                    <a:pt x="20" y="224"/>
                    <a:pt x="20" y="224"/>
                    <a:pt x="20" y="224"/>
                  </a:cubicBezTo>
                  <a:cubicBezTo>
                    <a:pt x="8" y="224"/>
                    <a:pt x="8" y="224"/>
                    <a:pt x="8" y="224"/>
                  </a:cubicBezTo>
                  <a:cubicBezTo>
                    <a:pt x="3" y="227"/>
                    <a:pt x="3" y="227"/>
                    <a:pt x="3" y="227"/>
                  </a:cubicBezTo>
                  <a:cubicBezTo>
                    <a:pt x="0" y="231"/>
                    <a:pt x="0" y="231"/>
                    <a:pt x="0" y="231"/>
                  </a:cubicBezTo>
                  <a:cubicBezTo>
                    <a:pt x="1" y="232"/>
                    <a:pt x="1" y="232"/>
                    <a:pt x="1" y="232"/>
                  </a:cubicBezTo>
                  <a:cubicBezTo>
                    <a:pt x="3" y="244"/>
                    <a:pt x="3" y="244"/>
                    <a:pt x="3" y="244"/>
                  </a:cubicBezTo>
                  <a:cubicBezTo>
                    <a:pt x="3" y="244"/>
                    <a:pt x="3" y="244"/>
                    <a:pt x="3" y="244"/>
                  </a:cubicBezTo>
                  <a:cubicBezTo>
                    <a:pt x="3" y="248"/>
                    <a:pt x="3" y="248"/>
                    <a:pt x="3" y="248"/>
                  </a:cubicBezTo>
                  <a:cubicBezTo>
                    <a:pt x="6" y="254"/>
                    <a:pt x="6" y="254"/>
                    <a:pt x="6" y="254"/>
                  </a:cubicBezTo>
                  <a:cubicBezTo>
                    <a:pt x="15" y="260"/>
                    <a:pt x="15" y="260"/>
                    <a:pt x="15" y="260"/>
                  </a:cubicBezTo>
                  <a:cubicBezTo>
                    <a:pt x="27" y="257"/>
                    <a:pt x="27" y="257"/>
                    <a:pt x="27" y="257"/>
                  </a:cubicBezTo>
                  <a:cubicBezTo>
                    <a:pt x="33" y="253"/>
                    <a:pt x="33" y="253"/>
                    <a:pt x="33" y="253"/>
                  </a:cubicBezTo>
                  <a:cubicBezTo>
                    <a:pt x="34" y="252"/>
                    <a:pt x="34" y="252"/>
                    <a:pt x="34" y="252"/>
                  </a:cubicBezTo>
                  <a:cubicBezTo>
                    <a:pt x="39" y="252"/>
                    <a:pt x="39" y="252"/>
                    <a:pt x="39" y="252"/>
                  </a:cubicBezTo>
                  <a:cubicBezTo>
                    <a:pt x="43" y="260"/>
                    <a:pt x="43" y="260"/>
                    <a:pt x="43" y="260"/>
                  </a:cubicBezTo>
                  <a:cubicBezTo>
                    <a:pt x="45" y="262"/>
                    <a:pt x="46" y="264"/>
                    <a:pt x="47" y="266"/>
                  </a:cubicBezTo>
                  <a:cubicBezTo>
                    <a:pt x="50" y="266"/>
                    <a:pt x="50" y="266"/>
                    <a:pt x="50" y="266"/>
                  </a:cubicBezTo>
                  <a:cubicBezTo>
                    <a:pt x="51" y="266"/>
                    <a:pt x="51" y="266"/>
                    <a:pt x="51" y="266"/>
                  </a:cubicBezTo>
                  <a:cubicBezTo>
                    <a:pt x="51" y="266"/>
                    <a:pt x="51" y="266"/>
                    <a:pt x="51" y="266"/>
                  </a:cubicBezTo>
                  <a:cubicBezTo>
                    <a:pt x="52" y="265"/>
                    <a:pt x="52" y="265"/>
                    <a:pt x="52" y="265"/>
                  </a:cubicBezTo>
                  <a:cubicBezTo>
                    <a:pt x="57" y="261"/>
                    <a:pt x="57" y="261"/>
                    <a:pt x="57" y="261"/>
                  </a:cubicBezTo>
                  <a:cubicBezTo>
                    <a:pt x="63" y="270"/>
                    <a:pt x="63" y="270"/>
                    <a:pt x="63" y="270"/>
                  </a:cubicBezTo>
                  <a:cubicBezTo>
                    <a:pt x="68" y="274"/>
                    <a:pt x="68" y="274"/>
                    <a:pt x="68" y="274"/>
                  </a:cubicBezTo>
                  <a:cubicBezTo>
                    <a:pt x="76" y="274"/>
                    <a:pt x="76" y="274"/>
                    <a:pt x="76" y="274"/>
                  </a:cubicBezTo>
                  <a:cubicBezTo>
                    <a:pt x="82" y="273"/>
                    <a:pt x="82" y="273"/>
                    <a:pt x="82" y="273"/>
                  </a:cubicBezTo>
                  <a:cubicBezTo>
                    <a:pt x="83" y="273"/>
                    <a:pt x="83" y="273"/>
                    <a:pt x="83" y="273"/>
                  </a:cubicBezTo>
                  <a:cubicBezTo>
                    <a:pt x="98" y="275"/>
                    <a:pt x="98" y="275"/>
                    <a:pt x="98" y="275"/>
                  </a:cubicBezTo>
                  <a:cubicBezTo>
                    <a:pt x="98" y="275"/>
                    <a:pt x="98" y="275"/>
                    <a:pt x="98" y="275"/>
                  </a:cubicBezTo>
                  <a:cubicBezTo>
                    <a:pt x="98" y="275"/>
                    <a:pt x="98" y="275"/>
                    <a:pt x="98" y="275"/>
                  </a:cubicBezTo>
                  <a:cubicBezTo>
                    <a:pt x="104" y="279"/>
                    <a:pt x="104" y="279"/>
                    <a:pt x="104" y="279"/>
                  </a:cubicBezTo>
                  <a:cubicBezTo>
                    <a:pt x="104" y="279"/>
                    <a:pt x="104" y="279"/>
                    <a:pt x="104" y="279"/>
                  </a:cubicBezTo>
                  <a:cubicBezTo>
                    <a:pt x="104" y="279"/>
                    <a:pt x="104" y="279"/>
                    <a:pt x="104" y="279"/>
                  </a:cubicBezTo>
                  <a:cubicBezTo>
                    <a:pt x="104" y="279"/>
                    <a:pt x="104" y="279"/>
                    <a:pt x="104" y="279"/>
                  </a:cubicBezTo>
                  <a:cubicBezTo>
                    <a:pt x="109" y="283"/>
                    <a:pt x="109" y="283"/>
                    <a:pt x="109" y="283"/>
                  </a:cubicBezTo>
                  <a:cubicBezTo>
                    <a:pt x="109" y="284"/>
                    <a:pt x="109" y="284"/>
                    <a:pt x="109" y="284"/>
                  </a:cubicBezTo>
                  <a:cubicBezTo>
                    <a:pt x="113" y="288"/>
                    <a:pt x="113" y="288"/>
                    <a:pt x="113" y="288"/>
                  </a:cubicBezTo>
                  <a:cubicBezTo>
                    <a:pt x="117" y="289"/>
                    <a:pt x="117" y="289"/>
                    <a:pt x="117" y="289"/>
                  </a:cubicBezTo>
                  <a:cubicBezTo>
                    <a:pt x="123" y="288"/>
                    <a:pt x="123" y="288"/>
                    <a:pt x="123" y="288"/>
                  </a:cubicBezTo>
                  <a:cubicBezTo>
                    <a:pt x="123" y="280"/>
                    <a:pt x="123" y="280"/>
                    <a:pt x="123" y="280"/>
                  </a:cubicBezTo>
                  <a:cubicBezTo>
                    <a:pt x="120" y="274"/>
                    <a:pt x="120" y="274"/>
                    <a:pt x="120" y="274"/>
                  </a:cubicBezTo>
                  <a:cubicBezTo>
                    <a:pt x="120" y="274"/>
                    <a:pt x="120" y="274"/>
                    <a:pt x="120" y="274"/>
                  </a:cubicBezTo>
                  <a:cubicBezTo>
                    <a:pt x="120" y="274"/>
                    <a:pt x="120" y="274"/>
                    <a:pt x="120" y="274"/>
                  </a:cubicBezTo>
                  <a:cubicBezTo>
                    <a:pt x="117" y="264"/>
                    <a:pt x="117" y="264"/>
                    <a:pt x="117" y="264"/>
                  </a:cubicBezTo>
                  <a:cubicBezTo>
                    <a:pt x="123" y="258"/>
                    <a:pt x="123" y="258"/>
                    <a:pt x="123" y="258"/>
                  </a:cubicBezTo>
                  <a:cubicBezTo>
                    <a:pt x="123" y="258"/>
                    <a:pt x="123" y="258"/>
                    <a:pt x="123" y="258"/>
                  </a:cubicBezTo>
                  <a:cubicBezTo>
                    <a:pt x="124" y="258"/>
                    <a:pt x="124" y="258"/>
                    <a:pt x="124" y="258"/>
                  </a:cubicBezTo>
                  <a:cubicBezTo>
                    <a:pt x="129" y="257"/>
                    <a:pt x="129" y="257"/>
                    <a:pt x="129" y="257"/>
                  </a:cubicBezTo>
                  <a:cubicBezTo>
                    <a:pt x="134" y="257"/>
                    <a:pt x="134" y="257"/>
                    <a:pt x="134" y="257"/>
                  </a:cubicBezTo>
                  <a:cubicBezTo>
                    <a:pt x="135" y="255"/>
                    <a:pt x="135" y="255"/>
                    <a:pt x="135" y="255"/>
                  </a:cubicBezTo>
                  <a:cubicBezTo>
                    <a:pt x="132" y="250"/>
                    <a:pt x="132" y="250"/>
                    <a:pt x="132" y="250"/>
                  </a:cubicBezTo>
                  <a:cubicBezTo>
                    <a:pt x="121" y="243"/>
                    <a:pt x="121" y="243"/>
                    <a:pt x="121" y="243"/>
                  </a:cubicBezTo>
                  <a:cubicBezTo>
                    <a:pt x="118" y="238"/>
                    <a:pt x="118" y="238"/>
                    <a:pt x="118" y="238"/>
                  </a:cubicBezTo>
                  <a:cubicBezTo>
                    <a:pt x="117" y="238"/>
                    <a:pt x="117" y="238"/>
                    <a:pt x="117" y="238"/>
                  </a:cubicBezTo>
                  <a:cubicBezTo>
                    <a:pt x="117" y="238"/>
                    <a:pt x="117" y="238"/>
                    <a:pt x="117" y="238"/>
                  </a:cubicBezTo>
                  <a:cubicBezTo>
                    <a:pt x="117" y="237"/>
                    <a:pt x="117" y="237"/>
                    <a:pt x="117" y="237"/>
                  </a:cubicBezTo>
                  <a:cubicBezTo>
                    <a:pt x="121" y="231"/>
                    <a:pt x="121" y="231"/>
                    <a:pt x="121" y="231"/>
                  </a:cubicBezTo>
                  <a:cubicBezTo>
                    <a:pt x="121" y="232"/>
                    <a:pt x="121" y="232"/>
                    <a:pt x="121" y="232"/>
                  </a:cubicBezTo>
                  <a:cubicBezTo>
                    <a:pt x="129" y="234"/>
                    <a:pt x="129" y="234"/>
                    <a:pt x="129" y="234"/>
                  </a:cubicBezTo>
                  <a:cubicBezTo>
                    <a:pt x="151" y="233"/>
                    <a:pt x="151" y="233"/>
                    <a:pt x="151" y="233"/>
                  </a:cubicBezTo>
                  <a:cubicBezTo>
                    <a:pt x="151" y="233"/>
                    <a:pt x="151" y="233"/>
                    <a:pt x="151" y="233"/>
                  </a:cubicBezTo>
                  <a:cubicBezTo>
                    <a:pt x="151" y="233"/>
                    <a:pt x="151" y="233"/>
                    <a:pt x="151" y="233"/>
                  </a:cubicBezTo>
                  <a:cubicBezTo>
                    <a:pt x="157" y="235"/>
                    <a:pt x="157" y="235"/>
                    <a:pt x="157" y="235"/>
                  </a:cubicBezTo>
                  <a:cubicBezTo>
                    <a:pt x="161" y="232"/>
                    <a:pt x="161" y="232"/>
                    <a:pt x="161" y="232"/>
                  </a:cubicBezTo>
                  <a:cubicBezTo>
                    <a:pt x="159" y="219"/>
                    <a:pt x="159" y="219"/>
                    <a:pt x="159" y="219"/>
                  </a:cubicBezTo>
                  <a:cubicBezTo>
                    <a:pt x="152" y="214"/>
                    <a:pt x="152" y="214"/>
                    <a:pt x="152" y="214"/>
                  </a:cubicBezTo>
                  <a:cubicBezTo>
                    <a:pt x="145" y="211"/>
                    <a:pt x="143" y="202"/>
                    <a:pt x="145" y="188"/>
                  </a:cubicBezTo>
                  <a:cubicBezTo>
                    <a:pt x="138" y="184"/>
                    <a:pt x="138" y="184"/>
                    <a:pt x="138" y="184"/>
                  </a:cubicBezTo>
                  <a:cubicBezTo>
                    <a:pt x="137" y="184"/>
                    <a:pt x="137" y="184"/>
                    <a:pt x="137" y="184"/>
                  </a:cubicBezTo>
                  <a:cubicBezTo>
                    <a:pt x="137" y="184"/>
                    <a:pt x="137" y="184"/>
                    <a:pt x="137" y="184"/>
                  </a:cubicBezTo>
                  <a:cubicBezTo>
                    <a:pt x="137" y="183"/>
                    <a:pt x="137" y="183"/>
                    <a:pt x="137" y="183"/>
                  </a:cubicBezTo>
                  <a:cubicBezTo>
                    <a:pt x="137" y="183"/>
                    <a:pt x="137" y="183"/>
                    <a:pt x="137" y="183"/>
                  </a:cubicBezTo>
                  <a:cubicBezTo>
                    <a:pt x="135" y="172"/>
                    <a:pt x="135" y="172"/>
                    <a:pt x="135" y="172"/>
                  </a:cubicBezTo>
                  <a:cubicBezTo>
                    <a:pt x="144" y="132"/>
                    <a:pt x="144" y="132"/>
                    <a:pt x="144" y="132"/>
                  </a:cubicBezTo>
                  <a:cubicBezTo>
                    <a:pt x="141" y="120"/>
                    <a:pt x="139" y="112"/>
                    <a:pt x="139" y="108"/>
                  </a:cubicBezTo>
                  <a:cubicBezTo>
                    <a:pt x="138" y="96"/>
                    <a:pt x="138" y="96"/>
                    <a:pt x="138" y="96"/>
                  </a:cubicBezTo>
                  <a:cubicBezTo>
                    <a:pt x="139" y="82"/>
                    <a:pt x="139" y="82"/>
                    <a:pt x="139" y="82"/>
                  </a:cubicBezTo>
                  <a:cubicBezTo>
                    <a:pt x="139" y="82"/>
                    <a:pt x="139" y="82"/>
                    <a:pt x="139" y="82"/>
                  </a:cubicBezTo>
                  <a:cubicBezTo>
                    <a:pt x="139" y="81"/>
                    <a:pt x="139" y="81"/>
                    <a:pt x="139" y="81"/>
                  </a:cubicBezTo>
                  <a:cubicBezTo>
                    <a:pt x="139" y="81"/>
                    <a:pt x="139" y="81"/>
                    <a:pt x="139" y="81"/>
                  </a:cubicBezTo>
                  <a:cubicBezTo>
                    <a:pt x="147" y="75"/>
                    <a:pt x="147" y="75"/>
                    <a:pt x="147" y="75"/>
                  </a:cubicBezTo>
                  <a:cubicBezTo>
                    <a:pt x="147" y="68"/>
                    <a:pt x="147" y="68"/>
                    <a:pt x="147" y="68"/>
                  </a:cubicBezTo>
                  <a:cubicBezTo>
                    <a:pt x="147" y="67"/>
                    <a:pt x="147" y="64"/>
                    <a:pt x="145" y="61"/>
                  </a:cubicBezTo>
                  <a:cubicBezTo>
                    <a:pt x="139" y="56"/>
                    <a:pt x="139" y="56"/>
                    <a:pt x="139" y="56"/>
                  </a:cubicBezTo>
                  <a:cubicBezTo>
                    <a:pt x="139" y="56"/>
                    <a:pt x="139" y="56"/>
                    <a:pt x="139" y="56"/>
                  </a:cubicBezTo>
                  <a:cubicBezTo>
                    <a:pt x="139" y="54"/>
                    <a:pt x="139" y="54"/>
                    <a:pt x="139" y="54"/>
                  </a:cubicBezTo>
                  <a:cubicBezTo>
                    <a:pt x="138" y="45"/>
                    <a:pt x="138" y="45"/>
                    <a:pt x="138" y="45"/>
                  </a:cubicBezTo>
                  <a:cubicBezTo>
                    <a:pt x="138" y="44"/>
                    <a:pt x="138" y="44"/>
                    <a:pt x="138" y="44"/>
                  </a:cubicBezTo>
                  <a:cubicBezTo>
                    <a:pt x="137" y="44"/>
                    <a:pt x="137" y="44"/>
                    <a:pt x="137" y="44"/>
                  </a:cubicBezTo>
                  <a:cubicBezTo>
                    <a:pt x="138" y="44"/>
                    <a:pt x="138" y="44"/>
                    <a:pt x="138" y="44"/>
                  </a:cubicBezTo>
                  <a:cubicBezTo>
                    <a:pt x="138" y="43"/>
                    <a:pt x="138" y="43"/>
                    <a:pt x="138" y="43"/>
                  </a:cubicBezTo>
                  <a:cubicBezTo>
                    <a:pt x="149" y="30"/>
                    <a:pt x="149" y="30"/>
                    <a:pt x="149" y="30"/>
                  </a:cubicBezTo>
                  <a:cubicBezTo>
                    <a:pt x="149" y="24"/>
                    <a:pt x="149" y="24"/>
                    <a:pt x="149" y="24"/>
                  </a:cubicBezTo>
                  <a:cubicBezTo>
                    <a:pt x="145" y="18"/>
                    <a:pt x="145" y="18"/>
                    <a:pt x="145" y="18"/>
                  </a:cubicBezTo>
                  <a:cubicBezTo>
                    <a:pt x="145" y="18"/>
                    <a:pt x="145" y="18"/>
                    <a:pt x="145" y="18"/>
                  </a:cubicBezTo>
                  <a:cubicBezTo>
                    <a:pt x="145" y="17"/>
                    <a:pt x="145" y="17"/>
                    <a:pt x="145" y="17"/>
                  </a:cubicBezTo>
                  <a:cubicBezTo>
                    <a:pt x="150" y="11"/>
                    <a:pt x="150" y="11"/>
                    <a:pt x="150" y="11"/>
                  </a:cubicBezTo>
                  <a:cubicBezTo>
                    <a:pt x="150" y="10"/>
                    <a:pt x="150" y="10"/>
                    <a:pt x="150" y="10"/>
                  </a:cubicBezTo>
                  <a:cubicBezTo>
                    <a:pt x="151" y="10"/>
                    <a:pt x="151" y="10"/>
                    <a:pt x="151" y="10"/>
                  </a:cubicBezTo>
                  <a:cubicBezTo>
                    <a:pt x="156" y="6"/>
                    <a:pt x="156" y="6"/>
                    <a:pt x="156" y="6"/>
                  </a:cubicBezTo>
                  <a:cubicBezTo>
                    <a:pt x="155" y="1"/>
                    <a:pt x="155" y="1"/>
                    <a:pt x="155" y="1"/>
                  </a:cubicBezTo>
                  <a:cubicBezTo>
                    <a:pt x="153" y="1"/>
                    <a:pt x="153" y="1"/>
                    <a:pt x="153" y="1"/>
                  </a:cubicBezTo>
                  <a:cubicBezTo>
                    <a:pt x="148" y="0"/>
                    <a:pt x="148" y="0"/>
                    <a:pt x="148" y="0"/>
                  </a:cubicBezTo>
                  <a:cubicBezTo>
                    <a:pt x="146" y="10"/>
                    <a:pt x="146" y="10"/>
                    <a:pt x="146" y="10"/>
                  </a:cubicBezTo>
                  <a:cubicBezTo>
                    <a:pt x="145" y="9"/>
                    <a:pt x="145" y="9"/>
                    <a:pt x="145" y="9"/>
                  </a:cubicBezTo>
                  <a:cubicBezTo>
                    <a:pt x="134" y="5"/>
                    <a:pt x="134" y="5"/>
                    <a:pt x="134" y="5"/>
                  </a:cubicBezTo>
                  <a:cubicBezTo>
                    <a:pt x="128" y="4"/>
                    <a:pt x="128" y="4"/>
                    <a:pt x="128" y="4"/>
                  </a:cubicBezTo>
                  <a:cubicBezTo>
                    <a:pt x="130" y="14"/>
                    <a:pt x="130" y="14"/>
                    <a:pt x="130" y="14"/>
                  </a:cubicBezTo>
                  <a:cubicBezTo>
                    <a:pt x="121" y="17"/>
                    <a:pt x="121" y="17"/>
                    <a:pt x="121" y="17"/>
                  </a:cubicBezTo>
                  <a:cubicBezTo>
                    <a:pt x="109" y="24"/>
                    <a:pt x="109" y="24"/>
                    <a:pt x="109" y="24"/>
                  </a:cubicBezTo>
                  <a:cubicBezTo>
                    <a:pt x="105" y="29"/>
                    <a:pt x="105" y="29"/>
                    <a:pt x="105" y="29"/>
                  </a:cubicBezTo>
                  <a:cubicBezTo>
                    <a:pt x="105" y="29"/>
                    <a:pt x="105" y="29"/>
                    <a:pt x="105" y="29"/>
                  </a:cubicBezTo>
                  <a:cubicBezTo>
                    <a:pt x="105" y="29"/>
                    <a:pt x="105" y="29"/>
                    <a:pt x="105" y="29"/>
                  </a:cubicBezTo>
                  <a:cubicBezTo>
                    <a:pt x="104" y="29"/>
                    <a:pt x="104" y="29"/>
                    <a:pt x="104" y="29"/>
                  </a:cubicBezTo>
                  <a:cubicBezTo>
                    <a:pt x="97" y="35"/>
                    <a:pt x="97" y="35"/>
                    <a:pt x="97" y="35"/>
                  </a:cubicBezTo>
                  <a:cubicBezTo>
                    <a:pt x="96" y="45"/>
                    <a:pt x="96" y="45"/>
                    <a:pt x="96" y="45"/>
                  </a:cubicBezTo>
                  <a:cubicBezTo>
                    <a:pt x="96" y="46"/>
                    <a:pt x="96" y="46"/>
                    <a:pt x="96" y="46"/>
                  </a:cubicBezTo>
                  <a:cubicBezTo>
                    <a:pt x="93" y="59"/>
                    <a:pt x="93" y="59"/>
                    <a:pt x="93" y="59"/>
                  </a:cubicBezTo>
                  <a:cubicBezTo>
                    <a:pt x="93" y="59"/>
                    <a:pt x="93" y="59"/>
                    <a:pt x="93" y="59"/>
                  </a:cubicBezTo>
                  <a:cubicBezTo>
                    <a:pt x="91" y="66"/>
                    <a:pt x="91" y="66"/>
                    <a:pt x="91" y="66"/>
                  </a:cubicBezTo>
                  <a:cubicBezTo>
                    <a:pt x="91" y="66"/>
                    <a:pt x="91" y="66"/>
                    <a:pt x="91" y="66"/>
                  </a:cubicBezTo>
                  <a:cubicBezTo>
                    <a:pt x="91" y="66"/>
                    <a:pt x="91" y="66"/>
                    <a:pt x="91" y="66"/>
                  </a:cubicBezTo>
                  <a:cubicBezTo>
                    <a:pt x="91" y="66"/>
                    <a:pt x="91" y="66"/>
                    <a:pt x="91" y="66"/>
                  </a:cubicBezTo>
                  <a:cubicBezTo>
                    <a:pt x="87" y="72"/>
                    <a:pt x="87" y="72"/>
                    <a:pt x="87" y="72"/>
                  </a:cubicBezTo>
                  <a:cubicBezTo>
                    <a:pt x="86" y="72"/>
                    <a:pt x="86" y="72"/>
                    <a:pt x="86" y="72"/>
                  </a:cubicBezTo>
                  <a:cubicBezTo>
                    <a:pt x="86" y="73"/>
                    <a:pt x="86" y="73"/>
                    <a:pt x="86" y="73"/>
                  </a:cubicBezTo>
                  <a:cubicBezTo>
                    <a:pt x="86" y="73"/>
                    <a:pt x="86" y="73"/>
                    <a:pt x="86" y="73"/>
                  </a:cubicBezTo>
                  <a:cubicBezTo>
                    <a:pt x="85" y="73"/>
                    <a:pt x="85" y="73"/>
                    <a:pt x="85" y="73"/>
                  </a:cubicBezTo>
                  <a:cubicBezTo>
                    <a:pt x="76" y="74"/>
                    <a:pt x="76" y="74"/>
                    <a:pt x="76" y="74"/>
                  </a:cubicBezTo>
                  <a:cubicBezTo>
                    <a:pt x="76" y="74"/>
                    <a:pt x="76" y="74"/>
                    <a:pt x="76" y="74"/>
                  </a:cubicBezTo>
                  <a:cubicBezTo>
                    <a:pt x="76" y="75"/>
                    <a:pt x="76" y="75"/>
                    <a:pt x="76" y="75"/>
                  </a:cubicBezTo>
                  <a:cubicBezTo>
                    <a:pt x="75" y="74"/>
                    <a:pt x="75" y="74"/>
                    <a:pt x="75" y="74"/>
                  </a:cubicBezTo>
                  <a:cubicBezTo>
                    <a:pt x="75" y="74"/>
                    <a:pt x="75" y="74"/>
                    <a:pt x="75" y="74"/>
                  </a:cubicBezTo>
                  <a:cubicBezTo>
                    <a:pt x="61" y="70"/>
                    <a:pt x="61" y="70"/>
                    <a:pt x="61" y="70"/>
                  </a:cubicBezTo>
                  <a:cubicBezTo>
                    <a:pt x="61" y="69"/>
                    <a:pt x="61" y="69"/>
                    <a:pt x="61" y="69"/>
                  </a:cubicBezTo>
                  <a:lnTo>
                    <a:pt x="54" y="66"/>
                  </a:lnTo>
                  <a:close/>
                </a:path>
              </a:pathLst>
            </a:custGeom>
            <a:grpFill/>
            <a:ln>
              <a:noFill/>
            </a:ln>
          </p:spPr>
          <p:txBody>
            <a:bodyPr/>
            <a:lstStyle/>
            <a:p>
              <a:pPr eaLnBrk="1" fontAlgn="auto" hangingPunct="1">
                <a:spcBef>
                  <a:spcPct val="0"/>
                </a:spcBef>
                <a:spcAft>
                  <a:spcPct val="0"/>
                </a:spcAft>
                <a:defRPr/>
              </a:pPr>
              <a:endParaRPr altLang="en-US" lang="zh-CN">
                <a:solidFill>
                  <a:prstClr val="black"/>
                </a:solidFill>
                <a:latin typeface="+mn-lt"/>
                <a:ea typeface="+mn-ea"/>
                <a:cs typeface="+mn-cs"/>
              </a:endParaRPr>
            </a:p>
          </p:txBody>
        </p:sp>
        <p:sp>
          <p:nvSpPr>
            <p:cNvPr id="17" name="Freeform 18">
              <a:extLst>
                <a:ext uri="{FF2B5EF4-FFF2-40B4-BE49-F238E27FC236}">
                  <a16:creationId xmlns:a16="http://schemas.microsoft.com/office/drawing/2014/main" id="{33DA3811-7F26-4F30-9670-53D92A315C35}"/>
                </a:ext>
              </a:extLst>
            </p:cNvPr>
            <p:cNvSpPr/>
            <p:nvPr/>
          </p:nvSpPr>
          <p:spPr bwMode="auto">
            <a:xfrm>
              <a:off x="4027488" y="2822575"/>
              <a:ext cx="369887" cy="804863"/>
            </a:xfrm>
            <a:custGeom>
              <a:gdLst>
                <a:gd fmla="*/ 99 w 108" name="T0"/>
                <a:gd fmla="*/ 3 h 237" name="T1"/>
                <a:gd fmla="*/ 93 w 108" name="T2"/>
                <a:gd fmla="*/ 5 h 237" name="T3"/>
                <a:gd fmla="*/ 88 w 108" name="T4"/>
                <a:gd fmla="*/ 11 h 237" name="T5"/>
                <a:gd fmla="*/ 87 w 108" name="T6"/>
                <a:gd fmla="*/ 12 h 237" name="T7"/>
                <a:gd fmla="*/ 67 w 108" name="T8"/>
                <a:gd fmla="*/ 13 h 237" name="T9"/>
                <a:gd fmla="*/ 61 w 108" name="T10"/>
                <a:gd fmla="*/ 19 h 237" name="T11"/>
                <a:gd fmla="*/ 55 w 108" name="T12"/>
                <a:gd fmla="*/ 23 h 237" name="T13"/>
                <a:gd fmla="*/ 46 w 108" name="T14"/>
                <a:gd fmla="*/ 23 h 237" name="T15"/>
                <a:gd fmla="*/ 41 w 108" name="T16"/>
                <a:gd fmla="*/ 37 h 237" name="T17"/>
                <a:gd fmla="*/ 41 w 108" name="T18"/>
                <a:gd fmla="*/ 37 h 237" name="T19"/>
                <a:gd fmla="*/ 33 w 108" name="T20"/>
                <a:gd fmla="*/ 45 h 237" name="T21"/>
                <a:gd fmla="*/ 21 w 108" name="T22"/>
                <a:gd fmla="*/ 59 h 237" name="T23"/>
                <a:gd fmla="*/ 13 w 108" name="T24"/>
                <a:gd fmla="*/ 67 h 237" name="T25"/>
                <a:gd fmla="*/ 13 w 108" name="T26"/>
                <a:gd fmla="*/ 77 h 237" name="T27"/>
                <a:gd fmla="*/ 13 w 108" name="T28"/>
                <a:gd fmla="*/ 85 h 237" name="T29"/>
                <a:gd fmla="*/ 8 w 108" name="T30"/>
                <a:gd fmla="*/ 92 h 237" name="T31"/>
                <a:gd fmla="*/ 8 w 108" name="T32"/>
                <a:gd fmla="*/ 111 h 237" name="T33"/>
                <a:gd fmla="*/ 12 w 108" name="T34"/>
                <a:gd fmla="*/ 122 h 237" name="T35"/>
                <a:gd fmla="*/ 11 w 108" name="T36"/>
                <a:gd fmla="*/ 131 h 237" name="T37"/>
                <a:gd fmla="*/ 3 w 108" name="T38"/>
                <a:gd fmla="*/ 161 h 237" name="T39"/>
                <a:gd fmla="*/ 9 w 108" name="T40"/>
                <a:gd fmla="*/ 185 h 237" name="T41"/>
                <a:gd fmla="*/ 7 w 108" name="T42"/>
                <a:gd fmla="*/ 237 h 237" name="T43"/>
                <a:gd fmla="*/ 17 w 108" name="T44"/>
                <a:gd fmla="*/ 227 h 237" name="T45"/>
                <a:gd fmla="*/ 56 w 108" name="T46"/>
                <a:gd fmla="*/ 207 h 237" name="T47"/>
                <a:gd fmla="*/ 75 w 108" name="T48"/>
                <a:gd fmla="*/ 209 h 237" name="T49"/>
                <a:gd fmla="*/ 91 w 108" name="T50"/>
                <a:gd fmla="*/ 195 h 237" name="T51"/>
                <a:gd fmla="*/ 95 w 108" name="T52"/>
                <a:gd fmla="*/ 185 h 237" name="T53"/>
                <a:gd fmla="*/ 95 w 108" name="T54"/>
                <a:gd fmla="*/ 184 h 237" name="T55"/>
                <a:gd fmla="*/ 97 w 108" name="T56"/>
                <a:gd fmla="*/ 170 h 237" name="T57"/>
                <a:gd fmla="*/ 98 w 108" name="T58"/>
                <a:gd fmla="*/ 161 h 237" name="T59"/>
                <a:gd fmla="*/ 95 w 108" name="T60"/>
                <a:gd fmla="*/ 140 h 237" name="T61"/>
                <a:gd fmla="*/ 96 w 108" name="T62"/>
                <a:gd fmla="*/ 133 h 237" name="T63"/>
                <a:gd fmla="*/ 108 w 108" name="T64"/>
                <a:gd fmla="*/ 107 h 237" name="T65"/>
                <a:gd fmla="*/ 91 w 108" name="T66"/>
                <a:gd fmla="*/ 92 h 237" name="T67"/>
                <a:gd fmla="*/ 88 w 108" name="T68"/>
                <a:gd fmla="*/ 85 h 237" name="T69"/>
                <a:gd fmla="*/ 89 w 108" name="T70"/>
                <a:gd fmla="*/ 73 h 237" name="T71"/>
                <a:gd fmla="*/ 92 w 108" name="T72"/>
                <a:gd fmla="*/ 64 h 237" name="T73"/>
                <a:gd fmla="*/ 104 w 108" name="T74"/>
                <a:gd fmla="*/ 55 h 237" name="T75"/>
                <a:gd fmla="*/ 107 w 108" name="T76"/>
                <a:gd fmla="*/ 33 h 237" name="T77"/>
                <a:gd fmla="*/ 99 w 108" name="T78"/>
                <a:gd fmla="*/ 31 h 237" name="T79"/>
                <a:gd fmla="*/ 91 w 108" name="T80"/>
                <a:gd fmla="*/ 26 h 237" name="T81"/>
                <a:gd fmla="*/ 90 w 108" name="T82"/>
                <a:gd fmla="*/ 15 h 237" name="T8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b="b" l="0" r="r" t="0"/>
              <a:pathLst>
                <a:path h="236" w="108">
                  <a:moveTo>
                    <a:pt x="101" y="11"/>
                  </a:moveTo>
                  <a:cubicBezTo>
                    <a:pt x="102" y="9"/>
                    <a:pt x="102" y="9"/>
                    <a:pt x="102" y="9"/>
                  </a:cubicBezTo>
                  <a:cubicBezTo>
                    <a:pt x="99" y="3"/>
                    <a:pt x="99" y="3"/>
                    <a:pt x="99" y="3"/>
                  </a:cubicBezTo>
                  <a:cubicBezTo>
                    <a:pt x="97" y="0"/>
                    <a:pt x="97" y="0"/>
                    <a:pt x="97" y="0"/>
                  </a:cubicBezTo>
                  <a:cubicBezTo>
                    <a:pt x="93" y="5"/>
                    <a:pt x="93" y="5"/>
                    <a:pt x="93" y="5"/>
                  </a:cubicBezTo>
                  <a:cubicBezTo>
                    <a:pt x="93" y="5"/>
                    <a:pt x="93" y="5"/>
                    <a:pt x="93" y="5"/>
                  </a:cubicBezTo>
                  <a:cubicBezTo>
                    <a:pt x="93" y="5"/>
                    <a:pt x="93" y="5"/>
                    <a:pt x="93" y="5"/>
                  </a:cubicBezTo>
                  <a:cubicBezTo>
                    <a:pt x="93" y="5"/>
                    <a:pt x="93" y="5"/>
                    <a:pt x="93" y="5"/>
                  </a:cubicBezTo>
                  <a:cubicBezTo>
                    <a:pt x="88" y="11"/>
                    <a:pt x="88" y="11"/>
                    <a:pt x="88" y="11"/>
                  </a:cubicBezTo>
                  <a:cubicBezTo>
                    <a:pt x="88" y="11"/>
                    <a:pt x="88" y="11"/>
                    <a:pt x="88" y="11"/>
                  </a:cubicBezTo>
                  <a:cubicBezTo>
                    <a:pt x="88" y="12"/>
                    <a:pt x="88" y="12"/>
                    <a:pt x="88" y="12"/>
                  </a:cubicBezTo>
                  <a:cubicBezTo>
                    <a:pt x="87" y="12"/>
                    <a:pt x="87" y="12"/>
                    <a:pt x="87" y="12"/>
                  </a:cubicBezTo>
                  <a:cubicBezTo>
                    <a:pt x="77" y="15"/>
                    <a:pt x="77" y="15"/>
                    <a:pt x="77" y="15"/>
                  </a:cubicBezTo>
                  <a:cubicBezTo>
                    <a:pt x="77" y="15"/>
                    <a:pt x="77" y="15"/>
                    <a:pt x="77" y="15"/>
                  </a:cubicBezTo>
                  <a:cubicBezTo>
                    <a:pt x="67" y="13"/>
                    <a:pt x="67" y="13"/>
                    <a:pt x="67" y="13"/>
                  </a:cubicBezTo>
                  <a:cubicBezTo>
                    <a:pt x="62" y="15"/>
                    <a:pt x="62" y="15"/>
                    <a:pt x="62" y="15"/>
                  </a:cubicBezTo>
                  <a:cubicBezTo>
                    <a:pt x="61" y="19"/>
                    <a:pt x="61" y="19"/>
                    <a:pt x="61" y="19"/>
                  </a:cubicBezTo>
                  <a:cubicBezTo>
                    <a:pt x="61" y="19"/>
                    <a:pt x="61" y="19"/>
                    <a:pt x="61" y="19"/>
                  </a:cubicBezTo>
                  <a:cubicBezTo>
                    <a:pt x="61" y="20"/>
                    <a:pt x="61" y="20"/>
                    <a:pt x="61" y="20"/>
                  </a:cubicBezTo>
                  <a:cubicBezTo>
                    <a:pt x="56" y="23"/>
                    <a:pt x="56" y="23"/>
                    <a:pt x="56" y="23"/>
                  </a:cubicBezTo>
                  <a:cubicBezTo>
                    <a:pt x="55" y="23"/>
                    <a:pt x="55" y="23"/>
                    <a:pt x="55" y="23"/>
                  </a:cubicBezTo>
                  <a:cubicBezTo>
                    <a:pt x="55" y="23"/>
                    <a:pt x="55" y="23"/>
                    <a:pt x="55" y="23"/>
                  </a:cubicBezTo>
                  <a:cubicBezTo>
                    <a:pt x="47" y="22"/>
                    <a:pt x="47" y="22"/>
                    <a:pt x="47" y="22"/>
                  </a:cubicBezTo>
                  <a:cubicBezTo>
                    <a:pt x="46" y="23"/>
                    <a:pt x="46" y="23"/>
                    <a:pt x="46" y="23"/>
                  </a:cubicBezTo>
                  <a:cubicBezTo>
                    <a:pt x="46" y="31"/>
                    <a:pt x="46" y="31"/>
                    <a:pt x="46" y="31"/>
                  </a:cubicBezTo>
                  <a:cubicBezTo>
                    <a:pt x="46" y="31"/>
                    <a:pt x="46" y="31"/>
                    <a:pt x="46" y="31"/>
                  </a:cubicBezTo>
                  <a:cubicBezTo>
                    <a:pt x="41" y="37"/>
                    <a:pt x="41" y="37"/>
                    <a:pt x="41" y="37"/>
                  </a:cubicBezTo>
                  <a:cubicBezTo>
                    <a:pt x="41" y="37"/>
                    <a:pt x="41" y="37"/>
                    <a:pt x="41" y="37"/>
                  </a:cubicBezTo>
                  <a:cubicBezTo>
                    <a:pt x="41" y="37"/>
                    <a:pt x="41" y="37"/>
                    <a:pt x="41" y="37"/>
                  </a:cubicBezTo>
                  <a:cubicBezTo>
                    <a:pt x="41" y="37"/>
                    <a:pt x="41" y="37"/>
                    <a:pt x="41" y="37"/>
                  </a:cubicBezTo>
                  <a:cubicBezTo>
                    <a:pt x="33" y="45"/>
                    <a:pt x="33" y="45"/>
                    <a:pt x="33" y="45"/>
                  </a:cubicBezTo>
                  <a:cubicBezTo>
                    <a:pt x="33" y="45"/>
                    <a:pt x="33" y="45"/>
                    <a:pt x="33" y="45"/>
                  </a:cubicBezTo>
                  <a:cubicBezTo>
                    <a:pt x="33" y="45"/>
                    <a:pt x="33" y="45"/>
                    <a:pt x="33" y="45"/>
                  </a:cubicBezTo>
                  <a:cubicBezTo>
                    <a:pt x="25" y="47"/>
                    <a:pt x="25" y="47"/>
                    <a:pt x="25" y="47"/>
                  </a:cubicBezTo>
                  <a:cubicBezTo>
                    <a:pt x="19" y="53"/>
                    <a:pt x="19" y="53"/>
                    <a:pt x="19" y="53"/>
                  </a:cubicBezTo>
                  <a:cubicBezTo>
                    <a:pt x="21" y="59"/>
                    <a:pt x="21" y="59"/>
                    <a:pt x="21" y="59"/>
                  </a:cubicBezTo>
                  <a:cubicBezTo>
                    <a:pt x="21" y="61"/>
                    <a:pt x="21" y="61"/>
                    <a:pt x="21" y="61"/>
                  </a:cubicBezTo>
                  <a:cubicBezTo>
                    <a:pt x="19" y="61"/>
                    <a:pt x="19" y="61"/>
                    <a:pt x="19" y="61"/>
                  </a:cubicBezTo>
                  <a:cubicBezTo>
                    <a:pt x="13" y="67"/>
                    <a:pt x="13" y="67"/>
                    <a:pt x="13" y="67"/>
                  </a:cubicBezTo>
                  <a:cubicBezTo>
                    <a:pt x="10" y="71"/>
                    <a:pt x="10" y="71"/>
                    <a:pt x="10" y="71"/>
                  </a:cubicBezTo>
                  <a:cubicBezTo>
                    <a:pt x="13" y="76"/>
                    <a:pt x="13" y="76"/>
                    <a:pt x="13" y="76"/>
                  </a:cubicBezTo>
                  <a:cubicBezTo>
                    <a:pt x="13" y="77"/>
                    <a:pt x="13" y="77"/>
                    <a:pt x="13" y="77"/>
                  </a:cubicBezTo>
                  <a:cubicBezTo>
                    <a:pt x="13" y="77"/>
                    <a:pt x="13" y="77"/>
                    <a:pt x="13" y="77"/>
                  </a:cubicBezTo>
                  <a:cubicBezTo>
                    <a:pt x="13" y="85"/>
                    <a:pt x="13" y="85"/>
                    <a:pt x="13" y="85"/>
                  </a:cubicBezTo>
                  <a:cubicBezTo>
                    <a:pt x="13" y="85"/>
                    <a:pt x="13" y="85"/>
                    <a:pt x="13" y="85"/>
                  </a:cubicBezTo>
                  <a:cubicBezTo>
                    <a:pt x="13" y="85"/>
                    <a:pt x="13" y="85"/>
                    <a:pt x="13" y="85"/>
                  </a:cubicBezTo>
                  <a:cubicBezTo>
                    <a:pt x="8" y="91"/>
                    <a:pt x="8" y="91"/>
                    <a:pt x="8" y="91"/>
                  </a:cubicBezTo>
                  <a:cubicBezTo>
                    <a:pt x="8" y="92"/>
                    <a:pt x="8" y="92"/>
                    <a:pt x="8" y="92"/>
                  </a:cubicBezTo>
                  <a:cubicBezTo>
                    <a:pt x="2" y="99"/>
                    <a:pt x="2" y="99"/>
                    <a:pt x="2" y="99"/>
                  </a:cubicBezTo>
                  <a:cubicBezTo>
                    <a:pt x="3" y="107"/>
                    <a:pt x="3" y="107"/>
                    <a:pt x="3" y="107"/>
                  </a:cubicBezTo>
                  <a:cubicBezTo>
                    <a:pt x="8" y="111"/>
                    <a:pt x="8" y="111"/>
                    <a:pt x="8" y="111"/>
                  </a:cubicBezTo>
                  <a:cubicBezTo>
                    <a:pt x="8" y="112"/>
                    <a:pt x="8" y="112"/>
                    <a:pt x="8" y="112"/>
                  </a:cubicBezTo>
                  <a:cubicBezTo>
                    <a:pt x="8" y="112"/>
                    <a:pt x="8" y="112"/>
                    <a:pt x="8" y="112"/>
                  </a:cubicBezTo>
                  <a:cubicBezTo>
                    <a:pt x="11" y="116"/>
                    <a:pt x="12" y="119"/>
                    <a:pt x="12" y="122"/>
                  </a:cubicBezTo>
                  <a:cubicBezTo>
                    <a:pt x="12" y="131"/>
                    <a:pt x="12" y="131"/>
                    <a:pt x="12" y="131"/>
                  </a:cubicBezTo>
                  <a:cubicBezTo>
                    <a:pt x="11" y="131"/>
                    <a:pt x="11" y="131"/>
                    <a:pt x="11" y="131"/>
                  </a:cubicBezTo>
                  <a:cubicBezTo>
                    <a:pt x="11" y="131"/>
                    <a:pt x="11" y="131"/>
                    <a:pt x="11" y="131"/>
                  </a:cubicBezTo>
                  <a:cubicBezTo>
                    <a:pt x="3" y="137"/>
                    <a:pt x="3" y="137"/>
                    <a:pt x="3" y="137"/>
                  </a:cubicBezTo>
                  <a:cubicBezTo>
                    <a:pt x="2" y="149"/>
                    <a:pt x="2" y="149"/>
                    <a:pt x="2" y="149"/>
                  </a:cubicBezTo>
                  <a:cubicBezTo>
                    <a:pt x="3" y="161"/>
                    <a:pt x="3" y="161"/>
                    <a:pt x="3" y="161"/>
                  </a:cubicBezTo>
                  <a:cubicBezTo>
                    <a:pt x="3" y="165"/>
                    <a:pt x="5" y="173"/>
                    <a:pt x="9" y="184"/>
                  </a:cubicBezTo>
                  <a:cubicBezTo>
                    <a:pt x="9" y="184"/>
                    <a:pt x="9" y="184"/>
                    <a:pt x="9" y="184"/>
                  </a:cubicBezTo>
                  <a:cubicBezTo>
                    <a:pt x="9" y="185"/>
                    <a:pt x="9" y="185"/>
                    <a:pt x="9" y="185"/>
                  </a:cubicBezTo>
                  <a:cubicBezTo>
                    <a:pt x="0" y="226"/>
                    <a:pt x="0" y="226"/>
                    <a:pt x="0" y="226"/>
                  </a:cubicBezTo>
                  <a:cubicBezTo>
                    <a:pt x="1" y="234"/>
                    <a:pt x="1" y="234"/>
                    <a:pt x="1" y="234"/>
                  </a:cubicBezTo>
                  <a:cubicBezTo>
                    <a:pt x="7" y="237"/>
                    <a:pt x="7" y="237"/>
                    <a:pt x="7" y="237"/>
                  </a:cubicBezTo>
                  <a:cubicBezTo>
                    <a:pt x="16" y="227"/>
                    <a:pt x="16" y="227"/>
                    <a:pt x="16" y="227"/>
                  </a:cubicBezTo>
                  <a:cubicBezTo>
                    <a:pt x="16" y="227"/>
                    <a:pt x="16" y="227"/>
                    <a:pt x="16" y="227"/>
                  </a:cubicBezTo>
                  <a:cubicBezTo>
                    <a:pt x="17" y="227"/>
                    <a:pt x="17" y="227"/>
                    <a:pt x="17" y="227"/>
                  </a:cubicBezTo>
                  <a:cubicBezTo>
                    <a:pt x="47" y="215"/>
                    <a:pt x="47" y="215"/>
                    <a:pt x="47" y="215"/>
                  </a:cubicBezTo>
                  <a:cubicBezTo>
                    <a:pt x="55" y="208"/>
                    <a:pt x="55" y="208"/>
                    <a:pt x="55" y="208"/>
                  </a:cubicBezTo>
                  <a:cubicBezTo>
                    <a:pt x="56" y="207"/>
                    <a:pt x="56" y="207"/>
                    <a:pt x="56" y="207"/>
                  </a:cubicBezTo>
                  <a:cubicBezTo>
                    <a:pt x="57" y="207"/>
                    <a:pt x="57" y="207"/>
                    <a:pt x="57" y="207"/>
                  </a:cubicBezTo>
                  <a:cubicBezTo>
                    <a:pt x="57" y="207"/>
                    <a:pt x="57" y="207"/>
                    <a:pt x="57" y="207"/>
                  </a:cubicBezTo>
                  <a:cubicBezTo>
                    <a:pt x="75" y="209"/>
                    <a:pt x="75" y="209"/>
                    <a:pt x="75" y="209"/>
                  </a:cubicBezTo>
                  <a:cubicBezTo>
                    <a:pt x="77" y="209"/>
                    <a:pt x="83" y="207"/>
                    <a:pt x="90" y="204"/>
                  </a:cubicBezTo>
                  <a:cubicBezTo>
                    <a:pt x="90" y="195"/>
                    <a:pt x="90" y="195"/>
                    <a:pt x="90" y="195"/>
                  </a:cubicBezTo>
                  <a:cubicBezTo>
                    <a:pt x="91" y="195"/>
                    <a:pt x="91" y="195"/>
                    <a:pt x="91" y="195"/>
                  </a:cubicBezTo>
                  <a:cubicBezTo>
                    <a:pt x="91" y="195"/>
                    <a:pt x="91" y="195"/>
                    <a:pt x="91" y="195"/>
                  </a:cubicBezTo>
                  <a:cubicBezTo>
                    <a:pt x="96" y="191"/>
                    <a:pt x="96" y="191"/>
                    <a:pt x="96" y="191"/>
                  </a:cubicBezTo>
                  <a:cubicBezTo>
                    <a:pt x="95" y="185"/>
                    <a:pt x="95" y="185"/>
                    <a:pt x="95" y="185"/>
                  </a:cubicBezTo>
                  <a:cubicBezTo>
                    <a:pt x="95" y="185"/>
                    <a:pt x="95" y="185"/>
                    <a:pt x="95" y="185"/>
                  </a:cubicBezTo>
                  <a:cubicBezTo>
                    <a:pt x="95" y="185"/>
                    <a:pt x="95" y="185"/>
                    <a:pt x="95" y="185"/>
                  </a:cubicBezTo>
                  <a:cubicBezTo>
                    <a:pt x="95" y="184"/>
                    <a:pt x="95" y="184"/>
                    <a:pt x="95" y="184"/>
                  </a:cubicBezTo>
                  <a:cubicBezTo>
                    <a:pt x="95" y="183"/>
                    <a:pt x="95" y="183"/>
                    <a:pt x="95" y="183"/>
                  </a:cubicBezTo>
                  <a:cubicBezTo>
                    <a:pt x="97" y="182"/>
                    <a:pt x="97" y="180"/>
                    <a:pt x="95" y="179"/>
                  </a:cubicBezTo>
                  <a:cubicBezTo>
                    <a:pt x="94" y="177"/>
                    <a:pt x="95" y="173"/>
                    <a:pt x="97" y="170"/>
                  </a:cubicBezTo>
                  <a:cubicBezTo>
                    <a:pt x="99" y="167"/>
                    <a:pt x="99" y="167"/>
                    <a:pt x="99" y="167"/>
                  </a:cubicBezTo>
                  <a:cubicBezTo>
                    <a:pt x="99" y="167"/>
                    <a:pt x="99" y="167"/>
                    <a:pt x="99" y="167"/>
                  </a:cubicBezTo>
                  <a:cubicBezTo>
                    <a:pt x="98" y="161"/>
                    <a:pt x="98" y="161"/>
                    <a:pt x="98" y="161"/>
                  </a:cubicBezTo>
                  <a:cubicBezTo>
                    <a:pt x="92" y="154"/>
                    <a:pt x="92" y="154"/>
                    <a:pt x="92" y="154"/>
                  </a:cubicBezTo>
                  <a:cubicBezTo>
                    <a:pt x="89" y="152"/>
                    <a:pt x="89" y="149"/>
                    <a:pt x="91" y="147"/>
                  </a:cubicBezTo>
                  <a:cubicBezTo>
                    <a:pt x="91" y="144"/>
                    <a:pt x="93" y="142"/>
                    <a:pt x="95" y="140"/>
                  </a:cubicBezTo>
                  <a:cubicBezTo>
                    <a:pt x="96" y="133"/>
                    <a:pt x="96" y="133"/>
                    <a:pt x="96" y="133"/>
                  </a:cubicBezTo>
                  <a:cubicBezTo>
                    <a:pt x="96" y="133"/>
                    <a:pt x="96" y="133"/>
                    <a:pt x="96" y="133"/>
                  </a:cubicBezTo>
                  <a:cubicBezTo>
                    <a:pt x="96" y="133"/>
                    <a:pt x="96" y="133"/>
                    <a:pt x="96" y="133"/>
                  </a:cubicBezTo>
                  <a:cubicBezTo>
                    <a:pt x="101" y="123"/>
                    <a:pt x="101" y="123"/>
                    <a:pt x="101" y="123"/>
                  </a:cubicBezTo>
                  <a:cubicBezTo>
                    <a:pt x="102" y="119"/>
                    <a:pt x="102" y="119"/>
                    <a:pt x="102" y="119"/>
                  </a:cubicBezTo>
                  <a:cubicBezTo>
                    <a:pt x="108" y="107"/>
                    <a:pt x="108" y="107"/>
                    <a:pt x="108" y="107"/>
                  </a:cubicBezTo>
                  <a:cubicBezTo>
                    <a:pt x="104" y="99"/>
                    <a:pt x="104" y="99"/>
                    <a:pt x="104" y="99"/>
                  </a:cubicBezTo>
                  <a:cubicBezTo>
                    <a:pt x="91" y="92"/>
                    <a:pt x="91" y="92"/>
                    <a:pt x="91" y="92"/>
                  </a:cubicBezTo>
                  <a:cubicBezTo>
                    <a:pt x="91" y="92"/>
                    <a:pt x="91" y="92"/>
                    <a:pt x="91" y="92"/>
                  </a:cubicBezTo>
                  <a:cubicBezTo>
                    <a:pt x="91" y="91"/>
                    <a:pt x="91" y="91"/>
                    <a:pt x="91" y="91"/>
                  </a:cubicBezTo>
                  <a:cubicBezTo>
                    <a:pt x="91" y="91"/>
                    <a:pt x="91" y="91"/>
                    <a:pt x="91" y="91"/>
                  </a:cubicBezTo>
                  <a:cubicBezTo>
                    <a:pt x="88" y="85"/>
                    <a:pt x="88" y="85"/>
                    <a:pt x="88" y="85"/>
                  </a:cubicBezTo>
                  <a:cubicBezTo>
                    <a:pt x="88" y="84"/>
                    <a:pt x="88" y="84"/>
                    <a:pt x="88" y="84"/>
                  </a:cubicBezTo>
                  <a:cubicBezTo>
                    <a:pt x="88" y="83"/>
                    <a:pt x="88" y="83"/>
                    <a:pt x="88" y="83"/>
                  </a:cubicBezTo>
                  <a:cubicBezTo>
                    <a:pt x="89" y="73"/>
                    <a:pt x="89" y="73"/>
                    <a:pt x="89" y="73"/>
                  </a:cubicBezTo>
                  <a:cubicBezTo>
                    <a:pt x="89" y="73"/>
                    <a:pt x="89" y="73"/>
                    <a:pt x="89" y="73"/>
                  </a:cubicBezTo>
                  <a:cubicBezTo>
                    <a:pt x="89" y="72"/>
                    <a:pt x="89" y="72"/>
                    <a:pt x="89" y="72"/>
                  </a:cubicBezTo>
                  <a:cubicBezTo>
                    <a:pt x="92" y="64"/>
                    <a:pt x="92" y="64"/>
                    <a:pt x="92" y="64"/>
                  </a:cubicBezTo>
                  <a:cubicBezTo>
                    <a:pt x="92" y="61"/>
                    <a:pt x="92" y="59"/>
                    <a:pt x="93" y="58"/>
                  </a:cubicBezTo>
                  <a:cubicBezTo>
                    <a:pt x="94" y="57"/>
                    <a:pt x="95" y="56"/>
                    <a:pt x="97" y="56"/>
                  </a:cubicBezTo>
                  <a:cubicBezTo>
                    <a:pt x="104" y="55"/>
                    <a:pt x="104" y="55"/>
                    <a:pt x="104" y="55"/>
                  </a:cubicBezTo>
                  <a:cubicBezTo>
                    <a:pt x="106" y="51"/>
                    <a:pt x="106" y="51"/>
                    <a:pt x="106" y="51"/>
                  </a:cubicBezTo>
                  <a:cubicBezTo>
                    <a:pt x="108" y="37"/>
                    <a:pt x="108" y="37"/>
                    <a:pt x="108" y="37"/>
                  </a:cubicBezTo>
                  <a:cubicBezTo>
                    <a:pt x="107" y="33"/>
                    <a:pt x="107" y="33"/>
                    <a:pt x="107" y="33"/>
                  </a:cubicBezTo>
                  <a:cubicBezTo>
                    <a:pt x="100" y="31"/>
                    <a:pt x="100" y="31"/>
                    <a:pt x="100" y="31"/>
                  </a:cubicBezTo>
                  <a:cubicBezTo>
                    <a:pt x="99" y="31"/>
                    <a:pt x="99" y="31"/>
                    <a:pt x="99" y="31"/>
                  </a:cubicBezTo>
                  <a:cubicBezTo>
                    <a:pt x="99" y="31"/>
                    <a:pt x="99" y="31"/>
                    <a:pt x="99" y="31"/>
                  </a:cubicBezTo>
                  <a:cubicBezTo>
                    <a:pt x="91" y="27"/>
                    <a:pt x="91" y="27"/>
                    <a:pt x="91" y="27"/>
                  </a:cubicBezTo>
                  <a:cubicBezTo>
                    <a:pt x="91" y="27"/>
                    <a:pt x="91" y="27"/>
                    <a:pt x="91" y="27"/>
                  </a:cubicBezTo>
                  <a:cubicBezTo>
                    <a:pt x="91" y="26"/>
                    <a:pt x="91" y="26"/>
                    <a:pt x="91" y="26"/>
                  </a:cubicBezTo>
                  <a:cubicBezTo>
                    <a:pt x="91" y="25"/>
                    <a:pt x="91" y="25"/>
                    <a:pt x="91" y="25"/>
                  </a:cubicBezTo>
                  <a:cubicBezTo>
                    <a:pt x="90" y="16"/>
                    <a:pt x="90" y="16"/>
                    <a:pt x="90" y="16"/>
                  </a:cubicBezTo>
                  <a:cubicBezTo>
                    <a:pt x="90" y="15"/>
                    <a:pt x="90" y="15"/>
                    <a:pt x="90" y="15"/>
                  </a:cubicBezTo>
                  <a:cubicBezTo>
                    <a:pt x="90" y="14"/>
                    <a:pt x="90" y="14"/>
                    <a:pt x="90" y="14"/>
                  </a:cubicBezTo>
                  <a:lnTo>
                    <a:pt x="101" y="11"/>
                  </a:lnTo>
                  <a:close/>
                </a:path>
              </a:pathLst>
            </a:custGeom>
            <a:grpFill/>
            <a:ln>
              <a:noFill/>
            </a:ln>
          </p:spPr>
          <p:txBody>
            <a:bodyPr/>
            <a:lstStyle/>
            <a:p>
              <a:pPr eaLnBrk="1" fontAlgn="auto" hangingPunct="1">
                <a:spcBef>
                  <a:spcPct val="0"/>
                </a:spcBef>
                <a:spcAft>
                  <a:spcPct val="0"/>
                </a:spcAft>
                <a:defRPr/>
              </a:pPr>
              <a:endParaRPr altLang="en-US" lang="zh-CN">
                <a:solidFill>
                  <a:prstClr val="black"/>
                </a:solidFill>
                <a:latin typeface="+mn-lt"/>
                <a:ea typeface="+mn-ea"/>
                <a:cs typeface="+mn-cs"/>
              </a:endParaRPr>
            </a:p>
          </p:txBody>
        </p:sp>
        <p:sp>
          <p:nvSpPr>
            <p:cNvPr id="18" name="Freeform 19">
              <a:extLst>
                <a:ext uri="{FF2B5EF4-FFF2-40B4-BE49-F238E27FC236}">
                  <a16:creationId xmlns:a16="http://schemas.microsoft.com/office/drawing/2014/main" id="{D2CE5AFC-85E1-4DC7-B606-6554D8D4EEE3}"/>
                </a:ext>
              </a:extLst>
            </p:cNvPr>
            <p:cNvSpPr/>
            <p:nvPr/>
          </p:nvSpPr>
          <p:spPr bwMode="auto">
            <a:xfrm>
              <a:off x="3932238" y="4191000"/>
              <a:ext cx="592137" cy="682625"/>
            </a:xfrm>
            <a:custGeom>
              <a:gdLst>
                <a:gd fmla="*/ 149 w 173" name="T0"/>
                <a:gd fmla="*/ 34 h 201" name="T1"/>
                <a:gd fmla="*/ 146 w 173" name="T2"/>
                <a:gd fmla="*/ 27 h 201" name="T3"/>
                <a:gd fmla="*/ 143 w 173" name="T4"/>
                <a:gd fmla="*/ 12 h 201" name="T5"/>
                <a:gd fmla="*/ 136 w 173" name="T6"/>
                <a:gd fmla="*/ 17 h 201" name="T7"/>
                <a:gd fmla="*/ 125 w 173" name="T8"/>
                <a:gd fmla="*/ 15 h 201" name="T9"/>
                <a:gd fmla="*/ 125 w 173" name="T10"/>
                <a:gd fmla="*/ 7 h 201" name="T11"/>
                <a:gd fmla="*/ 121 w 173" name="T12"/>
                <a:gd fmla="*/ 10 h 201" name="T13"/>
                <a:gd fmla="*/ 109 w 173" name="T14"/>
                <a:gd fmla="*/ 22 h 201" name="T15"/>
                <a:gd fmla="*/ 107 w 173" name="T16"/>
                <a:gd fmla="*/ 22 h 201" name="T17"/>
                <a:gd fmla="*/ 99 w 173" name="T18"/>
                <a:gd fmla="*/ 16 h 201" name="T19"/>
                <a:gd fmla="*/ 92 w 173" name="T20"/>
                <a:gd fmla="*/ 14 h 201" name="T21"/>
                <a:gd fmla="*/ 75 w 173" name="T22"/>
                <a:gd fmla="*/ 8 h 201" name="T23"/>
                <a:gd fmla="*/ 65 w 173" name="T24"/>
                <a:gd fmla="*/ 4 h 201" name="T25"/>
                <a:gd fmla="*/ 47 w 173" name="T26"/>
                <a:gd fmla="*/ 0 h 201" name="T27"/>
                <a:gd fmla="*/ 39 w 173" name="T28"/>
                <a:gd fmla="*/ 16 h 201" name="T29"/>
                <a:gd fmla="*/ 34 w 173" name="T30"/>
                <a:gd fmla="*/ 16 h 201" name="T31"/>
                <a:gd fmla="*/ 14 w 173" name="T32"/>
                <a:gd fmla="*/ 26 h 201" name="T33"/>
                <a:gd fmla="*/ 13 w 173" name="T34"/>
                <a:gd fmla="*/ 73 h 201" name="T35"/>
                <a:gd fmla="*/ 9 w 173" name="T36"/>
                <a:gd fmla="*/ 83 h 201" name="T37"/>
                <a:gd fmla="*/ 1 w 173" name="T38"/>
                <a:gd fmla="*/ 109 h 201" name="T39"/>
                <a:gd fmla="*/ 7 w 173" name="T40"/>
                <a:gd fmla="*/ 112 h 201" name="T41"/>
                <a:gd fmla="*/ 17 w 173" name="T42"/>
                <a:gd fmla="*/ 126 h 201" name="T43"/>
                <a:gd fmla="*/ 13 w 173" name="T44"/>
                <a:gd fmla="*/ 132 h 201" name="T45"/>
                <a:gd fmla="*/ 24 w 173" name="T46"/>
                <a:gd fmla="*/ 158 h 201" name="T47"/>
                <a:gd fmla="*/ 38 w 173" name="T48"/>
                <a:gd fmla="*/ 151 h 201" name="T49"/>
                <a:gd fmla="*/ 46 w 173" name="T50"/>
                <a:gd fmla="*/ 152 h 201" name="T51"/>
                <a:gd fmla="*/ 52 w 173" name="T52"/>
                <a:gd fmla="*/ 140 h 201" name="T53"/>
                <a:gd fmla="*/ 68 w 173" name="T54"/>
                <a:gd fmla="*/ 135 h 201" name="T55"/>
                <a:gd fmla="*/ 77 w 173" name="T56"/>
                <a:gd fmla="*/ 151 h 201" name="T57"/>
                <a:gd fmla="*/ 81 w 173" name="T58"/>
                <a:gd fmla="*/ 165 h 201" name="T59"/>
                <a:gd fmla="*/ 71 w 173" name="T60"/>
                <a:gd fmla="*/ 185 h 201" name="T61"/>
                <a:gd fmla="*/ 84 w 173" name="T62"/>
                <a:gd fmla="*/ 187 h 201" name="T63"/>
                <a:gd fmla="*/ 89 w 173" name="T64"/>
                <a:gd fmla="*/ 200 h 201" name="T65"/>
                <a:gd fmla="*/ 102 w 173" name="T66"/>
                <a:gd fmla="*/ 196 h 201" name="T67"/>
                <a:gd fmla="*/ 108 w 173" name="T68"/>
                <a:gd fmla="*/ 178 h 201" name="T69"/>
                <a:gd fmla="*/ 135 w 173" name="T70"/>
                <a:gd fmla="*/ 189 h 201" name="T71"/>
                <a:gd fmla="*/ 127 w 173" name="T72"/>
                <a:gd fmla="*/ 172 h 201" name="T73"/>
                <a:gd fmla="*/ 128 w 173" name="T74"/>
                <a:gd fmla="*/ 170 h 201" name="T75"/>
                <a:gd fmla="*/ 166 w 173" name="T76"/>
                <a:gd fmla="*/ 166 h 201" name="T77"/>
                <a:gd fmla="*/ 167 w 173" name="T78"/>
                <a:gd fmla="*/ 165 h 201" name="T79"/>
                <a:gd fmla="*/ 167 w 173" name="T80"/>
                <a:gd fmla="*/ 163 h 201" name="T81"/>
                <a:gd fmla="*/ 165 w 173" name="T82"/>
                <a:gd fmla="*/ 142 h 201" name="T83"/>
                <a:gd fmla="*/ 170 w 173" name="T84"/>
                <a:gd fmla="*/ 134 h 201" name="T85"/>
                <a:gd fmla="*/ 163 w 173" name="T86"/>
                <a:gd fmla="*/ 126 h 201" name="T87"/>
                <a:gd fmla="*/ 158 w 173" name="T88"/>
                <a:gd fmla="*/ 98 h 201" name="T89"/>
                <a:gd fmla="*/ 151 w 173" name="T90"/>
                <a:gd fmla="*/ 102 h 201" name="T91"/>
                <a:gd fmla="*/ 149 w 173" name="T92"/>
                <a:gd fmla="*/ 84 h 201" name="T93"/>
                <a:gd fmla="*/ 163 w 173" name="T94"/>
                <a:gd fmla="*/ 50 h 201" name="T95"/>
                <a:gd fmla="*/ 150 w 173" name="T96"/>
                <a:gd fmla="*/ 34 h 201" name="T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b="b" l="0" r="r" t="0"/>
              <a:pathLst>
                <a:path h="201" w="173">
                  <a:moveTo>
                    <a:pt x="150" y="34"/>
                  </a:moveTo>
                  <a:cubicBezTo>
                    <a:pt x="150" y="34"/>
                    <a:pt x="150" y="34"/>
                    <a:pt x="150" y="34"/>
                  </a:cubicBezTo>
                  <a:cubicBezTo>
                    <a:pt x="149" y="34"/>
                    <a:pt x="149" y="34"/>
                    <a:pt x="149" y="34"/>
                  </a:cubicBezTo>
                  <a:cubicBezTo>
                    <a:pt x="149" y="33"/>
                    <a:pt x="149" y="33"/>
                    <a:pt x="149" y="33"/>
                  </a:cubicBezTo>
                  <a:cubicBezTo>
                    <a:pt x="146" y="27"/>
                    <a:pt x="146" y="27"/>
                    <a:pt x="146" y="27"/>
                  </a:cubicBezTo>
                  <a:cubicBezTo>
                    <a:pt x="146" y="27"/>
                    <a:pt x="146" y="27"/>
                    <a:pt x="146" y="27"/>
                  </a:cubicBezTo>
                  <a:cubicBezTo>
                    <a:pt x="146" y="26"/>
                    <a:pt x="146" y="26"/>
                    <a:pt x="146" y="26"/>
                  </a:cubicBezTo>
                  <a:cubicBezTo>
                    <a:pt x="147" y="16"/>
                    <a:pt x="147" y="16"/>
                    <a:pt x="147" y="16"/>
                  </a:cubicBezTo>
                  <a:cubicBezTo>
                    <a:pt x="147" y="15"/>
                    <a:pt x="145" y="14"/>
                    <a:pt x="143" y="12"/>
                  </a:cubicBezTo>
                  <a:cubicBezTo>
                    <a:pt x="141" y="12"/>
                    <a:pt x="141" y="12"/>
                    <a:pt x="141" y="12"/>
                  </a:cubicBezTo>
                  <a:cubicBezTo>
                    <a:pt x="137" y="17"/>
                    <a:pt x="137" y="17"/>
                    <a:pt x="137" y="17"/>
                  </a:cubicBezTo>
                  <a:cubicBezTo>
                    <a:pt x="136" y="17"/>
                    <a:pt x="136" y="17"/>
                    <a:pt x="136" y="17"/>
                  </a:cubicBezTo>
                  <a:cubicBezTo>
                    <a:pt x="136" y="17"/>
                    <a:pt x="136" y="17"/>
                    <a:pt x="136" y="17"/>
                  </a:cubicBezTo>
                  <a:cubicBezTo>
                    <a:pt x="126" y="22"/>
                    <a:pt x="126" y="22"/>
                    <a:pt x="126" y="22"/>
                  </a:cubicBezTo>
                  <a:cubicBezTo>
                    <a:pt x="125" y="15"/>
                    <a:pt x="125" y="15"/>
                    <a:pt x="125" y="15"/>
                  </a:cubicBezTo>
                  <a:cubicBezTo>
                    <a:pt x="125" y="14"/>
                    <a:pt x="125" y="14"/>
                    <a:pt x="125" y="14"/>
                  </a:cubicBezTo>
                  <a:cubicBezTo>
                    <a:pt x="125" y="11"/>
                    <a:pt x="125" y="11"/>
                    <a:pt x="125" y="11"/>
                  </a:cubicBezTo>
                  <a:cubicBezTo>
                    <a:pt x="125" y="7"/>
                    <a:pt x="125" y="7"/>
                    <a:pt x="125" y="7"/>
                  </a:cubicBezTo>
                  <a:cubicBezTo>
                    <a:pt x="123" y="7"/>
                    <a:pt x="123" y="7"/>
                    <a:pt x="123" y="7"/>
                  </a:cubicBezTo>
                  <a:cubicBezTo>
                    <a:pt x="122" y="10"/>
                    <a:pt x="122" y="10"/>
                    <a:pt x="122" y="10"/>
                  </a:cubicBezTo>
                  <a:cubicBezTo>
                    <a:pt x="121" y="10"/>
                    <a:pt x="121" y="10"/>
                    <a:pt x="121" y="10"/>
                  </a:cubicBezTo>
                  <a:cubicBezTo>
                    <a:pt x="121" y="10"/>
                    <a:pt x="121" y="10"/>
                    <a:pt x="121" y="10"/>
                  </a:cubicBezTo>
                  <a:cubicBezTo>
                    <a:pt x="109" y="21"/>
                    <a:pt x="109" y="21"/>
                    <a:pt x="109" y="21"/>
                  </a:cubicBezTo>
                  <a:cubicBezTo>
                    <a:pt x="109" y="22"/>
                    <a:pt x="109" y="22"/>
                    <a:pt x="109" y="22"/>
                  </a:cubicBezTo>
                  <a:cubicBezTo>
                    <a:pt x="108" y="22"/>
                    <a:pt x="108" y="22"/>
                    <a:pt x="108" y="22"/>
                  </a:cubicBezTo>
                  <a:cubicBezTo>
                    <a:pt x="107" y="22"/>
                    <a:pt x="107" y="22"/>
                    <a:pt x="107" y="22"/>
                  </a:cubicBezTo>
                  <a:cubicBezTo>
                    <a:pt x="107" y="22"/>
                    <a:pt x="107" y="22"/>
                    <a:pt x="107" y="22"/>
                  </a:cubicBezTo>
                  <a:cubicBezTo>
                    <a:pt x="103" y="20"/>
                    <a:pt x="103" y="20"/>
                    <a:pt x="103" y="20"/>
                  </a:cubicBezTo>
                  <a:cubicBezTo>
                    <a:pt x="103" y="20"/>
                    <a:pt x="103" y="20"/>
                    <a:pt x="103" y="20"/>
                  </a:cubicBezTo>
                  <a:cubicBezTo>
                    <a:pt x="99" y="16"/>
                    <a:pt x="99" y="16"/>
                    <a:pt x="99" y="16"/>
                  </a:cubicBezTo>
                  <a:cubicBezTo>
                    <a:pt x="92" y="14"/>
                    <a:pt x="92" y="14"/>
                    <a:pt x="92" y="14"/>
                  </a:cubicBezTo>
                  <a:cubicBezTo>
                    <a:pt x="92" y="14"/>
                    <a:pt x="92" y="14"/>
                    <a:pt x="92" y="14"/>
                  </a:cubicBezTo>
                  <a:cubicBezTo>
                    <a:pt x="92" y="14"/>
                    <a:pt x="92" y="14"/>
                    <a:pt x="92" y="14"/>
                  </a:cubicBezTo>
                  <a:cubicBezTo>
                    <a:pt x="88" y="11"/>
                    <a:pt x="88" y="11"/>
                    <a:pt x="88" y="11"/>
                  </a:cubicBezTo>
                  <a:cubicBezTo>
                    <a:pt x="75" y="8"/>
                    <a:pt x="75" y="8"/>
                    <a:pt x="75" y="8"/>
                  </a:cubicBezTo>
                  <a:cubicBezTo>
                    <a:pt x="75" y="8"/>
                    <a:pt x="75" y="8"/>
                    <a:pt x="75" y="8"/>
                  </a:cubicBezTo>
                  <a:cubicBezTo>
                    <a:pt x="74" y="8"/>
                    <a:pt x="74" y="8"/>
                    <a:pt x="74" y="8"/>
                  </a:cubicBezTo>
                  <a:cubicBezTo>
                    <a:pt x="65" y="4"/>
                    <a:pt x="65" y="4"/>
                    <a:pt x="65" y="4"/>
                  </a:cubicBezTo>
                  <a:cubicBezTo>
                    <a:pt x="65" y="4"/>
                    <a:pt x="65" y="4"/>
                    <a:pt x="65" y="4"/>
                  </a:cubicBezTo>
                  <a:cubicBezTo>
                    <a:pt x="59" y="1"/>
                    <a:pt x="59" y="1"/>
                    <a:pt x="59" y="1"/>
                  </a:cubicBezTo>
                  <a:cubicBezTo>
                    <a:pt x="50" y="0"/>
                    <a:pt x="50" y="0"/>
                    <a:pt x="50" y="0"/>
                  </a:cubicBezTo>
                  <a:cubicBezTo>
                    <a:pt x="47" y="0"/>
                    <a:pt x="47" y="0"/>
                    <a:pt x="47" y="0"/>
                  </a:cubicBezTo>
                  <a:cubicBezTo>
                    <a:pt x="49" y="15"/>
                    <a:pt x="49" y="15"/>
                    <a:pt x="49" y="15"/>
                  </a:cubicBezTo>
                  <a:cubicBezTo>
                    <a:pt x="48" y="15"/>
                    <a:pt x="48" y="15"/>
                    <a:pt x="48" y="15"/>
                  </a:cubicBezTo>
                  <a:cubicBezTo>
                    <a:pt x="39" y="16"/>
                    <a:pt x="39" y="16"/>
                    <a:pt x="39" y="16"/>
                  </a:cubicBezTo>
                  <a:cubicBezTo>
                    <a:pt x="35" y="16"/>
                    <a:pt x="35" y="16"/>
                    <a:pt x="35" y="16"/>
                  </a:cubicBezTo>
                  <a:cubicBezTo>
                    <a:pt x="34" y="16"/>
                    <a:pt x="34" y="16"/>
                    <a:pt x="34" y="16"/>
                  </a:cubicBezTo>
                  <a:cubicBezTo>
                    <a:pt x="34" y="16"/>
                    <a:pt x="34" y="16"/>
                    <a:pt x="34" y="16"/>
                  </a:cubicBezTo>
                  <a:cubicBezTo>
                    <a:pt x="29" y="13"/>
                    <a:pt x="29" y="13"/>
                    <a:pt x="29" y="13"/>
                  </a:cubicBezTo>
                  <a:cubicBezTo>
                    <a:pt x="21" y="16"/>
                    <a:pt x="21" y="16"/>
                    <a:pt x="21" y="16"/>
                  </a:cubicBezTo>
                  <a:cubicBezTo>
                    <a:pt x="14" y="26"/>
                    <a:pt x="14" y="26"/>
                    <a:pt x="14" y="26"/>
                  </a:cubicBezTo>
                  <a:cubicBezTo>
                    <a:pt x="8" y="43"/>
                    <a:pt x="8" y="43"/>
                    <a:pt x="8" y="43"/>
                  </a:cubicBezTo>
                  <a:cubicBezTo>
                    <a:pt x="10" y="62"/>
                    <a:pt x="10" y="62"/>
                    <a:pt x="10" y="62"/>
                  </a:cubicBezTo>
                  <a:cubicBezTo>
                    <a:pt x="13" y="73"/>
                    <a:pt x="13" y="73"/>
                    <a:pt x="13" y="73"/>
                  </a:cubicBezTo>
                  <a:cubicBezTo>
                    <a:pt x="13" y="74"/>
                    <a:pt x="13" y="74"/>
                    <a:pt x="13" y="75"/>
                  </a:cubicBezTo>
                  <a:cubicBezTo>
                    <a:pt x="11" y="75"/>
                    <a:pt x="11" y="75"/>
                    <a:pt x="11" y="75"/>
                  </a:cubicBezTo>
                  <a:cubicBezTo>
                    <a:pt x="9" y="76"/>
                    <a:pt x="9" y="79"/>
                    <a:pt x="9" y="83"/>
                  </a:cubicBezTo>
                  <a:cubicBezTo>
                    <a:pt x="13" y="100"/>
                    <a:pt x="13" y="100"/>
                    <a:pt x="13" y="100"/>
                  </a:cubicBezTo>
                  <a:cubicBezTo>
                    <a:pt x="12" y="100"/>
                    <a:pt x="12" y="100"/>
                    <a:pt x="12" y="100"/>
                  </a:cubicBezTo>
                  <a:cubicBezTo>
                    <a:pt x="5" y="104"/>
                    <a:pt x="1" y="108"/>
                    <a:pt x="1" y="109"/>
                  </a:cubicBezTo>
                  <a:cubicBezTo>
                    <a:pt x="0" y="115"/>
                    <a:pt x="0" y="115"/>
                    <a:pt x="0" y="115"/>
                  </a:cubicBezTo>
                  <a:cubicBezTo>
                    <a:pt x="7" y="112"/>
                    <a:pt x="7" y="112"/>
                    <a:pt x="7" y="112"/>
                  </a:cubicBezTo>
                  <a:cubicBezTo>
                    <a:pt x="7" y="112"/>
                    <a:pt x="7" y="112"/>
                    <a:pt x="7" y="112"/>
                  </a:cubicBezTo>
                  <a:cubicBezTo>
                    <a:pt x="7" y="112"/>
                    <a:pt x="7" y="112"/>
                    <a:pt x="7" y="112"/>
                  </a:cubicBezTo>
                  <a:cubicBezTo>
                    <a:pt x="12" y="112"/>
                    <a:pt x="15" y="113"/>
                    <a:pt x="15" y="117"/>
                  </a:cubicBezTo>
                  <a:cubicBezTo>
                    <a:pt x="17" y="126"/>
                    <a:pt x="17" y="126"/>
                    <a:pt x="17" y="126"/>
                  </a:cubicBezTo>
                  <a:cubicBezTo>
                    <a:pt x="16" y="127"/>
                    <a:pt x="16" y="127"/>
                    <a:pt x="16" y="127"/>
                  </a:cubicBezTo>
                  <a:cubicBezTo>
                    <a:pt x="15" y="128"/>
                    <a:pt x="15" y="128"/>
                    <a:pt x="15" y="128"/>
                  </a:cubicBezTo>
                  <a:cubicBezTo>
                    <a:pt x="14" y="129"/>
                    <a:pt x="13" y="130"/>
                    <a:pt x="13" y="132"/>
                  </a:cubicBezTo>
                  <a:cubicBezTo>
                    <a:pt x="12" y="141"/>
                    <a:pt x="12" y="141"/>
                    <a:pt x="12" y="141"/>
                  </a:cubicBezTo>
                  <a:cubicBezTo>
                    <a:pt x="13" y="144"/>
                    <a:pt x="14" y="147"/>
                    <a:pt x="15" y="148"/>
                  </a:cubicBezTo>
                  <a:cubicBezTo>
                    <a:pt x="24" y="158"/>
                    <a:pt x="24" y="158"/>
                    <a:pt x="24" y="158"/>
                  </a:cubicBezTo>
                  <a:cubicBezTo>
                    <a:pt x="31" y="152"/>
                    <a:pt x="31" y="152"/>
                    <a:pt x="31" y="152"/>
                  </a:cubicBezTo>
                  <a:cubicBezTo>
                    <a:pt x="37" y="151"/>
                    <a:pt x="37" y="151"/>
                    <a:pt x="37" y="151"/>
                  </a:cubicBezTo>
                  <a:cubicBezTo>
                    <a:pt x="38" y="151"/>
                    <a:pt x="38" y="151"/>
                    <a:pt x="38" y="151"/>
                  </a:cubicBezTo>
                  <a:cubicBezTo>
                    <a:pt x="38" y="152"/>
                    <a:pt x="38" y="152"/>
                    <a:pt x="38" y="152"/>
                  </a:cubicBezTo>
                  <a:cubicBezTo>
                    <a:pt x="42" y="153"/>
                    <a:pt x="42" y="153"/>
                    <a:pt x="42" y="153"/>
                  </a:cubicBezTo>
                  <a:cubicBezTo>
                    <a:pt x="43" y="153"/>
                    <a:pt x="45" y="153"/>
                    <a:pt x="46" y="152"/>
                  </a:cubicBezTo>
                  <a:cubicBezTo>
                    <a:pt x="49" y="146"/>
                    <a:pt x="49" y="146"/>
                    <a:pt x="49" y="146"/>
                  </a:cubicBezTo>
                  <a:cubicBezTo>
                    <a:pt x="49" y="143"/>
                    <a:pt x="49" y="143"/>
                    <a:pt x="49" y="143"/>
                  </a:cubicBezTo>
                  <a:cubicBezTo>
                    <a:pt x="49" y="142"/>
                    <a:pt x="51" y="141"/>
                    <a:pt x="52" y="140"/>
                  </a:cubicBezTo>
                  <a:cubicBezTo>
                    <a:pt x="62" y="140"/>
                    <a:pt x="62" y="140"/>
                    <a:pt x="62" y="140"/>
                  </a:cubicBezTo>
                  <a:cubicBezTo>
                    <a:pt x="63" y="141"/>
                    <a:pt x="65" y="141"/>
                    <a:pt x="65" y="140"/>
                  </a:cubicBezTo>
                  <a:cubicBezTo>
                    <a:pt x="66" y="137"/>
                    <a:pt x="67" y="136"/>
                    <a:pt x="68" y="135"/>
                  </a:cubicBezTo>
                  <a:cubicBezTo>
                    <a:pt x="69" y="135"/>
                    <a:pt x="71" y="136"/>
                    <a:pt x="73" y="137"/>
                  </a:cubicBezTo>
                  <a:cubicBezTo>
                    <a:pt x="75" y="139"/>
                    <a:pt x="77" y="141"/>
                    <a:pt x="77" y="144"/>
                  </a:cubicBezTo>
                  <a:cubicBezTo>
                    <a:pt x="77" y="151"/>
                    <a:pt x="77" y="151"/>
                    <a:pt x="77" y="151"/>
                  </a:cubicBezTo>
                  <a:cubicBezTo>
                    <a:pt x="78" y="152"/>
                    <a:pt x="78" y="152"/>
                    <a:pt x="78" y="152"/>
                  </a:cubicBezTo>
                  <a:cubicBezTo>
                    <a:pt x="81" y="154"/>
                    <a:pt x="82" y="156"/>
                    <a:pt x="82" y="158"/>
                  </a:cubicBezTo>
                  <a:cubicBezTo>
                    <a:pt x="81" y="165"/>
                    <a:pt x="81" y="165"/>
                    <a:pt x="81" y="165"/>
                  </a:cubicBezTo>
                  <a:cubicBezTo>
                    <a:pt x="79" y="169"/>
                    <a:pt x="78" y="172"/>
                    <a:pt x="77" y="173"/>
                  </a:cubicBezTo>
                  <a:cubicBezTo>
                    <a:pt x="77" y="172"/>
                    <a:pt x="77" y="172"/>
                    <a:pt x="77" y="172"/>
                  </a:cubicBezTo>
                  <a:cubicBezTo>
                    <a:pt x="71" y="185"/>
                    <a:pt x="71" y="185"/>
                    <a:pt x="71" y="185"/>
                  </a:cubicBezTo>
                  <a:cubicBezTo>
                    <a:pt x="73" y="186"/>
                    <a:pt x="73" y="186"/>
                    <a:pt x="73" y="186"/>
                  </a:cubicBezTo>
                  <a:cubicBezTo>
                    <a:pt x="82" y="186"/>
                    <a:pt x="82" y="186"/>
                    <a:pt x="82" y="186"/>
                  </a:cubicBezTo>
                  <a:cubicBezTo>
                    <a:pt x="84" y="187"/>
                    <a:pt x="84" y="187"/>
                    <a:pt x="84" y="187"/>
                  </a:cubicBezTo>
                  <a:cubicBezTo>
                    <a:pt x="83" y="189"/>
                    <a:pt x="83" y="189"/>
                    <a:pt x="83" y="189"/>
                  </a:cubicBezTo>
                  <a:cubicBezTo>
                    <a:pt x="82" y="193"/>
                    <a:pt x="82" y="196"/>
                    <a:pt x="82" y="198"/>
                  </a:cubicBezTo>
                  <a:cubicBezTo>
                    <a:pt x="85" y="200"/>
                    <a:pt x="87" y="201"/>
                    <a:pt x="89" y="200"/>
                  </a:cubicBezTo>
                  <a:cubicBezTo>
                    <a:pt x="94" y="197"/>
                    <a:pt x="94" y="197"/>
                    <a:pt x="94" y="197"/>
                  </a:cubicBezTo>
                  <a:cubicBezTo>
                    <a:pt x="97" y="196"/>
                    <a:pt x="97" y="196"/>
                    <a:pt x="97" y="196"/>
                  </a:cubicBezTo>
                  <a:cubicBezTo>
                    <a:pt x="102" y="196"/>
                    <a:pt x="102" y="196"/>
                    <a:pt x="102" y="196"/>
                  </a:cubicBezTo>
                  <a:cubicBezTo>
                    <a:pt x="107" y="190"/>
                    <a:pt x="107" y="190"/>
                    <a:pt x="107" y="190"/>
                  </a:cubicBezTo>
                  <a:cubicBezTo>
                    <a:pt x="107" y="184"/>
                    <a:pt x="107" y="184"/>
                    <a:pt x="107" y="184"/>
                  </a:cubicBezTo>
                  <a:cubicBezTo>
                    <a:pt x="107" y="181"/>
                    <a:pt x="107" y="180"/>
                    <a:pt x="108" y="178"/>
                  </a:cubicBezTo>
                  <a:cubicBezTo>
                    <a:pt x="110" y="177"/>
                    <a:pt x="113" y="177"/>
                    <a:pt x="118" y="180"/>
                  </a:cubicBezTo>
                  <a:cubicBezTo>
                    <a:pt x="127" y="186"/>
                    <a:pt x="127" y="186"/>
                    <a:pt x="127" y="186"/>
                  </a:cubicBezTo>
                  <a:cubicBezTo>
                    <a:pt x="131" y="188"/>
                    <a:pt x="133" y="189"/>
                    <a:pt x="135" y="189"/>
                  </a:cubicBezTo>
                  <a:cubicBezTo>
                    <a:pt x="135" y="189"/>
                    <a:pt x="135" y="189"/>
                    <a:pt x="135" y="189"/>
                  </a:cubicBezTo>
                  <a:cubicBezTo>
                    <a:pt x="135" y="187"/>
                    <a:pt x="135" y="184"/>
                    <a:pt x="133" y="180"/>
                  </a:cubicBezTo>
                  <a:cubicBezTo>
                    <a:pt x="127" y="172"/>
                    <a:pt x="127" y="172"/>
                    <a:pt x="127" y="172"/>
                  </a:cubicBezTo>
                  <a:cubicBezTo>
                    <a:pt x="127" y="171"/>
                    <a:pt x="127" y="171"/>
                    <a:pt x="127" y="171"/>
                  </a:cubicBezTo>
                  <a:cubicBezTo>
                    <a:pt x="128" y="171"/>
                    <a:pt x="128" y="171"/>
                    <a:pt x="128" y="171"/>
                  </a:cubicBezTo>
                  <a:cubicBezTo>
                    <a:pt x="128" y="170"/>
                    <a:pt x="128" y="170"/>
                    <a:pt x="128" y="170"/>
                  </a:cubicBezTo>
                  <a:cubicBezTo>
                    <a:pt x="133" y="163"/>
                    <a:pt x="139" y="161"/>
                    <a:pt x="145" y="163"/>
                  </a:cubicBezTo>
                  <a:cubicBezTo>
                    <a:pt x="160" y="170"/>
                    <a:pt x="160" y="170"/>
                    <a:pt x="160" y="170"/>
                  </a:cubicBezTo>
                  <a:cubicBezTo>
                    <a:pt x="166" y="166"/>
                    <a:pt x="166" y="166"/>
                    <a:pt x="166" y="166"/>
                  </a:cubicBezTo>
                  <a:cubicBezTo>
                    <a:pt x="167" y="166"/>
                    <a:pt x="167" y="166"/>
                    <a:pt x="167" y="166"/>
                  </a:cubicBezTo>
                  <a:cubicBezTo>
                    <a:pt x="167" y="166"/>
                    <a:pt x="167" y="166"/>
                    <a:pt x="167" y="166"/>
                  </a:cubicBezTo>
                  <a:cubicBezTo>
                    <a:pt x="167" y="165"/>
                    <a:pt x="167" y="165"/>
                    <a:pt x="167" y="165"/>
                  </a:cubicBezTo>
                  <a:cubicBezTo>
                    <a:pt x="166" y="164"/>
                    <a:pt x="166" y="164"/>
                    <a:pt x="166" y="164"/>
                  </a:cubicBezTo>
                  <a:cubicBezTo>
                    <a:pt x="166" y="164"/>
                    <a:pt x="166" y="164"/>
                    <a:pt x="166" y="164"/>
                  </a:cubicBezTo>
                  <a:cubicBezTo>
                    <a:pt x="167" y="163"/>
                    <a:pt x="167" y="163"/>
                    <a:pt x="167" y="163"/>
                  </a:cubicBezTo>
                  <a:cubicBezTo>
                    <a:pt x="171" y="155"/>
                    <a:pt x="173" y="149"/>
                    <a:pt x="171" y="146"/>
                  </a:cubicBezTo>
                  <a:cubicBezTo>
                    <a:pt x="170" y="143"/>
                    <a:pt x="168" y="142"/>
                    <a:pt x="167" y="142"/>
                  </a:cubicBezTo>
                  <a:cubicBezTo>
                    <a:pt x="165" y="142"/>
                    <a:pt x="165" y="142"/>
                    <a:pt x="165" y="142"/>
                  </a:cubicBezTo>
                  <a:cubicBezTo>
                    <a:pt x="165" y="138"/>
                    <a:pt x="165" y="138"/>
                    <a:pt x="165" y="138"/>
                  </a:cubicBezTo>
                  <a:cubicBezTo>
                    <a:pt x="165" y="138"/>
                    <a:pt x="165" y="138"/>
                    <a:pt x="165" y="138"/>
                  </a:cubicBezTo>
                  <a:cubicBezTo>
                    <a:pt x="168" y="137"/>
                    <a:pt x="170" y="136"/>
                    <a:pt x="170" y="134"/>
                  </a:cubicBezTo>
                  <a:cubicBezTo>
                    <a:pt x="169" y="132"/>
                    <a:pt x="169" y="132"/>
                    <a:pt x="169" y="132"/>
                  </a:cubicBezTo>
                  <a:cubicBezTo>
                    <a:pt x="163" y="126"/>
                    <a:pt x="163" y="126"/>
                    <a:pt x="163" y="126"/>
                  </a:cubicBezTo>
                  <a:cubicBezTo>
                    <a:pt x="163" y="126"/>
                    <a:pt x="163" y="126"/>
                    <a:pt x="163" y="126"/>
                  </a:cubicBezTo>
                  <a:cubicBezTo>
                    <a:pt x="163" y="126"/>
                    <a:pt x="163" y="126"/>
                    <a:pt x="163" y="126"/>
                  </a:cubicBezTo>
                  <a:cubicBezTo>
                    <a:pt x="159" y="117"/>
                    <a:pt x="159" y="117"/>
                    <a:pt x="159" y="117"/>
                  </a:cubicBezTo>
                  <a:cubicBezTo>
                    <a:pt x="158" y="110"/>
                    <a:pt x="157" y="104"/>
                    <a:pt x="158" y="98"/>
                  </a:cubicBezTo>
                  <a:cubicBezTo>
                    <a:pt x="158" y="94"/>
                    <a:pt x="158" y="94"/>
                    <a:pt x="158" y="94"/>
                  </a:cubicBezTo>
                  <a:cubicBezTo>
                    <a:pt x="154" y="98"/>
                    <a:pt x="154" y="98"/>
                    <a:pt x="154" y="98"/>
                  </a:cubicBezTo>
                  <a:cubicBezTo>
                    <a:pt x="151" y="102"/>
                    <a:pt x="151" y="102"/>
                    <a:pt x="151" y="102"/>
                  </a:cubicBezTo>
                  <a:cubicBezTo>
                    <a:pt x="149" y="85"/>
                    <a:pt x="149" y="85"/>
                    <a:pt x="149" y="85"/>
                  </a:cubicBezTo>
                  <a:cubicBezTo>
                    <a:pt x="149" y="85"/>
                    <a:pt x="149" y="85"/>
                    <a:pt x="149" y="85"/>
                  </a:cubicBezTo>
                  <a:cubicBezTo>
                    <a:pt x="149" y="84"/>
                    <a:pt x="149" y="84"/>
                    <a:pt x="149" y="84"/>
                  </a:cubicBezTo>
                  <a:cubicBezTo>
                    <a:pt x="150" y="84"/>
                    <a:pt x="150" y="84"/>
                    <a:pt x="150" y="84"/>
                  </a:cubicBezTo>
                  <a:cubicBezTo>
                    <a:pt x="159" y="72"/>
                    <a:pt x="165" y="64"/>
                    <a:pt x="167" y="62"/>
                  </a:cubicBezTo>
                  <a:cubicBezTo>
                    <a:pt x="163" y="50"/>
                    <a:pt x="163" y="50"/>
                    <a:pt x="163" y="50"/>
                  </a:cubicBezTo>
                  <a:cubicBezTo>
                    <a:pt x="161" y="44"/>
                    <a:pt x="161" y="40"/>
                    <a:pt x="161" y="39"/>
                  </a:cubicBezTo>
                  <a:cubicBezTo>
                    <a:pt x="153" y="36"/>
                    <a:pt x="153" y="36"/>
                    <a:pt x="153" y="36"/>
                  </a:cubicBezTo>
                  <a:lnTo>
                    <a:pt x="150" y="34"/>
                  </a:lnTo>
                  <a:close/>
                </a:path>
              </a:pathLst>
            </a:custGeom>
            <a:grpFill/>
            <a:ln>
              <a:noFill/>
            </a:ln>
          </p:spPr>
          <p:txBody>
            <a:bodyPr/>
            <a:lstStyle/>
            <a:p>
              <a:pPr eaLnBrk="1" fontAlgn="auto" hangingPunct="1">
                <a:spcBef>
                  <a:spcPct val="0"/>
                </a:spcBef>
                <a:spcAft>
                  <a:spcPct val="0"/>
                </a:spcAft>
                <a:defRPr/>
              </a:pPr>
              <a:endParaRPr altLang="en-US" lang="zh-CN">
                <a:solidFill>
                  <a:prstClr val="black"/>
                </a:solidFill>
                <a:latin typeface="+mn-lt"/>
                <a:ea typeface="+mn-ea"/>
                <a:cs typeface="+mn-cs"/>
              </a:endParaRPr>
            </a:p>
          </p:txBody>
        </p:sp>
        <p:sp>
          <p:nvSpPr>
            <p:cNvPr id="19" name="Freeform 20">
              <a:extLst>
                <a:ext uri="{FF2B5EF4-FFF2-40B4-BE49-F238E27FC236}">
                  <a16:creationId xmlns:a16="http://schemas.microsoft.com/office/drawing/2014/main" id="{4E438138-B846-4E9A-BAD7-8276A6E5561C}"/>
                </a:ext>
              </a:extLst>
            </p:cNvPr>
            <p:cNvSpPr/>
            <p:nvPr/>
          </p:nvSpPr>
          <p:spPr bwMode="auto">
            <a:xfrm>
              <a:off x="3863975" y="3803650"/>
              <a:ext cx="835025" cy="515938"/>
            </a:xfrm>
            <a:custGeom>
              <a:gdLst>
                <a:gd fmla="*/ 32 w 244" name="T0"/>
                <a:gd fmla="*/ 4 h 152" name="T1"/>
                <a:gd fmla="*/ 43 w 244" name="T2"/>
                <a:gd fmla="*/ 12 h 152" name="T3"/>
                <a:gd fmla="*/ 49 w 244" name="T4"/>
                <a:gd fmla="*/ 20 h 152" name="T5"/>
                <a:gd fmla="*/ 44 w 244" name="T6"/>
                <a:gd fmla="*/ 26 h 152" name="T7"/>
                <a:gd fmla="*/ 30 w 244" name="T8"/>
                <a:gd fmla="*/ 29 h 152" name="T9"/>
                <a:gd fmla="*/ 32 w 244" name="T10"/>
                <a:gd fmla="*/ 37 h 152" name="T11"/>
                <a:gd fmla="*/ 35 w 244" name="T12"/>
                <a:gd fmla="*/ 54 h 152" name="T13"/>
                <a:gd fmla="*/ 45 w 244" name="T14"/>
                <a:gd fmla="*/ 56 h 152" name="T15"/>
                <a:gd fmla="*/ 45 w 244" name="T16"/>
                <a:gd fmla="*/ 57 h 152" name="T17"/>
                <a:gd fmla="*/ 51 w 244" name="T18"/>
                <a:gd fmla="*/ 65 h 152" name="T19"/>
                <a:gd fmla="*/ 53 w 244" name="T20"/>
                <a:gd fmla="*/ 72 h 152" name="T21"/>
                <a:gd fmla="*/ 40 w 244" name="T22"/>
                <a:gd fmla="*/ 92 h 152" name="T23"/>
                <a:gd fmla="*/ 1 w 244" name="T24"/>
                <a:gd fmla="*/ 101 h 152" name="T25"/>
                <a:gd fmla="*/ 4 w 244" name="T26"/>
                <a:gd fmla="*/ 116 h 152" name="T27"/>
                <a:gd fmla="*/ 19 w 244" name="T28"/>
                <a:gd fmla="*/ 142 h 152" name="T29"/>
                <a:gd fmla="*/ 19 w 244" name="T30"/>
                <a:gd fmla="*/ 143 h 152" name="T31"/>
                <a:gd fmla="*/ 25 w 244" name="T32"/>
                <a:gd fmla="*/ 150 h 152" name="T33"/>
                <a:gd fmla="*/ 30 w 244" name="T34"/>
                <a:gd fmla="*/ 138 h 152" name="T35"/>
                <a:gd fmla="*/ 39 w 244" name="T36"/>
                <a:gd fmla="*/ 127 h 152" name="T37"/>
                <a:gd fmla="*/ 56 w 244" name="T38"/>
                <a:gd fmla="*/ 126 h 152" name="T39"/>
                <a:gd fmla="*/ 63 w 244" name="T40"/>
                <a:gd fmla="*/ 111 h 152" name="T41"/>
                <a:gd fmla="*/ 79 w 244" name="T42"/>
                <a:gd fmla="*/ 110 h 152" name="T43"/>
                <a:gd fmla="*/ 109 w 244" name="T44"/>
                <a:gd fmla="*/ 121 h 152" name="T45"/>
                <a:gd fmla="*/ 110 w 244" name="T46"/>
                <a:gd fmla="*/ 121 h 152" name="T47"/>
                <a:gd fmla="*/ 121 w 244" name="T48"/>
                <a:gd fmla="*/ 127 h 152" name="T49"/>
                <a:gd fmla="*/ 121 w 244" name="T50"/>
                <a:gd fmla="*/ 127 h 152" name="T51"/>
                <a:gd fmla="*/ 131 w 244" name="T52"/>
                <a:gd fmla="*/ 127 h 152" name="T53"/>
                <a:gd fmla="*/ 142 w 244" name="T54"/>
                <a:gd fmla="*/ 115 h 152" name="T55"/>
                <a:gd fmla="*/ 148 w 244" name="T56"/>
                <a:gd fmla="*/ 119 h 152" name="T57"/>
                <a:gd fmla="*/ 149 w 244" name="T58"/>
                <a:gd fmla="*/ 129 h 152" name="T59"/>
                <a:gd fmla="*/ 159 w 244" name="T60"/>
                <a:gd fmla="*/ 122 h 152" name="T61"/>
                <a:gd fmla="*/ 165 w 244" name="T62"/>
                <a:gd fmla="*/ 122 h 152" name="T63"/>
                <a:gd fmla="*/ 170 w 244" name="T64"/>
                <a:gd fmla="*/ 140 h 152" name="T65"/>
                <a:gd fmla="*/ 193 w 244" name="T66"/>
                <a:gd fmla="*/ 129 h 152" name="T67"/>
                <a:gd fmla="*/ 215 w 244" name="T68"/>
                <a:gd fmla="*/ 120 h 152" name="T69"/>
                <a:gd fmla="*/ 237 w 244" name="T70"/>
                <a:gd fmla="*/ 114 h 152" name="T71"/>
                <a:gd fmla="*/ 242 w 244" name="T72"/>
                <a:gd fmla="*/ 110 h 152" name="T73"/>
                <a:gd fmla="*/ 229 w 244" name="T74"/>
                <a:gd fmla="*/ 76 h 152" name="T75"/>
                <a:gd fmla="*/ 235 w 244" name="T76"/>
                <a:gd fmla="*/ 66 h 152" name="T77"/>
                <a:gd fmla="*/ 221 w 244" name="T78"/>
                <a:gd fmla="*/ 62 h 152" name="T79"/>
                <a:gd fmla="*/ 215 w 244" name="T80"/>
                <a:gd fmla="*/ 54 h 152" name="T81"/>
                <a:gd fmla="*/ 214 w 244" name="T82"/>
                <a:gd fmla="*/ 53 h 152" name="T83"/>
                <a:gd fmla="*/ 186 w 244" name="T84"/>
                <a:gd fmla="*/ 47 h 152" name="T85"/>
                <a:gd fmla="*/ 162 w 244" name="T86"/>
                <a:gd fmla="*/ 46 h 152" name="T87"/>
                <a:gd fmla="*/ 107 w 244" name="T88"/>
                <a:gd fmla="*/ 24 h 152" name="T89"/>
                <a:gd fmla="*/ 71 w 244" name="T90"/>
                <a:gd fmla="*/ 0 h 152" name="T91"/>
                <a:gd fmla="*/ 37 w 244" name="T92"/>
                <a:gd fmla="*/ 2 h 152" name="T93"/>
                <a:gd fmla="*/ 31 w 244" name="T94"/>
                <a:gd fmla="*/ 0 h 152" name="T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b="b" l="0" r="r" t="0"/>
              <a:pathLst>
                <a:path h="152" w="244">
                  <a:moveTo>
                    <a:pt x="31" y="0"/>
                  </a:moveTo>
                  <a:cubicBezTo>
                    <a:pt x="30" y="2"/>
                    <a:pt x="30" y="2"/>
                    <a:pt x="30" y="2"/>
                  </a:cubicBezTo>
                  <a:cubicBezTo>
                    <a:pt x="32" y="4"/>
                    <a:pt x="32" y="4"/>
                    <a:pt x="32" y="4"/>
                  </a:cubicBezTo>
                  <a:cubicBezTo>
                    <a:pt x="43" y="11"/>
                    <a:pt x="43" y="11"/>
                    <a:pt x="43" y="11"/>
                  </a:cubicBezTo>
                  <a:cubicBezTo>
                    <a:pt x="43" y="11"/>
                    <a:pt x="43" y="11"/>
                    <a:pt x="43" y="11"/>
                  </a:cubicBezTo>
                  <a:cubicBezTo>
                    <a:pt x="43" y="12"/>
                    <a:pt x="43" y="12"/>
                    <a:pt x="43" y="12"/>
                  </a:cubicBezTo>
                  <a:cubicBezTo>
                    <a:pt x="43" y="12"/>
                    <a:pt x="43" y="12"/>
                    <a:pt x="43" y="12"/>
                  </a:cubicBezTo>
                  <a:cubicBezTo>
                    <a:pt x="49" y="19"/>
                    <a:pt x="49" y="19"/>
                    <a:pt x="49" y="19"/>
                  </a:cubicBezTo>
                  <a:cubicBezTo>
                    <a:pt x="49" y="20"/>
                    <a:pt x="49" y="20"/>
                    <a:pt x="49" y="20"/>
                  </a:cubicBezTo>
                  <a:cubicBezTo>
                    <a:pt x="45" y="24"/>
                    <a:pt x="45" y="24"/>
                    <a:pt x="45" y="24"/>
                  </a:cubicBezTo>
                  <a:cubicBezTo>
                    <a:pt x="44" y="25"/>
                    <a:pt x="44" y="25"/>
                    <a:pt x="44" y="25"/>
                  </a:cubicBezTo>
                  <a:cubicBezTo>
                    <a:pt x="44" y="26"/>
                    <a:pt x="44" y="26"/>
                    <a:pt x="44" y="26"/>
                  </a:cubicBezTo>
                  <a:cubicBezTo>
                    <a:pt x="37" y="26"/>
                    <a:pt x="37" y="26"/>
                    <a:pt x="37" y="26"/>
                  </a:cubicBezTo>
                  <a:cubicBezTo>
                    <a:pt x="33" y="26"/>
                    <a:pt x="33" y="26"/>
                    <a:pt x="33" y="26"/>
                  </a:cubicBezTo>
                  <a:cubicBezTo>
                    <a:pt x="30" y="29"/>
                    <a:pt x="30" y="29"/>
                    <a:pt x="30" y="29"/>
                  </a:cubicBezTo>
                  <a:cubicBezTo>
                    <a:pt x="31" y="32"/>
                    <a:pt x="31" y="32"/>
                    <a:pt x="31" y="32"/>
                  </a:cubicBezTo>
                  <a:cubicBezTo>
                    <a:pt x="31" y="33"/>
                    <a:pt x="31" y="33"/>
                    <a:pt x="31" y="33"/>
                  </a:cubicBezTo>
                  <a:cubicBezTo>
                    <a:pt x="32" y="37"/>
                    <a:pt x="32" y="37"/>
                    <a:pt x="32" y="37"/>
                  </a:cubicBezTo>
                  <a:cubicBezTo>
                    <a:pt x="35" y="42"/>
                    <a:pt x="35" y="42"/>
                    <a:pt x="35" y="42"/>
                  </a:cubicBezTo>
                  <a:cubicBezTo>
                    <a:pt x="35" y="42"/>
                    <a:pt x="35" y="42"/>
                    <a:pt x="35" y="42"/>
                  </a:cubicBezTo>
                  <a:cubicBezTo>
                    <a:pt x="35" y="54"/>
                    <a:pt x="35" y="54"/>
                    <a:pt x="35" y="54"/>
                  </a:cubicBezTo>
                  <a:cubicBezTo>
                    <a:pt x="39" y="55"/>
                    <a:pt x="39" y="55"/>
                    <a:pt x="39" y="55"/>
                  </a:cubicBezTo>
                  <a:cubicBezTo>
                    <a:pt x="44" y="56"/>
                    <a:pt x="44" y="56"/>
                    <a:pt x="44" y="56"/>
                  </a:cubicBezTo>
                  <a:cubicBezTo>
                    <a:pt x="45" y="56"/>
                    <a:pt x="45" y="56"/>
                    <a:pt x="45" y="56"/>
                  </a:cubicBezTo>
                  <a:cubicBezTo>
                    <a:pt x="45" y="56"/>
                    <a:pt x="45" y="56"/>
                    <a:pt x="45" y="56"/>
                  </a:cubicBezTo>
                  <a:cubicBezTo>
                    <a:pt x="45" y="57"/>
                    <a:pt x="45" y="57"/>
                    <a:pt x="45" y="57"/>
                  </a:cubicBezTo>
                  <a:cubicBezTo>
                    <a:pt x="45" y="57"/>
                    <a:pt x="45" y="57"/>
                    <a:pt x="45" y="57"/>
                  </a:cubicBezTo>
                  <a:cubicBezTo>
                    <a:pt x="51" y="64"/>
                    <a:pt x="51" y="64"/>
                    <a:pt x="51" y="64"/>
                  </a:cubicBezTo>
                  <a:cubicBezTo>
                    <a:pt x="51" y="65"/>
                    <a:pt x="51" y="65"/>
                    <a:pt x="51" y="65"/>
                  </a:cubicBezTo>
                  <a:cubicBezTo>
                    <a:pt x="51" y="65"/>
                    <a:pt x="51" y="65"/>
                    <a:pt x="51" y="65"/>
                  </a:cubicBezTo>
                  <a:cubicBezTo>
                    <a:pt x="53" y="72"/>
                    <a:pt x="53" y="72"/>
                    <a:pt x="53" y="72"/>
                  </a:cubicBezTo>
                  <a:cubicBezTo>
                    <a:pt x="53" y="72"/>
                    <a:pt x="53" y="72"/>
                    <a:pt x="53" y="72"/>
                  </a:cubicBezTo>
                  <a:cubicBezTo>
                    <a:pt x="53" y="72"/>
                    <a:pt x="53" y="72"/>
                    <a:pt x="53" y="72"/>
                  </a:cubicBezTo>
                  <a:cubicBezTo>
                    <a:pt x="53" y="77"/>
                    <a:pt x="53" y="77"/>
                    <a:pt x="53" y="77"/>
                  </a:cubicBezTo>
                  <a:cubicBezTo>
                    <a:pt x="53" y="80"/>
                    <a:pt x="52" y="82"/>
                    <a:pt x="51" y="84"/>
                  </a:cubicBezTo>
                  <a:cubicBezTo>
                    <a:pt x="49" y="87"/>
                    <a:pt x="46" y="89"/>
                    <a:pt x="40" y="92"/>
                  </a:cubicBezTo>
                  <a:cubicBezTo>
                    <a:pt x="27" y="100"/>
                    <a:pt x="27" y="100"/>
                    <a:pt x="27" y="100"/>
                  </a:cubicBezTo>
                  <a:cubicBezTo>
                    <a:pt x="26" y="100"/>
                    <a:pt x="26" y="100"/>
                    <a:pt x="26" y="100"/>
                  </a:cubicBezTo>
                  <a:cubicBezTo>
                    <a:pt x="1" y="101"/>
                    <a:pt x="1" y="101"/>
                    <a:pt x="1" y="101"/>
                  </a:cubicBezTo>
                  <a:cubicBezTo>
                    <a:pt x="0" y="107"/>
                    <a:pt x="0" y="107"/>
                    <a:pt x="0" y="107"/>
                  </a:cubicBezTo>
                  <a:cubicBezTo>
                    <a:pt x="4" y="115"/>
                    <a:pt x="4" y="115"/>
                    <a:pt x="4" y="115"/>
                  </a:cubicBezTo>
                  <a:cubicBezTo>
                    <a:pt x="4" y="116"/>
                    <a:pt x="4" y="116"/>
                    <a:pt x="4" y="116"/>
                  </a:cubicBezTo>
                  <a:cubicBezTo>
                    <a:pt x="4" y="116"/>
                    <a:pt x="4" y="116"/>
                    <a:pt x="4" y="116"/>
                  </a:cubicBezTo>
                  <a:cubicBezTo>
                    <a:pt x="5" y="126"/>
                    <a:pt x="5" y="126"/>
                    <a:pt x="5" y="126"/>
                  </a:cubicBezTo>
                  <a:cubicBezTo>
                    <a:pt x="19" y="142"/>
                    <a:pt x="19" y="142"/>
                    <a:pt x="19" y="142"/>
                  </a:cubicBezTo>
                  <a:cubicBezTo>
                    <a:pt x="19" y="142"/>
                    <a:pt x="19" y="142"/>
                    <a:pt x="19" y="142"/>
                  </a:cubicBezTo>
                  <a:cubicBezTo>
                    <a:pt x="19" y="142"/>
                    <a:pt x="19" y="142"/>
                    <a:pt x="19" y="142"/>
                  </a:cubicBezTo>
                  <a:cubicBezTo>
                    <a:pt x="19" y="143"/>
                    <a:pt x="19" y="143"/>
                    <a:pt x="19" y="143"/>
                  </a:cubicBezTo>
                  <a:cubicBezTo>
                    <a:pt x="25" y="152"/>
                    <a:pt x="25" y="152"/>
                    <a:pt x="25" y="152"/>
                  </a:cubicBezTo>
                  <a:cubicBezTo>
                    <a:pt x="25" y="151"/>
                    <a:pt x="25" y="151"/>
                    <a:pt x="25" y="151"/>
                  </a:cubicBezTo>
                  <a:cubicBezTo>
                    <a:pt x="25" y="150"/>
                    <a:pt x="25" y="150"/>
                    <a:pt x="25" y="150"/>
                  </a:cubicBezTo>
                  <a:cubicBezTo>
                    <a:pt x="30" y="138"/>
                    <a:pt x="30" y="138"/>
                    <a:pt x="30" y="138"/>
                  </a:cubicBezTo>
                  <a:cubicBezTo>
                    <a:pt x="30" y="138"/>
                    <a:pt x="30" y="138"/>
                    <a:pt x="30" y="138"/>
                  </a:cubicBezTo>
                  <a:cubicBezTo>
                    <a:pt x="30" y="138"/>
                    <a:pt x="30" y="138"/>
                    <a:pt x="30" y="138"/>
                  </a:cubicBezTo>
                  <a:cubicBezTo>
                    <a:pt x="30" y="138"/>
                    <a:pt x="30" y="138"/>
                    <a:pt x="30" y="138"/>
                  </a:cubicBezTo>
                  <a:cubicBezTo>
                    <a:pt x="38" y="127"/>
                    <a:pt x="38" y="127"/>
                    <a:pt x="38" y="127"/>
                  </a:cubicBezTo>
                  <a:cubicBezTo>
                    <a:pt x="39" y="127"/>
                    <a:pt x="39" y="127"/>
                    <a:pt x="39" y="127"/>
                  </a:cubicBezTo>
                  <a:cubicBezTo>
                    <a:pt x="49" y="122"/>
                    <a:pt x="49" y="122"/>
                    <a:pt x="49" y="122"/>
                  </a:cubicBezTo>
                  <a:cubicBezTo>
                    <a:pt x="49" y="122"/>
                    <a:pt x="49" y="122"/>
                    <a:pt x="49" y="122"/>
                  </a:cubicBezTo>
                  <a:cubicBezTo>
                    <a:pt x="56" y="126"/>
                    <a:pt x="56" y="126"/>
                    <a:pt x="56" y="126"/>
                  </a:cubicBezTo>
                  <a:cubicBezTo>
                    <a:pt x="64" y="125"/>
                    <a:pt x="64" y="125"/>
                    <a:pt x="64" y="125"/>
                  </a:cubicBezTo>
                  <a:cubicBezTo>
                    <a:pt x="61" y="111"/>
                    <a:pt x="61" y="111"/>
                    <a:pt x="61" y="111"/>
                  </a:cubicBezTo>
                  <a:cubicBezTo>
                    <a:pt x="63" y="111"/>
                    <a:pt x="63" y="111"/>
                    <a:pt x="63" y="111"/>
                  </a:cubicBezTo>
                  <a:cubicBezTo>
                    <a:pt x="71" y="110"/>
                    <a:pt x="71" y="110"/>
                    <a:pt x="71" y="110"/>
                  </a:cubicBezTo>
                  <a:cubicBezTo>
                    <a:pt x="79" y="110"/>
                    <a:pt x="79" y="110"/>
                    <a:pt x="79" y="110"/>
                  </a:cubicBezTo>
                  <a:cubicBezTo>
                    <a:pt x="79" y="110"/>
                    <a:pt x="79" y="110"/>
                    <a:pt x="79" y="110"/>
                  </a:cubicBezTo>
                  <a:cubicBezTo>
                    <a:pt x="79" y="111"/>
                    <a:pt x="79" y="111"/>
                    <a:pt x="79" y="111"/>
                  </a:cubicBezTo>
                  <a:cubicBezTo>
                    <a:pt x="95" y="118"/>
                    <a:pt x="95" y="118"/>
                    <a:pt x="95" y="118"/>
                  </a:cubicBezTo>
                  <a:cubicBezTo>
                    <a:pt x="109" y="121"/>
                    <a:pt x="109" y="121"/>
                    <a:pt x="109" y="121"/>
                  </a:cubicBezTo>
                  <a:cubicBezTo>
                    <a:pt x="109" y="121"/>
                    <a:pt x="109" y="121"/>
                    <a:pt x="109" y="121"/>
                  </a:cubicBezTo>
                  <a:cubicBezTo>
                    <a:pt x="109" y="121"/>
                    <a:pt x="109" y="121"/>
                    <a:pt x="109" y="121"/>
                  </a:cubicBezTo>
                  <a:cubicBezTo>
                    <a:pt x="110" y="121"/>
                    <a:pt x="110" y="121"/>
                    <a:pt x="110" y="121"/>
                  </a:cubicBezTo>
                  <a:cubicBezTo>
                    <a:pt x="114" y="124"/>
                    <a:pt x="114" y="124"/>
                    <a:pt x="114" y="124"/>
                  </a:cubicBezTo>
                  <a:cubicBezTo>
                    <a:pt x="121" y="126"/>
                    <a:pt x="121" y="126"/>
                    <a:pt x="121" y="126"/>
                  </a:cubicBezTo>
                  <a:cubicBezTo>
                    <a:pt x="121" y="127"/>
                    <a:pt x="121" y="127"/>
                    <a:pt x="121" y="127"/>
                  </a:cubicBezTo>
                  <a:cubicBezTo>
                    <a:pt x="121" y="127"/>
                    <a:pt x="121" y="127"/>
                    <a:pt x="121" y="127"/>
                  </a:cubicBezTo>
                  <a:cubicBezTo>
                    <a:pt x="121" y="127"/>
                    <a:pt x="121" y="127"/>
                    <a:pt x="121" y="127"/>
                  </a:cubicBezTo>
                  <a:cubicBezTo>
                    <a:pt x="121" y="127"/>
                    <a:pt x="121" y="127"/>
                    <a:pt x="121" y="127"/>
                  </a:cubicBezTo>
                  <a:cubicBezTo>
                    <a:pt x="125" y="130"/>
                    <a:pt x="125" y="130"/>
                    <a:pt x="125" y="130"/>
                  </a:cubicBezTo>
                  <a:cubicBezTo>
                    <a:pt x="127" y="131"/>
                    <a:pt x="127" y="131"/>
                    <a:pt x="127" y="131"/>
                  </a:cubicBezTo>
                  <a:cubicBezTo>
                    <a:pt x="131" y="127"/>
                    <a:pt x="131" y="127"/>
                    <a:pt x="131" y="127"/>
                  </a:cubicBezTo>
                  <a:cubicBezTo>
                    <a:pt x="131" y="127"/>
                    <a:pt x="131" y="127"/>
                    <a:pt x="131" y="127"/>
                  </a:cubicBezTo>
                  <a:cubicBezTo>
                    <a:pt x="138" y="122"/>
                    <a:pt x="138" y="122"/>
                    <a:pt x="138" y="122"/>
                  </a:cubicBezTo>
                  <a:cubicBezTo>
                    <a:pt x="142" y="115"/>
                    <a:pt x="142" y="115"/>
                    <a:pt x="142" y="115"/>
                  </a:cubicBezTo>
                  <a:cubicBezTo>
                    <a:pt x="148" y="118"/>
                    <a:pt x="148" y="118"/>
                    <a:pt x="148" y="118"/>
                  </a:cubicBezTo>
                  <a:cubicBezTo>
                    <a:pt x="148" y="119"/>
                    <a:pt x="148" y="119"/>
                    <a:pt x="148" y="119"/>
                  </a:cubicBezTo>
                  <a:cubicBezTo>
                    <a:pt x="148" y="119"/>
                    <a:pt x="148" y="119"/>
                    <a:pt x="148" y="119"/>
                  </a:cubicBezTo>
                  <a:cubicBezTo>
                    <a:pt x="150" y="124"/>
                    <a:pt x="150" y="124"/>
                    <a:pt x="150" y="124"/>
                  </a:cubicBezTo>
                  <a:cubicBezTo>
                    <a:pt x="150" y="126"/>
                    <a:pt x="150" y="126"/>
                    <a:pt x="150" y="126"/>
                  </a:cubicBezTo>
                  <a:cubicBezTo>
                    <a:pt x="149" y="129"/>
                    <a:pt x="149" y="129"/>
                    <a:pt x="149" y="129"/>
                  </a:cubicBezTo>
                  <a:cubicBezTo>
                    <a:pt x="149" y="130"/>
                    <a:pt x="149" y="130"/>
                    <a:pt x="149" y="130"/>
                  </a:cubicBezTo>
                  <a:cubicBezTo>
                    <a:pt x="153" y="128"/>
                    <a:pt x="153" y="128"/>
                    <a:pt x="153" y="128"/>
                  </a:cubicBezTo>
                  <a:cubicBezTo>
                    <a:pt x="159" y="122"/>
                    <a:pt x="159" y="122"/>
                    <a:pt x="159" y="122"/>
                  </a:cubicBezTo>
                  <a:cubicBezTo>
                    <a:pt x="164" y="122"/>
                    <a:pt x="164" y="122"/>
                    <a:pt x="164" y="122"/>
                  </a:cubicBezTo>
                  <a:cubicBezTo>
                    <a:pt x="164" y="122"/>
                    <a:pt x="164" y="122"/>
                    <a:pt x="164" y="122"/>
                  </a:cubicBezTo>
                  <a:cubicBezTo>
                    <a:pt x="165" y="122"/>
                    <a:pt x="165" y="122"/>
                    <a:pt x="165" y="122"/>
                  </a:cubicBezTo>
                  <a:cubicBezTo>
                    <a:pt x="168" y="125"/>
                    <a:pt x="168" y="125"/>
                    <a:pt x="168" y="125"/>
                  </a:cubicBezTo>
                  <a:cubicBezTo>
                    <a:pt x="171" y="127"/>
                    <a:pt x="171" y="129"/>
                    <a:pt x="171" y="131"/>
                  </a:cubicBezTo>
                  <a:cubicBezTo>
                    <a:pt x="170" y="140"/>
                    <a:pt x="170" y="140"/>
                    <a:pt x="170" y="140"/>
                  </a:cubicBezTo>
                  <a:cubicBezTo>
                    <a:pt x="173" y="144"/>
                    <a:pt x="173" y="144"/>
                    <a:pt x="173" y="144"/>
                  </a:cubicBezTo>
                  <a:cubicBezTo>
                    <a:pt x="173" y="145"/>
                    <a:pt x="173" y="145"/>
                    <a:pt x="173" y="145"/>
                  </a:cubicBezTo>
                  <a:cubicBezTo>
                    <a:pt x="183" y="134"/>
                    <a:pt x="189" y="129"/>
                    <a:pt x="193" y="129"/>
                  </a:cubicBezTo>
                  <a:cubicBezTo>
                    <a:pt x="204" y="129"/>
                    <a:pt x="204" y="129"/>
                    <a:pt x="204" y="129"/>
                  </a:cubicBezTo>
                  <a:cubicBezTo>
                    <a:pt x="207" y="124"/>
                    <a:pt x="207" y="124"/>
                    <a:pt x="207" y="124"/>
                  </a:cubicBezTo>
                  <a:cubicBezTo>
                    <a:pt x="215" y="120"/>
                    <a:pt x="215" y="120"/>
                    <a:pt x="215" y="120"/>
                  </a:cubicBezTo>
                  <a:cubicBezTo>
                    <a:pt x="215" y="120"/>
                    <a:pt x="215" y="120"/>
                    <a:pt x="215" y="120"/>
                  </a:cubicBezTo>
                  <a:cubicBezTo>
                    <a:pt x="226" y="119"/>
                    <a:pt x="226" y="119"/>
                    <a:pt x="226" y="119"/>
                  </a:cubicBezTo>
                  <a:cubicBezTo>
                    <a:pt x="237" y="114"/>
                    <a:pt x="237" y="114"/>
                    <a:pt x="237" y="114"/>
                  </a:cubicBezTo>
                  <a:cubicBezTo>
                    <a:pt x="237" y="113"/>
                    <a:pt x="237" y="113"/>
                    <a:pt x="237" y="113"/>
                  </a:cubicBezTo>
                  <a:cubicBezTo>
                    <a:pt x="243" y="113"/>
                    <a:pt x="243" y="113"/>
                    <a:pt x="243" y="113"/>
                  </a:cubicBezTo>
                  <a:cubicBezTo>
                    <a:pt x="242" y="110"/>
                    <a:pt x="242" y="110"/>
                    <a:pt x="242" y="110"/>
                  </a:cubicBezTo>
                  <a:cubicBezTo>
                    <a:pt x="243" y="109"/>
                    <a:pt x="243" y="109"/>
                    <a:pt x="243" y="109"/>
                  </a:cubicBezTo>
                  <a:cubicBezTo>
                    <a:pt x="244" y="108"/>
                    <a:pt x="244" y="108"/>
                    <a:pt x="244" y="108"/>
                  </a:cubicBezTo>
                  <a:cubicBezTo>
                    <a:pt x="229" y="76"/>
                    <a:pt x="229" y="76"/>
                    <a:pt x="229" y="76"/>
                  </a:cubicBezTo>
                  <a:cubicBezTo>
                    <a:pt x="229" y="75"/>
                    <a:pt x="229" y="75"/>
                    <a:pt x="229" y="75"/>
                  </a:cubicBezTo>
                  <a:cubicBezTo>
                    <a:pt x="229" y="75"/>
                    <a:pt x="229" y="75"/>
                    <a:pt x="229" y="75"/>
                  </a:cubicBezTo>
                  <a:cubicBezTo>
                    <a:pt x="235" y="66"/>
                    <a:pt x="235" y="66"/>
                    <a:pt x="235" y="66"/>
                  </a:cubicBezTo>
                  <a:cubicBezTo>
                    <a:pt x="233" y="64"/>
                    <a:pt x="233" y="64"/>
                    <a:pt x="233" y="64"/>
                  </a:cubicBezTo>
                  <a:cubicBezTo>
                    <a:pt x="223" y="62"/>
                    <a:pt x="223" y="62"/>
                    <a:pt x="223" y="62"/>
                  </a:cubicBezTo>
                  <a:cubicBezTo>
                    <a:pt x="221" y="62"/>
                    <a:pt x="221" y="62"/>
                    <a:pt x="221" y="62"/>
                  </a:cubicBezTo>
                  <a:cubicBezTo>
                    <a:pt x="221" y="62"/>
                    <a:pt x="221" y="62"/>
                    <a:pt x="221" y="62"/>
                  </a:cubicBezTo>
                  <a:cubicBezTo>
                    <a:pt x="221" y="61"/>
                    <a:pt x="221" y="61"/>
                    <a:pt x="221" y="61"/>
                  </a:cubicBezTo>
                  <a:cubicBezTo>
                    <a:pt x="215" y="54"/>
                    <a:pt x="215" y="54"/>
                    <a:pt x="215" y="54"/>
                  </a:cubicBezTo>
                  <a:cubicBezTo>
                    <a:pt x="215" y="52"/>
                    <a:pt x="215" y="52"/>
                    <a:pt x="215" y="52"/>
                  </a:cubicBezTo>
                  <a:cubicBezTo>
                    <a:pt x="215" y="53"/>
                    <a:pt x="215" y="53"/>
                    <a:pt x="215" y="53"/>
                  </a:cubicBezTo>
                  <a:cubicBezTo>
                    <a:pt x="214" y="53"/>
                    <a:pt x="214" y="53"/>
                    <a:pt x="214" y="53"/>
                  </a:cubicBezTo>
                  <a:cubicBezTo>
                    <a:pt x="208" y="49"/>
                    <a:pt x="208" y="49"/>
                    <a:pt x="208" y="49"/>
                  </a:cubicBezTo>
                  <a:cubicBezTo>
                    <a:pt x="205" y="53"/>
                    <a:pt x="203" y="55"/>
                    <a:pt x="199" y="56"/>
                  </a:cubicBezTo>
                  <a:cubicBezTo>
                    <a:pt x="197" y="57"/>
                    <a:pt x="192" y="54"/>
                    <a:pt x="186" y="47"/>
                  </a:cubicBezTo>
                  <a:cubicBezTo>
                    <a:pt x="183" y="43"/>
                    <a:pt x="183" y="43"/>
                    <a:pt x="183" y="43"/>
                  </a:cubicBezTo>
                  <a:cubicBezTo>
                    <a:pt x="183" y="42"/>
                    <a:pt x="180" y="43"/>
                    <a:pt x="175" y="44"/>
                  </a:cubicBezTo>
                  <a:cubicBezTo>
                    <a:pt x="169" y="47"/>
                    <a:pt x="164" y="47"/>
                    <a:pt x="162" y="46"/>
                  </a:cubicBezTo>
                  <a:cubicBezTo>
                    <a:pt x="160" y="44"/>
                    <a:pt x="159" y="40"/>
                    <a:pt x="160" y="35"/>
                  </a:cubicBezTo>
                  <a:cubicBezTo>
                    <a:pt x="161" y="30"/>
                    <a:pt x="160" y="28"/>
                    <a:pt x="159" y="27"/>
                  </a:cubicBezTo>
                  <a:cubicBezTo>
                    <a:pt x="107" y="24"/>
                    <a:pt x="107" y="24"/>
                    <a:pt x="107" y="24"/>
                  </a:cubicBezTo>
                  <a:cubicBezTo>
                    <a:pt x="103" y="22"/>
                    <a:pt x="99" y="20"/>
                    <a:pt x="97" y="18"/>
                  </a:cubicBezTo>
                  <a:cubicBezTo>
                    <a:pt x="89" y="16"/>
                    <a:pt x="89" y="16"/>
                    <a:pt x="89" y="16"/>
                  </a:cubicBezTo>
                  <a:cubicBezTo>
                    <a:pt x="85" y="15"/>
                    <a:pt x="79" y="10"/>
                    <a:pt x="71" y="0"/>
                  </a:cubicBezTo>
                  <a:cubicBezTo>
                    <a:pt x="66" y="4"/>
                    <a:pt x="66" y="4"/>
                    <a:pt x="66" y="4"/>
                  </a:cubicBezTo>
                  <a:cubicBezTo>
                    <a:pt x="58" y="2"/>
                    <a:pt x="58" y="2"/>
                    <a:pt x="58" y="2"/>
                  </a:cubicBezTo>
                  <a:cubicBezTo>
                    <a:pt x="37" y="2"/>
                    <a:pt x="37" y="2"/>
                    <a:pt x="37" y="2"/>
                  </a:cubicBezTo>
                  <a:cubicBezTo>
                    <a:pt x="37" y="2"/>
                    <a:pt x="37" y="2"/>
                    <a:pt x="37" y="2"/>
                  </a:cubicBezTo>
                  <a:cubicBezTo>
                    <a:pt x="37" y="2"/>
                    <a:pt x="37" y="2"/>
                    <a:pt x="37" y="2"/>
                  </a:cubicBezTo>
                  <a:lnTo>
                    <a:pt x="31" y="0"/>
                  </a:lnTo>
                  <a:close/>
                </a:path>
              </a:pathLst>
            </a:custGeom>
            <a:grpFill/>
            <a:ln>
              <a:noFill/>
            </a:ln>
          </p:spPr>
          <p:txBody>
            <a:bodyPr/>
            <a:lstStyle/>
            <a:p>
              <a:pPr eaLnBrk="1" fontAlgn="auto" hangingPunct="1">
                <a:spcBef>
                  <a:spcPct val="0"/>
                </a:spcBef>
                <a:spcAft>
                  <a:spcPct val="0"/>
                </a:spcAft>
                <a:defRPr/>
              </a:pPr>
              <a:endParaRPr altLang="en-US" lang="zh-CN">
                <a:solidFill>
                  <a:prstClr val="black"/>
                </a:solidFill>
                <a:latin typeface="+mn-lt"/>
                <a:ea typeface="+mn-ea"/>
                <a:cs typeface="+mn-cs"/>
              </a:endParaRPr>
            </a:p>
          </p:txBody>
        </p:sp>
        <p:sp>
          <p:nvSpPr>
            <p:cNvPr id="20" name="Freeform 21">
              <a:extLst>
                <a:ext uri="{FF2B5EF4-FFF2-40B4-BE49-F238E27FC236}">
                  <a16:creationId xmlns:a16="http://schemas.microsoft.com/office/drawing/2014/main" id="{414FFDC7-C1BF-4C4E-A18F-FBFF75E350E8}"/>
                </a:ext>
              </a:extLst>
            </p:cNvPr>
            <p:cNvSpPr/>
            <p:nvPr/>
          </p:nvSpPr>
          <p:spPr bwMode="auto">
            <a:xfrm>
              <a:off x="4048125" y="4754563"/>
              <a:ext cx="866775" cy="685800"/>
            </a:xfrm>
            <a:custGeom>
              <a:gdLst>
                <a:gd fmla="*/ 244 w 253" name="T0"/>
                <a:gd fmla="*/ 65 h 202" name="T1"/>
                <a:gd fmla="*/ 253 w 253" name="T2"/>
                <a:gd fmla="*/ 63 h 202" name="T3"/>
                <a:gd fmla="*/ 235 w 253" name="T4"/>
                <a:gd fmla="*/ 45 h 202" name="T5"/>
                <a:gd fmla="*/ 223 w 253" name="T6"/>
                <a:gd fmla="*/ 22 h 202" name="T7"/>
                <a:gd fmla="*/ 201 w 253" name="T8"/>
                <a:gd fmla="*/ 27 h 202" name="T9"/>
                <a:gd fmla="*/ 200 w 253" name="T10"/>
                <a:gd fmla="*/ 29 h 202" name="T11"/>
                <a:gd fmla="*/ 182 w 253" name="T12"/>
                <a:gd fmla="*/ 25 h 202" name="T13"/>
                <a:gd fmla="*/ 150 w 253" name="T14"/>
                <a:gd fmla="*/ 40 h 202" name="T15"/>
                <a:gd fmla="*/ 150 w 253" name="T16"/>
                <a:gd fmla="*/ 19 h 202" name="T17"/>
                <a:gd fmla="*/ 149 w 253" name="T18"/>
                <a:gd fmla="*/ 10 h 202" name="T19"/>
                <a:gd fmla="*/ 138 w 253" name="T20"/>
                <a:gd fmla="*/ 10 h 202" name="T21"/>
                <a:gd fmla="*/ 126 w 253" name="T22"/>
                <a:gd fmla="*/ 9 h 202" name="T23"/>
                <a:gd fmla="*/ 109 w 253" name="T24"/>
                <a:gd fmla="*/ 1 h 202" name="T25"/>
                <a:gd fmla="*/ 105 w 253" name="T26"/>
                <a:gd fmla="*/ 25 h 202" name="T27"/>
                <a:gd fmla="*/ 82 w 253" name="T28"/>
                <a:gd fmla="*/ 18 h 202" name="T29"/>
                <a:gd fmla="*/ 77 w 253" name="T30"/>
                <a:gd fmla="*/ 16 h 202" name="T31"/>
                <a:gd fmla="*/ 71 w 253" name="T32"/>
                <a:gd fmla="*/ 33 h 202" name="T33"/>
                <a:gd fmla="*/ 75 w 253" name="T34"/>
                <a:gd fmla="*/ 48 h 202" name="T35"/>
                <a:gd fmla="*/ 67 w 253" name="T36"/>
                <a:gd fmla="*/ 61 h 202" name="T37"/>
                <a:gd fmla="*/ 52 w 253" name="T38"/>
                <a:gd fmla="*/ 102 h 202" name="T39"/>
                <a:gd fmla="*/ 29 w 253" name="T40"/>
                <a:gd fmla="*/ 118 h 202" name="T41"/>
                <a:gd fmla="*/ 31 w 253" name="T42"/>
                <a:gd fmla="*/ 125 h 202" name="T43"/>
                <a:gd fmla="*/ 19 w 253" name="T44"/>
                <a:gd fmla="*/ 143 h 202" name="T45"/>
                <a:gd fmla="*/ 5 w 253" name="T46"/>
                <a:gd fmla="*/ 147 h 202" name="T47"/>
                <a:gd fmla="*/ 2 w 253" name="T48"/>
                <a:gd fmla="*/ 184 h 202" name="T49"/>
                <a:gd fmla="*/ 7 w 253" name="T50"/>
                <a:gd fmla="*/ 196 h 202" name="T51"/>
                <a:gd fmla="*/ 21 w 253" name="T52"/>
                <a:gd fmla="*/ 201 h 202" name="T53"/>
                <a:gd fmla="*/ 22 w 253" name="T54"/>
                <a:gd fmla="*/ 199 h 202" name="T55"/>
                <a:gd fmla="*/ 17 w 253" name="T56"/>
                <a:gd fmla="*/ 187 h 202" name="T57"/>
                <a:gd fmla="*/ 12 w 253" name="T58"/>
                <a:gd fmla="*/ 182 h 202" name="T59"/>
                <a:gd fmla="*/ 18 w 253" name="T60"/>
                <a:gd fmla="*/ 174 h 202" name="T61"/>
                <a:gd fmla="*/ 32 w 253" name="T62"/>
                <a:gd fmla="*/ 163 h 202" name="T63"/>
                <a:gd fmla="*/ 64 w 253" name="T64"/>
                <a:gd fmla="*/ 142 h 202" name="T65"/>
                <a:gd fmla="*/ 70 w 253" name="T66"/>
                <a:gd fmla="*/ 145 h 202" name="T67"/>
                <a:gd fmla="*/ 75 w 253" name="T68"/>
                <a:gd fmla="*/ 142 h 202" name="T69"/>
                <a:gd fmla="*/ 96 w 253" name="T70"/>
                <a:gd fmla="*/ 137 h 202" name="T71"/>
                <a:gd fmla="*/ 97 w 253" name="T72"/>
                <a:gd fmla="*/ 136 h 202" name="T73"/>
                <a:gd fmla="*/ 119 w 253" name="T74"/>
                <a:gd fmla="*/ 128 h 202" name="T75"/>
                <a:gd fmla="*/ 123 w 253" name="T76"/>
                <a:gd fmla="*/ 96 h 202" name="T77"/>
                <a:gd fmla="*/ 130 w 253" name="T78"/>
                <a:gd fmla="*/ 95 h 202" name="T79"/>
                <a:gd fmla="*/ 132 w 253" name="T80"/>
                <a:gd fmla="*/ 96 h 202" name="T81"/>
                <a:gd fmla="*/ 159 w 253" name="T82"/>
                <a:gd fmla="*/ 113 h 202" name="T83"/>
                <a:gd fmla="*/ 155 w 253" name="T84"/>
                <a:gd fmla="*/ 103 h 202" name="T85"/>
                <a:gd fmla="*/ 166 w 253" name="T86"/>
                <a:gd fmla="*/ 99 h 202" name="T87"/>
                <a:gd fmla="*/ 173 w 253" name="T88"/>
                <a:gd fmla="*/ 96 h 202" name="T89"/>
                <a:gd fmla="*/ 193 w 253" name="T90"/>
                <a:gd fmla="*/ 102 h 202" name="T91"/>
                <a:gd fmla="*/ 206 w 253" name="T92"/>
                <a:gd fmla="*/ 93 h 202" name="T93"/>
                <a:gd fmla="*/ 207 w 253" name="T94"/>
                <a:gd fmla="*/ 94 h 202" name="T95"/>
                <a:gd fmla="*/ 238 w 253" name="T96"/>
                <a:gd fmla="*/ 69 h 202" name="T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b="b" l="0" r="r" t="0"/>
              <a:pathLst>
                <a:path h="201" w="253">
                  <a:moveTo>
                    <a:pt x="238" y="69"/>
                  </a:moveTo>
                  <a:cubicBezTo>
                    <a:pt x="241" y="69"/>
                    <a:pt x="243" y="67"/>
                    <a:pt x="244" y="65"/>
                  </a:cubicBezTo>
                  <a:cubicBezTo>
                    <a:pt x="244" y="65"/>
                    <a:pt x="244" y="65"/>
                    <a:pt x="244" y="65"/>
                  </a:cubicBezTo>
                  <a:cubicBezTo>
                    <a:pt x="245" y="64"/>
                    <a:pt x="245" y="64"/>
                    <a:pt x="245" y="64"/>
                  </a:cubicBezTo>
                  <a:cubicBezTo>
                    <a:pt x="246" y="64"/>
                    <a:pt x="246" y="64"/>
                    <a:pt x="246" y="64"/>
                  </a:cubicBezTo>
                  <a:cubicBezTo>
                    <a:pt x="253" y="63"/>
                    <a:pt x="253" y="63"/>
                    <a:pt x="253" y="63"/>
                  </a:cubicBezTo>
                  <a:cubicBezTo>
                    <a:pt x="253" y="58"/>
                    <a:pt x="253" y="58"/>
                    <a:pt x="253" y="58"/>
                  </a:cubicBezTo>
                  <a:cubicBezTo>
                    <a:pt x="251" y="58"/>
                    <a:pt x="249" y="57"/>
                    <a:pt x="247" y="56"/>
                  </a:cubicBezTo>
                  <a:cubicBezTo>
                    <a:pt x="235" y="45"/>
                    <a:pt x="235" y="45"/>
                    <a:pt x="235" y="45"/>
                  </a:cubicBezTo>
                  <a:cubicBezTo>
                    <a:pt x="235" y="44"/>
                    <a:pt x="235" y="44"/>
                    <a:pt x="235" y="44"/>
                  </a:cubicBezTo>
                  <a:cubicBezTo>
                    <a:pt x="230" y="29"/>
                    <a:pt x="230" y="29"/>
                    <a:pt x="230" y="29"/>
                  </a:cubicBezTo>
                  <a:cubicBezTo>
                    <a:pt x="223" y="22"/>
                    <a:pt x="223" y="22"/>
                    <a:pt x="223" y="22"/>
                  </a:cubicBezTo>
                  <a:cubicBezTo>
                    <a:pt x="214" y="22"/>
                    <a:pt x="207" y="22"/>
                    <a:pt x="203" y="22"/>
                  </a:cubicBezTo>
                  <a:cubicBezTo>
                    <a:pt x="201" y="22"/>
                    <a:pt x="201" y="22"/>
                    <a:pt x="201" y="22"/>
                  </a:cubicBezTo>
                  <a:cubicBezTo>
                    <a:pt x="201" y="27"/>
                    <a:pt x="201" y="27"/>
                    <a:pt x="201" y="27"/>
                  </a:cubicBezTo>
                  <a:cubicBezTo>
                    <a:pt x="201" y="28"/>
                    <a:pt x="201" y="28"/>
                    <a:pt x="201" y="28"/>
                  </a:cubicBezTo>
                  <a:cubicBezTo>
                    <a:pt x="201" y="29"/>
                    <a:pt x="201" y="29"/>
                    <a:pt x="201" y="29"/>
                  </a:cubicBezTo>
                  <a:cubicBezTo>
                    <a:pt x="200" y="29"/>
                    <a:pt x="200" y="29"/>
                    <a:pt x="200" y="29"/>
                  </a:cubicBezTo>
                  <a:cubicBezTo>
                    <a:pt x="194" y="32"/>
                    <a:pt x="194" y="32"/>
                    <a:pt x="194" y="32"/>
                  </a:cubicBezTo>
                  <a:cubicBezTo>
                    <a:pt x="193" y="31"/>
                    <a:pt x="193" y="31"/>
                    <a:pt x="193" y="31"/>
                  </a:cubicBezTo>
                  <a:cubicBezTo>
                    <a:pt x="187" y="26"/>
                    <a:pt x="184" y="24"/>
                    <a:pt x="182" y="25"/>
                  </a:cubicBezTo>
                  <a:cubicBezTo>
                    <a:pt x="168" y="32"/>
                    <a:pt x="160" y="35"/>
                    <a:pt x="158" y="34"/>
                  </a:cubicBezTo>
                  <a:cubicBezTo>
                    <a:pt x="156" y="34"/>
                    <a:pt x="154" y="36"/>
                    <a:pt x="151" y="38"/>
                  </a:cubicBezTo>
                  <a:cubicBezTo>
                    <a:pt x="150" y="40"/>
                    <a:pt x="150" y="40"/>
                    <a:pt x="150" y="40"/>
                  </a:cubicBezTo>
                  <a:cubicBezTo>
                    <a:pt x="149" y="38"/>
                    <a:pt x="149" y="38"/>
                    <a:pt x="149" y="38"/>
                  </a:cubicBezTo>
                  <a:cubicBezTo>
                    <a:pt x="145" y="35"/>
                    <a:pt x="143" y="32"/>
                    <a:pt x="143" y="29"/>
                  </a:cubicBezTo>
                  <a:cubicBezTo>
                    <a:pt x="143" y="28"/>
                    <a:pt x="145" y="24"/>
                    <a:pt x="150" y="19"/>
                  </a:cubicBezTo>
                  <a:cubicBezTo>
                    <a:pt x="156" y="13"/>
                    <a:pt x="159" y="9"/>
                    <a:pt x="159" y="8"/>
                  </a:cubicBezTo>
                  <a:cubicBezTo>
                    <a:pt x="157" y="6"/>
                    <a:pt x="157" y="6"/>
                    <a:pt x="157" y="6"/>
                  </a:cubicBezTo>
                  <a:cubicBezTo>
                    <a:pt x="156" y="6"/>
                    <a:pt x="153" y="7"/>
                    <a:pt x="149" y="10"/>
                  </a:cubicBezTo>
                  <a:cubicBezTo>
                    <a:pt x="145" y="13"/>
                    <a:pt x="142" y="14"/>
                    <a:pt x="141" y="14"/>
                  </a:cubicBezTo>
                  <a:cubicBezTo>
                    <a:pt x="140" y="14"/>
                    <a:pt x="139" y="13"/>
                    <a:pt x="139" y="11"/>
                  </a:cubicBezTo>
                  <a:cubicBezTo>
                    <a:pt x="138" y="10"/>
                    <a:pt x="138" y="10"/>
                    <a:pt x="138" y="10"/>
                  </a:cubicBezTo>
                  <a:cubicBezTo>
                    <a:pt x="135" y="4"/>
                    <a:pt x="135" y="4"/>
                    <a:pt x="135" y="4"/>
                  </a:cubicBezTo>
                  <a:cubicBezTo>
                    <a:pt x="127" y="8"/>
                    <a:pt x="127" y="8"/>
                    <a:pt x="127" y="8"/>
                  </a:cubicBezTo>
                  <a:cubicBezTo>
                    <a:pt x="126" y="9"/>
                    <a:pt x="126" y="9"/>
                    <a:pt x="126" y="9"/>
                  </a:cubicBezTo>
                  <a:cubicBezTo>
                    <a:pt x="126" y="8"/>
                    <a:pt x="126" y="8"/>
                    <a:pt x="126" y="8"/>
                  </a:cubicBezTo>
                  <a:cubicBezTo>
                    <a:pt x="125" y="8"/>
                    <a:pt x="125" y="8"/>
                    <a:pt x="125" y="8"/>
                  </a:cubicBezTo>
                  <a:cubicBezTo>
                    <a:pt x="120" y="5"/>
                    <a:pt x="115" y="3"/>
                    <a:pt x="109" y="1"/>
                  </a:cubicBezTo>
                  <a:cubicBezTo>
                    <a:pt x="106" y="0"/>
                    <a:pt x="102" y="2"/>
                    <a:pt x="99" y="6"/>
                  </a:cubicBezTo>
                  <a:cubicBezTo>
                    <a:pt x="102" y="12"/>
                    <a:pt x="102" y="12"/>
                    <a:pt x="102" y="12"/>
                  </a:cubicBezTo>
                  <a:cubicBezTo>
                    <a:pt x="105" y="18"/>
                    <a:pt x="106" y="22"/>
                    <a:pt x="105" y="25"/>
                  </a:cubicBezTo>
                  <a:cubicBezTo>
                    <a:pt x="104" y="26"/>
                    <a:pt x="103" y="27"/>
                    <a:pt x="101" y="27"/>
                  </a:cubicBezTo>
                  <a:cubicBezTo>
                    <a:pt x="99" y="28"/>
                    <a:pt x="95" y="27"/>
                    <a:pt x="91" y="24"/>
                  </a:cubicBezTo>
                  <a:cubicBezTo>
                    <a:pt x="87" y="21"/>
                    <a:pt x="85" y="19"/>
                    <a:pt x="82" y="18"/>
                  </a:cubicBezTo>
                  <a:cubicBezTo>
                    <a:pt x="77" y="16"/>
                    <a:pt x="77" y="16"/>
                    <a:pt x="77" y="16"/>
                  </a:cubicBezTo>
                  <a:cubicBezTo>
                    <a:pt x="77" y="16"/>
                    <a:pt x="77" y="16"/>
                    <a:pt x="77" y="16"/>
                  </a:cubicBezTo>
                  <a:cubicBezTo>
                    <a:pt x="77" y="16"/>
                    <a:pt x="77" y="16"/>
                    <a:pt x="77" y="16"/>
                  </a:cubicBezTo>
                  <a:cubicBezTo>
                    <a:pt x="78" y="17"/>
                    <a:pt x="78" y="17"/>
                    <a:pt x="78" y="17"/>
                  </a:cubicBezTo>
                  <a:cubicBezTo>
                    <a:pt x="78" y="26"/>
                    <a:pt x="78" y="26"/>
                    <a:pt x="78" y="26"/>
                  </a:cubicBezTo>
                  <a:cubicBezTo>
                    <a:pt x="71" y="33"/>
                    <a:pt x="71" y="33"/>
                    <a:pt x="71" y="33"/>
                  </a:cubicBezTo>
                  <a:cubicBezTo>
                    <a:pt x="71" y="40"/>
                    <a:pt x="71" y="40"/>
                    <a:pt x="71" y="40"/>
                  </a:cubicBezTo>
                  <a:cubicBezTo>
                    <a:pt x="74" y="47"/>
                    <a:pt x="74" y="47"/>
                    <a:pt x="74" y="47"/>
                  </a:cubicBezTo>
                  <a:cubicBezTo>
                    <a:pt x="75" y="48"/>
                    <a:pt x="75" y="48"/>
                    <a:pt x="75" y="48"/>
                  </a:cubicBezTo>
                  <a:cubicBezTo>
                    <a:pt x="70" y="54"/>
                    <a:pt x="70" y="54"/>
                    <a:pt x="70" y="54"/>
                  </a:cubicBezTo>
                  <a:cubicBezTo>
                    <a:pt x="67" y="61"/>
                    <a:pt x="67" y="61"/>
                    <a:pt x="67" y="61"/>
                  </a:cubicBezTo>
                  <a:cubicBezTo>
                    <a:pt x="67" y="61"/>
                    <a:pt x="67" y="61"/>
                    <a:pt x="67" y="61"/>
                  </a:cubicBezTo>
                  <a:cubicBezTo>
                    <a:pt x="61" y="67"/>
                    <a:pt x="61" y="67"/>
                    <a:pt x="61" y="67"/>
                  </a:cubicBezTo>
                  <a:cubicBezTo>
                    <a:pt x="51" y="90"/>
                    <a:pt x="51" y="90"/>
                    <a:pt x="51" y="90"/>
                  </a:cubicBezTo>
                  <a:cubicBezTo>
                    <a:pt x="52" y="102"/>
                    <a:pt x="52" y="102"/>
                    <a:pt x="52" y="102"/>
                  </a:cubicBezTo>
                  <a:cubicBezTo>
                    <a:pt x="51" y="103"/>
                    <a:pt x="51" y="103"/>
                    <a:pt x="51" y="103"/>
                  </a:cubicBezTo>
                  <a:cubicBezTo>
                    <a:pt x="30" y="115"/>
                    <a:pt x="30" y="115"/>
                    <a:pt x="30" y="115"/>
                  </a:cubicBezTo>
                  <a:cubicBezTo>
                    <a:pt x="29" y="118"/>
                    <a:pt x="29" y="118"/>
                    <a:pt x="29" y="118"/>
                  </a:cubicBezTo>
                  <a:cubicBezTo>
                    <a:pt x="31" y="124"/>
                    <a:pt x="31" y="124"/>
                    <a:pt x="31" y="124"/>
                  </a:cubicBezTo>
                  <a:cubicBezTo>
                    <a:pt x="31" y="124"/>
                    <a:pt x="31" y="124"/>
                    <a:pt x="31" y="124"/>
                  </a:cubicBezTo>
                  <a:cubicBezTo>
                    <a:pt x="31" y="125"/>
                    <a:pt x="31" y="125"/>
                    <a:pt x="31" y="125"/>
                  </a:cubicBezTo>
                  <a:cubicBezTo>
                    <a:pt x="29" y="133"/>
                    <a:pt x="29" y="133"/>
                    <a:pt x="29" y="133"/>
                  </a:cubicBezTo>
                  <a:cubicBezTo>
                    <a:pt x="21" y="132"/>
                    <a:pt x="21" y="132"/>
                    <a:pt x="21" y="132"/>
                  </a:cubicBezTo>
                  <a:cubicBezTo>
                    <a:pt x="19" y="143"/>
                    <a:pt x="19" y="143"/>
                    <a:pt x="19" y="143"/>
                  </a:cubicBezTo>
                  <a:cubicBezTo>
                    <a:pt x="7" y="143"/>
                    <a:pt x="7" y="143"/>
                    <a:pt x="7" y="143"/>
                  </a:cubicBezTo>
                  <a:cubicBezTo>
                    <a:pt x="5" y="147"/>
                    <a:pt x="5" y="147"/>
                    <a:pt x="5" y="147"/>
                  </a:cubicBezTo>
                  <a:cubicBezTo>
                    <a:pt x="5" y="147"/>
                    <a:pt x="5" y="147"/>
                    <a:pt x="5" y="147"/>
                  </a:cubicBezTo>
                  <a:cubicBezTo>
                    <a:pt x="2" y="154"/>
                    <a:pt x="2" y="154"/>
                    <a:pt x="2" y="154"/>
                  </a:cubicBezTo>
                  <a:cubicBezTo>
                    <a:pt x="0" y="179"/>
                    <a:pt x="0" y="179"/>
                    <a:pt x="0" y="179"/>
                  </a:cubicBezTo>
                  <a:cubicBezTo>
                    <a:pt x="2" y="184"/>
                    <a:pt x="2" y="184"/>
                    <a:pt x="2" y="184"/>
                  </a:cubicBezTo>
                  <a:cubicBezTo>
                    <a:pt x="3" y="185"/>
                    <a:pt x="3" y="185"/>
                    <a:pt x="3" y="185"/>
                  </a:cubicBezTo>
                  <a:cubicBezTo>
                    <a:pt x="3" y="190"/>
                    <a:pt x="3" y="190"/>
                    <a:pt x="3" y="190"/>
                  </a:cubicBezTo>
                  <a:cubicBezTo>
                    <a:pt x="7" y="196"/>
                    <a:pt x="7" y="196"/>
                    <a:pt x="7" y="196"/>
                  </a:cubicBezTo>
                  <a:cubicBezTo>
                    <a:pt x="8" y="197"/>
                    <a:pt x="8" y="197"/>
                    <a:pt x="8" y="197"/>
                  </a:cubicBezTo>
                  <a:cubicBezTo>
                    <a:pt x="8" y="202"/>
                    <a:pt x="8" y="202"/>
                    <a:pt x="8" y="202"/>
                  </a:cubicBezTo>
                  <a:cubicBezTo>
                    <a:pt x="21" y="201"/>
                    <a:pt x="21" y="201"/>
                    <a:pt x="21" y="201"/>
                  </a:cubicBezTo>
                  <a:cubicBezTo>
                    <a:pt x="21" y="200"/>
                    <a:pt x="21" y="200"/>
                    <a:pt x="21" y="200"/>
                  </a:cubicBezTo>
                  <a:cubicBezTo>
                    <a:pt x="21" y="199"/>
                    <a:pt x="21" y="199"/>
                    <a:pt x="21" y="199"/>
                  </a:cubicBezTo>
                  <a:cubicBezTo>
                    <a:pt x="22" y="199"/>
                    <a:pt x="22" y="199"/>
                    <a:pt x="22" y="199"/>
                  </a:cubicBezTo>
                  <a:cubicBezTo>
                    <a:pt x="22" y="199"/>
                    <a:pt x="22" y="199"/>
                    <a:pt x="22" y="199"/>
                  </a:cubicBezTo>
                  <a:cubicBezTo>
                    <a:pt x="25" y="194"/>
                    <a:pt x="25" y="194"/>
                    <a:pt x="25" y="194"/>
                  </a:cubicBezTo>
                  <a:cubicBezTo>
                    <a:pt x="17" y="187"/>
                    <a:pt x="17" y="187"/>
                    <a:pt x="17" y="187"/>
                  </a:cubicBezTo>
                  <a:cubicBezTo>
                    <a:pt x="17" y="186"/>
                    <a:pt x="17" y="186"/>
                    <a:pt x="17" y="186"/>
                  </a:cubicBezTo>
                  <a:cubicBezTo>
                    <a:pt x="12" y="182"/>
                    <a:pt x="12" y="182"/>
                    <a:pt x="12" y="182"/>
                  </a:cubicBezTo>
                  <a:cubicBezTo>
                    <a:pt x="12" y="182"/>
                    <a:pt x="12" y="182"/>
                    <a:pt x="12" y="182"/>
                  </a:cubicBezTo>
                  <a:cubicBezTo>
                    <a:pt x="11" y="182"/>
                    <a:pt x="11" y="182"/>
                    <a:pt x="11" y="182"/>
                  </a:cubicBezTo>
                  <a:cubicBezTo>
                    <a:pt x="11" y="174"/>
                    <a:pt x="11" y="174"/>
                    <a:pt x="11" y="174"/>
                  </a:cubicBezTo>
                  <a:cubicBezTo>
                    <a:pt x="18" y="174"/>
                    <a:pt x="18" y="174"/>
                    <a:pt x="18" y="174"/>
                  </a:cubicBezTo>
                  <a:cubicBezTo>
                    <a:pt x="19" y="171"/>
                    <a:pt x="19" y="171"/>
                    <a:pt x="19" y="171"/>
                  </a:cubicBezTo>
                  <a:cubicBezTo>
                    <a:pt x="16" y="163"/>
                    <a:pt x="16" y="163"/>
                    <a:pt x="16" y="163"/>
                  </a:cubicBezTo>
                  <a:cubicBezTo>
                    <a:pt x="32" y="163"/>
                    <a:pt x="32" y="163"/>
                    <a:pt x="32" y="163"/>
                  </a:cubicBezTo>
                  <a:cubicBezTo>
                    <a:pt x="59" y="150"/>
                    <a:pt x="59" y="150"/>
                    <a:pt x="59" y="150"/>
                  </a:cubicBezTo>
                  <a:cubicBezTo>
                    <a:pt x="63" y="144"/>
                    <a:pt x="63" y="144"/>
                    <a:pt x="63" y="144"/>
                  </a:cubicBezTo>
                  <a:cubicBezTo>
                    <a:pt x="64" y="142"/>
                    <a:pt x="64" y="142"/>
                    <a:pt x="64" y="142"/>
                  </a:cubicBezTo>
                  <a:cubicBezTo>
                    <a:pt x="69" y="144"/>
                    <a:pt x="69" y="144"/>
                    <a:pt x="69" y="144"/>
                  </a:cubicBezTo>
                  <a:cubicBezTo>
                    <a:pt x="70" y="144"/>
                    <a:pt x="70" y="144"/>
                    <a:pt x="70" y="144"/>
                  </a:cubicBezTo>
                  <a:cubicBezTo>
                    <a:pt x="70" y="145"/>
                    <a:pt x="70" y="145"/>
                    <a:pt x="70" y="145"/>
                  </a:cubicBezTo>
                  <a:cubicBezTo>
                    <a:pt x="73" y="148"/>
                    <a:pt x="73" y="148"/>
                    <a:pt x="73" y="148"/>
                  </a:cubicBezTo>
                  <a:cubicBezTo>
                    <a:pt x="75" y="148"/>
                    <a:pt x="75" y="148"/>
                    <a:pt x="75" y="148"/>
                  </a:cubicBezTo>
                  <a:cubicBezTo>
                    <a:pt x="75" y="142"/>
                    <a:pt x="75" y="142"/>
                    <a:pt x="75" y="142"/>
                  </a:cubicBezTo>
                  <a:cubicBezTo>
                    <a:pt x="84" y="142"/>
                    <a:pt x="84" y="142"/>
                    <a:pt x="84" y="142"/>
                  </a:cubicBezTo>
                  <a:cubicBezTo>
                    <a:pt x="93" y="143"/>
                    <a:pt x="93" y="143"/>
                    <a:pt x="93" y="143"/>
                  </a:cubicBezTo>
                  <a:cubicBezTo>
                    <a:pt x="96" y="137"/>
                    <a:pt x="96" y="137"/>
                    <a:pt x="96" y="137"/>
                  </a:cubicBezTo>
                  <a:cubicBezTo>
                    <a:pt x="97" y="137"/>
                    <a:pt x="97" y="137"/>
                    <a:pt x="97" y="137"/>
                  </a:cubicBezTo>
                  <a:cubicBezTo>
                    <a:pt x="97" y="136"/>
                    <a:pt x="97" y="136"/>
                    <a:pt x="97" y="136"/>
                  </a:cubicBezTo>
                  <a:cubicBezTo>
                    <a:pt x="97" y="136"/>
                    <a:pt x="97" y="136"/>
                    <a:pt x="97" y="136"/>
                  </a:cubicBezTo>
                  <a:cubicBezTo>
                    <a:pt x="107" y="133"/>
                    <a:pt x="107" y="133"/>
                    <a:pt x="107" y="133"/>
                  </a:cubicBezTo>
                  <a:cubicBezTo>
                    <a:pt x="109" y="119"/>
                    <a:pt x="109" y="119"/>
                    <a:pt x="109" y="119"/>
                  </a:cubicBezTo>
                  <a:cubicBezTo>
                    <a:pt x="119" y="128"/>
                    <a:pt x="119" y="128"/>
                    <a:pt x="119" y="128"/>
                  </a:cubicBezTo>
                  <a:cubicBezTo>
                    <a:pt x="123" y="129"/>
                    <a:pt x="123" y="129"/>
                    <a:pt x="123" y="129"/>
                  </a:cubicBezTo>
                  <a:cubicBezTo>
                    <a:pt x="125" y="126"/>
                    <a:pt x="125" y="126"/>
                    <a:pt x="125" y="126"/>
                  </a:cubicBezTo>
                  <a:cubicBezTo>
                    <a:pt x="123" y="96"/>
                    <a:pt x="123" y="96"/>
                    <a:pt x="123" y="96"/>
                  </a:cubicBezTo>
                  <a:cubicBezTo>
                    <a:pt x="123" y="95"/>
                    <a:pt x="123" y="95"/>
                    <a:pt x="123" y="95"/>
                  </a:cubicBezTo>
                  <a:cubicBezTo>
                    <a:pt x="123" y="94"/>
                    <a:pt x="123" y="94"/>
                    <a:pt x="123" y="94"/>
                  </a:cubicBezTo>
                  <a:cubicBezTo>
                    <a:pt x="130" y="95"/>
                    <a:pt x="130" y="95"/>
                    <a:pt x="130" y="95"/>
                  </a:cubicBezTo>
                  <a:cubicBezTo>
                    <a:pt x="131" y="95"/>
                    <a:pt x="131" y="95"/>
                    <a:pt x="131" y="95"/>
                  </a:cubicBezTo>
                  <a:cubicBezTo>
                    <a:pt x="131" y="95"/>
                    <a:pt x="131" y="95"/>
                    <a:pt x="131" y="95"/>
                  </a:cubicBezTo>
                  <a:cubicBezTo>
                    <a:pt x="132" y="96"/>
                    <a:pt x="132" y="96"/>
                    <a:pt x="132" y="96"/>
                  </a:cubicBezTo>
                  <a:cubicBezTo>
                    <a:pt x="143" y="115"/>
                    <a:pt x="143" y="115"/>
                    <a:pt x="143" y="115"/>
                  </a:cubicBezTo>
                  <a:cubicBezTo>
                    <a:pt x="156" y="114"/>
                    <a:pt x="156" y="114"/>
                    <a:pt x="156" y="114"/>
                  </a:cubicBezTo>
                  <a:cubicBezTo>
                    <a:pt x="159" y="113"/>
                    <a:pt x="159" y="113"/>
                    <a:pt x="159" y="113"/>
                  </a:cubicBezTo>
                  <a:cubicBezTo>
                    <a:pt x="161" y="108"/>
                    <a:pt x="161" y="108"/>
                    <a:pt x="161" y="108"/>
                  </a:cubicBezTo>
                  <a:cubicBezTo>
                    <a:pt x="157" y="105"/>
                    <a:pt x="157" y="105"/>
                    <a:pt x="157" y="105"/>
                  </a:cubicBezTo>
                  <a:cubicBezTo>
                    <a:pt x="155" y="103"/>
                    <a:pt x="155" y="103"/>
                    <a:pt x="155" y="103"/>
                  </a:cubicBezTo>
                  <a:cubicBezTo>
                    <a:pt x="165" y="100"/>
                    <a:pt x="165" y="100"/>
                    <a:pt x="165" y="100"/>
                  </a:cubicBezTo>
                  <a:cubicBezTo>
                    <a:pt x="165" y="100"/>
                    <a:pt x="165" y="100"/>
                    <a:pt x="165" y="100"/>
                  </a:cubicBezTo>
                  <a:cubicBezTo>
                    <a:pt x="166" y="99"/>
                    <a:pt x="166" y="99"/>
                    <a:pt x="166" y="99"/>
                  </a:cubicBezTo>
                  <a:cubicBezTo>
                    <a:pt x="169" y="103"/>
                    <a:pt x="169" y="103"/>
                    <a:pt x="169" y="103"/>
                  </a:cubicBezTo>
                  <a:cubicBezTo>
                    <a:pt x="173" y="102"/>
                    <a:pt x="173" y="102"/>
                    <a:pt x="173" y="102"/>
                  </a:cubicBezTo>
                  <a:cubicBezTo>
                    <a:pt x="173" y="96"/>
                    <a:pt x="173" y="96"/>
                    <a:pt x="173" y="96"/>
                  </a:cubicBezTo>
                  <a:cubicBezTo>
                    <a:pt x="175" y="95"/>
                    <a:pt x="175" y="95"/>
                    <a:pt x="175" y="95"/>
                  </a:cubicBezTo>
                  <a:cubicBezTo>
                    <a:pt x="181" y="95"/>
                    <a:pt x="181" y="95"/>
                    <a:pt x="181" y="95"/>
                  </a:cubicBezTo>
                  <a:cubicBezTo>
                    <a:pt x="186" y="96"/>
                    <a:pt x="190" y="98"/>
                    <a:pt x="193" y="102"/>
                  </a:cubicBezTo>
                  <a:cubicBezTo>
                    <a:pt x="193" y="103"/>
                    <a:pt x="193" y="103"/>
                    <a:pt x="193" y="103"/>
                  </a:cubicBezTo>
                  <a:cubicBezTo>
                    <a:pt x="196" y="94"/>
                    <a:pt x="196" y="94"/>
                    <a:pt x="196" y="94"/>
                  </a:cubicBezTo>
                  <a:cubicBezTo>
                    <a:pt x="198" y="91"/>
                    <a:pt x="201" y="91"/>
                    <a:pt x="206" y="93"/>
                  </a:cubicBezTo>
                  <a:cubicBezTo>
                    <a:pt x="207" y="93"/>
                    <a:pt x="207" y="93"/>
                    <a:pt x="207" y="93"/>
                  </a:cubicBezTo>
                  <a:cubicBezTo>
                    <a:pt x="207" y="94"/>
                    <a:pt x="207" y="94"/>
                    <a:pt x="207" y="94"/>
                  </a:cubicBezTo>
                  <a:cubicBezTo>
                    <a:pt x="207" y="94"/>
                    <a:pt x="207" y="94"/>
                    <a:pt x="207" y="94"/>
                  </a:cubicBezTo>
                  <a:cubicBezTo>
                    <a:pt x="207" y="94"/>
                    <a:pt x="208" y="95"/>
                    <a:pt x="209" y="95"/>
                  </a:cubicBezTo>
                  <a:cubicBezTo>
                    <a:pt x="211" y="94"/>
                    <a:pt x="218" y="89"/>
                    <a:pt x="229" y="80"/>
                  </a:cubicBezTo>
                  <a:cubicBezTo>
                    <a:pt x="229" y="74"/>
                    <a:pt x="233" y="71"/>
                    <a:pt x="238" y="69"/>
                  </a:cubicBezTo>
                  <a:close/>
                </a:path>
              </a:pathLst>
            </a:custGeom>
            <a:grpFill/>
            <a:ln>
              <a:noFill/>
            </a:ln>
          </p:spPr>
          <p:txBody>
            <a:bodyPr/>
            <a:lstStyle/>
            <a:p>
              <a:pPr eaLnBrk="1" fontAlgn="auto" hangingPunct="1">
                <a:spcBef>
                  <a:spcPct val="0"/>
                </a:spcBef>
                <a:spcAft>
                  <a:spcPct val="0"/>
                </a:spcAft>
                <a:defRPr/>
              </a:pPr>
              <a:endParaRPr altLang="en-US" lang="zh-CN">
                <a:solidFill>
                  <a:prstClr val="black"/>
                </a:solidFill>
                <a:latin typeface="+mn-lt"/>
                <a:ea typeface="+mn-ea"/>
                <a:cs typeface="+mn-cs"/>
              </a:endParaRPr>
            </a:p>
          </p:txBody>
        </p:sp>
        <p:sp>
          <p:nvSpPr>
            <p:cNvPr id="21" name="Freeform 22">
              <a:extLst>
                <a:ext uri="{FF2B5EF4-FFF2-40B4-BE49-F238E27FC236}">
                  <a16:creationId xmlns:a16="http://schemas.microsoft.com/office/drawing/2014/main" id="{24B2028F-A73D-41A9-9504-20516350B8B7}"/>
                </a:ext>
              </a:extLst>
            </p:cNvPr>
            <p:cNvSpPr/>
            <p:nvPr/>
          </p:nvSpPr>
          <p:spPr bwMode="auto">
            <a:xfrm>
              <a:off x="4456113" y="4167188"/>
              <a:ext cx="523875" cy="703262"/>
            </a:xfrm>
            <a:custGeom>
              <a:gdLst>
                <a:gd fmla="*/ 120 w 153" name="T0"/>
                <a:gd fmla="*/ 7 h 207" name="T1"/>
                <a:gd fmla="*/ 106 w 153" name="T2"/>
                <a:gd fmla="*/ 2 h 207" name="T3"/>
                <a:gd fmla="*/ 88 w 153" name="T4"/>
                <a:gd fmla="*/ 15 h 207" name="T5"/>
                <a:gd fmla="*/ 77 w 153" name="T6"/>
                <a:gd fmla="*/ 10 h 207" name="T7"/>
                <a:gd fmla="*/ 76 w 153" name="T8"/>
                <a:gd fmla="*/ 11 h 207" name="T9"/>
                <a:gd fmla="*/ 54 w 153" name="T10"/>
                <a:gd fmla="*/ 16 h 207" name="T11"/>
                <a:gd fmla="*/ 43 w 153" name="T12"/>
                <a:gd fmla="*/ 17 h 207" name="T13"/>
                <a:gd fmla="*/ 34 w 153" name="T14"/>
                <a:gd fmla="*/ 26 h 207" name="T15"/>
                <a:gd fmla="*/ 20 w 153" name="T16"/>
                <a:gd fmla="*/ 27 h 207" name="T17"/>
                <a:gd fmla="*/ 11 w 153" name="T18"/>
                <a:gd fmla="*/ 44 h 207" name="T19"/>
                <a:gd fmla="*/ 12 w 153" name="T20"/>
                <a:gd fmla="*/ 46 h 207" name="T21"/>
                <a:gd fmla="*/ 18 w 153" name="T22"/>
                <a:gd fmla="*/ 68 h 207" name="T23"/>
                <a:gd fmla="*/ 18 w 153" name="T24"/>
                <a:gd fmla="*/ 71 h 207" name="T25"/>
                <a:gd fmla="*/ 17 w 153" name="T26"/>
                <a:gd fmla="*/ 71 h 207" name="T27"/>
                <a:gd fmla="*/ 0 w 153" name="T28"/>
                <a:gd fmla="*/ 93 h 207" name="T29"/>
                <a:gd fmla="*/ 7 w 153" name="T30"/>
                <a:gd fmla="*/ 97 h 207" name="T31"/>
                <a:gd fmla="*/ 13 w 153" name="T32"/>
                <a:gd fmla="*/ 130 h 207" name="T33"/>
                <a:gd fmla="*/ 21 w 153" name="T34"/>
                <a:gd fmla="*/ 142 h 207" name="T35"/>
                <a:gd fmla="*/ 22 w 153" name="T36"/>
                <a:gd fmla="*/ 151 h 207" name="T37"/>
                <a:gd fmla="*/ 23 w 153" name="T38"/>
                <a:gd fmla="*/ 180 h 207" name="T39"/>
                <a:gd fmla="*/ 27 w 153" name="T40"/>
                <a:gd fmla="*/ 180 h 207" name="T41"/>
                <a:gd fmla="*/ 44 w 153" name="T42"/>
                <a:gd fmla="*/ 180 h 207" name="T43"/>
                <a:gd fmla="*/ 28 w 153" name="T44"/>
                <a:gd fmla="*/ 202 h 207" name="T45"/>
                <a:gd fmla="*/ 40 w 153" name="T46"/>
                <a:gd fmla="*/ 203 h 207" name="T47"/>
                <a:gd fmla="*/ 76 w 153" name="T48"/>
                <a:gd fmla="*/ 200 h 207" name="T49"/>
                <a:gd fmla="*/ 78 w 153" name="T50"/>
                <a:gd fmla="*/ 194 h 207" name="T51"/>
                <a:gd fmla="*/ 78 w 153" name="T52"/>
                <a:gd fmla="*/ 190 h 207" name="T53"/>
                <a:gd fmla="*/ 76 w 153" name="T54"/>
                <a:gd fmla="*/ 178 h 207" name="T55"/>
                <a:gd fmla="*/ 84 w 153" name="T56"/>
                <a:gd fmla="*/ 172 h 207" name="T57"/>
                <a:gd fmla="*/ 82 w 153" name="T58"/>
                <a:gd fmla="*/ 167 h 207" name="T59"/>
                <a:gd fmla="*/ 82 w 153" name="T60"/>
                <a:gd fmla="*/ 167 h 207" name="T61"/>
                <a:gd fmla="*/ 86 w 153" name="T62"/>
                <a:gd fmla="*/ 153 h 207" name="T63"/>
                <a:gd fmla="*/ 90 w 153" name="T64"/>
                <a:gd fmla="*/ 149 h 207" name="T65"/>
                <a:gd fmla="*/ 94 w 153" name="T66"/>
                <a:gd fmla="*/ 145 h 207" name="T67"/>
                <a:gd fmla="*/ 101 w 153" name="T68"/>
                <a:gd fmla="*/ 129 h 207" name="T69"/>
                <a:gd fmla="*/ 104 w 153" name="T70"/>
                <a:gd fmla="*/ 127 h 207" name="T71"/>
                <a:gd fmla="*/ 100 w 153" name="T72"/>
                <a:gd fmla="*/ 110 h 207" name="T73"/>
                <a:gd fmla="*/ 112 w 153" name="T74"/>
                <a:gd fmla="*/ 99 h 207" name="T75"/>
                <a:gd fmla="*/ 111 w 153" name="T76"/>
                <a:gd fmla="*/ 84 h 207" name="T77"/>
                <a:gd fmla="*/ 126 w 153" name="T78"/>
                <a:gd fmla="*/ 67 h 207" name="T79"/>
                <a:gd fmla="*/ 132 w 153" name="T80"/>
                <a:gd fmla="*/ 70 h 207" name="T81"/>
                <a:gd fmla="*/ 142 w 153" name="T82"/>
                <a:gd fmla="*/ 63 h 207" name="T83"/>
                <a:gd fmla="*/ 142 w 153" name="T84"/>
                <a:gd fmla="*/ 63 h 207" name="T85"/>
                <a:gd fmla="*/ 149 w 153" name="T86"/>
                <a:gd fmla="*/ 59 h 207" name="T87"/>
                <a:gd fmla="*/ 148 w 153" name="T88"/>
                <a:gd fmla="*/ 52 h 207" name="T89"/>
                <a:gd fmla="*/ 151 w 153" name="T90"/>
                <a:gd fmla="*/ 51 h 207" name="T91"/>
                <a:gd fmla="*/ 153 w 153" name="T92"/>
                <a:gd fmla="*/ 48 h 207" name="T93"/>
                <a:gd fmla="*/ 139 w 153" name="T94"/>
                <a:gd fmla="*/ 25 h 207" name="T95"/>
                <a:gd fmla="*/ 133 w 153" name="T96"/>
                <a:gd fmla="*/ 9 h 207" name="T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b="b" l="0" r="r" t="0"/>
              <a:pathLst>
                <a:path h="206" w="153">
                  <a:moveTo>
                    <a:pt x="120" y="8"/>
                  </a:moveTo>
                  <a:cubicBezTo>
                    <a:pt x="120" y="7"/>
                    <a:pt x="120" y="7"/>
                    <a:pt x="120" y="7"/>
                  </a:cubicBezTo>
                  <a:cubicBezTo>
                    <a:pt x="111" y="0"/>
                    <a:pt x="111" y="0"/>
                    <a:pt x="111" y="0"/>
                  </a:cubicBezTo>
                  <a:cubicBezTo>
                    <a:pt x="106" y="2"/>
                    <a:pt x="106" y="2"/>
                    <a:pt x="106" y="2"/>
                  </a:cubicBezTo>
                  <a:cubicBezTo>
                    <a:pt x="103" y="9"/>
                    <a:pt x="99" y="14"/>
                    <a:pt x="93" y="16"/>
                  </a:cubicBezTo>
                  <a:cubicBezTo>
                    <a:pt x="92" y="17"/>
                    <a:pt x="90" y="16"/>
                    <a:pt x="88" y="15"/>
                  </a:cubicBezTo>
                  <a:cubicBezTo>
                    <a:pt x="87" y="13"/>
                    <a:pt x="88" y="9"/>
                    <a:pt x="90" y="2"/>
                  </a:cubicBezTo>
                  <a:cubicBezTo>
                    <a:pt x="77" y="10"/>
                    <a:pt x="77" y="10"/>
                    <a:pt x="77" y="10"/>
                  </a:cubicBezTo>
                  <a:cubicBezTo>
                    <a:pt x="77" y="11"/>
                    <a:pt x="77" y="11"/>
                    <a:pt x="77" y="11"/>
                  </a:cubicBezTo>
                  <a:cubicBezTo>
                    <a:pt x="76" y="11"/>
                    <a:pt x="76" y="11"/>
                    <a:pt x="76" y="11"/>
                  </a:cubicBezTo>
                  <a:cubicBezTo>
                    <a:pt x="65" y="11"/>
                    <a:pt x="65" y="11"/>
                    <a:pt x="65" y="11"/>
                  </a:cubicBezTo>
                  <a:cubicBezTo>
                    <a:pt x="54" y="16"/>
                    <a:pt x="54" y="16"/>
                    <a:pt x="54" y="16"/>
                  </a:cubicBezTo>
                  <a:cubicBezTo>
                    <a:pt x="54" y="17"/>
                    <a:pt x="54" y="17"/>
                    <a:pt x="54" y="17"/>
                  </a:cubicBezTo>
                  <a:cubicBezTo>
                    <a:pt x="43" y="17"/>
                    <a:pt x="43" y="17"/>
                    <a:pt x="43" y="17"/>
                  </a:cubicBezTo>
                  <a:cubicBezTo>
                    <a:pt x="37" y="21"/>
                    <a:pt x="37" y="21"/>
                    <a:pt x="37" y="21"/>
                  </a:cubicBezTo>
                  <a:cubicBezTo>
                    <a:pt x="34" y="26"/>
                    <a:pt x="34" y="26"/>
                    <a:pt x="34" y="26"/>
                  </a:cubicBezTo>
                  <a:cubicBezTo>
                    <a:pt x="34" y="27"/>
                    <a:pt x="34" y="27"/>
                    <a:pt x="34" y="27"/>
                  </a:cubicBezTo>
                  <a:cubicBezTo>
                    <a:pt x="20" y="27"/>
                    <a:pt x="20" y="27"/>
                    <a:pt x="20" y="27"/>
                  </a:cubicBezTo>
                  <a:cubicBezTo>
                    <a:pt x="18" y="27"/>
                    <a:pt x="13" y="31"/>
                    <a:pt x="4" y="39"/>
                  </a:cubicBezTo>
                  <a:cubicBezTo>
                    <a:pt x="8" y="41"/>
                    <a:pt x="10" y="43"/>
                    <a:pt x="11" y="44"/>
                  </a:cubicBezTo>
                  <a:cubicBezTo>
                    <a:pt x="12" y="46"/>
                    <a:pt x="12" y="46"/>
                    <a:pt x="12" y="46"/>
                  </a:cubicBezTo>
                  <a:cubicBezTo>
                    <a:pt x="12" y="46"/>
                    <a:pt x="12" y="46"/>
                    <a:pt x="12" y="46"/>
                  </a:cubicBezTo>
                  <a:cubicBezTo>
                    <a:pt x="18" y="68"/>
                    <a:pt x="18" y="68"/>
                    <a:pt x="18" y="68"/>
                  </a:cubicBezTo>
                  <a:cubicBezTo>
                    <a:pt x="18" y="68"/>
                    <a:pt x="18" y="68"/>
                    <a:pt x="18" y="68"/>
                  </a:cubicBezTo>
                  <a:cubicBezTo>
                    <a:pt x="18" y="69"/>
                    <a:pt x="18" y="69"/>
                    <a:pt x="18" y="69"/>
                  </a:cubicBezTo>
                  <a:cubicBezTo>
                    <a:pt x="18" y="71"/>
                    <a:pt x="18" y="71"/>
                    <a:pt x="18" y="71"/>
                  </a:cubicBezTo>
                  <a:cubicBezTo>
                    <a:pt x="18" y="71"/>
                    <a:pt x="18" y="71"/>
                    <a:pt x="18" y="71"/>
                  </a:cubicBezTo>
                  <a:cubicBezTo>
                    <a:pt x="17" y="71"/>
                    <a:pt x="17" y="71"/>
                    <a:pt x="17" y="71"/>
                  </a:cubicBezTo>
                  <a:cubicBezTo>
                    <a:pt x="16" y="71"/>
                    <a:pt x="16" y="71"/>
                    <a:pt x="16" y="71"/>
                  </a:cubicBezTo>
                  <a:cubicBezTo>
                    <a:pt x="0" y="93"/>
                    <a:pt x="0" y="93"/>
                    <a:pt x="0" y="93"/>
                  </a:cubicBezTo>
                  <a:cubicBezTo>
                    <a:pt x="1" y="99"/>
                    <a:pt x="1" y="99"/>
                    <a:pt x="1" y="99"/>
                  </a:cubicBezTo>
                  <a:cubicBezTo>
                    <a:pt x="4" y="97"/>
                    <a:pt x="6" y="97"/>
                    <a:pt x="7" y="97"/>
                  </a:cubicBezTo>
                  <a:cubicBezTo>
                    <a:pt x="9" y="98"/>
                    <a:pt x="10" y="101"/>
                    <a:pt x="9" y="106"/>
                  </a:cubicBezTo>
                  <a:cubicBezTo>
                    <a:pt x="8" y="114"/>
                    <a:pt x="10" y="122"/>
                    <a:pt x="13" y="130"/>
                  </a:cubicBezTo>
                  <a:cubicBezTo>
                    <a:pt x="19" y="136"/>
                    <a:pt x="19" y="136"/>
                    <a:pt x="19" y="136"/>
                  </a:cubicBezTo>
                  <a:cubicBezTo>
                    <a:pt x="21" y="138"/>
                    <a:pt x="22" y="140"/>
                    <a:pt x="21" y="142"/>
                  </a:cubicBezTo>
                  <a:cubicBezTo>
                    <a:pt x="18" y="146"/>
                    <a:pt x="18" y="146"/>
                    <a:pt x="18" y="146"/>
                  </a:cubicBezTo>
                  <a:cubicBezTo>
                    <a:pt x="22" y="151"/>
                    <a:pt x="22" y="151"/>
                    <a:pt x="22" y="151"/>
                  </a:cubicBezTo>
                  <a:cubicBezTo>
                    <a:pt x="24" y="155"/>
                    <a:pt x="22" y="162"/>
                    <a:pt x="18" y="171"/>
                  </a:cubicBezTo>
                  <a:cubicBezTo>
                    <a:pt x="23" y="180"/>
                    <a:pt x="23" y="180"/>
                    <a:pt x="23" y="180"/>
                  </a:cubicBezTo>
                  <a:cubicBezTo>
                    <a:pt x="24" y="182"/>
                    <a:pt x="24" y="182"/>
                    <a:pt x="24" y="182"/>
                  </a:cubicBezTo>
                  <a:cubicBezTo>
                    <a:pt x="27" y="180"/>
                    <a:pt x="27" y="180"/>
                    <a:pt x="27" y="180"/>
                  </a:cubicBezTo>
                  <a:cubicBezTo>
                    <a:pt x="32" y="175"/>
                    <a:pt x="36" y="174"/>
                    <a:pt x="40" y="175"/>
                  </a:cubicBezTo>
                  <a:cubicBezTo>
                    <a:pt x="42" y="176"/>
                    <a:pt x="44" y="178"/>
                    <a:pt x="44" y="180"/>
                  </a:cubicBezTo>
                  <a:cubicBezTo>
                    <a:pt x="44" y="183"/>
                    <a:pt x="41" y="188"/>
                    <a:pt x="34" y="195"/>
                  </a:cubicBezTo>
                  <a:cubicBezTo>
                    <a:pt x="28" y="202"/>
                    <a:pt x="28" y="202"/>
                    <a:pt x="28" y="202"/>
                  </a:cubicBezTo>
                  <a:cubicBezTo>
                    <a:pt x="31" y="207"/>
                    <a:pt x="31" y="207"/>
                    <a:pt x="31" y="207"/>
                  </a:cubicBezTo>
                  <a:cubicBezTo>
                    <a:pt x="35" y="203"/>
                    <a:pt x="38" y="202"/>
                    <a:pt x="40" y="203"/>
                  </a:cubicBezTo>
                  <a:cubicBezTo>
                    <a:pt x="43" y="203"/>
                    <a:pt x="50" y="200"/>
                    <a:pt x="61" y="194"/>
                  </a:cubicBezTo>
                  <a:cubicBezTo>
                    <a:pt x="65" y="192"/>
                    <a:pt x="70" y="194"/>
                    <a:pt x="76" y="200"/>
                  </a:cubicBezTo>
                  <a:cubicBezTo>
                    <a:pt x="78" y="199"/>
                    <a:pt x="78" y="199"/>
                    <a:pt x="78" y="199"/>
                  </a:cubicBezTo>
                  <a:cubicBezTo>
                    <a:pt x="78" y="194"/>
                    <a:pt x="78" y="194"/>
                    <a:pt x="78" y="194"/>
                  </a:cubicBezTo>
                  <a:cubicBezTo>
                    <a:pt x="76" y="193"/>
                    <a:pt x="76" y="193"/>
                    <a:pt x="76" y="193"/>
                  </a:cubicBezTo>
                  <a:cubicBezTo>
                    <a:pt x="76" y="192"/>
                    <a:pt x="76" y="191"/>
                    <a:pt x="78" y="190"/>
                  </a:cubicBezTo>
                  <a:cubicBezTo>
                    <a:pt x="76" y="182"/>
                    <a:pt x="76" y="182"/>
                    <a:pt x="76" y="182"/>
                  </a:cubicBezTo>
                  <a:cubicBezTo>
                    <a:pt x="75" y="181"/>
                    <a:pt x="75" y="179"/>
                    <a:pt x="76" y="178"/>
                  </a:cubicBezTo>
                  <a:cubicBezTo>
                    <a:pt x="77" y="177"/>
                    <a:pt x="78" y="176"/>
                    <a:pt x="80" y="175"/>
                  </a:cubicBezTo>
                  <a:cubicBezTo>
                    <a:pt x="84" y="172"/>
                    <a:pt x="84" y="172"/>
                    <a:pt x="84" y="172"/>
                  </a:cubicBezTo>
                  <a:cubicBezTo>
                    <a:pt x="82" y="167"/>
                    <a:pt x="82" y="167"/>
                    <a:pt x="82" y="167"/>
                  </a:cubicBezTo>
                  <a:cubicBezTo>
                    <a:pt x="82" y="167"/>
                    <a:pt x="82" y="167"/>
                    <a:pt x="82" y="167"/>
                  </a:cubicBezTo>
                  <a:cubicBezTo>
                    <a:pt x="82" y="167"/>
                    <a:pt x="82" y="167"/>
                    <a:pt x="82" y="167"/>
                  </a:cubicBezTo>
                  <a:cubicBezTo>
                    <a:pt x="82" y="167"/>
                    <a:pt x="82" y="167"/>
                    <a:pt x="82" y="167"/>
                  </a:cubicBezTo>
                  <a:cubicBezTo>
                    <a:pt x="84" y="164"/>
                    <a:pt x="84" y="162"/>
                    <a:pt x="83" y="161"/>
                  </a:cubicBezTo>
                  <a:cubicBezTo>
                    <a:pt x="82" y="158"/>
                    <a:pt x="83" y="156"/>
                    <a:pt x="86" y="153"/>
                  </a:cubicBezTo>
                  <a:cubicBezTo>
                    <a:pt x="90" y="149"/>
                    <a:pt x="90" y="149"/>
                    <a:pt x="90" y="149"/>
                  </a:cubicBezTo>
                  <a:cubicBezTo>
                    <a:pt x="90" y="149"/>
                    <a:pt x="90" y="149"/>
                    <a:pt x="90" y="149"/>
                  </a:cubicBezTo>
                  <a:cubicBezTo>
                    <a:pt x="88" y="147"/>
                    <a:pt x="88" y="147"/>
                    <a:pt x="88" y="147"/>
                  </a:cubicBezTo>
                  <a:cubicBezTo>
                    <a:pt x="94" y="145"/>
                    <a:pt x="94" y="145"/>
                    <a:pt x="94" y="145"/>
                  </a:cubicBezTo>
                  <a:cubicBezTo>
                    <a:pt x="94" y="139"/>
                    <a:pt x="94" y="139"/>
                    <a:pt x="94" y="139"/>
                  </a:cubicBezTo>
                  <a:cubicBezTo>
                    <a:pt x="94" y="136"/>
                    <a:pt x="96" y="133"/>
                    <a:pt x="101" y="129"/>
                  </a:cubicBezTo>
                  <a:cubicBezTo>
                    <a:pt x="104" y="127"/>
                    <a:pt x="104" y="127"/>
                    <a:pt x="104" y="127"/>
                  </a:cubicBezTo>
                  <a:cubicBezTo>
                    <a:pt x="104" y="127"/>
                    <a:pt x="104" y="127"/>
                    <a:pt x="104" y="127"/>
                  </a:cubicBezTo>
                  <a:cubicBezTo>
                    <a:pt x="98" y="120"/>
                    <a:pt x="98" y="120"/>
                    <a:pt x="98" y="120"/>
                  </a:cubicBezTo>
                  <a:cubicBezTo>
                    <a:pt x="96" y="117"/>
                    <a:pt x="96" y="114"/>
                    <a:pt x="100" y="110"/>
                  </a:cubicBezTo>
                  <a:cubicBezTo>
                    <a:pt x="100" y="109"/>
                    <a:pt x="100" y="109"/>
                    <a:pt x="100" y="109"/>
                  </a:cubicBezTo>
                  <a:cubicBezTo>
                    <a:pt x="112" y="99"/>
                    <a:pt x="112" y="99"/>
                    <a:pt x="112" y="99"/>
                  </a:cubicBezTo>
                  <a:cubicBezTo>
                    <a:pt x="113" y="96"/>
                    <a:pt x="113" y="96"/>
                    <a:pt x="113" y="96"/>
                  </a:cubicBezTo>
                  <a:cubicBezTo>
                    <a:pt x="110" y="95"/>
                    <a:pt x="110" y="91"/>
                    <a:pt x="111" y="84"/>
                  </a:cubicBezTo>
                  <a:cubicBezTo>
                    <a:pt x="112" y="73"/>
                    <a:pt x="117" y="68"/>
                    <a:pt x="126" y="67"/>
                  </a:cubicBezTo>
                  <a:cubicBezTo>
                    <a:pt x="126" y="67"/>
                    <a:pt x="126" y="67"/>
                    <a:pt x="126" y="67"/>
                  </a:cubicBezTo>
                  <a:cubicBezTo>
                    <a:pt x="126" y="67"/>
                    <a:pt x="126" y="67"/>
                    <a:pt x="126" y="67"/>
                  </a:cubicBezTo>
                  <a:cubicBezTo>
                    <a:pt x="132" y="70"/>
                    <a:pt x="132" y="70"/>
                    <a:pt x="132" y="70"/>
                  </a:cubicBezTo>
                  <a:cubicBezTo>
                    <a:pt x="137" y="70"/>
                    <a:pt x="137" y="70"/>
                    <a:pt x="137" y="70"/>
                  </a:cubicBezTo>
                  <a:cubicBezTo>
                    <a:pt x="142" y="63"/>
                    <a:pt x="142" y="63"/>
                    <a:pt x="142" y="63"/>
                  </a:cubicBezTo>
                  <a:cubicBezTo>
                    <a:pt x="142" y="63"/>
                    <a:pt x="142" y="63"/>
                    <a:pt x="142" y="63"/>
                  </a:cubicBezTo>
                  <a:cubicBezTo>
                    <a:pt x="142" y="63"/>
                    <a:pt x="142" y="63"/>
                    <a:pt x="142" y="63"/>
                  </a:cubicBezTo>
                  <a:cubicBezTo>
                    <a:pt x="143" y="63"/>
                    <a:pt x="143" y="63"/>
                    <a:pt x="143" y="63"/>
                  </a:cubicBezTo>
                  <a:cubicBezTo>
                    <a:pt x="149" y="59"/>
                    <a:pt x="149" y="59"/>
                    <a:pt x="149" y="59"/>
                  </a:cubicBezTo>
                  <a:cubicBezTo>
                    <a:pt x="148" y="53"/>
                    <a:pt x="148" y="53"/>
                    <a:pt x="148" y="53"/>
                  </a:cubicBezTo>
                  <a:cubicBezTo>
                    <a:pt x="148" y="52"/>
                    <a:pt x="148" y="52"/>
                    <a:pt x="148" y="52"/>
                  </a:cubicBezTo>
                  <a:cubicBezTo>
                    <a:pt x="149" y="51"/>
                    <a:pt x="149" y="51"/>
                    <a:pt x="149" y="51"/>
                  </a:cubicBezTo>
                  <a:cubicBezTo>
                    <a:pt x="151" y="51"/>
                    <a:pt x="151" y="51"/>
                    <a:pt x="151" y="51"/>
                  </a:cubicBezTo>
                  <a:cubicBezTo>
                    <a:pt x="153" y="48"/>
                    <a:pt x="153" y="48"/>
                    <a:pt x="153" y="48"/>
                  </a:cubicBezTo>
                  <a:cubicBezTo>
                    <a:pt x="153" y="48"/>
                    <a:pt x="153" y="48"/>
                    <a:pt x="153" y="48"/>
                  </a:cubicBezTo>
                  <a:cubicBezTo>
                    <a:pt x="149" y="41"/>
                    <a:pt x="149" y="41"/>
                    <a:pt x="149" y="41"/>
                  </a:cubicBezTo>
                  <a:cubicBezTo>
                    <a:pt x="145" y="36"/>
                    <a:pt x="142" y="31"/>
                    <a:pt x="139" y="25"/>
                  </a:cubicBezTo>
                  <a:cubicBezTo>
                    <a:pt x="137" y="22"/>
                    <a:pt x="138" y="18"/>
                    <a:pt x="140" y="13"/>
                  </a:cubicBezTo>
                  <a:cubicBezTo>
                    <a:pt x="133" y="9"/>
                    <a:pt x="133" y="9"/>
                    <a:pt x="133" y="9"/>
                  </a:cubicBezTo>
                  <a:lnTo>
                    <a:pt x="120" y="8"/>
                  </a:lnTo>
                  <a:close/>
                </a:path>
              </a:pathLst>
            </a:custGeom>
            <a:grpFill/>
            <a:ln>
              <a:noFill/>
            </a:ln>
          </p:spPr>
          <p:txBody>
            <a:bodyPr/>
            <a:lstStyle/>
            <a:p>
              <a:pPr eaLnBrk="1" fontAlgn="auto" hangingPunct="1">
                <a:spcBef>
                  <a:spcPct val="0"/>
                </a:spcBef>
                <a:spcAft>
                  <a:spcPct val="0"/>
                </a:spcAft>
                <a:defRPr/>
              </a:pPr>
              <a:endParaRPr altLang="en-US" lang="zh-CN">
                <a:solidFill>
                  <a:prstClr val="black"/>
                </a:solidFill>
                <a:latin typeface="+mn-lt"/>
                <a:ea typeface="+mn-ea"/>
                <a:cs typeface="+mn-cs"/>
              </a:endParaRPr>
            </a:p>
          </p:txBody>
        </p:sp>
        <p:sp>
          <p:nvSpPr>
            <p:cNvPr id="22" name="Freeform 23">
              <a:extLst>
                <a:ext uri="{FF2B5EF4-FFF2-40B4-BE49-F238E27FC236}">
                  <a16:creationId xmlns:a16="http://schemas.microsoft.com/office/drawing/2014/main" id="{F8EF141C-1143-4782-A939-4026DE95672B}"/>
                </a:ext>
              </a:extLst>
            </p:cNvPr>
            <p:cNvSpPr/>
            <p:nvPr/>
          </p:nvSpPr>
          <p:spPr bwMode="auto">
            <a:xfrm>
              <a:off x="4729163" y="4349750"/>
              <a:ext cx="479425" cy="588963"/>
            </a:xfrm>
            <a:custGeom>
              <a:gdLst>
                <a:gd fmla="*/ 72 w 140" name="T0"/>
                <a:gd fmla="*/ 8 h 173" name="T1"/>
                <a:gd fmla="*/ 60 w 140" name="T2"/>
                <a:gd fmla="*/ 19 h 173" name="T3"/>
                <a:gd fmla="*/ 59 w 140" name="T4"/>
                <a:gd fmla="*/ 20 h 173" name="T5"/>
                <a:gd fmla="*/ 50 w 140" name="T6"/>
                <a:gd fmla="*/ 20 h 173" name="T7"/>
                <a:gd fmla="*/ 35 w 140" name="T8"/>
                <a:gd fmla="*/ 31 h 173" name="T9"/>
                <a:gd fmla="*/ 40 w 140" name="T10"/>
                <a:gd fmla="*/ 33 h 173" name="T11"/>
                <a:gd fmla="*/ 36 w 140" name="T12"/>
                <a:gd fmla="*/ 47 h 173" name="T13"/>
                <a:gd fmla="*/ 23 w 140" name="T14"/>
                <a:gd fmla="*/ 59 h 173" name="T15"/>
                <a:gd fmla="*/ 24 w 140" name="T16"/>
                <a:gd fmla="*/ 67 h 173" name="T17"/>
                <a:gd fmla="*/ 26 w 140" name="T18"/>
                <a:gd fmla="*/ 76 h 173" name="T19"/>
                <a:gd fmla="*/ 18 w 140" name="T20"/>
                <a:gd fmla="*/ 92 h 173" name="T21"/>
                <a:gd fmla="*/ 18 w 140" name="T22"/>
                <a:gd fmla="*/ 94 h 173" name="T23"/>
                <a:gd fmla="*/ 12 w 140" name="T24"/>
                <a:gd fmla="*/ 100 h 173" name="T25"/>
                <a:gd fmla="*/ 7 w 140" name="T26"/>
                <a:gd fmla="*/ 105 h 173" name="T27"/>
                <a:gd fmla="*/ 6 w 140" name="T28"/>
                <a:gd fmla="*/ 121 h 173" name="T29"/>
                <a:gd fmla="*/ 2 w 140" name="T30"/>
                <a:gd fmla="*/ 125 h 173" name="T31"/>
                <a:gd fmla="*/ 0 w 140" name="T32"/>
                <a:gd fmla="*/ 127 h 173" name="T33"/>
                <a:gd fmla="*/ 3 w 140" name="T34"/>
                <a:gd fmla="*/ 137 h 173" name="T35"/>
                <a:gd fmla="*/ 26 w 140" name="T36"/>
                <a:gd fmla="*/ 137 h 173" name="T37"/>
                <a:gd fmla="*/ 35 w 140" name="T38"/>
                <a:gd fmla="*/ 146 h 173" name="T39"/>
                <a:gd fmla="*/ 35 w 140" name="T40"/>
                <a:gd fmla="*/ 146 h 173" name="T41"/>
                <a:gd fmla="*/ 51 w 140" name="T42"/>
                <a:gd fmla="*/ 171 h 173" name="T43"/>
                <a:gd fmla="*/ 56 w 140" name="T44"/>
                <a:gd fmla="*/ 160 h 173" name="T45"/>
                <a:gd fmla="*/ 68 w 140" name="T46"/>
                <a:gd fmla="*/ 169 h 173" name="T47"/>
                <a:gd fmla="*/ 76 w 140" name="T48"/>
                <a:gd fmla="*/ 145 h 173" name="T49"/>
                <a:gd fmla="*/ 78 w 140" name="T50"/>
                <a:gd fmla="*/ 146 h 173" name="T51"/>
                <a:gd fmla="*/ 85 w 140" name="T52"/>
                <a:gd fmla="*/ 140 h 173" name="T53"/>
                <a:gd fmla="*/ 85 w 140" name="T54"/>
                <a:gd fmla="*/ 138 h 173" name="T55"/>
                <a:gd fmla="*/ 96 w 140" name="T56"/>
                <a:gd fmla="*/ 139 h 173" name="T57"/>
                <a:gd fmla="*/ 102 w 140" name="T58"/>
                <a:gd fmla="*/ 111 h 173" name="T59"/>
                <a:gd fmla="*/ 114 w 140" name="T60"/>
                <a:gd fmla="*/ 110 h 173" name="T61"/>
                <a:gd fmla="*/ 108 w 140" name="T62"/>
                <a:gd fmla="*/ 104 h 173" name="T63"/>
                <a:gd fmla="*/ 117 w 140" name="T64"/>
                <a:gd fmla="*/ 97 h 173" name="T65"/>
                <a:gd fmla="*/ 122 w 140" name="T66"/>
                <a:gd fmla="*/ 100 h 173" name="T67"/>
                <a:gd fmla="*/ 119 w 140" name="T68"/>
                <a:gd fmla="*/ 91 h 173" name="T69"/>
                <a:gd fmla="*/ 122 w 140" name="T70"/>
                <a:gd fmla="*/ 89 h 173" name="T71"/>
                <a:gd fmla="*/ 118 w 140" name="T72"/>
                <a:gd fmla="*/ 79 h 173" name="T73"/>
                <a:gd fmla="*/ 119 w 140" name="T74"/>
                <a:gd fmla="*/ 77 h 173" name="T75"/>
                <a:gd fmla="*/ 130 w 140" name="T76"/>
                <a:gd fmla="*/ 67 h 173" name="T77"/>
                <a:gd fmla="*/ 120 w 140" name="T78"/>
                <a:gd fmla="*/ 54 h 173" name="T79"/>
                <a:gd fmla="*/ 133 w 140" name="T80"/>
                <a:gd fmla="*/ 49 h 173" name="T81"/>
                <a:gd fmla="*/ 139 w 140" name="T82"/>
                <a:gd fmla="*/ 42 h 173" name="T83"/>
                <a:gd fmla="*/ 135 w 140" name="T84"/>
                <a:gd fmla="*/ 34 h 173" name="T85"/>
                <a:gd fmla="*/ 134 w 140" name="T86"/>
                <a:gd fmla="*/ 32 h 173" name="T87"/>
                <a:gd fmla="*/ 134 w 140" name="T88"/>
                <a:gd fmla="*/ 29 h 173" name="T89"/>
                <a:gd fmla="*/ 133 w 140" name="T90"/>
                <a:gd fmla="*/ 29 h 173" name="T91"/>
                <a:gd fmla="*/ 117 w 140" name="T92"/>
                <a:gd fmla="*/ 27 h 173" name="T93"/>
                <a:gd fmla="*/ 116 w 140" name="T94"/>
                <a:gd fmla="*/ 27 h 173" name="T95"/>
                <a:gd fmla="*/ 112 w 140" name="T96"/>
                <a:gd fmla="*/ 22 h 173" name="T97"/>
                <a:gd fmla="*/ 93 w 140" name="T98"/>
                <a:gd fmla="*/ 30 h 173" name="T99"/>
                <a:gd fmla="*/ 85 w 140" name="T100"/>
                <a:gd fmla="*/ 15 h 173" name="T101"/>
                <a:gd fmla="*/ 73 w 140" name="T102"/>
                <a:gd fmla="*/ 0 h 173" name="T103"/>
                <a:gd fmla="*/ 73 w 140" name="T104"/>
                <a:gd fmla="*/ 7 h 173" name="T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b="b" l="0" r="r" t="0"/>
              <a:pathLst>
                <a:path h="173" w="140">
                  <a:moveTo>
                    <a:pt x="73" y="7"/>
                  </a:moveTo>
                  <a:cubicBezTo>
                    <a:pt x="72" y="8"/>
                    <a:pt x="72" y="8"/>
                    <a:pt x="72" y="8"/>
                  </a:cubicBezTo>
                  <a:cubicBezTo>
                    <a:pt x="66" y="13"/>
                    <a:pt x="66" y="13"/>
                    <a:pt x="66" y="13"/>
                  </a:cubicBezTo>
                  <a:cubicBezTo>
                    <a:pt x="60" y="19"/>
                    <a:pt x="60" y="19"/>
                    <a:pt x="60" y="19"/>
                  </a:cubicBezTo>
                  <a:cubicBezTo>
                    <a:pt x="59" y="19"/>
                    <a:pt x="59" y="19"/>
                    <a:pt x="59" y="19"/>
                  </a:cubicBezTo>
                  <a:cubicBezTo>
                    <a:pt x="59" y="20"/>
                    <a:pt x="59" y="20"/>
                    <a:pt x="59" y="20"/>
                  </a:cubicBezTo>
                  <a:cubicBezTo>
                    <a:pt x="50" y="20"/>
                    <a:pt x="50" y="20"/>
                    <a:pt x="50" y="20"/>
                  </a:cubicBezTo>
                  <a:cubicBezTo>
                    <a:pt x="50" y="20"/>
                    <a:pt x="50" y="20"/>
                    <a:pt x="50" y="20"/>
                  </a:cubicBezTo>
                  <a:cubicBezTo>
                    <a:pt x="46" y="17"/>
                    <a:pt x="46" y="17"/>
                    <a:pt x="46" y="17"/>
                  </a:cubicBezTo>
                  <a:cubicBezTo>
                    <a:pt x="40" y="19"/>
                    <a:pt x="36" y="23"/>
                    <a:pt x="35" y="31"/>
                  </a:cubicBezTo>
                  <a:cubicBezTo>
                    <a:pt x="35" y="37"/>
                    <a:pt x="35" y="37"/>
                    <a:pt x="35" y="37"/>
                  </a:cubicBezTo>
                  <a:cubicBezTo>
                    <a:pt x="40" y="33"/>
                    <a:pt x="40" y="33"/>
                    <a:pt x="40" y="33"/>
                  </a:cubicBezTo>
                  <a:cubicBezTo>
                    <a:pt x="36" y="46"/>
                    <a:pt x="36" y="46"/>
                    <a:pt x="36" y="46"/>
                  </a:cubicBezTo>
                  <a:cubicBezTo>
                    <a:pt x="36" y="47"/>
                    <a:pt x="36" y="47"/>
                    <a:pt x="36" y="47"/>
                  </a:cubicBezTo>
                  <a:cubicBezTo>
                    <a:pt x="36" y="47"/>
                    <a:pt x="36" y="47"/>
                    <a:pt x="36" y="47"/>
                  </a:cubicBezTo>
                  <a:cubicBezTo>
                    <a:pt x="23" y="59"/>
                    <a:pt x="23" y="59"/>
                    <a:pt x="23" y="59"/>
                  </a:cubicBezTo>
                  <a:cubicBezTo>
                    <a:pt x="21" y="61"/>
                    <a:pt x="20" y="63"/>
                    <a:pt x="21" y="64"/>
                  </a:cubicBezTo>
                  <a:cubicBezTo>
                    <a:pt x="24" y="67"/>
                    <a:pt x="24" y="67"/>
                    <a:pt x="24" y="67"/>
                  </a:cubicBezTo>
                  <a:cubicBezTo>
                    <a:pt x="26" y="69"/>
                    <a:pt x="28" y="71"/>
                    <a:pt x="28" y="73"/>
                  </a:cubicBezTo>
                  <a:cubicBezTo>
                    <a:pt x="28" y="74"/>
                    <a:pt x="27" y="75"/>
                    <a:pt x="26" y="76"/>
                  </a:cubicBezTo>
                  <a:cubicBezTo>
                    <a:pt x="18" y="83"/>
                    <a:pt x="18" y="83"/>
                    <a:pt x="18" y="83"/>
                  </a:cubicBezTo>
                  <a:cubicBezTo>
                    <a:pt x="18" y="85"/>
                    <a:pt x="18" y="89"/>
                    <a:pt x="18" y="92"/>
                  </a:cubicBezTo>
                  <a:cubicBezTo>
                    <a:pt x="18" y="93"/>
                    <a:pt x="18" y="93"/>
                    <a:pt x="18" y="93"/>
                  </a:cubicBezTo>
                  <a:cubicBezTo>
                    <a:pt x="18" y="94"/>
                    <a:pt x="18" y="94"/>
                    <a:pt x="18" y="94"/>
                  </a:cubicBezTo>
                  <a:cubicBezTo>
                    <a:pt x="14" y="95"/>
                    <a:pt x="14" y="95"/>
                    <a:pt x="14" y="95"/>
                  </a:cubicBezTo>
                  <a:cubicBezTo>
                    <a:pt x="14" y="97"/>
                    <a:pt x="14" y="98"/>
                    <a:pt x="12" y="100"/>
                  </a:cubicBezTo>
                  <a:cubicBezTo>
                    <a:pt x="7" y="105"/>
                    <a:pt x="7" y="105"/>
                    <a:pt x="7" y="105"/>
                  </a:cubicBezTo>
                  <a:cubicBezTo>
                    <a:pt x="7" y="105"/>
                    <a:pt x="7" y="105"/>
                    <a:pt x="7" y="105"/>
                  </a:cubicBezTo>
                  <a:cubicBezTo>
                    <a:pt x="8" y="107"/>
                    <a:pt x="8" y="109"/>
                    <a:pt x="6" y="113"/>
                  </a:cubicBezTo>
                  <a:cubicBezTo>
                    <a:pt x="8" y="117"/>
                    <a:pt x="8" y="120"/>
                    <a:pt x="6" y="121"/>
                  </a:cubicBezTo>
                  <a:cubicBezTo>
                    <a:pt x="2" y="125"/>
                    <a:pt x="2" y="125"/>
                    <a:pt x="2" y="125"/>
                  </a:cubicBezTo>
                  <a:cubicBezTo>
                    <a:pt x="2" y="125"/>
                    <a:pt x="2" y="125"/>
                    <a:pt x="2" y="125"/>
                  </a:cubicBezTo>
                  <a:cubicBezTo>
                    <a:pt x="0" y="126"/>
                    <a:pt x="0" y="126"/>
                    <a:pt x="0" y="126"/>
                  </a:cubicBezTo>
                  <a:cubicBezTo>
                    <a:pt x="0" y="127"/>
                    <a:pt x="0" y="127"/>
                    <a:pt x="0" y="127"/>
                  </a:cubicBezTo>
                  <a:cubicBezTo>
                    <a:pt x="2" y="137"/>
                    <a:pt x="2" y="137"/>
                    <a:pt x="2" y="137"/>
                  </a:cubicBezTo>
                  <a:cubicBezTo>
                    <a:pt x="3" y="137"/>
                    <a:pt x="3" y="137"/>
                    <a:pt x="3" y="137"/>
                  </a:cubicBezTo>
                  <a:cubicBezTo>
                    <a:pt x="10" y="136"/>
                    <a:pt x="17" y="136"/>
                    <a:pt x="25" y="137"/>
                  </a:cubicBezTo>
                  <a:cubicBezTo>
                    <a:pt x="26" y="137"/>
                    <a:pt x="26" y="137"/>
                    <a:pt x="26" y="137"/>
                  </a:cubicBezTo>
                  <a:cubicBezTo>
                    <a:pt x="26" y="137"/>
                    <a:pt x="26" y="137"/>
                    <a:pt x="26" y="137"/>
                  </a:cubicBezTo>
                  <a:cubicBezTo>
                    <a:pt x="35" y="146"/>
                    <a:pt x="35" y="146"/>
                    <a:pt x="35" y="146"/>
                  </a:cubicBezTo>
                  <a:cubicBezTo>
                    <a:pt x="35" y="146"/>
                    <a:pt x="35" y="146"/>
                    <a:pt x="35" y="146"/>
                  </a:cubicBezTo>
                  <a:cubicBezTo>
                    <a:pt x="35" y="146"/>
                    <a:pt x="35" y="146"/>
                    <a:pt x="35" y="146"/>
                  </a:cubicBezTo>
                  <a:cubicBezTo>
                    <a:pt x="40" y="161"/>
                    <a:pt x="40" y="161"/>
                    <a:pt x="40" y="161"/>
                  </a:cubicBezTo>
                  <a:cubicBezTo>
                    <a:pt x="51" y="171"/>
                    <a:pt x="51" y="171"/>
                    <a:pt x="51" y="171"/>
                  </a:cubicBezTo>
                  <a:cubicBezTo>
                    <a:pt x="56" y="173"/>
                    <a:pt x="56" y="173"/>
                    <a:pt x="56" y="173"/>
                  </a:cubicBezTo>
                  <a:cubicBezTo>
                    <a:pt x="56" y="160"/>
                    <a:pt x="56" y="160"/>
                    <a:pt x="56" y="160"/>
                  </a:cubicBezTo>
                  <a:cubicBezTo>
                    <a:pt x="66" y="170"/>
                    <a:pt x="66" y="170"/>
                    <a:pt x="66" y="170"/>
                  </a:cubicBezTo>
                  <a:cubicBezTo>
                    <a:pt x="68" y="169"/>
                    <a:pt x="68" y="169"/>
                    <a:pt x="68" y="169"/>
                  </a:cubicBezTo>
                  <a:cubicBezTo>
                    <a:pt x="75" y="154"/>
                    <a:pt x="75" y="154"/>
                    <a:pt x="75" y="154"/>
                  </a:cubicBezTo>
                  <a:cubicBezTo>
                    <a:pt x="76" y="145"/>
                    <a:pt x="76" y="145"/>
                    <a:pt x="76" y="145"/>
                  </a:cubicBezTo>
                  <a:cubicBezTo>
                    <a:pt x="77" y="146"/>
                    <a:pt x="77" y="146"/>
                    <a:pt x="77" y="146"/>
                  </a:cubicBezTo>
                  <a:cubicBezTo>
                    <a:pt x="78" y="146"/>
                    <a:pt x="78" y="146"/>
                    <a:pt x="78" y="146"/>
                  </a:cubicBezTo>
                  <a:cubicBezTo>
                    <a:pt x="86" y="146"/>
                    <a:pt x="86" y="146"/>
                    <a:pt x="86" y="146"/>
                  </a:cubicBezTo>
                  <a:cubicBezTo>
                    <a:pt x="85" y="140"/>
                    <a:pt x="85" y="140"/>
                    <a:pt x="85" y="140"/>
                  </a:cubicBezTo>
                  <a:cubicBezTo>
                    <a:pt x="85" y="139"/>
                    <a:pt x="85" y="139"/>
                    <a:pt x="85" y="139"/>
                  </a:cubicBezTo>
                  <a:cubicBezTo>
                    <a:pt x="85" y="138"/>
                    <a:pt x="85" y="138"/>
                    <a:pt x="85" y="138"/>
                  </a:cubicBezTo>
                  <a:cubicBezTo>
                    <a:pt x="86" y="138"/>
                    <a:pt x="86" y="138"/>
                    <a:pt x="86" y="138"/>
                  </a:cubicBezTo>
                  <a:cubicBezTo>
                    <a:pt x="96" y="139"/>
                    <a:pt x="96" y="139"/>
                    <a:pt x="96" y="139"/>
                  </a:cubicBezTo>
                  <a:cubicBezTo>
                    <a:pt x="102" y="133"/>
                    <a:pt x="104" y="129"/>
                    <a:pt x="104" y="125"/>
                  </a:cubicBezTo>
                  <a:cubicBezTo>
                    <a:pt x="102" y="111"/>
                    <a:pt x="102" y="111"/>
                    <a:pt x="102" y="111"/>
                  </a:cubicBezTo>
                  <a:cubicBezTo>
                    <a:pt x="111" y="114"/>
                    <a:pt x="111" y="114"/>
                    <a:pt x="111" y="114"/>
                  </a:cubicBezTo>
                  <a:cubicBezTo>
                    <a:pt x="114" y="110"/>
                    <a:pt x="114" y="110"/>
                    <a:pt x="114" y="110"/>
                  </a:cubicBezTo>
                  <a:cubicBezTo>
                    <a:pt x="110" y="106"/>
                    <a:pt x="110" y="106"/>
                    <a:pt x="110" y="106"/>
                  </a:cubicBezTo>
                  <a:cubicBezTo>
                    <a:pt x="108" y="104"/>
                    <a:pt x="108" y="104"/>
                    <a:pt x="108" y="104"/>
                  </a:cubicBezTo>
                  <a:cubicBezTo>
                    <a:pt x="116" y="96"/>
                    <a:pt x="116" y="96"/>
                    <a:pt x="116" y="96"/>
                  </a:cubicBezTo>
                  <a:cubicBezTo>
                    <a:pt x="117" y="97"/>
                    <a:pt x="117" y="97"/>
                    <a:pt x="117" y="97"/>
                  </a:cubicBezTo>
                  <a:cubicBezTo>
                    <a:pt x="118" y="97"/>
                    <a:pt x="118" y="97"/>
                    <a:pt x="118" y="97"/>
                  </a:cubicBezTo>
                  <a:cubicBezTo>
                    <a:pt x="122" y="100"/>
                    <a:pt x="122" y="100"/>
                    <a:pt x="122" y="100"/>
                  </a:cubicBezTo>
                  <a:cubicBezTo>
                    <a:pt x="122" y="99"/>
                    <a:pt x="122" y="99"/>
                    <a:pt x="122" y="99"/>
                  </a:cubicBezTo>
                  <a:cubicBezTo>
                    <a:pt x="119" y="91"/>
                    <a:pt x="119" y="91"/>
                    <a:pt x="119" y="91"/>
                  </a:cubicBezTo>
                  <a:cubicBezTo>
                    <a:pt x="120" y="90"/>
                    <a:pt x="120" y="90"/>
                    <a:pt x="120" y="90"/>
                  </a:cubicBezTo>
                  <a:cubicBezTo>
                    <a:pt x="122" y="89"/>
                    <a:pt x="122" y="89"/>
                    <a:pt x="122" y="89"/>
                  </a:cubicBezTo>
                  <a:cubicBezTo>
                    <a:pt x="122" y="86"/>
                    <a:pt x="122" y="86"/>
                    <a:pt x="122" y="86"/>
                  </a:cubicBezTo>
                  <a:cubicBezTo>
                    <a:pt x="118" y="79"/>
                    <a:pt x="118" y="79"/>
                    <a:pt x="118" y="79"/>
                  </a:cubicBezTo>
                  <a:cubicBezTo>
                    <a:pt x="118" y="78"/>
                    <a:pt x="118" y="78"/>
                    <a:pt x="118" y="78"/>
                  </a:cubicBezTo>
                  <a:cubicBezTo>
                    <a:pt x="119" y="77"/>
                    <a:pt x="119" y="77"/>
                    <a:pt x="119" y="77"/>
                  </a:cubicBezTo>
                  <a:cubicBezTo>
                    <a:pt x="130" y="71"/>
                    <a:pt x="130" y="71"/>
                    <a:pt x="130" y="71"/>
                  </a:cubicBezTo>
                  <a:cubicBezTo>
                    <a:pt x="130" y="67"/>
                    <a:pt x="130" y="67"/>
                    <a:pt x="130" y="67"/>
                  </a:cubicBezTo>
                  <a:cubicBezTo>
                    <a:pt x="121" y="62"/>
                    <a:pt x="116" y="58"/>
                    <a:pt x="117" y="56"/>
                  </a:cubicBezTo>
                  <a:cubicBezTo>
                    <a:pt x="118" y="55"/>
                    <a:pt x="118" y="54"/>
                    <a:pt x="120" y="54"/>
                  </a:cubicBezTo>
                  <a:cubicBezTo>
                    <a:pt x="132" y="56"/>
                    <a:pt x="132" y="56"/>
                    <a:pt x="132" y="56"/>
                  </a:cubicBezTo>
                  <a:cubicBezTo>
                    <a:pt x="133" y="49"/>
                    <a:pt x="133" y="49"/>
                    <a:pt x="133" y="49"/>
                  </a:cubicBezTo>
                  <a:cubicBezTo>
                    <a:pt x="133" y="48"/>
                    <a:pt x="133" y="48"/>
                    <a:pt x="133" y="48"/>
                  </a:cubicBezTo>
                  <a:cubicBezTo>
                    <a:pt x="139" y="42"/>
                    <a:pt x="139" y="42"/>
                    <a:pt x="139" y="42"/>
                  </a:cubicBezTo>
                  <a:cubicBezTo>
                    <a:pt x="140" y="38"/>
                    <a:pt x="140" y="38"/>
                    <a:pt x="140" y="38"/>
                  </a:cubicBezTo>
                  <a:cubicBezTo>
                    <a:pt x="138" y="37"/>
                    <a:pt x="136" y="35"/>
                    <a:pt x="135" y="34"/>
                  </a:cubicBezTo>
                  <a:cubicBezTo>
                    <a:pt x="134" y="33"/>
                    <a:pt x="134" y="33"/>
                    <a:pt x="134" y="33"/>
                  </a:cubicBezTo>
                  <a:cubicBezTo>
                    <a:pt x="134" y="32"/>
                    <a:pt x="134" y="32"/>
                    <a:pt x="134" y="32"/>
                  </a:cubicBezTo>
                  <a:cubicBezTo>
                    <a:pt x="135" y="30"/>
                    <a:pt x="135" y="30"/>
                    <a:pt x="135" y="30"/>
                  </a:cubicBezTo>
                  <a:cubicBezTo>
                    <a:pt x="134" y="29"/>
                    <a:pt x="134" y="29"/>
                    <a:pt x="134" y="29"/>
                  </a:cubicBezTo>
                  <a:cubicBezTo>
                    <a:pt x="134" y="29"/>
                    <a:pt x="134" y="29"/>
                    <a:pt x="134" y="29"/>
                  </a:cubicBezTo>
                  <a:cubicBezTo>
                    <a:pt x="133" y="29"/>
                    <a:pt x="133" y="29"/>
                    <a:pt x="133" y="29"/>
                  </a:cubicBezTo>
                  <a:cubicBezTo>
                    <a:pt x="132" y="31"/>
                    <a:pt x="130" y="32"/>
                    <a:pt x="128" y="32"/>
                  </a:cubicBezTo>
                  <a:cubicBezTo>
                    <a:pt x="123" y="32"/>
                    <a:pt x="120" y="30"/>
                    <a:pt x="117" y="27"/>
                  </a:cubicBezTo>
                  <a:cubicBezTo>
                    <a:pt x="117" y="27"/>
                    <a:pt x="117" y="27"/>
                    <a:pt x="117" y="27"/>
                  </a:cubicBezTo>
                  <a:cubicBezTo>
                    <a:pt x="116" y="27"/>
                    <a:pt x="116" y="27"/>
                    <a:pt x="116" y="27"/>
                  </a:cubicBezTo>
                  <a:cubicBezTo>
                    <a:pt x="113" y="21"/>
                    <a:pt x="113" y="21"/>
                    <a:pt x="113" y="21"/>
                  </a:cubicBezTo>
                  <a:cubicBezTo>
                    <a:pt x="112" y="22"/>
                    <a:pt x="112" y="22"/>
                    <a:pt x="112" y="22"/>
                  </a:cubicBezTo>
                  <a:cubicBezTo>
                    <a:pt x="112" y="25"/>
                    <a:pt x="110" y="27"/>
                    <a:pt x="108" y="29"/>
                  </a:cubicBezTo>
                  <a:cubicBezTo>
                    <a:pt x="102" y="31"/>
                    <a:pt x="98" y="32"/>
                    <a:pt x="93" y="30"/>
                  </a:cubicBezTo>
                  <a:cubicBezTo>
                    <a:pt x="90" y="29"/>
                    <a:pt x="88" y="27"/>
                    <a:pt x="86" y="23"/>
                  </a:cubicBezTo>
                  <a:cubicBezTo>
                    <a:pt x="85" y="15"/>
                    <a:pt x="85" y="15"/>
                    <a:pt x="85" y="15"/>
                  </a:cubicBezTo>
                  <a:cubicBezTo>
                    <a:pt x="84" y="7"/>
                    <a:pt x="82" y="3"/>
                    <a:pt x="80" y="2"/>
                  </a:cubicBezTo>
                  <a:cubicBezTo>
                    <a:pt x="78" y="0"/>
                    <a:pt x="75" y="0"/>
                    <a:pt x="73" y="0"/>
                  </a:cubicBezTo>
                  <a:cubicBezTo>
                    <a:pt x="74" y="7"/>
                    <a:pt x="74" y="7"/>
                    <a:pt x="74" y="7"/>
                  </a:cubicBezTo>
                  <a:lnTo>
                    <a:pt x="73" y="7"/>
                  </a:lnTo>
                  <a:close/>
                </a:path>
              </a:pathLst>
            </a:custGeom>
            <a:grpFill/>
            <a:ln>
              <a:noFill/>
            </a:ln>
          </p:spPr>
          <p:txBody>
            <a:bodyPr/>
            <a:lstStyle/>
            <a:p>
              <a:pPr eaLnBrk="1" fontAlgn="auto" hangingPunct="1">
                <a:spcBef>
                  <a:spcPct val="0"/>
                </a:spcBef>
                <a:spcAft>
                  <a:spcPct val="0"/>
                </a:spcAft>
                <a:defRPr/>
              </a:pPr>
              <a:endParaRPr altLang="en-US" lang="zh-CN">
                <a:solidFill>
                  <a:prstClr val="black"/>
                </a:solidFill>
                <a:latin typeface="+mn-lt"/>
                <a:ea typeface="+mn-ea"/>
                <a:cs typeface="+mn-cs"/>
              </a:endParaRPr>
            </a:p>
          </p:txBody>
        </p:sp>
        <p:sp>
          <p:nvSpPr>
            <p:cNvPr id="23" name="Freeform 24">
              <a:extLst>
                <a:ext uri="{FF2B5EF4-FFF2-40B4-BE49-F238E27FC236}">
                  <a16:creationId xmlns:a16="http://schemas.microsoft.com/office/drawing/2014/main" id="{75CCD474-F2FD-4B11-B41E-2740E5E641CD}"/>
                </a:ext>
              </a:extLst>
            </p:cNvPr>
            <p:cNvSpPr/>
            <p:nvPr/>
          </p:nvSpPr>
          <p:spPr bwMode="auto">
            <a:xfrm>
              <a:off x="4941888" y="3979863"/>
              <a:ext cx="417512" cy="479425"/>
            </a:xfrm>
            <a:custGeom>
              <a:gdLst>
                <a:gd fmla="*/ 64 w 122" name="T0"/>
                <a:gd fmla="*/ 6 h 141" name="T1"/>
                <a:gd fmla="*/ 42 w 122" name="T2"/>
                <a:gd fmla="*/ 2 h 141" name="T3"/>
                <a:gd fmla="*/ 38 w 122" name="T4"/>
                <a:gd fmla="*/ 27 h 141" name="T5"/>
                <a:gd fmla="*/ 28 w 122" name="T6"/>
                <a:gd fmla="*/ 32 h 141" name="T7"/>
                <a:gd fmla="*/ 22 w 122" name="T8"/>
                <a:gd fmla="*/ 41 h 141" name="T9"/>
                <a:gd fmla="*/ 16 w 122" name="T10"/>
                <a:gd fmla="*/ 54 h 141" name="T11"/>
                <a:gd fmla="*/ 6 w 122" name="T12"/>
                <a:gd fmla="*/ 68 h 141" name="T13"/>
                <a:gd fmla="*/ 1 w 122" name="T14"/>
                <a:gd fmla="*/ 78 h 141" name="T15"/>
                <a:gd fmla="*/ 11 w 122" name="T16"/>
                <a:gd fmla="*/ 93 h 141" name="T17"/>
                <a:gd fmla="*/ 16 w 122" name="T18"/>
                <a:gd fmla="*/ 102 h 141" name="T19"/>
                <a:gd fmla="*/ 16 w 122" name="T20"/>
                <a:gd fmla="*/ 102 h 141" name="T21"/>
                <a:gd fmla="*/ 16 w 122" name="T22"/>
                <a:gd fmla="*/ 104 h 141" name="T23"/>
                <a:gd fmla="*/ 15 w 122" name="T24"/>
                <a:gd fmla="*/ 105 h 141" name="T25"/>
                <a:gd fmla="*/ 27 w 122" name="T26"/>
                <a:gd fmla="*/ 123 h 141" name="T27"/>
                <a:gd fmla="*/ 32 w 122" name="T28"/>
                <a:gd fmla="*/ 135 h 141" name="T29"/>
                <a:gd fmla="*/ 46 w 122" name="T30"/>
                <a:gd fmla="*/ 130 h 141" name="T31"/>
                <a:gd fmla="*/ 46 w 122" name="T32"/>
                <a:gd fmla="*/ 129 h 141" name="T33"/>
                <a:gd fmla="*/ 53 w 122" name="T34"/>
                <a:gd fmla="*/ 125 h 141" name="T35"/>
                <a:gd fmla="*/ 66 w 122" name="T36"/>
                <a:gd fmla="*/ 136 h 141" name="T37"/>
                <a:gd fmla="*/ 68 w 122" name="T38"/>
                <a:gd fmla="*/ 136 h 141" name="T39"/>
                <a:gd fmla="*/ 74 w 122" name="T40"/>
                <a:gd fmla="*/ 134 h 141" name="T41"/>
                <a:gd fmla="*/ 76 w 122" name="T42"/>
                <a:gd fmla="*/ 134 h 141" name="T43"/>
                <a:gd fmla="*/ 84 w 122" name="T44"/>
                <a:gd fmla="*/ 141 h 141" name="T45"/>
                <a:gd fmla="*/ 85 w 122" name="T46"/>
                <a:gd fmla="*/ 124 h 141" name="T47"/>
                <a:gd fmla="*/ 86 w 122" name="T48"/>
                <a:gd fmla="*/ 124 h 141" name="T49"/>
                <a:gd fmla="*/ 88 w 122" name="T50"/>
                <a:gd fmla="*/ 113 h 141" name="T51"/>
                <a:gd fmla="*/ 88 w 122" name="T52"/>
                <a:gd fmla="*/ 111 h 141" name="T53"/>
                <a:gd fmla="*/ 90 w 122" name="T54"/>
                <a:gd fmla="*/ 110 h 141" name="T55"/>
                <a:gd fmla="*/ 100 w 122" name="T56"/>
                <a:gd fmla="*/ 94 h 141" name="T57"/>
                <a:gd fmla="*/ 103 w 122" name="T58"/>
                <a:gd fmla="*/ 95 h 141" name="T59"/>
                <a:gd fmla="*/ 102 w 122" name="T60"/>
                <a:gd fmla="*/ 102 h 141" name="T61"/>
                <a:gd fmla="*/ 114 w 122" name="T62"/>
                <a:gd fmla="*/ 92 h 141" name="T63"/>
                <a:gd fmla="*/ 112 w 122" name="T64"/>
                <a:gd fmla="*/ 87 h 141" name="T65"/>
                <a:gd fmla="*/ 114 w 122" name="T66"/>
                <a:gd fmla="*/ 69 h 141" name="T67"/>
                <a:gd fmla="*/ 108 w 122" name="T68"/>
                <a:gd fmla="*/ 68 h 141" name="T69"/>
                <a:gd fmla="*/ 108 w 122" name="T70"/>
                <a:gd fmla="*/ 67 h 141" name="T71"/>
                <a:gd fmla="*/ 106 w 122" name="T72"/>
                <a:gd fmla="*/ 58 h 141" name="T73"/>
                <a:gd fmla="*/ 122 w 122" name="T74"/>
                <a:gd fmla="*/ 58 h 141" name="T75"/>
                <a:gd fmla="*/ 108 w 122" name="T76"/>
                <a:gd fmla="*/ 44 h 141" name="T77"/>
                <a:gd fmla="*/ 117 w 122" name="T78"/>
                <a:gd fmla="*/ 33 h 141" name="T79"/>
                <a:gd fmla="*/ 111 w 122" name="T80"/>
                <a:gd fmla="*/ 34 h 141" name="T81"/>
                <a:gd fmla="*/ 111 w 122" name="T82"/>
                <a:gd fmla="*/ 33 h 141" name="T83"/>
                <a:gd fmla="*/ 103 w 122" name="T84"/>
                <a:gd fmla="*/ 24 h 141" name="T85"/>
                <a:gd fmla="*/ 80 w 122" name="T86"/>
                <a:gd fmla="*/ 32 h 141" name="T87"/>
                <a:gd fmla="*/ 78 w 122" name="T88"/>
                <a:gd fmla="*/ 32 h 141" name="T89"/>
                <a:gd fmla="*/ 78 w 122" name="T90"/>
                <a:gd fmla="*/ 18 h 141" name="T91"/>
                <a:gd fmla="*/ 82 w 122" name="T92"/>
                <a:gd fmla="*/ 0 h 141" name="T9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b="b" l="0" r="r" t="0"/>
              <a:pathLst>
                <a:path h="141" w="122">
                  <a:moveTo>
                    <a:pt x="74" y="2"/>
                  </a:moveTo>
                  <a:cubicBezTo>
                    <a:pt x="70" y="4"/>
                    <a:pt x="66" y="6"/>
                    <a:pt x="64" y="6"/>
                  </a:cubicBezTo>
                  <a:cubicBezTo>
                    <a:pt x="61" y="6"/>
                    <a:pt x="57" y="5"/>
                    <a:pt x="52" y="3"/>
                  </a:cubicBezTo>
                  <a:cubicBezTo>
                    <a:pt x="42" y="2"/>
                    <a:pt x="42" y="2"/>
                    <a:pt x="42" y="2"/>
                  </a:cubicBezTo>
                  <a:cubicBezTo>
                    <a:pt x="40" y="3"/>
                    <a:pt x="36" y="7"/>
                    <a:pt x="32" y="14"/>
                  </a:cubicBezTo>
                  <a:cubicBezTo>
                    <a:pt x="38" y="27"/>
                    <a:pt x="38" y="27"/>
                    <a:pt x="38" y="27"/>
                  </a:cubicBezTo>
                  <a:cubicBezTo>
                    <a:pt x="28" y="32"/>
                    <a:pt x="28" y="32"/>
                    <a:pt x="28" y="32"/>
                  </a:cubicBezTo>
                  <a:cubicBezTo>
                    <a:pt x="28" y="32"/>
                    <a:pt x="28" y="32"/>
                    <a:pt x="28" y="32"/>
                  </a:cubicBezTo>
                  <a:cubicBezTo>
                    <a:pt x="20" y="30"/>
                    <a:pt x="20" y="30"/>
                    <a:pt x="20" y="30"/>
                  </a:cubicBezTo>
                  <a:cubicBezTo>
                    <a:pt x="23" y="36"/>
                    <a:pt x="24" y="40"/>
                    <a:pt x="22" y="41"/>
                  </a:cubicBezTo>
                  <a:cubicBezTo>
                    <a:pt x="22" y="44"/>
                    <a:pt x="22" y="44"/>
                    <a:pt x="22" y="44"/>
                  </a:cubicBezTo>
                  <a:cubicBezTo>
                    <a:pt x="20" y="49"/>
                    <a:pt x="18" y="52"/>
                    <a:pt x="16" y="54"/>
                  </a:cubicBezTo>
                  <a:cubicBezTo>
                    <a:pt x="2" y="66"/>
                    <a:pt x="2" y="66"/>
                    <a:pt x="2" y="66"/>
                  </a:cubicBezTo>
                  <a:cubicBezTo>
                    <a:pt x="6" y="68"/>
                    <a:pt x="6" y="68"/>
                    <a:pt x="6" y="68"/>
                  </a:cubicBezTo>
                  <a:cubicBezTo>
                    <a:pt x="4" y="70"/>
                    <a:pt x="4" y="70"/>
                    <a:pt x="4" y="70"/>
                  </a:cubicBezTo>
                  <a:cubicBezTo>
                    <a:pt x="0" y="73"/>
                    <a:pt x="0" y="76"/>
                    <a:pt x="1" y="78"/>
                  </a:cubicBezTo>
                  <a:cubicBezTo>
                    <a:pt x="11" y="93"/>
                    <a:pt x="11" y="93"/>
                    <a:pt x="11" y="93"/>
                  </a:cubicBezTo>
                  <a:cubicBezTo>
                    <a:pt x="11" y="93"/>
                    <a:pt x="11" y="93"/>
                    <a:pt x="11" y="93"/>
                  </a:cubicBezTo>
                  <a:cubicBezTo>
                    <a:pt x="11" y="94"/>
                    <a:pt x="11" y="94"/>
                    <a:pt x="11" y="94"/>
                  </a:cubicBezTo>
                  <a:cubicBezTo>
                    <a:pt x="16" y="102"/>
                    <a:pt x="16" y="102"/>
                    <a:pt x="16" y="102"/>
                  </a:cubicBezTo>
                  <a:cubicBezTo>
                    <a:pt x="16" y="102"/>
                    <a:pt x="16" y="102"/>
                    <a:pt x="16" y="102"/>
                  </a:cubicBezTo>
                  <a:cubicBezTo>
                    <a:pt x="16" y="102"/>
                    <a:pt x="16" y="102"/>
                    <a:pt x="16" y="102"/>
                  </a:cubicBezTo>
                  <a:cubicBezTo>
                    <a:pt x="16" y="103"/>
                    <a:pt x="16" y="103"/>
                    <a:pt x="16" y="103"/>
                  </a:cubicBezTo>
                  <a:cubicBezTo>
                    <a:pt x="16" y="104"/>
                    <a:pt x="16" y="104"/>
                    <a:pt x="16" y="104"/>
                  </a:cubicBezTo>
                  <a:cubicBezTo>
                    <a:pt x="16" y="104"/>
                    <a:pt x="16" y="104"/>
                    <a:pt x="16" y="104"/>
                  </a:cubicBezTo>
                  <a:cubicBezTo>
                    <a:pt x="15" y="105"/>
                    <a:pt x="15" y="105"/>
                    <a:pt x="15" y="105"/>
                  </a:cubicBezTo>
                  <a:cubicBezTo>
                    <a:pt x="17" y="105"/>
                    <a:pt x="18" y="106"/>
                    <a:pt x="20" y="107"/>
                  </a:cubicBezTo>
                  <a:cubicBezTo>
                    <a:pt x="24" y="109"/>
                    <a:pt x="26" y="115"/>
                    <a:pt x="27" y="123"/>
                  </a:cubicBezTo>
                  <a:cubicBezTo>
                    <a:pt x="29" y="131"/>
                    <a:pt x="29" y="131"/>
                    <a:pt x="29" y="131"/>
                  </a:cubicBezTo>
                  <a:cubicBezTo>
                    <a:pt x="30" y="133"/>
                    <a:pt x="30" y="134"/>
                    <a:pt x="32" y="135"/>
                  </a:cubicBezTo>
                  <a:cubicBezTo>
                    <a:pt x="36" y="137"/>
                    <a:pt x="40" y="136"/>
                    <a:pt x="43" y="134"/>
                  </a:cubicBezTo>
                  <a:cubicBezTo>
                    <a:pt x="45" y="133"/>
                    <a:pt x="46" y="132"/>
                    <a:pt x="46" y="130"/>
                  </a:cubicBezTo>
                  <a:cubicBezTo>
                    <a:pt x="46" y="130"/>
                    <a:pt x="46" y="130"/>
                    <a:pt x="46" y="130"/>
                  </a:cubicBezTo>
                  <a:cubicBezTo>
                    <a:pt x="46" y="129"/>
                    <a:pt x="46" y="129"/>
                    <a:pt x="46" y="129"/>
                  </a:cubicBezTo>
                  <a:cubicBezTo>
                    <a:pt x="52" y="124"/>
                    <a:pt x="52" y="124"/>
                    <a:pt x="52" y="124"/>
                  </a:cubicBezTo>
                  <a:cubicBezTo>
                    <a:pt x="53" y="125"/>
                    <a:pt x="53" y="125"/>
                    <a:pt x="53" y="125"/>
                  </a:cubicBezTo>
                  <a:cubicBezTo>
                    <a:pt x="58" y="134"/>
                    <a:pt x="58" y="134"/>
                    <a:pt x="58" y="134"/>
                  </a:cubicBezTo>
                  <a:cubicBezTo>
                    <a:pt x="60" y="136"/>
                    <a:pt x="62" y="136"/>
                    <a:pt x="66" y="136"/>
                  </a:cubicBezTo>
                  <a:cubicBezTo>
                    <a:pt x="68" y="136"/>
                    <a:pt x="68" y="136"/>
                    <a:pt x="68" y="136"/>
                  </a:cubicBezTo>
                  <a:cubicBezTo>
                    <a:pt x="68" y="136"/>
                    <a:pt x="68" y="136"/>
                    <a:pt x="68" y="136"/>
                  </a:cubicBezTo>
                  <a:cubicBezTo>
                    <a:pt x="66" y="131"/>
                    <a:pt x="66" y="131"/>
                    <a:pt x="66" y="131"/>
                  </a:cubicBezTo>
                  <a:cubicBezTo>
                    <a:pt x="74" y="134"/>
                    <a:pt x="74" y="134"/>
                    <a:pt x="74" y="134"/>
                  </a:cubicBezTo>
                  <a:cubicBezTo>
                    <a:pt x="76" y="134"/>
                    <a:pt x="76" y="134"/>
                    <a:pt x="76" y="134"/>
                  </a:cubicBezTo>
                  <a:cubicBezTo>
                    <a:pt x="76" y="134"/>
                    <a:pt x="76" y="134"/>
                    <a:pt x="76" y="134"/>
                  </a:cubicBezTo>
                  <a:cubicBezTo>
                    <a:pt x="76" y="135"/>
                    <a:pt x="76" y="135"/>
                    <a:pt x="76" y="135"/>
                  </a:cubicBezTo>
                  <a:cubicBezTo>
                    <a:pt x="84" y="141"/>
                    <a:pt x="84" y="141"/>
                    <a:pt x="84" y="141"/>
                  </a:cubicBezTo>
                  <a:cubicBezTo>
                    <a:pt x="86" y="138"/>
                    <a:pt x="86" y="138"/>
                    <a:pt x="86" y="138"/>
                  </a:cubicBezTo>
                  <a:cubicBezTo>
                    <a:pt x="85" y="124"/>
                    <a:pt x="85" y="124"/>
                    <a:pt x="85" y="124"/>
                  </a:cubicBezTo>
                  <a:cubicBezTo>
                    <a:pt x="86" y="124"/>
                    <a:pt x="86" y="124"/>
                    <a:pt x="86" y="124"/>
                  </a:cubicBezTo>
                  <a:cubicBezTo>
                    <a:pt x="86" y="124"/>
                    <a:pt x="86" y="124"/>
                    <a:pt x="86" y="124"/>
                  </a:cubicBezTo>
                  <a:cubicBezTo>
                    <a:pt x="90" y="118"/>
                    <a:pt x="90" y="118"/>
                    <a:pt x="90" y="118"/>
                  </a:cubicBezTo>
                  <a:cubicBezTo>
                    <a:pt x="91" y="117"/>
                    <a:pt x="90" y="115"/>
                    <a:pt x="88" y="113"/>
                  </a:cubicBezTo>
                  <a:cubicBezTo>
                    <a:pt x="87" y="112"/>
                    <a:pt x="87" y="112"/>
                    <a:pt x="87" y="112"/>
                  </a:cubicBezTo>
                  <a:cubicBezTo>
                    <a:pt x="88" y="111"/>
                    <a:pt x="88" y="111"/>
                    <a:pt x="88" y="111"/>
                  </a:cubicBezTo>
                  <a:cubicBezTo>
                    <a:pt x="88" y="110"/>
                    <a:pt x="88" y="110"/>
                    <a:pt x="88" y="110"/>
                  </a:cubicBezTo>
                  <a:cubicBezTo>
                    <a:pt x="90" y="110"/>
                    <a:pt x="90" y="110"/>
                    <a:pt x="90" y="110"/>
                  </a:cubicBezTo>
                  <a:cubicBezTo>
                    <a:pt x="100" y="94"/>
                    <a:pt x="100" y="94"/>
                    <a:pt x="100" y="94"/>
                  </a:cubicBezTo>
                  <a:cubicBezTo>
                    <a:pt x="100" y="94"/>
                    <a:pt x="100" y="94"/>
                    <a:pt x="100" y="94"/>
                  </a:cubicBezTo>
                  <a:cubicBezTo>
                    <a:pt x="102" y="94"/>
                    <a:pt x="102" y="94"/>
                    <a:pt x="102" y="94"/>
                  </a:cubicBezTo>
                  <a:cubicBezTo>
                    <a:pt x="103" y="95"/>
                    <a:pt x="103" y="95"/>
                    <a:pt x="103" y="95"/>
                  </a:cubicBezTo>
                  <a:cubicBezTo>
                    <a:pt x="103" y="96"/>
                    <a:pt x="103" y="96"/>
                    <a:pt x="103" y="96"/>
                  </a:cubicBezTo>
                  <a:cubicBezTo>
                    <a:pt x="102" y="102"/>
                    <a:pt x="102" y="102"/>
                    <a:pt x="102" y="102"/>
                  </a:cubicBezTo>
                  <a:cubicBezTo>
                    <a:pt x="103" y="102"/>
                    <a:pt x="103" y="102"/>
                    <a:pt x="103" y="102"/>
                  </a:cubicBezTo>
                  <a:cubicBezTo>
                    <a:pt x="114" y="92"/>
                    <a:pt x="114" y="92"/>
                    <a:pt x="114" y="92"/>
                  </a:cubicBezTo>
                  <a:cubicBezTo>
                    <a:pt x="114" y="87"/>
                    <a:pt x="114" y="87"/>
                    <a:pt x="114" y="87"/>
                  </a:cubicBezTo>
                  <a:cubicBezTo>
                    <a:pt x="112" y="87"/>
                    <a:pt x="112" y="87"/>
                    <a:pt x="112" y="87"/>
                  </a:cubicBezTo>
                  <a:cubicBezTo>
                    <a:pt x="108" y="87"/>
                    <a:pt x="108" y="87"/>
                    <a:pt x="108" y="87"/>
                  </a:cubicBezTo>
                  <a:cubicBezTo>
                    <a:pt x="114" y="69"/>
                    <a:pt x="114" y="69"/>
                    <a:pt x="114" y="69"/>
                  </a:cubicBezTo>
                  <a:cubicBezTo>
                    <a:pt x="108" y="68"/>
                    <a:pt x="108" y="68"/>
                    <a:pt x="108" y="68"/>
                  </a:cubicBezTo>
                  <a:cubicBezTo>
                    <a:pt x="108" y="68"/>
                    <a:pt x="108" y="68"/>
                    <a:pt x="108" y="68"/>
                  </a:cubicBezTo>
                  <a:cubicBezTo>
                    <a:pt x="108" y="68"/>
                    <a:pt x="108" y="68"/>
                    <a:pt x="108" y="68"/>
                  </a:cubicBezTo>
                  <a:cubicBezTo>
                    <a:pt x="108" y="67"/>
                    <a:pt x="108" y="67"/>
                    <a:pt x="108" y="67"/>
                  </a:cubicBezTo>
                  <a:cubicBezTo>
                    <a:pt x="106" y="65"/>
                    <a:pt x="106" y="65"/>
                    <a:pt x="106" y="65"/>
                  </a:cubicBezTo>
                  <a:cubicBezTo>
                    <a:pt x="104" y="62"/>
                    <a:pt x="104" y="60"/>
                    <a:pt x="106" y="58"/>
                  </a:cubicBezTo>
                  <a:cubicBezTo>
                    <a:pt x="116" y="58"/>
                    <a:pt x="116" y="58"/>
                    <a:pt x="116" y="58"/>
                  </a:cubicBezTo>
                  <a:cubicBezTo>
                    <a:pt x="122" y="58"/>
                    <a:pt x="122" y="58"/>
                    <a:pt x="122" y="58"/>
                  </a:cubicBezTo>
                  <a:cubicBezTo>
                    <a:pt x="122" y="56"/>
                    <a:pt x="120" y="52"/>
                    <a:pt x="117" y="46"/>
                  </a:cubicBezTo>
                  <a:cubicBezTo>
                    <a:pt x="108" y="44"/>
                    <a:pt x="108" y="44"/>
                    <a:pt x="108" y="44"/>
                  </a:cubicBezTo>
                  <a:cubicBezTo>
                    <a:pt x="117" y="35"/>
                    <a:pt x="117" y="35"/>
                    <a:pt x="117" y="35"/>
                  </a:cubicBezTo>
                  <a:cubicBezTo>
                    <a:pt x="117" y="33"/>
                    <a:pt x="117" y="33"/>
                    <a:pt x="117" y="33"/>
                  </a:cubicBezTo>
                  <a:cubicBezTo>
                    <a:pt x="113" y="34"/>
                    <a:pt x="113" y="34"/>
                    <a:pt x="113" y="34"/>
                  </a:cubicBezTo>
                  <a:cubicBezTo>
                    <a:pt x="111" y="34"/>
                    <a:pt x="111" y="34"/>
                    <a:pt x="111" y="34"/>
                  </a:cubicBezTo>
                  <a:cubicBezTo>
                    <a:pt x="111" y="34"/>
                    <a:pt x="111" y="34"/>
                    <a:pt x="111" y="34"/>
                  </a:cubicBezTo>
                  <a:cubicBezTo>
                    <a:pt x="111" y="33"/>
                    <a:pt x="111" y="33"/>
                    <a:pt x="111" y="33"/>
                  </a:cubicBezTo>
                  <a:cubicBezTo>
                    <a:pt x="110" y="32"/>
                    <a:pt x="110" y="32"/>
                    <a:pt x="110" y="32"/>
                  </a:cubicBezTo>
                  <a:cubicBezTo>
                    <a:pt x="109" y="28"/>
                    <a:pt x="107" y="25"/>
                    <a:pt x="103" y="24"/>
                  </a:cubicBezTo>
                  <a:cubicBezTo>
                    <a:pt x="87" y="24"/>
                    <a:pt x="87" y="24"/>
                    <a:pt x="87" y="24"/>
                  </a:cubicBezTo>
                  <a:cubicBezTo>
                    <a:pt x="80" y="32"/>
                    <a:pt x="80" y="32"/>
                    <a:pt x="80" y="32"/>
                  </a:cubicBezTo>
                  <a:cubicBezTo>
                    <a:pt x="80" y="33"/>
                    <a:pt x="80" y="33"/>
                    <a:pt x="80" y="33"/>
                  </a:cubicBezTo>
                  <a:cubicBezTo>
                    <a:pt x="78" y="32"/>
                    <a:pt x="78" y="32"/>
                    <a:pt x="78" y="32"/>
                  </a:cubicBezTo>
                  <a:cubicBezTo>
                    <a:pt x="53" y="24"/>
                    <a:pt x="53" y="24"/>
                    <a:pt x="53" y="24"/>
                  </a:cubicBezTo>
                  <a:cubicBezTo>
                    <a:pt x="78" y="18"/>
                    <a:pt x="78" y="18"/>
                    <a:pt x="78" y="18"/>
                  </a:cubicBezTo>
                  <a:cubicBezTo>
                    <a:pt x="79" y="18"/>
                    <a:pt x="83" y="14"/>
                    <a:pt x="90" y="6"/>
                  </a:cubicBezTo>
                  <a:cubicBezTo>
                    <a:pt x="82" y="0"/>
                    <a:pt x="82" y="0"/>
                    <a:pt x="82" y="0"/>
                  </a:cubicBezTo>
                  <a:lnTo>
                    <a:pt x="74" y="2"/>
                  </a:lnTo>
                  <a:close/>
                </a:path>
              </a:pathLst>
            </a:custGeom>
            <a:grpFill/>
            <a:ln>
              <a:noFill/>
            </a:ln>
          </p:spPr>
          <p:txBody>
            <a:bodyPr/>
            <a:lstStyle/>
            <a:p>
              <a:pPr eaLnBrk="1" fontAlgn="auto" hangingPunct="1">
                <a:spcBef>
                  <a:spcPct val="0"/>
                </a:spcBef>
                <a:spcAft>
                  <a:spcPct val="0"/>
                </a:spcAft>
                <a:defRPr/>
              </a:pPr>
              <a:endParaRPr altLang="en-US" lang="zh-CN">
                <a:solidFill>
                  <a:prstClr val="black"/>
                </a:solidFill>
                <a:latin typeface="+mn-lt"/>
                <a:ea typeface="+mn-ea"/>
                <a:cs typeface="+mn-cs"/>
              </a:endParaRPr>
            </a:p>
          </p:txBody>
        </p:sp>
        <p:sp>
          <p:nvSpPr>
            <p:cNvPr id="24" name="Freeform 25">
              <a:extLst>
                <a:ext uri="{FF2B5EF4-FFF2-40B4-BE49-F238E27FC236}">
                  <a16:creationId xmlns:a16="http://schemas.microsoft.com/office/drawing/2014/main" id="{1265D896-13A3-4372-947A-1CECB9ECB5C8}"/>
                </a:ext>
              </a:extLst>
            </p:cNvPr>
            <p:cNvSpPr/>
            <p:nvPr/>
          </p:nvSpPr>
          <p:spPr bwMode="auto">
            <a:xfrm>
              <a:off x="4540250" y="3573463"/>
              <a:ext cx="523875" cy="635000"/>
            </a:xfrm>
            <a:custGeom>
              <a:gdLst>
                <a:gd fmla="*/ 96 w 153" name="T0"/>
                <a:gd fmla="*/ 52 h 187" name="T1"/>
                <a:gd fmla="*/ 85 w 153" name="T2"/>
                <a:gd fmla="*/ 27 h 187" name="T3"/>
                <a:gd fmla="*/ 55 w 153" name="T4"/>
                <a:gd fmla="*/ 17 h 187" name="T5"/>
                <a:gd fmla="*/ 37 w 153" name="T6"/>
                <a:gd fmla="*/ 0 h 187" name="T7"/>
                <a:gd fmla="*/ 48 w 153" name="T8"/>
                <a:gd fmla="*/ 17 h 187" name="T9"/>
                <a:gd fmla="*/ 49 w 153" name="T10"/>
                <a:gd fmla="*/ 18 h 187" name="T11"/>
                <a:gd fmla="*/ 35 w 153" name="T12"/>
                <a:gd fmla="*/ 35 h 187" name="T13"/>
                <a:gd fmla="*/ 19 w 153" name="T14"/>
                <a:gd fmla="*/ 22 h 187" name="T15"/>
                <a:gd fmla="*/ 23 w 153" name="T16"/>
                <a:gd fmla="*/ 35 h 187" name="T17"/>
                <a:gd fmla="*/ 23 w 153" name="T18"/>
                <a:gd fmla="*/ 36 h 187" name="T19"/>
                <a:gd fmla="*/ 21 w 153" name="T20"/>
                <a:gd fmla="*/ 40 h 187" name="T21"/>
                <a:gd fmla="*/ 14 w 153" name="T22"/>
                <a:gd fmla="*/ 44 h 187" name="T23"/>
                <a:gd fmla="*/ 11 w 153" name="T24"/>
                <a:gd fmla="*/ 50 h 187" name="T25"/>
                <a:gd fmla="*/ 8 w 153" name="T26"/>
                <a:gd fmla="*/ 62 h 187" name="T27"/>
                <a:gd fmla="*/ 8 w 153" name="T28"/>
                <a:gd fmla="*/ 62 h 187" name="T29"/>
                <a:gd fmla="*/ 3 w 153" name="T30"/>
                <a:gd fmla="*/ 65 h 187" name="T31"/>
                <a:gd fmla="*/ 14 w 153" name="T32"/>
                <a:gd fmla="*/ 81 h 187" name="T33"/>
                <a:gd fmla="*/ 18 w 153" name="T34"/>
                <a:gd fmla="*/ 80 h 187" name="T35"/>
                <a:gd fmla="*/ 35 w 153" name="T36"/>
                <a:gd fmla="*/ 88 h 187" name="T37"/>
                <a:gd fmla="*/ 35 w 153" name="T38"/>
                <a:gd fmla="*/ 89 h 187" name="T39"/>
                <a:gd fmla="*/ 34 w 153" name="T40"/>
                <a:gd fmla="*/ 99 h 187" name="T41"/>
                <a:gd fmla="*/ 30 w 153" name="T42"/>
                <a:gd fmla="*/ 108 h 187" name="T43"/>
                <a:gd fmla="*/ 25 w 153" name="T44"/>
                <a:gd fmla="*/ 114 h 187" name="T45"/>
                <a:gd fmla="*/ 25 w 153" name="T46"/>
                <a:gd fmla="*/ 114 h 187" name="T47"/>
                <a:gd fmla="*/ 26 w 153" name="T48"/>
                <a:gd fmla="*/ 126 h 187" name="T49"/>
                <a:gd fmla="*/ 37 w 153" name="T50"/>
                <a:gd fmla="*/ 128 h 187" name="T51"/>
                <a:gd fmla="*/ 43 w 153" name="T52"/>
                <a:gd fmla="*/ 134 h 187" name="T53"/>
                <a:gd fmla="*/ 51 w 153" name="T54"/>
                <a:gd fmla="*/ 175 h 187" name="T55"/>
                <a:gd fmla="*/ 49 w 153" name="T56"/>
                <a:gd fmla="*/ 179 h 187" name="T57"/>
                <a:gd fmla="*/ 50 w 153" name="T58"/>
                <a:gd fmla="*/ 181 h 187" name="T59"/>
                <a:gd fmla="*/ 73 w 153" name="T60"/>
                <a:gd fmla="*/ 172 h 187" name="T61"/>
                <a:gd fmla="*/ 78 w 153" name="T62"/>
                <a:gd fmla="*/ 175 h 187" name="T63"/>
                <a:gd fmla="*/ 79 w 153" name="T64"/>
                <a:gd fmla="*/ 174 h 187" name="T65"/>
                <a:gd fmla="*/ 87 w 153" name="T66"/>
                <a:gd fmla="*/ 169 h 187" name="T67"/>
                <a:gd fmla="*/ 109 w 153" name="T68"/>
                <a:gd fmla="*/ 179 h 187" name="T69"/>
                <a:gd fmla="*/ 115 w 153" name="T70"/>
                <a:gd fmla="*/ 183 h 187" name="T71"/>
                <a:gd fmla="*/ 134 w 153" name="T72"/>
                <a:gd fmla="*/ 163 h 187" name="T73"/>
                <a:gd fmla="*/ 130 w 153" name="T74"/>
                <a:gd fmla="*/ 147 h 187" name="T75"/>
                <a:gd fmla="*/ 144 w 153" name="T76"/>
                <a:gd fmla="*/ 148 h 187" name="T77"/>
                <a:gd fmla="*/ 144 w 153" name="T78"/>
                <a:gd fmla="*/ 134 h 187" name="T79"/>
                <a:gd fmla="*/ 153 w 153" name="T80"/>
                <a:gd fmla="*/ 122 h 187" name="T81"/>
                <a:gd fmla="*/ 141 w 153" name="T82"/>
                <a:gd fmla="*/ 110 h 187" name="T83"/>
                <a:gd fmla="*/ 136 w 153" name="T84"/>
                <a:gd fmla="*/ 115 h 187" name="T85"/>
                <a:gd fmla="*/ 135 w 153" name="T86"/>
                <a:gd fmla="*/ 115 h 187" name="T87"/>
                <a:gd fmla="*/ 125 w 153" name="T88"/>
                <a:gd fmla="*/ 106 h 187" name="T89"/>
                <a:gd fmla="*/ 113 w 153" name="T90"/>
                <a:gd fmla="*/ 98 h 187" name="T91"/>
                <a:gd fmla="*/ 110 w 153" name="T92"/>
                <a:gd fmla="*/ 84 h 187" name="T93"/>
                <a:gd fmla="*/ 117 w 153" name="T94"/>
                <a:gd fmla="*/ 63 h 187" name="T95"/>
                <a:gd fmla="*/ 129 w 153" name="T96"/>
                <a:gd fmla="*/ 64 h 187" name="T97"/>
                <a:gd fmla="*/ 129 w 153" name="T98"/>
                <a:gd fmla="*/ 52 h 187" name="T99"/>
                <a:gd fmla="*/ 97 w 153" name="T100"/>
                <a:gd fmla="*/ 53 h 187" name="T101"/>
                <a:gd fmla="*/ 96 w 153" name="T102"/>
                <a:gd fmla="*/ 52 h 187" name="T1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b="b" l="0" r="r" t="0"/>
              <a:pathLst>
                <a:path h="187" w="153">
                  <a:moveTo>
                    <a:pt x="96" y="52"/>
                  </a:moveTo>
                  <a:cubicBezTo>
                    <a:pt x="96" y="52"/>
                    <a:pt x="96" y="52"/>
                    <a:pt x="96" y="52"/>
                  </a:cubicBezTo>
                  <a:cubicBezTo>
                    <a:pt x="96" y="52"/>
                    <a:pt x="96" y="52"/>
                    <a:pt x="96" y="52"/>
                  </a:cubicBezTo>
                  <a:cubicBezTo>
                    <a:pt x="91" y="37"/>
                    <a:pt x="87" y="28"/>
                    <a:pt x="85" y="27"/>
                  </a:cubicBezTo>
                  <a:cubicBezTo>
                    <a:pt x="71" y="22"/>
                    <a:pt x="71" y="22"/>
                    <a:pt x="71" y="22"/>
                  </a:cubicBezTo>
                  <a:cubicBezTo>
                    <a:pt x="63" y="20"/>
                    <a:pt x="57" y="18"/>
                    <a:pt x="55" y="17"/>
                  </a:cubicBezTo>
                  <a:cubicBezTo>
                    <a:pt x="51" y="14"/>
                    <a:pt x="45" y="9"/>
                    <a:pt x="39" y="0"/>
                  </a:cubicBezTo>
                  <a:cubicBezTo>
                    <a:pt x="37" y="0"/>
                    <a:pt x="37" y="0"/>
                    <a:pt x="37" y="0"/>
                  </a:cubicBezTo>
                  <a:cubicBezTo>
                    <a:pt x="37" y="0"/>
                    <a:pt x="37" y="0"/>
                    <a:pt x="37" y="0"/>
                  </a:cubicBezTo>
                  <a:cubicBezTo>
                    <a:pt x="38" y="3"/>
                    <a:pt x="41" y="9"/>
                    <a:pt x="48" y="17"/>
                  </a:cubicBezTo>
                  <a:cubicBezTo>
                    <a:pt x="49" y="17"/>
                    <a:pt x="49" y="17"/>
                    <a:pt x="49" y="17"/>
                  </a:cubicBezTo>
                  <a:cubicBezTo>
                    <a:pt x="49" y="18"/>
                    <a:pt x="49" y="18"/>
                    <a:pt x="49" y="18"/>
                  </a:cubicBezTo>
                  <a:cubicBezTo>
                    <a:pt x="43" y="30"/>
                    <a:pt x="43" y="30"/>
                    <a:pt x="43" y="30"/>
                  </a:cubicBezTo>
                  <a:cubicBezTo>
                    <a:pt x="40" y="34"/>
                    <a:pt x="38" y="36"/>
                    <a:pt x="35" y="35"/>
                  </a:cubicBezTo>
                  <a:cubicBezTo>
                    <a:pt x="34" y="34"/>
                    <a:pt x="31" y="31"/>
                    <a:pt x="25" y="24"/>
                  </a:cubicBezTo>
                  <a:cubicBezTo>
                    <a:pt x="19" y="22"/>
                    <a:pt x="19" y="22"/>
                    <a:pt x="19" y="22"/>
                  </a:cubicBezTo>
                  <a:cubicBezTo>
                    <a:pt x="19" y="24"/>
                    <a:pt x="20" y="28"/>
                    <a:pt x="23" y="34"/>
                  </a:cubicBezTo>
                  <a:cubicBezTo>
                    <a:pt x="23" y="35"/>
                    <a:pt x="23" y="35"/>
                    <a:pt x="23" y="35"/>
                  </a:cubicBezTo>
                  <a:cubicBezTo>
                    <a:pt x="23" y="35"/>
                    <a:pt x="23" y="35"/>
                    <a:pt x="23" y="35"/>
                  </a:cubicBezTo>
                  <a:cubicBezTo>
                    <a:pt x="23" y="36"/>
                    <a:pt x="23" y="36"/>
                    <a:pt x="23" y="36"/>
                  </a:cubicBezTo>
                  <a:cubicBezTo>
                    <a:pt x="23" y="36"/>
                    <a:pt x="23" y="36"/>
                    <a:pt x="23" y="36"/>
                  </a:cubicBezTo>
                  <a:cubicBezTo>
                    <a:pt x="21" y="40"/>
                    <a:pt x="21" y="40"/>
                    <a:pt x="21" y="40"/>
                  </a:cubicBezTo>
                  <a:cubicBezTo>
                    <a:pt x="14" y="44"/>
                    <a:pt x="14" y="44"/>
                    <a:pt x="14" y="44"/>
                  </a:cubicBezTo>
                  <a:cubicBezTo>
                    <a:pt x="14" y="44"/>
                    <a:pt x="14" y="44"/>
                    <a:pt x="14" y="44"/>
                  </a:cubicBezTo>
                  <a:cubicBezTo>
                    <a:pt x="12" y="44"/>
                    <a:pt x="12" y="44"/>
                    <a:pt x="12" y="44"/>
                  </a:cubicBezTo>
                  <a:cubicBezTo>
                    <a:pt x="11" y="46"/>
                    <a:pt x="11" y="48"/>
                    <a:pt x="11" y="50"/>
                  </a:cubicBezTo>
                  <a:cubicBezTo>
                    <a:pt x="12" y="56"/>
                    <a:pt x="11" y="60"/>
                    <a:pt x="10" y="61"/>
                  </a:cubicBezTo>
                  <a:cubicBezTo>
                    <a:pt x="9" y="62"/>
                    <a:pt x="9" y="62"/>
                    <a:pt x="8" y="62"/>
                  </a:cubicBezTo>
                  <a:cubicBezTo>
                    <a:pt x="8" y="62"/>
                    <a:pt x="8" y="62"/>
                    <a:pt x="8" y="62"/>
                  </a:cubicBezTo>
                  <a:cubicBezTo>
                    <a:pt x="8" y="62"/>
                    <a:pt x="8" y="62"/>
                    <a:pt x="8" y="62"/>
                  </a:cubicBezTo>
                  <a:cubicBezTo>
                    <a:pt x="0" y="60"/>
                    <a:pt x="0" y="60"/>
                    <a:pt x="0" y="60"/>
                  </a:cubicBezTo>
                  <a:cubicBezTo>
                    <a:pt x="0" y="62"/>
                    <a:pt x="1" y="64"/>
                    <a:pt x="3" y="65"/>
                  </a:cubicBezTo>
                  <a:cubicBezTo>
                    <a:pt x="7" y="68"/>
                    <a:pt x="11" y="74"/>
                    <a:pt x="14" y="80"/>
                  </a:cubicBezTo>
                  <a:cubicBezTo>
                    <a:pt x="14" y="81"/>
                    <a:pt x="14" y="81"/>
                    <a:pt x="14" y="81"/>
                  </a:cubicBezTo>
                  <a:cubicBezTo>
                    <a:pt x="14" y="81"/>
                    <a:pt x="14" y="81"/>
                    <a:pt x="14" y="81"/>
                  </a:cubicBezTo>
                  <a:cubicBezTo>
                    <a:pt x="18" y="80"/>
                    <a:pt x="18" y="80"/>
                    <a:pt x="18" y="80"/>
                  </a:cubicBezTo>
                  <a:cubicBezTo>
                    <a:pt x="22" y="79"/>
                    <a:pt x="26" y="80"/>
                    <a:pt x="30" y="83"/>
                  </a:cubicBezTo>
                  <a:cubicBezTo>
                    <a:pt x="35" y="88"/>
                    <a:pt x="35" y="88"/>
                    <a:pt x="35" y="88"/>
                  </a:cubicBezTo>
                  <a:cubicBezTo>
                    <a:pt x="35" y="88"/>
                    <a:pt x="35" y="88"/>
                    <a:pt x="35" y="88"/>
                  </a:cubicBezTo>
                  <a:cubicBezTo>
                    <a:pt x="35" y="89"/>
                    <a:pt x="35" y="89"/>
                    <a:pt x="35" y="89"/>
                  </a:cubicBezTo>
                  <a:cubicBezTo>
                    <a:pt x="35" y="89"/>
                    <a:pt x="35" y="89"/>
                    <a:pt x="35" y="89"/>
                  </a:cubicBezTo>
                  <a:cubicBezTo>
                    <a:pt x="34" y="99"/>
                    <a:pt x="34" y="99"/>
                    <a:pt x="34" y="99"/>
                  </a:cubicBezTo>
                  <a:cubicBezTo>
                    <a:pt x="35" y="101"/>
                    <a:pt x="36" y="103"/>
                    <a:pt x="35" y="104"/>
                  </a:cubicBezTo>
                  <a:cubicBezTo>
                    <a:pt x="35" y="106"/>
                    <a:pt x="33" y="108"/>
                    <a:pt x="30" y="108"/>
                  </a:cubicBezTo>
                  <a:cubicBezTo>
                    <a:pt x="27" y="108"/>
                    <a:pt x="25" y="110"/>
                    <a:pt x="25" y="114"/>
                  </a:cubicBezTo>
                  <a:cubicBezTo>
                    <a:pt x="25" y="114"/>
                    <a:pt x="25" y="114"/>
                    <a:pt x="25" y="114"/>
                  </a:cubicBezTo>
                  <a:cubicBezTo>
                    <a:pt x="25" y="114"/>
                    <a:pt x="25" y="114"/>
                    <a:pt x="25" y="114"/>
                  </a:cubicBezTo>
                  <a:cubicBezTo>
                    <a:pt x="25" y="114"/>
                    <a:pt x="25" y="114"/>
                    <a:pt x="25" y="114"/>
                  </a:cubicBezTo>
                  <a:cubicBezTo>
                    <a:pt x="21" y="121"/>
                    <a:pt x="21" y="121"/>
                    <a:pt x="21" y="121"/>
                  </a:cubicBezTo>
                  <a:cubicBezTo>
                    <a:pt x="26" y="126"/>
                    <a:pt x="26" y="126"/>
                    <a:pt x="26" y="126"/>
                  </a:cubicBezTo>
                  <a:cubicBezTo>
                    <a:pt x="37" y="128"/>
                    <a:pt x="37" y="128"/>
                    <a:pt x="37" y="128"/>
                  </a:cubicBezTo>
                  <a:cubicBezTo>
                    <a:pt x="37" y="128"/>
                    <a:pt x="37" y="128"/>
                    <a:pt x="37" y="128"/>
                  </a:cubicBezTo>
                  <a:cubicBezTo>
                    <a:pt x="37" y="128"/>
                    <a:pt x="37" y="128"/>
                    <a:pt x="37" y="128"/>
                  </a:cubicBezTo>
                  <a:cubicBezTo>
                    <a:pt x="43" y="134"/>
                    <a:pt x="43" y="134"/>
                    <a:pt x="43" y="134"/>
                  </a:cubicBezTo>
                  <a:cubicBezTo>
                    <a:pt x="36" y="143"/>
                    <a:pt x="36" y="143"/>
                    <a:pt x="36" y="143"/>
                  </a:cubicBezTo>
                  <a:cubicBezTo>
                    <a:pt x="51" y="175"/>
                    <a:pt x="51" y="175"/>
                    <a:pt x="51" y="175"/>
                  </a:cubicBezTo>
                  <a:cubicBezTo>
                    <a:pt x="51" y="176"/>
                    <a:pt x="51" y="176"/>
                    <a:pt x="51" y="176"/>
                  </a:cubicBezTo>
                  <a:cubicBezTo>
                    <a:pt x="49" y="179"/>
                    <a:pt x="49" y="179"/>
                    <a:pt x="49" y="179"/>
                  </a:cubicBezTo>
                  <a:cubicBezTo>
                    <a:pt x="50" y="181"/>
                    <a:pt x="50" y="181"/>
                    <a:pt x="50" y="181"/>
                  </a:cubicBezTo>
                  <a:cubicBezTo>
                    <a:pt x="50" y="181"/>
                    <a:pt x="50" y="181"/>
                    <a:pt x="50" y="181"/>
                  </a:cubicBezTo>
                  <a:cubicBezTo>
                    <a:pt x="77" y="164"/>
                    <a:pt x="77" y="164"/>
                    <a:pt x="77" y="164"/>
                  </a:cubicBezTo>
                  <a:cubicBezTo>
                    <a:pt x="73" y="172"/>
                    <a:pt x="73" y="172"/>
                    <a:pt x="73" y="172"/>
                  </a:cubicBezTo>
                  <a:cubicBezTo>
                    <a:pt x="69" y="178"/>
                    <a:pt x="67" y="183"/>
                    <a:pt x="67" y="187"/>
                  </a:cubicBezTo>
                  <a:cubicBezTo>
                    <a:pt x="71" y="185"/>
                    <a:pt x="75" y="181"/>
                    <a:pt x="78" y="175"/>
                  </a:cubicBezTo>
                  <a:cubicBezTo>
                    <a:pt x="78" y="174"/>
                    <a:pt x="78" y="174"/>
                    <a:pt x="78" y="174"/>
                  </a:cubicBezTo>
                  <a:cubicBezTo>
                    <a:pt x="79" y="174"/>
                    <a:pt x="79" y="174"/>
                    <a:pt x="79" y="174"/>
                  </a:cubicBezTo>
                  <a:cubicBezTo>
                    <a:pt x="86" y="170"/>
                    <a:pt x="86" y="170"/>
                    <a:pt x="86" y="170"/>
                  </a:cubicBezTo>
                  <a:cubicBezTo>
                    <a:pt x="87" y="169"/>
                    <a:pt x="87" y="169"/>
                    <a:pt x="87" y="169"/>
                  </a:cubicBezTo>
                  <a:cubicBezTo>
                    <a:pt x="97" y="179"/>
                    <a:pt x="97" y="179"/>
                    <a:pt x="97" y="179"/>
                  </a:cubicBezTo>
                  <a:cubicBezTo>
                    <a:pt x="109" y="179"/>
                    <a:pt x="109" y="179"/>
                    <a:pt x="109" y="179"/>
                  </a:cubicBezTo>
                  <a:cubicBezTo>
                    <a:pt x="110" y="180"/>
                    <a:pt x="110" y="180"/>
                    <a:pt x="110" y="180"/>
                  </a:cubicBezTo>
                  <a:cubicBezTo>
                    <a:pt x="115" y="183"/>
                    <a:pt x="115" y="183"/>
                    <a:pt x="115" y="183"/>
                  </a:cubicBezTo>
                  <a:cubicBezTo>
                    <a:pt x="130" y="170"/>
                    <a:pt x="130" y="170"/>
                    <a:pt x="130" y="170"/>
                  </a:cubicBezTo>
                  <a:cubicBezTo>
                    <a:pt x="131" y="169"/>
                    <a:pt x="133" y="167"/>
                    <a:pt x="134" y="163"/>
                  </a:cubicBezTo>
                  <a:cubicBezTo>
                    <a:pt x="136" y="160"/>
                    <a:pt x="136" y="160"/>
                    <a:pt x="136" y="160"/>
                  </a:cubicBezTo>
                  <a:cubicBezTo>
                    <a:pt x="136" y="158"/>
                    <a:pt x="134" y="154"/>
                    <a:pt x="130" y="147"/>
                  </a:cubicBezTo>
                  <a:cubicBezTo>
                    <a:pt x="127" y="142"/>
                    <a:pt x="127" y="142"/>
                    <a:pt x="127" y="142"/>
                  </a:cubicBezTo>
                  <a:cubicBezTo>
                    <a:pt x="144" y="148"/>
                    <a:pt x="144" y="148"/>
                    <a:pt x="144" y="148"/>
                  </a:cubicBezTo>
                  <a:cubicBezTo>
                    <a:pt x="149" y="145"/>
                    <a:pt x="149" y="145"/>
                    <a:pt x="149" y="145"/>
                  </a:cubicBezTo>
                  <a:cubicBezTo>
                    <a:pt x="144" y="134"/>
                    <a:pt x="144" y="134"/>
                    <a:pt x="144" y="134"/>
                  </a:cubicBezTo>
                  <a:cubicBezTo>
                    <a:pt x="144" y="134"/>
                    <a:pt x="144" y="134"/>
                    <a:pt x="144" y="134"/>
                  </a:cubicBezTo>
                  <a:cubicBezTo>
                    <a:pt x="153" y="122"/>
                    <a:pt x="153" y="122"/>
                    <a:pt x="153" y="122"/>
                  </a:cubicBezTo>
                  <a:cubicBezTo>
                    <a:pt x="149" y="116"/>
                    <a:pt x="149" y="116"/>
                    <a:pt x="149" y="116"/>
                  </a:cubicBezTo>
                  <a:cubicBezTo>
                    <a:pt x="145" y="112"/>
                    <a:pt x="143" y="110"/>
                    <a:pt x="141" y="110"/>
                  </a:cubicBezTo>
                  <a:cubicBezTo>
                    <a:pt x="141" y="111"/>
                    <a:pt x="141" y="111"/>
                    <a:pt x="141" y="111"/>
                  </a:cubicBezTo>
                  <a:cubicBezTo>
                    <a:pt x="136" y="115"/>
                    <a:pt x="136" y="115"/>
                    <a:pt x="136" y="115"/>
                  </a:cubicBezTo>
                  <a:cubicBezTo>
                    <a:pt x="135" y="115"/>
                    <a:pt x="135" y="115"/>
                    <a:pt x="135" y="115"/>
                  </a:cubicBezTo>
                  <a:cubicBezTo>
                    <a:pt x="135" y="115"/>
                    <a:pt x="135" y="115"/>
                    <a:pt x="135" y="115"/>
                  </a:cubicBezTo>
                  <a:cubicBezTo>
                    <a:pt x="127" y="112"/>
                    <a:pt x="127" y="112"/>
                    <a:pt x="127" y="112"/>
                  </a:cubicBezTo>
                  <a:cubicBezTo>
                    <a:pt x="125" y="106"/>
                    <a:pt x="125" y="106"/>
                    <a:pt x="125" y="106"/>
                  </a:cubicBezTo>
                  <a:cubicBezTo>
                    <a:pt x="123" y="106"/>
                    <a:pt x="120" y="104"/>
                    <a:pt x="117" y="101"/>
                  </a:cubicBezTo>
                  <a:cubicBezTo>
                    <a:pt x="113" y="98"/>
                    <a:pt x="113" y="98"/>
                    <a:pt x="113" y="98"/>
                  </a:cubicBezTo>
                  <a:cubicBezTo>
                    <a:pt x="109" y="97"/>
                    <a:pt x="107" y="95"/>
                    <a:pt x="107" y="93"/>
                  </a:cubicBezTo>
                  <a:cubicBezTo>
                    <a:pt x="107" y="90"/>
                    <a:pt x="107" y="88"/>
                    <a:pt x="110" y="84"/>
                  </a:cubicBezTo>
                  <a:cubicBezTo>
                    <a:pt x="114" y="78"/>
                    <a:pt x="117" y="72"/>
                    <a:pt x="117" y="68"/>
                  </a:cubicBezTo>
                  <a:cubicBezTo>
                    <a:pt x="117" y="63"/>
                    <a:pt x="117" y="63"/>
                    <a:pt x="117" y="63"/>
                  </a:cubicBezTo>
                  <a:cubicBezTo>
                    <a:pt x="119" y="64"/>
                    <a:pt x="119" y="64"/>
                    <a:pt x="119" y="64"/>
                  </a:cubicBezTo>
                  <a:cubicBezTo>
                    <a:pt x="129" y="64"/>
                    <a:pt x="129" y="64"/>
                    <a:pt x="129" y="64"/>
                  </a:cubicBezTo>
                  <a:cubicBezTo>
                    <a:pt x="129" y="63"/>
                    <a:pt x="131" y="59"/>
                    <a:pt x="132" y="52"/>
                  </a:cubicBezTo>
                  <a:cubicBezTo>
                    <a:pt x="129" y="52"/>
                    <a:pt x="129" y="52"/>
                    <a:pt x="129" y="52"/>
                  </a:cubicBezTo>
                  <a:cubicBezTo>
                    <a:pt x="123" y="56"/>
                    <a:pt x="118" y="59"/>
                    <a:pt x="115" y="60"/>
                  </a:cubicBezTo>
                  <a:cubicBezTo>
                    <a:pt x="110" y="61"/>
                    <a:pt x="105" y="59"/>
                    <a:pt x="97" y="53"/>
                  </a:cubicBezTo>
                  <a:cubicBezTo>
                    <a:pt x="97" y="53"/>
                    <a:pt x="97" y="53"/>
                    <a:pt x="97" y="53"/>
                  </a:cubicBezTo>
                  <a:lnTo>
                    <a:pt x="96" y="52"/>
                  </a:lnTo>
                  <a:close/>
                </a:path>
              </a:pathLst>
            </a:custGeom>
            <a:grpFill/>
            <a:ln>
              <a:noFill/>
            </a:ln>
          </p:spPr>
          <p:txBody>
            <a:bodyPr/>
            <a:lstStyle/>
            <a:p>
              <a:pPr eaLnBrk="1" fontAlgn="auto" hangingPunct="1">
                <a:spcBef>
                  <a:spcPct val="0"/>
                </a:spcBef>
                <a:spcAft>
                  <a:spcPct val="0"/>
                </a:spcAft>
                <a:defRPr/>
              </a:pPr>
              <a:endParaRPr altLang="en-US" lang="zh-CN">
                <a:solidFill>
                  <a:prstClr val="black"/>
                </a:solidFill>
                <a:latin typeface="+mn-lt"/>
                <a:ea typeface="+mn-ea"/>
                <a:cs typeface="+mn-cs"/>
              </a:endParaRPr>
            </a:p>
          </p:txBody>
        </p:sp>
        <p:sp>
          <p:nvSpPr>
            <p:cNvPr id="25" name="Freeform 26">
              <a:extLst>
                <a:ext uri="{FF2B5EF4-FFF2-40B4-BE49-F238E27FC236}">
                  <a16:creationId xmlns:a16="http://schemas.microsoft.com/office/drawing/2014/main" id="{C411FBF3-4AE0-4848-838F-C16D7E626391}"/>
                </a:ext>
              </a:extLst>
            </p:cNvPr>
            <p:cNvSpPr/>
            <p:nvPr/>
          </p:nvSpPr>
          <p:spPr bwMode="auto">
            <a:xfrm>
              <a:off x="4640263" y="2840038"/>
              <a:ext cx="136525" cy="196850"/>
            </a:xfrm>
            <a:custGeom>
              <a:gdLst>
                <a:gd fmla="*/ 24 w 40" name="T0"/>
                <a:gd fmla="*/ 0 h 58" name="T1"/>
                <a:gd fmla="*/ 22 w 40" name="T2"/>
                <a:gd fmla="*/ 0 h 58" name="T3"/>
                <a:gd fmla="*/ 16 w 40" name="T4"/>
                <a:gd fmla="*/ 6 h 58" name="T5"/>
                <a:gd fmla="*/ 15 w 40" name="T6"/>
                <a:gd fmla="*/ 5 h 58" name="T7"/>
                <a:gd fmla="*/ 15 w 40" name="T8"/>
                <a:gd fmla="*/ 6 h 58" name="T9"/>
                <a:gd fmla="*/ 15 w 40" name="T10"/>
                <a:gd fmla="*/ 6 h 58" name="T11"/>
                <a:gd fmla="*/ 12 w 40" name="T12"/>
                <a:gd fmla="*/ 10 h 58" name="T13"/>
                <a:gd fmla="*/ 10 w 40" name="T14"/>
                <a:gd fmla="*/ 10 h 58" name="T15"/>
                <a:gd fmla="*/ 6 w 40" name="T16"/>
                <a:gd fmla="*/ 13 h 58" name="T17"/>
                <a:gd fmla="*/ 5 w 40" name="T18"/>
                <a:gd fmla="*/ 16 h 58" name="T19"/>
                <a:gd fmla="*/ 2 w 40" name="T20"/>
                <a:gd fmla="*/ 24 h 58" name="T21"/>
                <a:gd fmla="*/ 1 w 40" name="T22"/>
                <a:gd fmla="*/ 29 h 58" name="T23"/>
                <a:gd fmla="*/ 0 w 40" name="T24"/>
                <a:gd fmla="*/ 38 h 58" name="T25"/>
                <a:gd fmla="*/ 3 w 40" name="T26"/>
                <a:gd fmla="*/ 50 h 58" name="T27"/>
                <a:gd fmla="*/ 10 w 40" name="T28"/>
                <a:gd fmla="*/ 55 h 58" name="T29"/>
                <a:gd fmla="*/ 19 w 40" name="T30"/>
                <a:gd fmla="*/ 58 h 58" name="T31"/>
                <a:gd fmla="*/ 28 w 40" name="T32"/>
                <a:gd fmla="*/ 54 h 58" name="T33"/>
                <a:gd fmla="*/ 26 w 40" name="T34"/>
                <a:gd fmla="*/ 50 h 58" name="T35"/>
                <a:gd fmla="*/ 26 w 40" name="T36"/>
                <a:gd fmla="*/ 49 h 58" name="T37"/>
                <a:gd fmla="*/ 26 w 40" name="T38"/>
                <a:gd fmla="*/ 48 h 58" name="T39"/>
                <a:gd fmla="*/ 26 w 40" name="T40"/>
                <a:gd fmla="*/ 45 h 58" name="T41"/>
                <a:gd fmla="*/ 26 w 40" name="T42"/>
                <a:gd fmla="*/ 44 h 58" name="T43"/>
                <a:gd fmla="*/ 31 w 40" name="T44"/>
                <a:gd fmla="*/ 36 h 58" name="T45"/>
                <a:gd fmla="*/ 38 w 40" name="T46"/>
                <a:gd fmla="*/ 36 h 58" name="T47"/>
                <a:gd fmla="*/ 40 w 40" name="T48"/>
                <a:gd fmla="*/ 36 h 58" name="T49"/>
                <a:gd fmla="*/ 33 w 40" name="T50"/>
                <a:gd fmla="*/ 24 h 58" name="T51"/>
                <a:gd fmla="*/ 30 w 40" name="T52"/>
                <a:gd fmla="*/ 20 h 58" name="T53"/>
                <a:gd fmla="*/ 26 w 40" name="T54"/>
                <a:gd fmla="*/ 8 h 58" name="T55"/>
                <a:gd fmla="*/ 24 w 40" name="T56"/>
                <a:gd fmla="*/ 0 h 58" name="T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b="b" l="0" r="r" t="0"/>
              <a:pathLst>
                <a:path h="57" w="40">
                  <a:moveTo>
                    <a:pt x="24" y="0"/>
                  </a:moveTo>
                  <a:cubicBezTo>
                    <a:pt x="22" y="0"/>
                    <a:pt x="22" y="0"/>
                    <a:pt x="22" y="0"/>
                  </a:cubicBezTo>
                  <a:cubicBezTo>
                    <a:pt x="20" y="0"/>
                    <a:pt x="18" y="2"/>
                    <a:pt x="16" y="6"/>
                  </a:cubicBezTo>
                  <a:cubicBezTo>
                    <a:pt x="15" y="5"/>
                    <a:pt x="15" y="5"/>
                    <a:pt x="15" y="5"/>
                  </a:cubicBezTo>
                  <a:cubicBezTo>
                    <a:pt x="15" y="6"/>
                    <a:pt x="15" y="6"/>
                    <a:pt x="15" y="6"/>
                  </a:cubicBezTo>
                  <a:cubicBezTo>
                    <a:pt x="15" y="6"/>
                    <a:pt x="15" y="6"/>
                    <a:pt x="15" y="6"/>
                  </a:cubicBezTo>
                  <a:cubicBezTo>
                    <a:pt x="12" y="10"/>
                    <a:pt x="12" y="10"/>
                    <a:pt x="12" y="10"/>
                  </a:cubicBezTo>
                  <a:cubicBezTo>
                    <a:pt x="10" y="10"/>
                    <a:pt x="10" y="10"/>
                    <a:pt x="10" y="10"/>
                  </a:cubicBezTo>
                  <a:cubicBezTo>
                    <a:pt x="6" y="13"/>
                    <a:pt x="6" y="13"/>
                    <a:pt x="6" y="13"/>
                  </a:cubicBezTo>
                  <a:cubicBezTo>
                    <a:pt x="5" y="16"/>
                    <a:pt x="5" y="16"/>
                    <a:pt x="5" y="16"/>
                  </a:cubicBezTo>
                  <a:cubicBezTo>
                    <a:pt x="6" y="20"/>
                    <a:pt x="4" y="23"/>
                    <a:pt x="2" y="24"/>
                  </a:cubicBezTo>
                  <a:cubicBezTo>
                    <a:pt x="1" y="29"/>
                    <a:pt x="1" y="29"/>
                    <a:pt x="1" y="29"/>
                  </a:cubicBezTo>
                  <a:cubicBezTo>
                    <a:pt x="0" y="30"/>
                    <a:pt x="0" y="34"/>
                    <a:pt x="0" y="38"/>
                  </a:cubicBezTo>
                  <a:cubicBezTo>
                    <a:pt x="3" y="50"/>
                    <a:pt x="3" y="50"/>
                    <a:pt x="3" y="50"/>
                  </a:cubicBezTo>
                  <a:cubicBezTo>
                    <a:pt x="4" y="52"/>
                    <a:pt x="6" y="54"/>
                    <a:pt x="10" y="55"/>
                  </a:cubicBezTo>
                  <a:cubicBezTo>
                    <a:pt x="19" y="58"/>
                    <a:pt x="19" y="58"/>
                    <a:pt x="19" y="58"/>
                  </a:cubicBezTo>
                  <a:cubicBezTo>
                    <a:pt x="21" y="58"/>
                    <a:pt x="24" y="56"/>
                    <a:pt x="28" y="54"/>
                  </a:cubicBezTo>
                  <a:cubicBezTo>
                    <a:pt x="26" y="50"/>
                    <a:pt x="26" y="50"/>
                    <a:pt x="26" y="50"/>
                  </a:cubicBezTo>
                  <a:cubicBezTo>
                    <a:pt x="26" y="49"/>
                    <a:pt x="26" y="49"/>
                    <a:pt x="26" y="49"/>
                  </a:cubicBezTo>
                  <a:cubicBezTo>
                    <a:pt x="26" y="48"/>
                    <a:pt x="26" y="48"/>
                    <a:pt x="26" y="48"/>
                  </a:cubicBezTo>
                  <a:cubicBezTo>
                    <a:pt x="26" y="45"/>
                    <a:pt x="26" y="45"/>
                    <a:pt x="26" y="45"/>
                  </a:cubicBezTo>
                  <a:cubicBezTo>
                    <a:pt x="26" y="44"/>
                    <a:pt x="26" y="44"/>
                    <a:pt x="26" y="44"/>
                  </a:cubicBezTo>
                  <a:cubicBezTo>
                    <a:pt x="31" y="36"/>
                    <a:pt x="31" y="36"/>
                    <a:pt x="31" y="36"/>
                  </a:cubicBezTo>
                  <a:cubicBezTo>
                    <a:pt x="38" y="36"/>
                    <a:pt x="38" y="36"/>
                    <a:pt x="38" y="36"/>
                  </a:cubicBezTo>
                  <a:cubicBezTo>
                    <a:pt x="40" y="36"/>
                    <a:pt x="40" y="36"/>
                    <a:pt x="40" y="36"/>
                  </a:cubicBezTo>
                  <a:cubicBezTo>
                    <a:pt x="40" y="34"/>
                    <a:pt x="37" y="29"/>
                    <a:pt x="33" y="24"/>
                  </a:cubicBezTo>
                  <a:cubicBezTo>
                    <a:pt x="30" y="20"/>
                    <a:pt x="30" y="20"/>
                    <a:pt x="30" y="20"/>
                  </a:cubicBezTo>
                  <a:cubicBezTo>
                    <a:pt x="28" y="16"/>
                    <a:pt x="27" y="13"/>
                    <a:pt x="26" y="8"/>
                  </a:cubicBezTo>
                  <a:cubicBezTo>
                    <a:pt x="26" y="4"/>
                    <a:pt x="24" y="2"/>
                    <a:pt x="24" y="0"/>
                  </a:cubicBezTo>
                  <a:close/>
                </a:path>
              </a:pathLst>
            </a:custGeom>
            <a:grpFill/>
            <a:ln>
              <a:noFill/>
            </a:ln>
          </p:spPr>
          <p:txBody>
            <a:bodyPr/>
            <a:lstStyle/>
            <a:p>
              <a:pPr eaLnBrk="1" fontAlgn="auto" hangingPunct="1">
                <a:spcBef>
                  <a:spcPct val="0"/>
                </a:spcBef>
                <a:spcAft>
                  <a:spcPct val="0"/>
                </a:spcAft>
                <a:defRPr/>
              </a:pPr>
              <a:endParaRPr altLang="en-US" lang="zh-CN">
                <a:solidFill>
                  <a:prstClr val="black"/>
                </a:solidFill>
                <a:latin typeface="+mn-lt"/>
                <a:ea typeface="+mn-ea"/>
                <a:cs typeface="+mn-cs"/>
              </a:endParaRPr>
            </a:p>
          </p:txBody>
        </p:sp>
        <p:sp>
          <p:nvSpPr>
            <p:cNvPr id="26" name="Freeform 27">
              <a:extLst>
                <a:ext uri="{FF2B5EF4-FFF2-40B4-BE49-F238E27FC236}">
                  <a16:creationId xmlns:a16="http://schemas.microsoft.com/office/drawing/2014/main" id="{2BB23A18-CCC9-43B9-ACF3-EE462CB0B0E1}"/>
                </a:ext>
              </a:extLst>
            </p:cNvPr>
            <p:cNvSpPr/>
            <p:nvPr/>
          </p:nvSpPr>
          <p:spPr bwMode="auto">
            <a:xfrm>
              <a:off x="4503738" y="2747963"/>
              <a:ext cx="184150" cy="196850"/>
            </a:xfrm>
            <a:custGeom>
              <a:gdLst>
                <a:gd fmla="*/ 27 w 54" name="T0"/>
                <a:gd fmla="*/ 12 h 58" name="T1"/>
                <a:gd fmla="*/ 26 w 54" name="T2"/>
                <a:gd fmla="*/ 13 h 58" name="T3"/>
                <a:gd fmla="*/ 25 w 54" name="T4"/>
                <a:gd fmla="*/ 13 h 58" name="T5"/>
                <a:gd fmla="*/ 20 w 54" name="T6"/>
                <a:gd fmla="*/ 12 h 58" name="T7"/>
                <a:gd fmla="*/ 20 w 54" name="T8"/>
                <a:gd fmla="*/ 15 h 58" name="T9"/>
                <a:gd fmla="*/ 20 w 54" name="T10"/>
                <a:gd fmla="*/ 16 h 58" name="T11"/>
                <a:gd fmla="*/ 18 w 54" name="T12"/>
                <a:gd fmla="*/ 16 h 58" name="T13"/>
                <a:gd fmla="*/ 10 w 54" name="T14"/>
                <a:gd fmla="*/ 19 h 58" name="T15"/>
                <a:gd fmla="*/ 10 w 54" name="T16"/>
                <a:gd fmla="*/ 20 h 58" name="T17"/>
                <a:gd fmla="*/ 12 w 54" name="T18"/>
                <a:gd fmla="*/ 29 h 58" name="T19"/>
                <a:gd fmla="*/ 13 w 54" name="T20"/>
                <a:gd fmla="*/ 29 h 58" name="T21"/>
                <a:gd fmla="*/ 12 w 54" name="T22"/>
                <a:gd fmla="*/ 31 h 58" name="T23"/>
                <a:gd fmla="*/ 2 w 54" name="T24"/>
                <a:gd fmla="*/ 41 h 58" name="T25"/>
                <a:gd fmla="*/ 0 w 54" name="T26"/>
                <a:gd fmla="*/ 45 h 58" name="T27"/>
                <a:gd fmla="*/ 3 w 54" name="T28"/>
                <a:gd fmla="*/ 49 h 58" name="T29"/>
                <a:gd fmla="*/ 8 w 54" name="T30"/>
                <a:gd fmla="*/ 50 h 58" name="T31"/>
                <a:gd fmla="*/ 11 w 54" name="T32"/>
                <a:gd fmla="*/ 51 h 58" name="T33"/>
                <a:gd fmla="*/ 20 w 54" name="T34"/>
                <a:gd fmla="*/ 53 h 58" name="T35"/>
                <a:gd fmla="*/ 24 w 54" name="T36"/>
                <a:gd fmla="*/ 56 h 58" name="T37"/>
                <a:gd fmla="*/ 32 w 54" name="T38"/>
                <a:gd fmla="*/ 58 h 58" name="T39"/>
                <a:gd fmla="*/ 37 w 54" name="T40"/>
                <a:gd fmla="*/ 53 h 58" name="T41"/>
                <a:gd fmla="*/ 40 w 54" name="T42"/>
                <a:gd fmla="*/ 50 h 58" name="T43"/>
                <a:gd fmla="*/ 42 w 54" name="T44"/>
                <a:gd fmla="*/ 42 h 58" name="T45"/>
                <a:gd fmla="*/ 40 w 54" name="T46"/>
                <a:gd fmla="*/ 33 h 58" name="T47"/>
                <a:gd fmla="*/ 44 w 54" name="T48"/>
                <a:gd fmla="*/ 34 h 58" name="T49"/>
                <a:gd fmla="*/ 49 w 54" name="T50"/>
                <a:gd fmla="*/ 35 h 58" name="T51"/>
                <a:gd fmla="*/ 51 w 54" name="T52"/>
                <a:gd fmla="*/ 33 h 58" name="T53"/>
                <a:gd fmla="*/ 52 w 54" name="T54"/>
                <a:gd fmla="*/ 31 h 58" name="T55"/>
                <a:gd fmla="*/ 48 w 54" name="T56"/>
                <a:gd fmla="*/ 19 h 58" name="T57"/>
                <a:gd fmla="*/ 49 w 54" name="T58"/>
                <a:gd fmla="*/ 15 h 58" name="T59"/>
                <a:gd fmla="*/ 54 w 54" name="T60"/>
                <a:gd fmla="*/ 12 h 58" name="T61"/>
                <a:gd fmla="*/ 54 w 54" name="T62"/>
                <a:gd fmla="*/ 12 h 58" name="T63"/>
                <a:gd fmla="*/ 53 w 54" name="T64"/>
                <a:gd fmla="*/ 9 h 58" name="T65"/>
                <a:gd fmla="*/ 44 w 54" name="T66"/>
                <a:gd fmla="*/ 9 h 58" name="T67"/>
                <a:gd fmla="*/ 44 w 54" name="T68"/>
                <a:gd fmla="*/ 9 h 58" name="T69"/>
                <a:gd fmla="*/ 35 w 54" name="T70"/>
                <a:gd fmla="*/ 3 h 58" name="T71"/>
                <a:gd fmla="*/ 24 w 54" name="T72"/>
                <a:gd fmla="*/ 1 h 58" name="T73"/>
                <a:gd fmla="*/ 23 w 54" name="T74"/>
                <a:gd fmla="*/ 2 h 58" name="T75"/>
                <a:gd fmla="*/ 26 w 54" name="T76"/>
                <a:gd fmla="*/ 6 h 58" name="T77"/>
                <a:gd fmla="*/ 27 w 54" name="T78"/>
                <a:gd fmla="*/ 12 h 58" name="T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b="b" l="0" r="r" t="0"/>
              <a:pathLst>
                <a:path h="57" w="54">
                  <a:moveTo>
                    <a:pt x="27" y="12"/>
                  </a:moveTo>
                  <a:cubicBezTo>
                    <a:pt x="26" y="13"/>
                    <a:pt x="26" y="13"/>
                    <a:pt x="26" y="13"/>
                  </a:cubicBezTo>
                  <a:cubicBezTo>
                    <a:pt x="25" y="13"/>
                    <a:pt x="25" y="13"/>
                    <a:pt x="25" y="13"/>
                  </a:cubicBezTo>
                  <a:cubicBezTo>
                    <a:pt x="20" y="12"/>
                    <a:pt x="20" y="12"/>
                    <a:pt x="20" y="12"/>
                  </a:cubicBezTo>
                  <a:cubicBezTo>
                    <a:pt x="20" y="15"/>
                    <a:pt x="20" y="15"/>
                    <a:pt x="20" y="15"/>
                  </a:cubicBezTo>
                  <a:cubicBezTo>
                    <a:pt x="20" y="16"/>
                    <a:pt x="20" y="16"/>
                    <a:pt x="20" y="16"/>
                  </a:cubicBezTo>
                  <a:cubicBezTo>
                    <a:pt x="18" y="16"/>
                    <a:pt x="18" y="16"/>
                    <a:pt x="18" y="16"/>
                  </a:cubicBezTo>
                  <a:cubicBezTo>
                    <a:pt x="10" y="19"/>
                    <a:pt x="10" y="19"/>
                    <a:pt x="10" y="19"/>
                  </a:cubicBezTo>
                  <a:cubicBezTo>
                    <a:pt x="10" y="20"/>
                    <a:pt x="10" y="20"/>
                    <a:pt x="10" y="20"/>
                  </a:cubicBezTo>
                  <a:cubicBezTo>
                    <a:pt x="8" y="23"/>
                    <a:pt x="10" y="25"/>
                    <a:pt x="12" y="29"/>
                  </a:cubicBezTo>
                  <a:cubicBezTo>
                    <a:pt x="13" y="29"/>
                    <a:pt x="13" y="29"/>
                    <a:pt x="13" y="29"/>
                  </a:cubicBezTo>
                  <a:cubicBezTo>
                    <a:pt x="12" y="31"/>
                    <a:pt x="12" y="31"/>
                    <a:pt x="12" y="31"/>
                  </a:cubicBezTo>
                  <a:cubicBezTo>
                    <a:pt x="10" y="35"/>
                    <a:pt x="6" y="39"/>
                    <a:pt x="2" y="41"/>
                  </a:cubicBezTo>
                  <a:cubicBezTo>
                    <a:pt x="1" y="43"/>
                    <a:pt x="0" y="44"/>
                    <a:pt x="0" y="45"/>
                  </a:cubicBezTo>
                  <a:cubicBezTo>
                    <a:pt x="3" y="49"/>
                    <a:pt x="3" y="49"/>
                    <a:pt x="3" y="49"/>
                  </a:cubicBezTo>
                  <a:cubicBezTo>
                    <a:pt x="8" y="50"/>
                    <a:pt x="8" y="50"/>
                    <a:pt x="8" y="50"/>
                  </a:cubicBezTo>
                  <a:cubicBezTo>
                    <a:pt x="11" y="51"/>
                    <a:pt x="11" y="51"/>
                    <a:pt x="11" y="51"/>
                  </a:cubicBezTo>
                  <a:cubicBezTo>
                    <a:pt x="16" y="51"/>
                    <a:pt x="19" y="51"/>
                    <a:pt x="20" y="53"/>
                  </a:cubicBezTo>
                  <a:cubicBezTo>
                    <a:pt x="24" y="56"/>
                    <a:pt x="24" y="56"/>
                    <a:pt x="24" y="56"/>
                  </a:cubicBezTo>
                  <a:cubicBezTo>
                    <a:pt x="27" y="57"/>
                    <a:pt x="30" y="58"/>
                    <a:pt x="32" y="58"/>
                  </a:cubicBezTo>
                  <a:cubicBezTo>
                    <a:pt x="33" y="58"/>
                    <a:pt x="35" y="57"/>
                    <a:pt x="37" y="53"/>
                  </a:cubicBezTo>
                  <a:cubicBezTo>
                    <a:pt x="40" y="50"/>
                    <a:pt x="40" y="50"/>
                    <a:pt x="40" y="50"/>
                  </a:cubicBezTo>
                  <a:cubicBezTo>
                    <a:pt x="42" y="42"/>
                    <a:pt x="42" y="42"/>
                    <a:pt x="42" y="42"/>
                  </a:cubicBezTo>
                  <a:cubicBezTo>
                    <a:pt x="40" y="33"/>
                    <a:pt x="40" y="33"/>
                    <a:pt x="40" y="33"/>
                  </a:cubicBezTo>
                  <a:cubicBezTo>
                    <a:pt x="44" y="34"/>
                    <a:pt x="44" y="34"/>
                    <a:pt x="44" y="34"/>
                  </a:cubicBezTo>
                  <a:cubicBezTo>
                    <a:pt x="49" y="35"/>
                    <a:pt x="49" y="35"/>
                    <a:pt x="49" y="35"/>
                  </a:cubicBezTo>
                  <a:cubicBezTo>
                    <a:pt x="51" y="33"/>
                    <a:pt x="51" y="33"/>
                    <a:pt x="51" y="33"/>
                  </a:cubicBezTo>
                  <a:cubicBezTo>
                    <a:pt x="52" y="31"/>
                    <a:pt x="52" y="31"/>
                    <a:pt x="52" y="31"/>
                  </a:cubicBezTo>
                  <a:cubicBezTo>
                    <a:pt x="48" y="19"/>
                    <a:pt x="48" y="19"/>
                    <a:pt x="48" y="19"/>
                  </a:cubicBezTo>
                  <a:cubicBezTo>
                    <a:pt x="49" y="15"/>
                    <a:pt x="49" y="15"/>
                    <a:pt x="49" y="15"/>
                  </a:cubicBezTo>
                  <a:cubicBezTo>
                    <a:pt x="50" y="13"/>
                    <a:pt x="52" y="12"/>
                    <a:pt x="54" y="12"/>
                  </a:cubicBezTo>
                  <a:cubicBezTo>
                    <a:pt x="54" y="12"/>
                    <a:pt x="54" y="12"/>
                    <a:pt x="54" y="12"/>
                  </a:cubicBezTo>
                  <a:cubicBezTo>
                    <a:pt x="53" y="9"/>
                    <a:pt x="53" y="9"/>
                    <a:pt x="53" y="9"/>
                  </a:cubicBezTo>
                  <a:cubicBezTo>
                    <a:pt x="44" y="9"/>
                    <a:pt x="44" y="9"/>
                    <a:pt x="44" y="9"/>
                  </a:cubicBezTo>
                  <a:cubicBezTo>
                    <a:pt x="44" y="9"/>
                    <a:pt x="44" y="9"/>
                    <a:pt x="44" y="9"/>
                  </a:cubicBezTo>
                  <a:cubicBezTo>
                    <a:pt x="35" y="3"/>
                    <a:pt x="35" y="3"/>
                    <a:pt x="35" y="3"/>
                  </a:cubicBezTo>
                  <a:cubicBezTo>
                    <a:pt x="31" y="1"/>
                    <a:pt x="28" y="0"/>
                    <a:pt x="24" y="1"/>
                  </a:cubicBezTo>
                  <a:cubicBezTo>
                    <a:pt x="23" y="2"/>
                    <a:pt x="23" y="2"/>
                    <a:pt x="23" y="2"/>
                  </a:cubicBezTo>
                  <a:cubicBezTo>
                    <a:pt x="22" y="3"/>
                    <a:pt x="23" y="5"/>
                    <a:pt x="26" y="6"/>
                  </a:cubicBezTo>
                  <a:cubicBezTo>
                    <a:pt x="28" y="7"/>
                    <a:pt x="28" y="9"/>
                    <a:pt x="27" y="12"/>
                  </a:cubicBezTo>
                  <a:close/>
                </a:path>
              </a:pathLst>
            </a:custGeom>
            <a:grpFill/>
            <a:ln>
              <a:noFill/>
            </a:ln>
          </p:spPr>
          <p:txBody>
            <a:bodyPr/>
            <a:lstStyle/>
            <a:p>
              <a:pPr eaLnBrk="1" fontAlgn="auto" hangingPunct="1">
                <a:spcBef>
                  <a:spcPct val="0"/>
                </a:spcBef>
                <a:spcAft>
                  <a:spcPct val="0"/>
                </a:spcAft>
                <a:defRPr/>
              </a:pPr>
              <a:endParaRPr altLang="en-US" lang="zh-CN">
                <a:solidFill>
                  <a:prstClr val="black"/>
                </a:solidFill>
                <a:latin typeface="+mn-lt"/>
                <a:ea typeface="+mn-ea"/>
                <a:cs typeface="+mn-cs"/>
              </a:endParaRPr>
            </a:p>
          </p:txBody>
        </p:sp>
        <p:sp>
          <p:nvSpPr>
            <p:cNvPr id="27" name="Freeform 28">
              <a:extLst>
                <a:ext uri="{FF2B5EF4-FFF2-40B4-BE49-F238E27FC236}">
                  <a16:creationId xmlns:a16="http://schemas.microsoft.com/office/drawing/2014/main" id="{FBF5DDDF-477A-4EB6-A3D3-E4170CB44749}"/>
                </a:ext>
              </a:extLst>
            </p:cNvPr>
            <p:cNvSpPr/>
            <p:nvPr/>
          </p:nvSpPr>
          <p:spPr bwMode="auto">
            <a:xfrm>
              <a:off x="4811713" y="2363788"/>
              <a:ext cx="642937" cy="608012"/>
            </a:xfrm>
            <a:custGeom>
              <a:gdLst>
                <a:gd fmla="*/ 81 w 188" name="T0"/>
                <a:gd fmla="*/ 38 h 179" name="T1"/>
                <a:gd fmla="*/ 71 w 188" name="T2"/>
                <a:gd fmla="*/ 40 h 179" name="T3"/>
                <a:gd fmla="*/ 59 w 188" name="T4"/>
                <a:gd fmla="*/ 46 h 179" name="T5"/>
                <a:gd fmla="*/ 46 w 188" name="T6"/>
                <a:gd fmla="*/ 57 h 179" name="T7"/>
                <a:gd fmla="*/ 46 w 188" name="T8"/>
                <a:gd fmla="*/ 58 h 179" name="T9"/>
                <a:gd fmla="*/ 35 w 188" name="T10"/>
                <a:gd fmla="*/ 70 h 179" name="T11"/>
                <a:gd fmla="*/ 22 w 188" name="T12"/>
                <a:gd fmla="*/ 70 h 179" name="T13"/>
                <a:gd fmla="*/ 16 w 188" name="T14"/>
                <a:gd fmla="*/ 64 h 179" name="T15"/>
                <a:gd fmla="*/ 18 w 188" name="T16"/>
                <a:gd fmla="*/ 87 h 179" name="T17"/>
                <a:gd fmla="*/ 3 w 188" name="T18"/>
                <a:gd fmla="*/ 110 h 179" name="T19"/>
                <a:gd fmla="*/ 0 w 188" name="T20"/>
                <a:gd fmla="*/ 114 h 179" name="T21"/>
                <a:gd fmla="*/ 17 w 188" name="T22"/>
                <a:gd fmla="*/ 120 h 179" name="T23"/>
                <a:gd fmla="*/ 18 w 188" name="T24"/>
                <a:gd fmla="*/ 120 h 179" name="T25"/>
                <a:gd fmla="*/ 24 w 188" name="T26"/>
                <a:gd fmla="*/ 124 h 179" name="T27"/>
                <a:gd fmla="*/ 24 w 188" name="T28"/>
                <a:gd fmla="*/ 124 h 179" name="T29"/>
                <a:gd fmla="*/ 40 w 188" name="T30"/>
                <a:gd fmla="*/ 136 h 179" name="T31"/>
                <a:gd fmla="*/ 57 w 188" name="T32"/>
                <a:gd fmla="*/ 112 h 179" name="T33"/>
                <a:gd fmla="*/ 62 w 188" name="T34"/>
                <a:gd fmla="*/ 106 h 179" name="T35"/>
                <a:gd fmla="*/ 75 w 188" name="T36"/>
                <a:gd fmla="*/ 102 h 179" name="T37"/>
                <a:gd fmla="*/ 88 w 188" name="T38"/>
                <a:gd fmla="*/ 100 h 179" name="T39"/>
                <a:gd fmla="*/ 94 w 188" name="T40"/>
                <a:gd fmla="*/ 111 h 179" name="T41"/>
                <a:gd fmla="*/ 96 w 188" name="T42"/>
                <a:gd fmla="*/ 119 h 179" name="T43"/>
                <a:gd fmla="*/ 93 w 188" name="T44"/>
                <a:gd fmla="*/ 135 h 179" name="T45"/>
                <a:gd fmla="*/ 93 w 188" name="T46"/>
                <a:gd fmla="*/ 136 h 179" name="T47"/>
                <a:gd fmla="*/ 86 w 188" name="T48"/>
                <a:gd fmla="*/ 156 h 179" name="T49"/>
                <a:gd fmla="*/ 92 w 188" name="T50"/>
                <a:gd fmla="*/ 152 h 179" name="T51"/>
                <a:gd fmla="*/ 98 w 188" name="T52"/>
                <a:gd fmla="*/ 154 h 179" name="T53"/>
                <a:gd fmla="*/ 97 w 188" name="T54"/>
                <a:gd fmla="*/ 161 h 179" name="T55"/>
                <a:gd fmla="*/ 92 w 188" name="T56"/>
                <a:gd fmla="*/ 168 h 179" name="T57"/>
                <a:gd fmla="*/ 90 w 188" name="T58"/>
                <a:gd fmla="*/ 172 h 179" name="T59"/>
                <a:gd fmla="*/ 85 w 188" name="T60"/>
                <a:gd fmla="*/ 173 h 179" name="T61"/>
                <a:gd fmla="*/ 80 w 188" name="T62"/>
                <a:gd fmla="*/ 179 h 179" name="T63"/>
                <a:gd fmla="*/ 100 w 188" name="T64"/>
                <a:gd fmla="*/ 164 h 179" name="T65"/>
                <a:gd fmla="*/ 130 w 188" name="T66"/>
                <a:gd fmla="*/ 134 h 179" name="T67"/>
                <a:gd fmla="*/ 137 w 188" name="T68"/>
                <a:gd fmla="*/ 130 h 179" name="T69"/>
                <a:gd fmla="*/ 153 w 188" name="T70"/>
                <a:gd fmla="*/ 127 h 179" name="T71"/>
                <a:gd fmla="*/ 164 w 188" name="T72"/>
                <a:gd fmla="*/ 105 h 179" name="T73"/>
                <a:gd fmla="*/ 188 w 188" name="T74"/>
                <a:gd fmla="*/ 78 h 179" name="T75"/>
                <a:gd fmla="*/ 182 w 188" name="T76"/>
                <a:gd fmla="*/ 61 h 179" name="T77"/>
                <a:gd fmla="*/ 174 w 188" name="T78"/>
                <a:gd fmla="*/ 58 h 179" name="T79"/>
                <a:gd fmla="*/ 172 w 188" name="T80"/>
                <a:gd fmla="*/ 55 h 179" name="T81"/>
                <a:gd fmla="*/ 159 w 188" name="T82"/>
                <a:gd fmla="*/ 22 h 179" name="T83"/>
                <a:gd fmla="*/ 154 w 188" name="T84"/>
                <a:gd fmla="*/ 6 h 179" name="T85"/>
                <a:gd fmla="*/ 148 w 188" name="T86"/>
                <a:gd fmla="*/ 12 h 179" name="T87"/>
                <a:gd fmla="*/ 134 w 188" name="T88"/>
                <a:gd fmla="*/ 6 h 179" name="T89"/>
                <a:gd fmla="*/ 125 w 188" name="T90"/>
                <a:gd fmla="*/ 6 h 179" name="T91"/>
                <a:gd fmla="*/ 115 w 188" name="T92"/>
                <a:gd fmla="*/ 2 h 179" name="T93"/>
                <a:gd fmla="*/ 114 w 188" name="T94"/>
                <a:gd fmla="*/ 16 h 179" name="T95"/>
                <a:gd fmla="*/ 114 w 188" name="T96"/>
                <a:gd fmla="*/ 16 h 179" name="T97"/>
                <a:gd fmla="*/ 105 w 188" name="T98"/>
                <a:gd fmla="*/ 24 h 179" name="T9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b="b" l="0" r="r" t="0"/>
              <a:pathLst>
                <a:path h="179" w="188">
                  <a:moveTo>
                    <a:pt x="86" y="24"/>
                  </a:moveTo>
                  <a:cubicBezTo>
                    <a:pt x="82" y="30"/>
                    <a:pt x="82" y="30"/>
                    <a:pt x="82" y="30"/>
                  </a:cubicBezTo>
                  <a:cubicBezTo>
                    <a:pt x="81" y="31"/>
                    <a:pt x="80" y="34"/>
                    <a:pt x="81" y="38"/>
                  </a:cubicBezTo>
                  <a:cubicBezTo>
                    <a:pt x="81" y="40"/>
                    <a:pt x="81" y="40"/>
                    <a:pt x="81" y="40"/>
                  </a:cubicBezTo>
                  <a:cubicBezTo>
                    <a:pt x="72" y="40"/>
                    <a:pt x="72" y="40"/>
                    <a:pt x="72" y="40"/>
                  </a:cubicBezTo>
                  <a:cubicBezTo>
                    <a:pt x="71" y="40"/>
                    <a:pt x="71" y="40"/>
                    <a:pt x="71" y="40"/>
                  </a:cubicBezTo>
                  <a:cubicBezTo>
                    <a:pt x="71" y="40"/>
                    <a:pt x="71" y="40"/>
                    <a:pt x="71" y="40"/>
                  </a:cubicBezTo>
                  <a:cubicBezTo>
                    <a:pt x="64" y="38"/>
                    <a:pt x="64" y="38"/>
                    <a:pt x="64" y="38"/>
                  </a:cubicBezTo>
                  <a:cubicBezTo>
                    <a:pt x="59" y="46"/>
                    <a:pt x="59" y="46"/>
                    <a:pt x="59" y="46"/>
                  </a:cubicBezTo>
                  <a:cubicBezTo>
                    <a:pt x="58" y="47"/>
                    <a:pt x="58" y="47"/>
                    <a:pt x="58" y="47"/>
                  </a:cubicBezTo>
                  <a:cubicBezTo>
                    <a:pt x="52" y="51"/>
                    <a:pt x="52" y="51"/>
                    <a:pt x="52" y="51"/>
                  </a:cubicBezTo>
                  <a:cubicBezTo>
                    <a:pt x="46" y="57"/>
                    <a:pt x="46" y="57"/>
                    <a:pt x="46" y="57"/>
                  </a:cubicBezTo>
                  <a:cubicBezTo>
                    <a:pt x="46" y="57"/>
                    <a:pt x="46" y="57"/>
                    <a:pt x="46" y="57"/>
                  </a:cubicBezTo>
                  <a:cubicBezTo>
                    <a:pt x="46" y="58"/>
                    <a:pt x="46" y="58"/>
                    <a:pt x="46" y="58"/>
                  </a:cubicBezTo>
                  <a:cubicBezTo>
                    <a:pt x="46" y="58"/>
                    <a:pt x="46" y="58"/>
                    <a:pt x="46" y="58"/>
                  </a:cubicBezTo>
                  <a:cubicBezTo>
                    <a:pt x="36" y="70"/>
                    <a:pt x="36" y="70"/>
                    <a:pt x="36" y="70"/>
                  </a:cubicBezTo>
                  <a:cubicBezTo>
                    <a:pt x="36" y="70"/>
                    <a:pt x="36" y="70"/>
                    <a:pt x="36" y="70"/>
                  </a:cubicBezTo>
                  <a:cubicBezTo>
                    <a:pt x="35" y="70"/>
                    <a:pt x="35" y="70"/>
                    <a:pt x="35" y="70"/>
                  </a:cubicBezTo>
                  <a:cubicBezTo>
                    <a:pt x="28" y="74"/>
                    <a:pt x="28" y="74"/>
                    <a:pt x="28" y="74"/>
                  </a:cubicBezTo>
                  <a:cubicBezTo>
                    <a:pt x="22" y="70"/>
                    <a:pt x="22" y="70"/>
                    <a:pt x="22" y="70"/>
                  </a:cubicBezTo>
                  <a:cubicBezTo>
                    <a:pt x="22" y="70"/>
                    <a:pt x="22" y="70"/>
                    <a:pt x="22" y="70"/>
                  </a:cubicBezTo>
                  <a:cubicBezTo>
                    <a:pt x="22" y="70"/>
                    <a:pt x="22" y="70"/>
                    <a:pt x="22" y="70"/>
                  </a:cubicBezTo>
                  <a:cubicBezTo>
                    <a:pt x="22" y="70"/>
                    <a:pt x="22" y="70"/>
                    <a:pt x="22" y="70"/>
                  </a:cubicBezTo>
                  <a:cubicBezTo>
                    <a:pt x="16" y="64"/>
                    <a:pt x="16" y="64"/>
                    <a:pt x="16" y="64"/>
                  </a:cubicBezTo>
                  <a:cubicBezTo>
                    <a:pt x="12" y="62"/>
                    <a:pt x="12" y="62"/>
                    <a:pt x="12" y="62"/>
                  </a:cubicBezTo>
                  <a:cubicBezTo>
                    <a:pt x="15" y="78"/>
                    <a:pt x="15" y="78"/>
                    <a:pt x="15" y="78"/>
                  </a:cubicBezTo>
                  <a:cubicBezTo>
                    <a:pt x="18" y="87"/>
                    <a:pt x="18" y="87"/>
                    <a:pt x="18" y="87"/>
                  </a:cubicBezTo>
                  <a:cubicBezTo>
                    <a:pt x="12" y="92"/>
                    <a:pt x="12" y="92"/>
                    <a:pt x="12" y="92"/>
                  </a:cubicBezTo>
                  <a:cubicBezTo>
                    <a:pt x="3" y="105"/>
                    <a:pt x="3" y="105"/>
                    <a:pt x="3" y="105"/>
                  </a:cubicBezTo>
                  <a:cubicBezTo>
                    <a:pt x="3" y="110"/>
                    <a:pt x="3" y="110"/>
                    <a:pt x="3" y="110"/>
                  </a:cubicBezTo>
                  <a:cubicBezTo>
                    <a:pt x="3" y="110"/>
                    <a:pt x="3" y="110"/>
                    <a:pt x="3" y="110"/>
                  </a:cubicBezTo>
                  <a:cubicBezTo>
                    <a:pt x="2" y="110"/>
                    <a:pt x="2" y="110"/>
                    <a:pt x="2" y="110"/>
                  </a:cubicBezTo>
                  <a:cubicBezTo>
                    <a:pt x="0" y="114"/>
                    <a:pt x="0" y="114"/>
                    <a:pt x="0" y="114"/>
                  </a:cubicBezTo>
                  <a:cubicBezTo>
                    <a:pt x="2" y="116"/>
                    <a:pt x="2" y="116"/>
                    <a:pt x="2" y="116"/>
                  </a:cubicBezTo>
                  <a:cubicBezTo>
                    <a:pt x="5" y="116"/>
                    <a:pt x="5" y="116"/>
                    <a:pt x="5" y="116"/>
                  </a:cubicBezTo>
                  <a:cubicBezTo>
                    <a:pt x="17" y="120"/>
                    <a:pt x="17" y="120"/>
                    <a:pt x="17" y="120"/>
                  </a:cubicBezTo>
                  <a:cubicBezTo>
                    <a:pt x="17" y="120"/>
                    <a:pt x="17" y="120"/>
                    <a:pt x="17" y="120"/>
                  </a:cubicBezTo>
                  <a:cubicBezTo>
                    <a:pt x="18" y="120"/>
                    <a:pt x="18" y="120"/>
                    <a:pt x="18" y="120"/>
                  </a:cubicBezTo>
                  <a:cubicBezTo>
                    <a:pt x="18" y="120"/>
                    <a:pt x="18" y="120"/>
                    <a:pt x="18" y="120"/>
                  </a:cubicBezTo>
                  <a:cubicBezTo>
                    <a:pt x="18" y="120"/>
                    <a:pt x="18" y="120"/>
                    <a:pt x="18" y="120"/>
                  </a:cubicBezTo>
                  <a:cubicBezTo>
                    <a:pt x="20" y="122"/>
                    <a:pt x="20" y="122"/>
                    <a:pt x="20" y="122"/>
                  </a:cubicBezTo>
                  <a:cubicBezTo>
                    <a:pt x="24" y="124"/>
                    <a:pt x="24" y="124"/>
                    <a:pt x="24" y="124"/>
                  </a:cubicBezTo>
                  <a:cubicBezTo>
                    <a:pt x="24" y="124"/>
                    <a:pt x="24" y="124"/>
                    <a:pt x="24" y="124"/>
                  </a:cubicBezTo>
                  <a:cubicBezTo>
                    <a:pt x="24" y="124"/>
                    <a:pt x="24" y="124"/>
                    <a:pt x="24" y="124"/>
                  </a:cubicBezTo>
                  <a:cubicBezTo>
                    <a:pt x="24" y="124"/>
                    <a:pt x="24" y="124"/>
                    <a:pt x="24" y="124"/>
                  </a:cubicBezTo>
                  <a:cubicBezTo>
                    <a:pt x="26" y="126"/>
                    <a:pt x="26" y="128"/>
                    <a:pt x="26" y="129"/>
                  </a:cubicBezTo>
                  <a:cubicBezTo>
                    <a:pt x="28" y="133"/>
                    <a:pt x="28" y="133"/>
                    <a:pt x="28" y="133"/>
                  </a:cubicBezTo>
                  <a:cubicBezTo>
                    <a:pt x="40" y="136"/>
                    <a:pt x="40" y="136"/>
                    <a:pt x="40" y="136"/>
                  </a:cubicBezTo>
                  <a:cubicBezTo>
                    <a:pt x="44" y="136"/>
                    <a:pt x="44" y="136"/>
                    <a:pt x="44" y="136"/>
                  </a:cubicBezTo>
                  <a:cubicBezTo>
                    <a:pt x="47" y="131"/>
                    <a:pt x="47" y="131"/>
                    <a:pt x="47" y="131"/>
                  </a:cubicBezTo>
                  <a:cubicBezTo>
                    <a:pt x="57" y="112"/>
                    <a:pt x="57" y="112"/>
                    <a:pt x="57" y="112"/>
                  </a:cubicBezTo>
                  <a:cubicBezTo>
                    <a:pt x="57" y="112"/>
                    <a:pt x="57" y="112"/>
                    <a:pt x="57" y="112"/>
                  </a:cubicBezTo>
                  <a:cubicBezTo>
                    <a:pt x="57" y="112"/>
                    <a:pt x="57" y="112"/>
                    <a:pt x="57" y="112"/>
                  </a:cubicBezTo>
                  <a:cubicBezTo>
                    <a:pt x="62" y="106"/>
                    <a:pt x="62" y="106"/>
                    <a:pt x="62" y="106"/>
                  </a:cubicBezTo>
                  <a:cubicBezTo>
                    <a:pt x="62" y="106"/>
                    <a:pt x="62" y="106"/>
                    <a:pt x="62" y="106"/>
                  </a:cubicBezTo>
                  <a:cubicBezTo>
                    <a:pt x="70" y="102"/>
                    <a:pt x="70" y="102"/>
                    <a:pt x="70" y="102"/>
                  </a:cubicBezTo>
                  <a:cubicBezTo>
                    <a:pt x="75" y="102"/>
                    <a:pt x="75" y="102"/>
                    <a:pt x="75" y="102"/>
                  </a:cubicBezTo>
                  <a:cubicBezTo>
                    <a:pt x="77" y="98"/>
                    <a:pt x="78" y="97"/>
                    <a:pt x="80" y="97"/>
                  </a:cubicBezTo>
                  <a:cubicBezTo>
                    <a:pt x="82" y="97"/>
                    <a:pt x="84" y="98"/>
                    <a:pt x="87" y="99"/>
                  </a:cubicBezTo>
                  <a:cubicBezTo>
                    <a:pt x="88" y="100"/>
                    <a:pt x="88" y="100"/>
                    <a:pt x="88" y="100"/>
                  </a:cubicBezTo>
                  <a:cubicBezTo>
                    <a:pt x="88" y="100"/>
                    <a:pt x="88" y="100"/>
                    <a:pt x="88" y="100"/>
                  </a:cubicBezTo>
                  <a:cubicBezTo>
                    <a:pt x="94" y="110"/>
                    <a:pt x="94" y="110"/>
                    <a:pt x="94" y="110"/>
                  </a:cubicBezTo>
                  <a:cubicBezTo>
                    <a:pt x="94" y="111"/>
                    <a:pt x="94" y="111"/>
                    <a:pt x="94" y="111"/>
                  </a:cubicBezTo>
                  <a:cubicBezTo>
                    <a:pt x="95" y="111"/>
                    <a:pt x="95" y="111"/>
                    <a:pt x="95" y="111"/>
                  </a:cubicBezTo>
                  <a:cubicBezTo>
                    <a:pt x="95" y="112"/>
                    <a:pt x="95" y="112"/>
                    <a:pt x="95" y="112"/>
                  </a:cubicBezTo>
                  <a:cubicBezTo>
                    <a:pt x="96" y="119"/>
                    <a:pt x="96" y="119"/>
                    <a:pt x="96" y="119"/>
                  </a:cubicBezTo>
                  <a:cubicBezTo>
                    <a:pt x="95" y="128"/>
                    <a:pt x="95" y="128"/>
                    <a:pt x="95" y="128"/>
                  </a:cubicBezTo>
                  <a:cubicBezTo>
                    <a:pt x="95" y="128"/>
                    <a:pt x="95" y="128"/>
                    <a:pt x="95" y="128"/>
                  </a:cubicBezTo>
                  <a:cubicBezTo>
                    <a:pt x="93" y="135"/>
                    <a:pt x="93" y="135"/>
                    <a:pt x="93" y="135"/>
                  </a:cubicBezTo>
                  <a:cubicBezTo>
                    <a:pt x="93" y="135"/>
                    <a:pt x="93" y="135"/>
                    <a:pt x="93" y="135"/>
                  </a:cubicBezTo>
                  <a:cubicBezTo>
                    <a:pt x="93" y="136"/>
                    <a:pt x="93" y="136"/>
                    <a:pt x="93" y="136"/>
                  </a:cubicBezTo>
                  <a:cubicBezTo>
                    <a:pt x="93" y="136"/>
                    <a:pt x="93" y="136"/>
                    <a:pt x="93" y="136"/>
                  </a:cubicBezTo>
                  <a:cubicBezTo>
                    <a:pt x="88" y="142"/>
                    <a:pt x="88" y="142"/>
                    <a:pt x="88" y="142"/>
                  </a:cubicBezTo>
                  <a:cubicBezTo>
                    <a:pt x="85" y="147"/>
                    <a:pt x="85" y="147"/>
                    <a:pt x="85" y="147"/>
                  </a:cubicBezTo>
                  <a:cubicBezTo>
                    <a:pt x="86" y="156"/>
                    <a:pt x="86" y="156"/>
                    <a:pt x="86" y="156"/>
                  </a:cubicBezTo>
                  <a:cubicBezTo>
                    <a:pt x="86" y="156"/>
                    <a:pt x="86" y="156"/>
                    <a:pt x="86" y="156"/>
                  </a:cubicBezTo>
                  <a:cubicBezTo>
                    <a:pt x="89" y="155"/>
                    <a:pt x="89" y="155"/>
                    <a:pt x="89" y="155"/>
                  </a:cubicBezTo>
                  <a:cubicBezTo>
                    <a:pt x="92" y="152"/>
                    <a:pt x="92" y="152"/>
                    <a:pt x="92" y="152"/>
                  </a:cubicBezTo>
                  <a:cubicBezTo>
                    <a:pt x="93" y="151"/>
                    <a:pt x="93" y="151"/>
                    <a:pt x="93" y="151"/>
                  </a:cubicBezTo>
                  <a:cubicBezTo>
                    <a:pt x="94" y="150"/>
                    <a:pt x="94" y="150"/>
                    <a:pt x="94" y="150"/>
                  </a:cubicBezTo>
                  <a:cubicBezTo>
                    <a:pt x="98" y="154"/>
                    <a:pt x="98" y="154"/>
                    <a:pt x="98" y="154"/>
                  </a:cubicBezTo>
                  <a:cubicBezTo>
                    <a:pt x="98" y="154"/>
                    <a:pt x="98" y="154"/>
                    <a:pt x="98" y="154"/>
                  </a:cubicBezTo>
                  <a:cubicBezTo>
                    <a:pt x="98" y="161"/>
                    <a:pt x="98" y="161"/>
                    <a:pt x="98" y="161"/>
                  </a:cubicBezTo>
                  <a:cubicBezTo>
                    <a:pt x="97" y="161"/>
                    <a:pt x="97" y="161"/>
                    <a:pt x="97" y="161"/>
                  </a:cubicBezTo>
                  <a:cubicBezTo>
                    <a:pt x="94" y="162"/>
                    <a:pt x="94" y="162"/>
                    <a:pt x="94" y="162"/>
                  </a:cubicBezTo>
                  <a:cubicBezTo>
                    <a:pt x="92" y="164"/>
                    <a:pt x="92" y="164"/>
                    <a:pt x="92" y="164"/>
                  </a:cubicBezTo>
                  <a:cubicBezTo>
                    <a:pt x="92" y="168"/>
                    <a:pt x="92" y="168"/>
                    <a:pt x="92" y="168"/>
                  </a:cubicBezTo>
                  <a:cubicBezTo>
                    <a:pt x="92" y="168"/>
                    <a:pt x="92" y="168"/>
                    <a:pt x="92" y="168"/>
                  </a:cubicBezTo>
                  <a:cubicBezTo>
                    <a:pt x="92" y="168"/>
                    <a:pt x="92" y="168"/>
                    <a:pt x="92" y="168"/>
                  </a:cubicBezTo>
                  <a:cubicBezTo>
                    <a:pt x="90" y="172"/>
                    <a:pt x="90" y="172"/>
                    <a:pt x="90" y="172"/>
                  </a:cubicBezTo>
                  <a:cubicBezTo>
                    <a:pt x="89" y="172"/>
                    <a:pt x="89" y="172"/>
                    <a:pt x="89" y="172"/>
                  </a:cubicBezTo>
                  <a:cubicBezTo>
                    <a:pt x="88" y="173"/>
                    <a:pt x="88" y="173"/>
                    <a:pt x="88" y="173"/>
                  </a:cubicBezTo>
                  <a:cubicBezTo>
                    <a:pt x="85" y="173"/>
                    <a:pt x="85" y="173"/>
                    <a:pt x="85" y="173"/>
                  </a:cubicBezTo>
                  <a:cubicBezTo>
                    <a:pt x="82" y="174"/>
                    <a:pt x="82" y="174"/>
                    <a:pt x="82" y="174"/>
                  </a:cubicBezTo>
                  <a:cubicBezTo>
                    <a:pt x="80" y="178"/>
                    <a:pt x="80" y="178"/>
                    <a:pt x="80" y="178"/>
                  </a:cubicBezTo>
                  <a:cubicBezTo>
                    <a:pt x="80" y="179"/>
                    <a:pt x="80" y="179"/>
                    <a:pt x="80" y="179"/>
                  </a:cubicBezTo>
                  <a:cubicBezTo>
                    <a:pt x="93" y="178"/>
                    <a:pt x="93" y="178"/>
                    <a:pt x="93" y="178"/>
                  </a:cubicBezTo>
                  <a:cubicBezTo>
                    <a:pt x="96" y="176"/>
                    <a:pt x="96" y="176"/>
                    <a:pt x="96" y="176"/>
                  </a:cubicBezTo>
                  <a:cubicBezTo>
                    <a:pt x="100" y="164"/>
                    <a:pt x="100" y="164"/>
                    <a:pt x="100" y="164"/>
                  </a:cubicBezTo>
                  <a:cubicBezTo>
                    <a:pt x="100" y="164"/>
                    <a:pt x="100" y="164"/>
                    <a:pt x="100" y="164"/>
                  </a:cubicBezTo>
                  <a:cubicBezTo>
                    <a:pt x="130" y="134"/>
                    <a:pt x="130" y="134"/>
                    <a:pt x="130" y="134"/>
                  </a:cubicBezTo>
                  <a:cubicBezTo>
                    <a:pt x="130" y="134"/>
                    <a:pt x="130" y="134"/>
                    <a:pt x="130" y="134"/>
                  </a:cubicBezTo>
                  <a:cubicBezTo>
                    <a:pt x="137" y="130"/>
                    <a:pt x="137" y="130"/>
                    <a:pt x="137" y="130"/>
                  </a:cubicBezTo>
                  <a:cubicBezTo>
                    <a:pt x="137" y="130"/>
                    <a:pt x="137" y="130"/>
                    <a:pt x="137" y="130"/>
                  </a:cubicBezTo>
                  <a:cubicBezTo>
                    <a:pt x="137" y="130"/>
                    <a:pt x="137" y="130"/>
                    <a:pt x="137" y="130"/>
                  </a:cubicBezTo>
                  <a:cubicBezTo>
                    <a:pt x="142" y="130"/>
                    <a:pt x="142" y="130"/>
                    <a:pt x="142" y="130"/>
                  </a:cubicBezTo>
                  <a:cubicBezTo>
                    <a:pt x="148" y="129"/>
                    <a:pt x="148" y="129"/>
                    <a:pt x="148" y="129"/>
                  </a:cubicBezTo>
                  <a:cubicBezTo>
                    <a:pt x="153" y="127"/>
                    <a:pt x="153" y="127"/>
                    <a:pt x="153" y="127"/>
                  </a:cubicBezTo>
                  <a:cubicBezTo>
                    <a:pt x="157" y="122"/>
                    <a:pt x="157" y="122"/>
                    <a:pt x="157" y="122"/>
                  </a:cubicBezTo>
                  <a:cubicBezTo>
                    <a:pt x="164" y="105"/>
                    <a:pt x="164" y="105"/>
                    <a:pt x="164" y="105"/>
                  </a:cubicBezTo>
                  <a:cubicBezTo>
                    <a:pt x="164" y="105"/>
                    <a:pt x="164" y="105"/>
                    <a:pt x="164" y="105"/>
                  </a:cubicBezTo>
                  <a:cubicBezTo>
                    <a:pt x="164" y="104"/>
                    <a:pt x="164" y="104"/>
                    <a:pt x="164" y="104"/>
                  </a:cubicBezTo>
                  <a:cubicBezTo>
                    <a:pt x="188" y="78"/>
                    <a:pt x="188" y="78"/>
                    <a:pt x="188" y="78"/>
                  </a:cubicBezTo>
                  <a:cubicBezTo>
                    <a:pt x="188" y="78"/>
                    <a:pt x="188" y="78"/>
                    <a:pt x="188" y="78"/>
                  </a:cubicBezTo>
                  <a:cubicBezTo>
                    <a:pt x="187" y="64"/>
                    <a:pt x="187" y="64"/>
                    <a:pt x="187" y="64"/>
                  </a:cubicBezTo>
                  <a:cubicBezTo>
                    <a:pt x="186" y="64"/>
                    <a:pt x="184" y="63"/>
                    <a:pt x="183" y="62"/>
                  </a:cubicBezTo>
                  <a:cubicBezTo>
                    <a:pt x="182" y="61"/>
                    <a:pt x="182" y="61"/>
                    <a:pt x="182" y="61"/>
                  </a:cubicBezTo>
                  <a:cubicBezTo>
                    <a:pt x="182" y="61"/>
                    <a:pt x="182" y="61"/>
                    <a:pt x="182" y="61"/>
                  </a:cubicBezTo>
                  <a:cubicBezTo>
                    <a:pt x="178" y="62"/>
                    <a:pt x="178" y="62"/>
                    <a:pt x="178" y="62"/>
                  </a:cubicBezTo>
                  <a:cubicBezTo>
                    <a:pt x="176" y="61"/>
                    <a:pt x="175" y="60"/>
                    <a:pt x="174" y="58"/>
                  </a:cubicBezTo>
                  <a:cubicBezTo>
                    <a:pt x="172" y="56"/>
                    <a:pt x="172" y="56"/>
                    <a:pt x="172" y="56"/>
                  </a:cubicBezTo>
                  <a:cubicBezTo>
                    <a:pt x="172" y="55"/>
                    <a:pt x="172" y="55"/>
                    <a:pt x="172" y="55"/>
                  </a:cubicBezTo>
                  <a:cubicBezTo>
                    <a:pt x="172" y="55"/>
                    <a:pt x="172" y="55"/>
                    <a:pt x="172" y="55"/>
                  </a:cubicBezTo>
                  <a:cubicBezTo>
                    <a:pt x="172" y="33"/>
                    <a:pt x="172" y="33"/>
                    <a:pt x="172" y="33"/>
                  </a:cubicBezTo>
                  <a:cubicBezTo>
                    <a:pt x="170" y="32"/>
                    <a:pt x="167" y="31"/>
                    <a:pt x="164" y="28"/>
                  </a:cubicBezTo>
                  <a:cubicBezTo>
                    <a:pt x="159" y="22"/>
                    <a:pt x="159" y="22"/>
                    <a:pt x="159" y="22"/>
                  </a:cubicBezTo>
                  <a:cubicBezTo>
                    <a:pt x="154" y="16"/>
                    <a:pt x="154" y="16"/>
                    <a:pt x="154" y="16"/>
                  </a:cubicBezTo>
                  <a:cubicBezTo>
                    <a:pt x="154" y="14"/>
                    <a:pt x="154" y="12"/>
                    <a:pt x="154" y="8"/>
                  </a:cubicBezTo>
                  <a:cubicBezTo>
                    <a:pt x="154" y="6"/>
                    <a:pt x="154" y="6"/>
                    <a:pt x="154" y="6"/>
                  </a:cubicBezTo>
                  <a:cubicBezTo>
                    <a:pt x="152" y="2"/>
                    <a:pt x="152" y="2"/>
                    <a:pt x="152" y="2"/>
                  </a:cubicBezTo>
                  <a:cubicBezTo>
                    <a:pt x="151" y="6"/>
                    <a:pt x="151" y="6"/>
                    <a:pt x="151" y="6"/>
                  </a:cubicBezTo>
                  <a:cubicBezTo>
                    <a:pt x="148" y="12"/>
                    <a:pt x="148" y="12"/>
                    <a:pt x="148" y="12"/>
                  </a:cubicBezTo>
                  <a:cubicBezTo>
                    <a:pt x="146" y="12"/>
                    <a:pt x="146" y="12"/>
                    <a:pt x="146" y="12"/>
                  </a:cubicBezTo>
                  <a:cubicBezTo>
                    <a:pt x="144" y="12"/>
                    <a:pt x="140" y="12"/>
                    <a:pt x="138" y="11"/>
                  </a:cubicBezTo>
                  <a:cubicBezTo>
                    <a:pt x="136" y="10"/>
                    <a:pt x="134" y="8"/>
                    <a:pt x="134" y="6"/>
                  </a:cubicBezTo>
                  <a:cubicBezTo>
                    <a:pt x="134" y="4"/>
                    <a:pt x="134" y="4"/>
                    <a:pt x="134" y="4"/>
                  </a:cubicBezTo>
                  <a:cubicBezTo>
                    <a:pt x="132" y="4"/>
                    <a:pt x="132" y="4"/>
                    <a:pt x="132" y="4"/>
                  </a:cubicBezTo>
                  <a:cubicBezTo>
                    <a:pt x="125" y="6"/>
                    <a:pt x="125" y="6"/>
                    <a:pt x="125" y="6"/>
                  </a:cubicBezTo>
                  <a:cubicBezTo>
                    <a:pt x="119" y="0"/>
                    <a:pt x="119" y="0"/>
                    <a:pt x="119" y="0"/>
                  </a:cubicBezTo>
                  <a:cubicBezTo>
                    <a:pt x="117" y="0"/>
                    <a:pt x="117" y="0"/>
                    <a:pt x="117" y="0"/>
                  </a:cubicBezTo>
                  <a:cubicBezTo>
                    <a:pt x="115" y="2"/>
                    <a:pt x="115" y="2"/>
                    <a:pt x="115" y="2"/>
                  </a:cubicBezTo>
                  <a:cubicBezTo>
                    <a:pt x="118" y="6"/>
                    <a:pt x="118" y="6"/>
                    <a:pt x="118" y="6"/>
                  </a:cubicBezTo>
                  <a:cubicBezTo>
                    <a:pt x="118" y="7"/>
                    <a:pt x="118" y="7"/>
                    <a:pt x="118" y="7"/>
                  </a:cubicBezTo>
                  <a:cubicBezTo>
                    <a:pt x="114" y="16"/>
                    <a:pt x="114" y="16"/>
                    <a:pt x="114" y="16"/>
                  </a:cubicBezTo>
                  <a:cubicBezTo>
                    <a:pt x="114" y="16"/>
                    <a:pt x="114" y="16"/>
                    <a:pt x="114" y="16"/>
                  </a:cubicBezTo>
                  <a:cubicBezTo>
                    <a:pt x="114" y="16"/>
                    <a:pt x="114" y="16"/>
                    <a:pt x="114" y="16"/>
                  </a:cubicBezTo>
                  <a:cubicBezTo>
                    <a:pt x="114" y="16"/>
                    <a:pt x="114" y="16"/>
                    <a:pt x="114" y="16"/>
                  </a:cubicBezTo>
                  <a:cubicBezTo>
                    <a:pt x="106" y="24"/>
                    <a:pt x="106" y="24"/>
                    <a:pt x="106" y="24"/>
                  </a:cubicBezTo>
                  <a:cubicBezTo>
                    <a:pt x="106" y="24"/>
                    <a:pt x="106" y="24"/>
                    <a:pt x="106" y="24"/>
                  </a:cubicBezTo>
                  <a:cubicBezTo>
                    <a:pt x="105" y="24"/>
                    <a:pt x="105" y="24"/>
                    <a:pt x="105" y="24"/>
                  </a:cubicBezTo>
                  <a:cubicBezTo>
                    <a:pt x="94" y="26"/>
                    <a:pt x="94" y="26"/>
                    <a:pt x="94" y="26"/>
                  </a:cubicBezTo>
                  <a:lnTo>
                    <a:pt x="86" y="24"/>
                  </a:lnTo>
                  <a:close/>
                </a:path>
              </a:pathLst>
            </a:custGeom>
            <a:grpFill/>
            <a:ln>
              <a:noFill/>
            </a:ln>
          </p:spPr>
          <p:txBody>
            <a:bodyPr/>
            <a:lstStyle/>
            <a:p>
              <a:pPr eaLnBrk="1" fontAlgn="auto" hangingPunct="1">
                <a:spcBef>
                  <a:spcPct val="0"/>
                </a:spcBef>
                <a:spcAft>
                  <a:spcPct val="0"/>
                </a:spcAft>
                <a:defRPr/>
              </a:pPr>
              <a:endParaRPr altLang="en-US" lang="zh-CN">
                <a:solidFill>
                  <a:prstClr val="black"/>
                </a:solidFill>
                <a:latin typeface="+mn-lt"/>
                <a:ea typeface="+mn-ea"/>
                <a:cs typeface="+mn-cs"/>
              </a:endParaRPr>
            </a:p>
          </p:txBody>
        </p:sp>
        <p:sp>
          <p:nvSpPr>
            <p:cNvPr id="28" name="Freeform 29">
              <a:extLst>
                <a:ext uri="{FF2B5EF4-FFF2-40B4-BE49-F238E27FC236}">
                  <a16:creationId xmlns:a16="http://schemas.microsoft.com/office/drawing/2014/main" id="{00C9C57F-F65D-4CF5-88C7-48678A927204}"/>
                </a:ext>
              </a:extLst>
            </p:cNvPr>
            <p:cNvSpPr/>
            <p:nvPr/>
          </p:nvSpPr>
          <p:spPr bwMode="auto">
            <a:xfrm>
              <a:off x="4959350" y="2001838"/>
              <a:ext cx="915988" cy="617537"/>
            </a:xfrm>
            <a:custGeom>
              <a:gdLst>
                <a:gd fmla="*/ 47 w 268" name="T0"/>
                <a:gd fmla="*/ 2 h 182" name="T1"/>
                <a:gd fmla="*/ 36 w 268" name="T2"/>
                <a:gd fmla="*/ 5 h 182" name="T3"/>
                <a:gd fmla="*/ 34 w 268" name="T4"/>
                <a:gd fmla="*/ 9 h 182" name="T5"/>
                <a:gd fmla="*/ 29 w 268" name="T6"/>
                <a:gd fmla="*/ 17 h 182" name="T7"/>
                <a:gd fmla="*/ 21 w 268" name="T8"/>
                <a:gd fmla="*/ 23 h 182" name="T9"/>
                <a:gd fmla="*/ 11 w 268" name="T10"/>
                <a:gd fmla="*/ 17 h 182" name="T11"/>
                <a:gd fmla="*/ 0 w 268" name="T12"/>
                <a:gd fmla="*/ 19 h 182" name="T13"/>
                <a:gd fmla="*/ 16 w 268" name="T14"/>
                <a:gd fmla="*/ 30 h 182" name="T15"/>
                <a:gd fmla="*/ 17 w 268" name="T16"/>
                <a:gd fmla="*/ 31 h 182" name="T17"/>
                <a:gd fmla="*/ 18 w 268" name="T18"/>
                <a:gd fmla="*/ 51 h 182" name="T19"/>
                <a:gd fmla="*/ 30 w 268" name="T20"/>
                <a:gd fmla="*/ 75 h 182" name="T21"/>
                <a:gd fmla="*/ 38 w 268" name="T22"/>
                <a:gd fmla="*/ 67 h 182" name="T23"/>
                <a:gd fmla="*/ 49 w 268" name="T24"/>
                <a:gd fmla="*/ 65 h 182" name="T25"/>
                <a:gd fmla="*/ 49 w 268" name="T26"/>
                <a:gd fmla="*/ 65 h 182" name="T27"/>
                <a:gd fmla="*/ 59 w 268" name="T28"/>
                <a:gd fmla="*/ 77 h 182" name="T29"/>
                <a:gd fmla="*/ 63 w 268" name="T30"/>
                <a:gd fmla="*/ 88 h 182" name="T31"/>
                <a:gd fmla="*/ 62 w 268" name="T32"/>
                <a:gd fmla="*/ 97 h 182" name="T33"/>
                <a:gd fmla="*/ 69 w 268" name="T34"/>
                <a:gd fmla="*/ 107 h 182" name="T35"/>
                <a:gd fmla="*/ 79 w 268" name="T36"/>
                <a:gd fmla="*/ 104 h 182" name="T37"/>
                <a:gd fmla="*/ 83 w 268" name="T38"/>
                <a:gd fmla="*/ 108 h 182" name="T39"/>
                <a:gd fmla="*/ 96 w 268" name="T40"/>
                <a:gd fmla="*/ 113 h 182" name="T41"/>
                <a:gd fmla="*/ 105 w 268" name="T42"/>
                <a:gd fmla="*/ 110 h 182" name="T43"/>
                <a:gd fmla="*/ 109 w 268" name="T44"/>
                <a:gd fmla="*/ 105 h 182" name="T45"/>
                <a:gd fmla="*/ 115 w 268" name="T46"/>
                <a:gd fmla="*/ 121 h 182" name="T47"/>
                <a:gd fmla="*/ 131 w 268" name="T48"/>
                <a:gd fmla="*/ 136 h 182" name="T49"/>
                <a:gd fmla="*/ 133 w 268" name="T50"/>
                <a:gd fmla="*/ 161 h 182" name="T51"/>
                <a:gd fmla="*/ 143 w 268" name="T52"/>
                <a:gd fmla="*/ 166 h 182" name="T53"/>
                <a:gd fmla="*/ 149 w 268" name="T54"/>
                <a:gd fmla="*/ 182 h 182" name="T55"/>
                <a:gd fmla="*/ 185 w 268" name="T56"/>
                <a:gd fmla="*/ 151 h 182" name="T57"/>
                <a:gd fmla="*/ 200 w 268" name="T58"/>
                <a:gd fmla="*/ 136 h 182" name="T59"/>
                <a:gd fmla="*/ 226 w 268" name="T60"/>
                <a:gd fmla="*/ 113 h 182" name="T61"/>
                <a:gd fmla="*/ 235 w 268" name="T62"/>
                <a:gd fmla="*/ 105 h 182" name="T63"/>
                <a:gd fmla="*/ 238 w 268" name="T64"/>
                <a:gd fmla="*/ 85 h 182" name="T65"/>
                <a:gd fmla="*/ 247 w 268" name="T66"/>
                <a:gd fmla="*/ 83 h 182" name="T67"/>
                <a:gd fmla="*/ 261 w 268" name="T68"/>
                <a:gd fmla="*/ 99 h 182" name="T69"/>
                <a:gd fmla="*/ 259 w 268" name="T70"/>
                <a:gd fmla="*/ 87 h 182" name="T71"/>
                <a:gd fmla="*/ 268 w 268" name="T72"/>
                <a:gd fmla="*/ 79 h 182" name="T73"/>
                <a:gd fmla="*/ 263 w 268" name="T74"/>
                <a:gd fmla="*/ 63 h 182" name="T75"/>
                <a:gd fmla="*/ 245 w 268" name="T76"/>
                <a:gd fmla="*/ 55 h 182" name="T77"/>
                <a:gd fmla="*/ 240 w 268" name="T78"/>
                <a:gd fmla="*/ 54 h 182" name="T79"/>
                <a:gd fmla="*/ 234 w 268" name="T80"/>
                <a:gd fmla="*/ 55 h 182" name="T81"/>
                <a:gd fmla="*/ 223 w 268" name="T82"/>
                <a:gd fmla="*/ 55 h 182" name="T83"/>
                <a:gd fmla="*/ 222 w 268" name="T84"/>
                <a:gd fmla="*/ 69 h 182" name="T85"/>
                <a:gd fmla="*/ 207 w 268" name="T86"/>
                <a:gd fmla="*/ 71 h 182" name="T87"/>
                <a:gd fmla="*/ 187 w 268" name="T88"/>
                <a:gd fmla="*/ 53 h 182" name="T89"/>
                <a:gd fmla="*/ 183 w 268" name="T90"/>
                <a:gd fmla="*/ 44 h 182" name="T91"/>
                <a:gd fmla="*/ 184 w 268" name="T92"/>
                <a:gd fmla="*/ 49 h 182" name="T93"/>
                <a:gd fmla="*/ 179 w 268" name="T94"/>
                <a:gd fmla="*/ 60 h 182" name="T95"/>
                <a:gd fmla="*/ 167 w 268" name="T96"/>
                <a:gd fmla="*/ 57 h 182" name="T97"/>
                <a:gd fmla="*/ 166 w 268" name="T98"/>
                <a:gd fmla="*/ 47 h 182" name="T99"/>
                <a:gd fmla="*/ 156 w 268" name="T100"/>
                <a:gd fmla="*/ 42 h 182" name="T101"/>
                <a:gd fmla="*/ 144 w 268" name="T102"/>
                <a:gd fmla="*/ 35 h 182" name="T103"/>
                <a:gd fmla="*/ 127 w 268" name="T104"/>
                <a:gd fmla="*/ 29 h 182" name="T105"/>
                <a:gd fmla="*/ 117 w 268" name="T106"/>
                <a:gd fmla="*/ 33 h 182" name="T107"/>
                <a:gd fmla="*/ 112 w 268" name="T108"/>
                <a:gd fmla="*/ 24 h 182" name="T109"/>
                <a:gd fmla="*/ 98 w 268" name="T110"/>
                <a:gd fmla="*/ 23 h 182" name="T111"/>
                <a:gd fmla="*/ 82 w 268" name="T112"/>
                <a:gd fmla="*/ 27 h 182" name="T113"/>
                <a:gd fmla="*/ 67 w 268" name="T114"/>
                <a:gd fmla="*/ 26 h 182" name="T1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b="b" l="0" r="r" t="0"/>
              <a:pathLst>
                <a:path h="182" w="268">
                  <a:moveTo>
                    <a:pt x="52" y="8"/>
                  </a:moveTo>
                  <a:cubicBezTo>
                    <a:pt x="51" y="0"/>
                    <a:pt x="51" y="0"/>
                    <a:pt x="51" y="0"/>
                  </a:cubicBezTo>
                  <a:cubicBezTo>
                    <a:pt x="47" y="2"/>
                    <a:pt x="47" y="2"/>
                    <a:pt x="47" y="2"/>
                  </a:cubicBezTo>
                  <a:cubicBezTo>
                    <a:pt x="46" y="2"/>
                    <a:pt x="46" y="2"/>
                    <a:pt x="46" y="2"/>
                  </a:cubicBezTo>
                  <a:cubicBezTo>
                    <a:pt x="37" y="6"/>
                    <a:pt x="37" y="6"/>
                    <a:pt x="37" y="6"/>
                  </a:cubicBezTo>
                  <a:cubicBezTo>
                    <a:pt x="36" y="5"/>
                    <a:pt x="36" y="5"/>
                    <a:pt x="36" y="5"/>
                  </a:cubicBezTo>
                  <a:cubicBezTo>
                    <a:pt x="35" y="5"/>
                    <a:pt x="35" y="5"/>
                    <a:pt x="35" y="5"/>
                  </a:cubicBezTo>
                  <a:cubicBezTo>
                    <a:pt x="35" y="9"/>
                    <a:pt x="35" y="9"/>
                    <a:pt x="35" y="9"/>
                  </a:cubicBezTo>
                  <a:cubicBezTo>
                    <a:pt x="34" y="9"/>
                    <a:pt x="34" y="9"/>
                    <a:pt x="34" y="9"/>
                  </a:cubicBezTo>
                  <a:cubicBezTo>
                    <a:pt x="29" y="17"/>
                    <a:pt x="29" y="17"/>
                    <a:pt x="29" y="17"/>
                  </a:cubicBezTo>
                  <a:cubicBezTo>
                    <a:pt x="29" y="17"/>
                    <a:pt x="29" y="17"/>
                    <a:pt x="29" y="17"/>
                  </a:cubicBezTo>
                  <a:cubicBezTo>
                    <a:pt x="29" y="17"/>
                    <a:pt x="29" y="17"/>
                    <a:pt x="29" y="17"/>
                  </a:cubicBezTo>
                  <a:cubicBezTo>
                    <a:pt x="29" y="17"/>
                    <a:pt x="29" y="17"/>
                    <a:pt x="29" y="17"/>
                  </a:cubicBezTo>
                  <a:cubicBezTo>
                    <a:pt x="21" y="23"/>
                    <a:pt x="21" y="23"/>
                    <a:pt x="21" y="23"/>
                  </a:cubicBezTo>
                  <a:cubicBezTo>
                    <a:pt x="21" y="23"/>
                    <a:pt x="21" y="23"/>
                    <a:pt x="21" y="23"/>
                  </a:cubicBezTo>
                  <a:cubicBezTo>
                    <a:pt x="21" y="24"/>
                    <a:pt x="21" y="24"/>
                    <a:pt x="21" y="24"/>
                  </a:cubicBezTo>
                  <a:cubicBezTo>
                    <a:pt x="19" y="23"/>
                    <a:pt x="19" y="23"/>
                    <a:pt x="19" y="23"/>
                  </a:cubicBezTo>
                  <a:cubicBezTo>
                    <a:pt x="15" y="21"/>
                    <a:pt x="11" y="19"/>
                    <a:pt x="11" y="17"/>
                  </a:cubicBezTo>
                  <a:cubicBezTo>
                    <a:pt x="10" y="16"/>
                    <a:pt x="9" y="16"/>
                    <a:pt x="9" y="15"/>
                  </a:cubicBezTo>
                  <a:cubicBezTo>
                    <a:pt x="3" y="16"/>
                    <a:pt x="3" y="16"/>
                    <a:pt x="3" y="16"/>
                  </a:cubicBezTo>
                  <a:cubicBezTo>
                    <a:pt x="0" y="19"/>
                    <a:pt x="0" y="19"/>
                    <a:pt x="0" y="19"/>
                  </a:cubicBezTo>
                  <a:cubicBezTo>
                    <a:pt x="9" y="27"/>
                    <a:pt x="9" y="27"/>
                    <a:pt x="9" y="27"/>
                  </a:cubicBezTo>
                  <a:cubicBezTo>
                    <a:pt x="15" y="29"/>
                    <a:pt x="15" y="29"/>
                    <a:pt x="15" y="29"/>
                  </a:cubicBezTo>
                  <a:cubicBezTo>
                    <a:pt x="16" y="30"/>
                    <a:pt x="16" y="30"/>
                    <a:pt x="16" y="30"/>
                  </a:cubicBezTo>
                  <a:cubicBezTo>
                    <a:pt x="16" y="30"/>
                    <a:pt x="16" y="30"/>
                    <a:pt x="16" y="30"/>
                  </a:cubicBezTo>
                  <a:cubicBezTo>
                    <a:pt x="17" y="31"/>
                    <a:pt x="17" y="31"/>
                    <a:pt x="17" y="31"/>
                  </a:cubicBezTo>
                  <a:cubicBezTo>
                    <a:pt x="17" y="31"/>
                    <a:pt x="17" y="31"/>
                    <a:pt x="17" y="31"/>
                  </a:cubicBezTo>
                  <a:cubicBezTo>
                    <a:pt x="18" y="39"/>
                    <a:pt x="18" y="39"/>
                    <a:pt x="18" y="39"/>
                  </a:cubicBezTo>
                  <a:cubicBezTo>
                    <a:pt x="18" y="39"/>
                    <a:pt x="18" y="39"/>
                    <a:pt x="18" y="39"/>
                  </a:cubicBezTo>
                  <a:cubicBezTo>
                    <a:pt x="18" y="51"/>
                    <a:pt x="18" y="51"/>
                    <a:pt x="18" y="51"/>
                  </a:cubicBezTo>
                  <a:cubicBezTo>
                    <a:pt x="20" y="59"/>
                    <a:pt x="20" y="59"/>
                    <a:pt x="20" y="59"/>
                  </a:cubicBezTo>
                  <a:cubicBezTo>
                    <a:pt x="25" y="70"/>
                    <a:pt x="25" y="70"/>
                    <a:pt x="25" y="70"/>
                  </a:cubicBezTo>
                  <a:cubicBezTo>
                    <a:pt x="30" y="75"/>
                    <a:pt x="30" y="75"/>
                    <a:pt x="30" y="75"/>
                  </a:cubicBezTo>
                  <a:cubicBezTo>
                    <a:pt x="35" y="72"/>
                    <a:pt x="35" y="72"/>
                    <a:pt x="35" y="72"/>
                  </a:cubicBezTo>
                  <a:cubicBezTo>
                    <a:pt x="38" y="68"/>
                    <a:pt x="38" y="68"/>
                    <a:pt x="38" y="68"/>
                  </a:cubicBezTo>
                  <a:cubicBezTo>
                    <a:pt x="38" y="67"/>
                    <a:pt x="38" y="67"/>
                    <a:pt x="38" y="67"/>
                  </a:cubicBezTo>
                  <a:cubicBezTo>
                    <a:pt x="38" y="67"/>
                    <a:pt x="38" y="67"/>
                    <a:pt x="38" y="67"/>
                  </a:cubicBezTo>
                  <a:cubicBezTo>
                    <a:pt x="44" y="61"/>
                    <a:pt x="44" y="61"/>
                    <a:pt x="44" y="61"/>
                  </a:cubicBezTo>
                  <a:cubicBezTo>
                    <a:pt x="49" y="65"/>
                    <a:pt x="49" y="65"/>
                    <a:pt x="49" y="65"/>
                  </a:cubicBezTo>
                  <a:cubicBezTo>
                    <a:pt x="49" y="65"/>
                    <a:pt x="49" y="65"/>
                    <a:pt x="49" y="65"/>
                  </a:cubicBezTo>
                  <a:cubicBezTo>
                    <a:pt x="49" y="65"/>
                    <a:pt x="49" y="65"/>
                    <a:pt x="49" y="65"/>
                  </a:cubicBezTo>
                  <a:cubicBezTo>
                    <a:pt x="49" y="65"/>
                    <a:pt x="49" y="65"/>
                    <a:pt x="49" y="65"/>
                  </a:cubicBezTo>
                  <a:cubicBezTo>
                    <a:pt x="49" y="66"/>
                    <a:pt x="49" y="66"/>
                    <a:pt x="49" y="66"/>
                  </a:cubicBezTo>
                  <a:cubicBezTo>
                    <a:pt x="53" y="75"/>
                    <a:pt x="53" y="75"/>
                    <a:pt x="53" y="75"/>
                  </a:cubicBezTo>
                  <a:cubicBezTo>
                    <a:pt x="59" y="77"/>
                    <a:pt x="59" y="77"/>
                    <a:pt x="59" y="77"/>
                  </a:cubicBezTo>
                  <a:cubicBezTo>
                    <a:pt x="63" y="87"/>
                    <a:pt x="63" y="87"/>
                    <a:pt x="63" y="87"/>
                  </a:cubicBezTo>
                  <a:cubicBezTo>
                    <a:pt x="63" y="87"/>
                    <a:pt x="63" y="87"/>
                    <a:pt x="63" y="87"/>
                  </a:cubicBezTo>
                  <a:cubicBezTo>
                    <a:pt x="63" y="88"/>
                    <a:pt x="63" y="88"/>
                    <a:pt x="63" y="88"/>
                  </a:cubicBezTo>
                  <a:cubicBezTo>
                    <a:pt x="62" y="97"/>
                    <a:pt x="62" y="97"/>
                    <a:pt x="62" y="97"/>
                  </a:cubicBezTo>
                  <a:cubicBezTo>
                    <a:pt x="62" y="97"/>
                    <a:pt x="62" y="97"/>
                    <a:pt x="62" y="97"/>
                  </a:cubicBezTo>
                  <a:cubicBezTo>
                    <a:pt x="62" y="97"/>
                    <a:pt x="62" y="97"/>
                    <a:pt x="62" y="97"/>
                  </a:cubicBezTo>
                  <a:cubicBezTo>
                    <a:pt x="59" y="105"/>
                    <a:pt x="59" y="105"/>
                    <a:pt x="59" y="105"/>
                  </a:cubicBezTo>
                  <a:cubicBezTo>
                    <a:pt x="64" y="109"/>
                    <a:pt x="64" y="109"/>
                    <a:pt x="64" y="109"/>
                  </a:cubicBezTo>
                  <a:cubicBezTo>
                    <a:pt x="69" y="107"/>
                    <a:pt x="69" y="107"/>
                    <a:pt x="69" y="107"/>
                  </a:cubicBezTo>
                  <a:cubicBezTo>
                    <a:pt x="73" y="102"/>
                    <a:pt x="73" y="102"/>
                    <a:pt x="73" y="102"/>
                  </a:cubicBezTo>
                  <a:cubicBezTo>
                    <a:pt x="75" y="103"/>
                    <a:pt x="75" y="103"/>
                    <a:pt x="75" y="103"/>
                  </a:cubicBezTo>
                  <a:cubicBezTo>
                    <a:pt x="79" y="104"/>
                    <a:pt x="79" y="104"/>
                    <a:pt x="79" y="104"/>
                  </a:cubicBezTo>
                  <a:cubicBezTo>
                    <a:pt x="79" y="104"/>
                    <a:pt x="79" y="104"/>
                    <a:pt x="79" y="104"/>
                  </a:cubicBezTo>
                  <a:cubicBezTo>
                    <a:pt x="79" y="104"/>
                    <a:pt x="79" y="104"/>
                    <a:pt x="79" y="104"/>
                  </a:cubicBezTo>
                  <a:cubicBezTo>
                    <a:pt x="83" y="108"/>
                    <a:pt x="83" y="108"/>
                    <a:pt x="83" y="108"/>
                  </a:cubicBezTo>
                  <a:cubicBezTo>
                    <a:pt x="89" y="107"/>
                    <a:pt x="89" y="107"/>
                    <a:pt x="89" y="107"/>
                  </a:cubicBezTo>
                  <a:cubicBezTo>
                    <a:pt x="93" y="106"/>
                    <a:pt x="95" y="107"/>
                    <a:pt x="96" y="110"/>
                  </a:cubicBezTo>
                  <a:cubicBezTo>
                    <a:pt x="96" y="113"/>
                    <a:pt x="96" y="113"/>
                    <a:pt x="96" y="113"/>
                  </a:cubicBezTo>
                  <a:cubicBezTo>
                    <a:pt x="97" y="114"/>
                    <a:pt x="97" y="114"/>
                    <a:pt x="97" y="114"/>
                  </a:cubicBezTo>
                  <a:cubicBezTo>
                    <a:pt x="102" y="115"/>
                    <a:pt x="102" y="115"/>
                    <a:pt x="102" y="115"/>
                  </a:cubicBezTo>
                  <a:cubicBezTo>
                    <a:pt x="105" y="110"/>
                    <a:pt x="105" y="110"/>
                    <a:pt x="105" y="110"/>
                  </a:cubicBezTo>
                  <a:cubicBezTo>
                    <a:pt x="105" y="108"/>
                    <a:pt x="105" y="108"/>
                    <a:pt x="105" y="108"/>
                  </a:cubicBezTo>
                  <a:cubicBezTo>
                    <a:pt x="105" y="107"/>
                    <a:pt x="105" y="105"/>
                    <a:pt x="106" y="105"/>
                  </a:cubicBezTo>
                  <a:cubicBezTo>
                    <a:pt x="109" y="105"/>
                    <a:pt x="109" y="105"/>
                    <a:pt x="109" y="105"/>
                  </a:cubicBezTo>
                  <a:cubicBezTo>
                    <a:pt x="114" y="107"/>
                    <a:pt x="116" y="110"/>
                    <a:pt x="116" y="113"/>
                  </a:cubicBezTo>
                  <a:cubicBezTo>
                    <a:pt x="115" y="116"/>
                    <a:pt x="115" y="116"/>
                    <a:pt x="115" y="116"/>
                  </a:cubicBezTo>
                  <a:cubicBezTo>
                    <a:pt x="115" y="121"/>
                    <a:pt x="115" y="121"/>
                    <a:pt x="115" y="121"/>
                  </a:cubicBezTo>
                  <a:cubicBezTo>
                    <a:pt x="120" y="127"/>
                    <a:pt x="120" y="127"/>
                    <a:pt x="120" y="127"/>
                  </a:cubicBezTo>
                  <a:cubicBezTo>
                    <a:pt x="125" y="133"/>
                    <a:pt x="125" y="133"/>
                    <a:pt x="125" y="133"/>
                  </a:cubicBezTo>
                  <a:cubicBezTo>
                    <a:pt x="127" y="135"/>
                    <a:pt x="129" y="135"/>
                    <a:pt x="131" y="136"/>
                  </a:cubicBezTo>
                  <a:cubicBezTo>
                    <a:pt x="131" y="136"/>
                    <a:pt x="131" y="136"/>
                    <a:pt x="131" y="136"/>
                  </a:cubicBezTo>
                  <a:cubicBezTo>
                    <a:pt x="133" y="137"/>
                    <a:pt x="133" y="139"/>
                    <a:pt x="133" y="143"/>
                  </a:cubicBezTo>
                  <a:cubicBezTo>
                    <a:pt x="133" y="161"/>
                    <a:pt x="133" y="161"/>
                    <a:pt x="133" y="161"/>
                  </a:cubicBezTo>
                  <a:cubicBezTo>
                    <a:pt x="134" y="163"/>
                    <a:pt x="135" y="164"/>
                    <a:pt x="137" y="165"/>
                  </a:cubicBezTo>
                  <a:cubicBezTo>
                    <a:pt x="137" y="165"/>
                    <a:pt x="137" y="165"/>
                    <a:pt x="137" y="165"/>
                  </a:cubicBezTo>
                  <a:cubicBezTo>
                    <a:pt x="140" y="163"/>
                    <a:pt x="141" y="164"/>
                    <a:pt x="143" y="166"/>
                  </a:cubicBezTo>
                  <a:cubicBezTo>
                    <a:pt x="145" y="167"/>
                    <a:pt x="145" y="167"/>
                    <a:pt x="145" y="167"/>
                  </a:cubicBezTo>
                  <a:cubicBezTo>
                    <a:pt x="147" y="167"/>
                    <a:pt x="148" y="169"/>
                    <a:pt x="149" y="172"/>
                  </a:cubicBezTo>
                  <a:cubicBezTo>
                    <a:pt x="149" y="182"/>
                    <a:pt x="149" y="182"/>
                    <a:pt x="149" y="182"/>
                  </a:cubicBezTo>
                  <a:cubicBezTo>
                    <a:pt x="159" y="163"/>
                    <a:pt x="159" y="163"/>
                    <a:pt x="159" y="163"/>
                  </a:cubicBezTo>
                  <a:cubicBezTo>
                    <a:pt x="161" y="153"/>
                    <a:pt x="165" y="147"/>
                    <a:pt x="169" y="146"/>
                  </a:cubicBezTo>
                  <a:cubicBezTo>
                    <a:pt x="173" y="145"/>
                    <a:pt x="178" y="147"/>
                    <a:pt x="185" y="151"/>
                  </a:cubicBezTo>
                  <a:cubicBezTo>
                    <a:pt x="211" y="153"/>
                    <a:pt x="211" y="153"/>
                    <a:pt x="211" y="153"/>
                  </a:cubicBezTo>
                  <a:cubicBezTo>
                    <a:pt x="212" y="147"/>
                    <a:pt x="212" y="147"/>
                    <a:pt x="212" y="147"/>
                  </a:cubicBezTo>
                  <a:cubicBezTo>
                    <a:pt x="200" y="136"/>
                    <a:pt x="200" y="136"/>
                    <a:pt x="200" y="136"/>
                  </a:cubicBezTo>
                  <a:cubicBezTo>
                    <a:pt x="195" y="133"/>
                    <a:pt x="192" y="130"/>
                    <a:pt x="193" y="129"/>
                  </a:cubicBezTo>
                  <a:cubicBezTo>
                    <a:pt x="202" y="129"/>
                    <a:pt x="202" y="129"/>
                    <a:pt x="202" y="129"/>
                  </a:cubicBezTo>
                  <a:cubicBezTo>
                    <a:pt x="211" y="132"/>
                    <a:pt x="219" y="127"/>
                    <a:pt x="226" y="113"/>
                  </a:cubicBezTo>
                  <a:cubicBezTo>
                    <a:pt x="226" y="113"/>
                    <a:pt x="226" y="113"/>
                    <a:pt x="226" y="113"/>
                  </a:cubicBezTo>
                  <a:cubicBezTo>
                    <a:pt x="227" y="113"/>
                    <a:pt x="227" y="113"/>
                    <a:pt x="227" y="113"/>
                  </a:cubicBezTo>
                  <a:cubicBezTo>
                    <a:pt x="235" y="105"/>
                    <a:pt x="235" y="105"/>
                    <a:pt x="235" y="105"/>
                  </a:cubicBezTo>
                  <a:cubicBezTo>
                    <a:pt x="237" y="87"/>
                    <a:pt x="237" y="87"/>
                    <a:pt x="237" y="87"/>
                  </a:cubicBezTo>
                  <a:cubicBezTo>
                    <a:pt x="237" y="85"/>
                    <a:pt x="237" y="85"/>
                    <a:pt x="237" y="85"/>
                  </a:cubicBezTo>
                  <a:cubicBezTo>
                    <a:pt x="238" y="85"/>
                    <a:pt x="238" y="85"/>
                    <a:pt x="238" y="85"/>
                  </a:cubicBezTo>
                  <a:cubicBezTo>
                    <a:pt x="239" y="85"/>
                    <a:pt x="239" y="85"/>
                    <a:pt x="239" y="85"/>
                  </a:cubicBezTo>
                  <a:cubicBezTo>
                    <a:pt x="245" y="83"/>
                    <a:pt x="245" y="83"/>
                    <a:pt x="245" y="83"/>
                  </a:cubicBezTo>
                  <a:cubicBezTo>
                    <a:pt x="247" y="83"/>
                    <a:pt x="247" y="83"/>
                    <a:pt x="247" y="83"/>
                  </a:cubicBezTo>
                  <a:cubicBezTo>
                    <a:pt x="247" y="83"/>
                    <a:pt x="247" y="83"/>
                    <a:pt x="247" y="83"/>
                  </a:cubicBezTo>
                  <a:cubicBezTo>
                    <a:pt x="247" y="84"/>
                    <a:pt x="247" y="84"/>
                    <a:pt x="247" y="84"/>
                  </a:cubicBezTo>
                  <a:cubicBezTo>
                    <a:pt x="261" y="99"/>
                    <a:pt x="261" y="99"/>
                    <a:pt x="261" y="99"/>
                  </a:cubicBezTo>
                  <a:cubicBezTo>
                    <a:pt x="265" y="97"/>
                    <a:pt x="265" y="97"/>
                    <a:pt x="265" y="97"/>
                  </a:cubicBezTo>
                  <a:cubicBezTo>
                    <a:pt x="266" y="95"/>
                    <a:pt x="266" y="95"/>
                    <a:pt x="266" y="95"/>
                  </a:cubicBezTo>
                  <a:cubicBezTo>
                    <a:pt x="259" y="87"/>
                    <a:pt x="259" y="87"/>
                    <a:pt x="259" y="87"/>
                  </a:cubicBezTo>
                  <a:cubicBezTo>
                    <a:pt x="257" y="87"/>
                    <a:pt x="257" y="87"/>
                    <a:pt x="257" y="87"/>
                  </a:cubicBezTo>
                  <a:cubicBezTo>
                    <a:pt x="257" y="85"/>
                    <a:pt x="257" y="85"/>
                    <a:pt x="257" y="85"/>
                  </a:cubicBezTo>
                  <a:cubicBezTo>
                    <a:pt x="268" y="79"/>
                    <a:pt x="268" y="79"/>
                    <a:pt x="268" y="79"/>
                  </a:cubicBezTo>
                  <a:cubicBezTo>
                    <a:pt x="267" y="62"/>
                    <a:pt x="267" y="62"/>
                    <a:pt x="267" y="62"/>
                  </a:cubicBezTo>
                  <a:cubicBezTo>
                    <a:pt x="263" y="63"/>
                    <a:pt x="263" y="63"/>
                    <a:pt x="263" y="63"/>
                  </a:cubicBezTo>
                  <a:cubicBezTo>
                    <a:pt x="263" y="63"/>
                    <a:pt x="263" y="63"/>
                    <a:pt x="263" y="63"/>
                  </a:cubicBezTo>
                  <a:cubicBezTo>
                    <a:pt x="262" y="63"/>
                    <a:pt x="262" y="63"/>
                    <a:pt x="262" y="63"/>
                  </a:cubicBezTo>
                  <a:cubicBezTo>
                    <a:pt x="256" y="59"/>
                    <a:pt x="256" y="59"/>
                    <a:pt x="256" y="59"/>
                  </a:cubicBezTo>
                  <a:cubicBezTo>
                    <a:pt x="253" y="59"/>
                    <a:pt x="250" y="57"/>
                    <a:pt x="245" y="55"/>
                  </a:cubicBezTo>
                  <a:cubicBezTo>
                    <a:pt x="243" y="53"/>
                    <a:pt x="241" y="52"/>
                    <a:pt x="241" y="51"/>
                  </a:cubicBezTo>
                  <a:cubicBezTo>
                    <a:pt x="241" y="51"/>
                    <a:pt x="241" y="51"/>
                    <a:pt x="241" y="51"/>
                  </a:cubicBezTo>
                  <a:cubicBezTo>
                    <a:pt x="241" y="53"/>
                    <a:pt x="241" y="53"/>
                    <a:pt x="240" y="54"/>
                  </a:cubicBezTo>
                  <a:cubicBezTo>
                    <a:pt x="239" y="55"/>
                    <a:pt x="237" y="55"/>
                    <a:pt x="235" y="55"/>
                  </a:cubicBezTo>
                  <a:cubicBezTo>
                    <a:pt x="234" y="55"/>
                    <a:pt x="234" y="55"/>
                    <a:pt x="234" y="55"/>
                  </a:cubicBezTo>
                  <a:cubicBezTo>
                    <a:pt x="234" y="55"/>
                    <a:pt x="234" y="55"/>
                    <a:pt x="234" y="55"/>
                  </a:cubicBezTo>
                  <a:cubicBezTo>
                    <a:pt x="233" y="55"/>
                    <a:pt x="233" y="55"/>
                    <a:pt x="233" y="55"/>
                  </a:cubicBezTo>
                  <a:cubicBezTo>
                    <a:pt x="228" y="51"/>
                    <a:pt x="228" y="51"/>
                    <a:pt x="228" y="51"/>
                  </a:cubicBezTo>
                  <a:cubicBezTo>
                    <a:pt x="223" y="55"/>
                    <a:pt x="223" y="55"/>
                    <a:pt x="223" y="55"/>
                  </a:cubicBezTo>
                  <a:cubicBezTo>
                    <a:pt x="221" y="57"/>
                    <a:pt x="219" y="58"/>
                    <a:pt x="219" y="60"/>
                  </a:cubicBezTo>
                  <a:cubicBezTo>
                    <a:pt x="221" y="65"/>
                    <a:pt x="221" y="65"/>
                    <a:pt x="221" y="65"/>
                  </a:cubicBezTo>
                  <a:cubicBezTo>
                    <a:pt x="223" y="67"/>
                    <a:pt x="223" y="67"/>
                    <a:pt x="222" y="69"/>
                  </a:cubicBezTo>
                  <a:cubicBezTo>
                    <a:pt x="221" y="70"/>
                    <a:pt x="219" y="71"/>
                    <a:pt x="217" y="71"/>
                  </a:cubicBezTo>
                  <a:cubicBezTo>
                    <a:pt x="214" y="73"/>
                    <a:pt x="214" y="73"/>
                    <a:pt x="214" y="73"/>
                  </a:cubicBezTo>
                  <a:cubicBezTo>
                    <a:pt x="211" y="73"/>
                    <a:pt x="209" y="73"/>
                    <a:pt x="207" y="71"/>
                  </a:cubicBezTo>
                  <a:cubicBezTo>
                    <a:pt x="207" y="70"/>
                    <a:pt x="207" y="70"/>
                    <a:pt x="207" y="70"/>
                  </a:cubicBezTo>
                  <a:cubicBezTo>
                    <a:pt x="196" y="59"/>
                    <a:pt x="196" y="59"/>
                    <a:pt x="196" y="59"/>
                  </a:cubicBezTo>
                  <a:cubicBezTo>
                    <a:pt x="191" y="57"/>
                    <a:pt x="189" y="55"/>
                    <a:pt x="187" y="53"/>
                  </a:cubicBezTo>
                  <a:cubicBezTo>
                    <a:pt x="187" y="52"/>
                    <a:pt x="186" y="51"/>
                    <a:pt x="187" y="50"/>
                  </a:cubicBezTo>
                  <a:cubicBezTo>
                    <a:pt x="186" y="46"/>
                    <a:pt x="185" y="44"/>
                    <a:pt x="185" y="43"/>
                  </a:cubicBezTo>
                  <a:cubicBezTo>
                    <a:pt x="183" y="44"/>
                    <a:pt x="183" y="44"/>
                    <a:pt x="183" y="44"/>
                  </a:cubicBezTo>
                  <a:cubicBezTo>
                    <a:pt x="182" y="45"/>
                    <a:pt x="182" y="45"/>
                    <a:pt x="182" y="45"/>
                  </a:cubicBezTo>
                  <a:cubicBezTo>
                    <a:pt x="182" y="46"/>
                    <a:pt x="183" y="47"/>
                    <a:pt x="184" y="49"/>
                  </a:cubicBezTo>
                  <a:cubicBezTo>
                    <a:pt x="184" y="49"/>
                    <a:pt x="184" y="49"/>
                    <a:pt x="184" y="49"/>
                  </a:cubicBezTo>
                  <a:cubicBezTo>
                    <a:pt x="185" y="50"/>
                    <a:pt x="185" y="50"/>
                    <a:pt x="185" y="50"/>
                  </a:cubicBezTo>
                  <a:cubicBezTo>
                    <a:pt x="184" y="51"/>
                    <a:pt x="184" y="51"/>
                    <a:pt x="184" y="51"/>
                  </a:cubicBezTo>
                  <a:cubicBezTo>
                    <a:pt x="179" y="60"/>
                    <a:pt x="179" y="60"/>
                    <a:pt x="179" y="60"/>
                  </a:cubicBezTo>
                  <a:cubicBezTo>
                    <a:pt x="169" y="58"/>
                    <a:pt x="169" y="58"/>
                    <a:pt x="169" y="58"/>
                  </a:cubicBezTo>
                  <a:cubicBezTo>
                    <a:pt x="167" y="57"/>
                    <a:pt x="167" y="57"/>
                    <a:pt x="167" y="57"/>
                  </a:cubicBezTo>
                  <a:cubicBezTo>
                    <a:pt x="167" y="57"/>
                    <a:pt x="167" y="57"/>
                    <a:pt x="167" y="57"/>
                  </a:cubicBezTo>
                  <a:cubicBezTo>
                    <a:pt x="167" y="55"/>
                    <a:pt x="167" y="55"/>
                    <a:pt x="167" y="55"/>
                  </a:cubicBezTo>
                  <a:cubicBezTo>
                    <a:pt x="168" y="54"/>
                    <a:pt x="168" y="52"/>
                    <a:pt x="167" y="50"/>
                  </a:cubicBezTo>
                  <a:cubicBezTo>
                    <a:pt x="166" y="47"/>
                    <a:pt x="166" y="47"/>
                    <a:pt x="166" y="47"/>
                  </a:cubicBezTo>
                  <a:cubicBezTo>
                    <a:pt x="159" y="41"/>
                    <a:pt x="159" y="41"/>
                    <a:pt x="159" y="41"/>
                  </a:cubicBezTo>
                  <a:cubicBezTo>
                    <a:pt x="158" y="41"/>
                    <a:pt x="158" y="41"/>
                    <a:pt x="158" y="41"/>
                  </a:cubicBezTo>
                  <a:cubicBezTo>
                    <a:pt x="157" y="42"/>
                    <a:pt x="157" y="42"/>
                    <a:pt x="156" y="42"/>
                  </a:cubicBezTo>
                  <a:cubicBezTo>
                    <a:pt x="149" y="41"/>
                    <a:pt x="149" y="41"/>
                    <a:pt x="149" y="41"/>
                  </a:cubicBezTo>
                  <a:cubicBezTo>
                    <a:pt x="146" y="41"/>
                    <a:pt x="145" y="41"/>
                    <a:pt x="144" y="39"/>
                  </a:cubicBezTo>
                  <a:cubicBezTo>
                    <a:pt x="143" y="38"/>
                    <a:pt x="143" y="37"/>
                    <a:pt x="144" y="35"/>
                  </a:cubicBezTo>
                  <a:cubicBezTo>
                    <a:pt x="145" y="33"/>
                    <a:pt x="145" y="33"/>
                    <a:pt x="145" y="33"/>
                  </a:cubicBezTo>
                  <a:cubicBezTo>
                    <a:pt x="141" y="28"/>
                    <a:pt x="141" y="28"/>
                    <a:pt x="141" y="28"/>
                  </a:cubicBezTo>
                  <a:cubicBezTo>
                    <a:pt x="127" y="29"/>
                    <a:pt x="127" y="29"/>
                    <a:pt x="127" y="29"/>
                  </a:cubicBezTo>
                  <a:cubicBezTo>
                    <a:pt x="128" y="31"/>
                    <a:pt x="127" y="32"/>
                    <a:pt x="127" y="33"/>
                  </a:cubicBezTo>
                  <a:cubicBezTo>
                    <a:pt x="126" y="35"/>
                    <a:pt x="125" y="35"/>
                    <a:pt x="123" y="35"/>
                  </a:cubicBezTo>
                  <a:cubicBezTo>
                    <a:pt x="121" y="36"/>
                    <a:pt x="119" y="35"/>
                    <a:pt x="117" y="33"/>
                  </a:cubicBezTo>
                  <a:cubicBezTo>
                    <a:pt x="117" y="33"/>
                    <a:pt x="117" y="33"/>
                    <a:pt x="117" y="33"/>
                  </a:cubicBezTo>
                  <a:cubicBezTo>
                    <a:pt x="117" y="33"/>
                    <a:pt x="117" y="33"/>
                    <a:pt x="117" y="33"/>
                  </a:cubicBezTo>
                  <a:cubicBezTo>
                    <a:pt x="113" y="29"/>
                    <a:pt x="112" y="26"/>
                    <a:pt x="112" y="24"/>
                  </a:cubicBezTo>
                  <a:cubicBezTo>
                    <a:pt x="109" y="20"/>
                    <a:pt x="109" y="20"/>
                    <a:pt x="109" y="20"/>
                  </a:cubicBezTo>
                  <a:cubicBezTo>
                    <a:pt x="105" y="23"/>
                    <a:pt x="105" y="23"/>
                    <a:pt x="105" y="23"/>
                  </a:cubicBezTo>
                  <a:cubicBezTo>
                    <a:pt x="102" y="25"/>
                    <a:pt x="99" y="25"/>
                    <a:pt x="98" y="23"/>
                  </a:cubicBezTo>
                  <a:cubicBezTo>
                    <a:pt x="97" y="23"/>
                    <a:pt x="97" y="23"/>
                    <a:pt x="97" y="23"/>
                  </a:cubicBezTo>
                  <a:cubicBezTo>
                    <a:pt x="93" y="23"/>
                    <a:pt x="93" y="23"/>
                    <a:pt x="93" y="23"/>
                  </a:cubicBezTo>
                  <a:cubicBezTo>
                    <a:pt x="82" y="27"/>
                    <a:pt x="82" y="27"/>
                    <a:pt x="82" y="27"/>
                  </a:cubicBezTo>
                  <a:cubicBezTo>
                    <a:pt x="79" y="28"/>
                    <a:pt x="77" y="29"/>
                    <a:pt x="76" y="29"/>
                  </a:cubicBezTo>
                  <a:cubicBezTo>
                    <a:pt x="75" y="29"/>
                    <a:pt x="75" y="29"/>
                    <a:pt x="75" y="29"/>
                  </a:cubicBezTo>
                  <a:cubicBezTo>
                    <a:pt x="71" y="29"/>
                    <a:pt x="68" y="27"/>
                    <a:pt x="67" y="26"/>
                  </a:cubicBezTo>
                  <a:cubicBezTo>
                    <a:pt x="60" y="21"/>
                    <a:pt x="60" y="21"/>
                    <a:pt x="60" y="21"/>
                  </a:cubicBezTo>
                  <a:lnTo>
                    <a:pt x="52" y="8"/>
                  </a:lnTo>
                  <a:close/>
                </a:path>
              </a:pathLst>
            </a:custGeom>
            <a:grpFill/>
            <a:ln>
              <a:noFill/>
            </a:ln>
          </p:spPr>
          <p:txBody>
            <a:bodyPr/>
            <a:lstStyle/>
            <a:p>
              <a:pPr eaLnBrk="1" fontAlgn="auto" hangingPunct="1">
                <a:spcBef>
                  <a:spcPct val="0"/>
                </a:spcBef>
                <a:spcAft>
                  <a:spcPct val="0"/>
                </a:spcAft>
                <a:defRPr/>
              </a:pPr>
              <a:endParaRPr altLang="en-US" lang="zh-CN">
                <a:solidFill>
                  <a:prstClr val="black"/>
                </a:solidFill>
                <a:latin typeface="+mn-lt"/>
                <a:ea typeface="+mn-ea"/>
                <a:cs typeface="+mn-cs"/>
              </a:endParaRPr>
            </a:p>
          </p:txBody>
        </p:sp>
        <p:sp>
          <p:nvSpPr>
            <p:cNvPr id="29" name="Freeform 30">
              <a:extLst>
                <a:ext uri="{FF2B5EF4-FFF2-40B4-BE49-F238E27FC236}">
                  <a16:creationId xmlns:a16="http://schemas.microsoft.com/office/drawing/2014/main" id="{52D5D2BB-6AC6-434B-A64B-31EE5D9CDE20}"/>
                </a:ext>
              </a:extLst>
            </p:cNvPr>
            <p:cNvSpPr/>
            <p:nvPr/>
          </p:nvSpPr>
          <p:spPr bwMode="auto">
            <a:xfrm>
              <a:off x="4764088" y="1122363"/>
              <a:ext cx="1231900" cy="1112837"/>
            </a:xfrm>
            <a:custGeom>
              <a:gdLst>
                <a:gd fmla="*/ 353 w 360" name="T0"/>
                <a:gd fmla="*/ 152 h 328" name="T1"/>
                <a:gd fmla="*/ 346 w 360" name="T2"/>
                <a:gd fmla="*/ 119 h 328" name="T3"/>
                <a:gd fmla="*/ 314 w 360" name="T4"/>
                <a:gd fmla="*/ 152 h 328" name="T5"/>
                <a:gd fmla="*/ 308 w 360" name="T6"/>
                <a:gd fmla="*/ 162 h 328" name="T7"/>
                <a:gd fmla="*/ 268 w 360" name="T8"/>
                <a:gd fmla="*/ 169 h 328" name="T9"/>
                <a:gd fmla="*/ 258 w 360" name="T10"/>
                <a:gd fmla="*/ 152 h 328" name="T11"/>
                <a:gd fmla="*/ 248 w 360" name="T12"/>
                <a:gd fmla="*/ 142 h 328" name="T13"/>
                <a:gd fmla="*/ 235 w 360" name="T14"/>
                <a:gd fmla="*/ 131 h 328" name="T15"/>
                <a:gd fmla="*/ 168 w 360" name="T16"/>
                <a:gd fmla="*/ 118 h 328" name="T17"/>
                <a:gd fmla="*/ 128 w 360" name="T18"/>
                <a:gd fmla="*/ 56 h 328" name="T19"/>
                <a:gd fmla="*/ 54 w 360" name="T20"/>
                <a:gd fmla="*/ 8 h 328" name="T21"/>
                <a:gd fmla="*/ 4 w 360" name="T22"/>
                <a:gd fmla="*/ 14 h 328" name="T23"/>
                <a:gd fmla="*/ 4 w 360" name="T24"/>
                <a:gd fmla="*/ 20 h 328" name="T25"/>
                <a:gd fmla="*/ 0 w 360" name="T26"/>
                <a:gd fmla="*/ 28 h 328" name="T27"/>
                <a:gd fmla="*/ 4 w 360" name="T28"/>
                <a:gd fmla="*/ 45 h 328" name="T29"/>
                <a:gd fmla="*/ 20 w 360" name="T30"/>
                <a:gd fmla="*/ 37 h 328" name="T31"/>
                <a:gd fmla="*/ 37 w 360" name="T32"/>
                <a:gd fmla="*/ 49 h 328" name="T33"/>
                <a:gd fmla="*/ 60 w 360" name="T34"/>
                <a:gd fmla="*/ 76 h 328" name="T35"/>
                <a:gd fmla="*/ 74 w 360" name="T36"/>
                <a:gd fmla="*/ 65 h 328" name="T37"/>
                <a:gd fmla="*/ 97 w 360" name="T38"/>
                <a:gd fmla="*/ 51 h 328" name="T39"/>
                <a:gd fmla="*/ 114 w 360" name="T40"/>
                <a:gd fmla="*/ 70 h 328" name="T41"/>
                <a:gd fmla="*/ 119 w 360" name="T42"/>
                <a:gd fmla="*/ 100 h 328" name="T43"/>
                <a:gd fmla="*/ 120 w 360" name="T44"/>
                <a:gd fmla="*/ 131 h 328" name="T45"/>
                <a:gd fmla="*/ 116 w 360" name="T46"/>
                <a:gd fmla="*/ 144 h 328" name="T47"/>
                <a:gd fmla="*/ 112 w 360" name="T48"/>
                <a:gd fmla="*/ 149 h 328" name="T49"/>
                <a:gd fmla="*/ 114 w 360" name="T50"/>
                <a:gd fmla="*/ 167 h 328" name="T51"/>
                <a:gd fmla="*/ 109 w 360" name="T52"/>
                <a:gd fmla="*/ 184 h 328" name="T53"/>
                <a:gd fmla="*/ 95 w 360" name="T54"/>
                <a:gd fmla="*/ 181 h 328" name="T55"/>
                <a:gd fmla="*/ 84 w 360" name="T56"/>
                <a:gd fmla="*/ 204 h 328" name="T57"/>
                <a:gd fmla="*/ 68 w 360" name="T58"/>
                <a:gd fmla="*/ 218 h 328" name="T59"/>
                <a:gd fmla="*/ 80 w 360" name="T60"/>
                <a:gd fmla="*/ 235 h 328" name="T61"/>
                <a:gd fmla="*/ 90 w 360" name="T62"/>
                <a:gd fmla="*/ 248 h 328" name="T63"/>
                <a:gd fmla="*/ 109 w 360" name="T64"/>
                <a:gd fmla="*/ 253 h 328" name="T65"/>
                <a:gd fmla="*/ 118 w 360" name="T66"/>
                <a:gd fmla="*/ 271 h 328" name="T67"/>
                <a:gd fmla="*/ 133 w 360" name="T68"/>
                <a:gd fmla="*/ 283 h 328" name="T69"/>
                <a:gd fmla="*/ 154 w 360" name="T70"/>
                <a:gd fmla="*/ 277 h 328" name="T71"/>
                <a:gd fmla="*/ 167 w 360" name="T72"/>
                <a:gd fmla="*/ 274 h 328" name="T73"/>
                <a:gd fmla="*/ 177 w 360" name="T74"/>
                <a:gd fmla="*/ 289 h 328" name="T75"/>
                <a:gd fmla="*/ 180 w 360" name="T76"/>
                <a:gd fmla="*/ 289 h 328" name="T77"/>
                <a:gd fmla="*/ 200 w 360" name="T78"/>
                <a:gd fmla="*/ 282 h 328" name="T79"/>
                <a:gd fmla="*/ 206 w 360" name="T80"/>
                <a:gd fmla="*/ 291 h 328" name="T81"/>
                <a:gd fmla="*/ 211 w 360" name="T82"/>
                <a:gd fmla="*/ 297 h 328" name="T83"/>
                <a:gd fmla="*/ 229 w 360" name="T84"/>
                <a:gd fmla="*/ 308 h 328" name="T85"/>
                <a:gd fmla="*/ 235 w 360" name="T86"/>
                <a:gd fmla="*/ 303 h 328" name="T87"/>
                <a:gd fmla="*/ 243 w 360" name="T88"/>
                <a:gd fmla="*/ 297 h 328" name="T89"/>
                <a:gd fmla="*/ 255 w 360" name="T90"/>
                <a:gd fmla="*/ 314 h 328" name="T91"/>
                <a:gd fmla="*/ 268 w 360" name="T92"/>
                <a:gd fmla="*/ 328 h 328" name="T93"/>
                <a:gd fmla="*/ 278 w 360" name="T94"/>
                <a:gd fmla="*/ 310 h 328" name="T95"/>
                <a:gd fmla="*/ 296 w 360" name="T96"/>
                <a:gd fmla="*/ 301 h 328" name="T97"/>
                <a:gd fmla="*/ 306 w 360" name="T98"/>
                <a:gd fmla="*/ 304 h 328" name="T99"/>
                <a:gd fmla="*/ 314 w 360" name="T100"/>
                <a:gd fmla="*/ 314 h 328" name="T101"/>
                <a:gd fmla="*/ 318 w 360" name="T102"/>
                <a:gd fmla="*/ 287 h 328" name="T103"/>
                <a:gd fmla="*/ 324 w 360" name="T104"/>
                <a:gd fmla="*/ 243 h 328" name="T105"/>
                <a:gd fmla="*/ 336 w 360" name="T106"/>
                <a:gd fmla="*/ 245 h 328"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328" w="360">
                  <a:moveTo>
                    <a:pt x="358" y="192"/>
                  </a:moveTo>
                  <a:cubicBezTo>
                    <a:pt x="352" y="153"/>
                    <a:pt x="352" y="153"/>
                    <a:pt x="352" y="153"/>
                  </a:cubicBezTo>
                  <a:cubicBezTo>
                    <a:pt x="352" y="152"/>
                    <a:pt x="352" y="152"/>
                    <a:pt x="352" y="152"/>
                  </a:cubicBezTo>
                  <a:cubicBezTo>
                    <a:pt x="353" y="152"/>
                    <a:pt x="353" y="152"/>
                    <a:pt x="353" y="152"/>
                  </a:cubicBezTo>
                  <a:cubicBezTo>
                    <a:pt x="356" y="148"/>
                    <a:pt x="357" y="144"/>
                    <a:pt x="356" y="141"/>
                  </a:cubicBezTo>
                  <a:cubicBezTo>
                    <a:pt x="355" y="139"/>
                    <a:pt x="355" y="139"/>
                    <a:pt x="355" y="139"/>
                  </a:cubicBezTo>
                  <a:cubicBezTo>
                    <a:pt x="350" y="136"/>
                    <a:pt x="348" y="130"/>
                    <a:pt x="350" y="119"/>
                  </a:cubicBezTo>
                  <a:cubicBezTo>
                    <a:pt x="346" y="119"/>
                    <a:pt x="346" y="119"/>
                    <a:pt x="346" y="119"/>
                  </a:cubicBezTo>
                  <a:cubicBezTo>
                    <a:pt x="343" y="118"/>
                    <a:pt x="340" y="120"/>
                    <a:pt x="337" y="122"/>
                  </a:cubicBezTo>
                  <a:cubicBezTo>
                    <a:pt x="334" y="124"/>
                    <a:pt x="332" y="127"/>
                    <a:pt x="331" y="129"/>
                  </a:cubicBezTo>
                  <a:cubicBezTo>
                    <a:pt x="330" y="134"/>
                    <a:pt x="324" y="137"/>
                    <a:pt x="316" y="140"/>
                  </a:cubicBezTo>
                  <a:cubicBezTo>
                    <a:pt x="314" y="152"/>
                    <a:pt x="314" y="152"/>
                    <a:pt x="314" y="152"/>
                  </a:cubicBezTo>
                  <a:cubicBezTo>
                    <a:pt x="314" y="152"/>
                    <a:pt x="314" y="152"/>
                    <a:pt x="314" y="152"/>
                  </a:cubicBezTo>
                  <a:cubicBezTo>
                    <a:pt x="313" y="153"/>
                    <a:pt x="313" y="153"/>
                    <a:pt x="313" y="153"/>
                  </a:cubicBezTo>
                  <a:cubicBezTo>
                    <a:pt x="309" y="161"/>
                    <a:pt x="309" y="161"/>
                    <a:pt x="309" y="161"/>
                  </a:cubicBezTo>
                  <a:cubicBezTo>
                    <a:pt x="308" y="162"/>
                    <a:pt x="308" y="162"/>
                    <a:pt x="308" y="162"/>
                  </a:cubicBezTo>
                  <a:cubicBezTo>
                    <a:pt x="308" y="162"/>
                    <a:pt x="308" y="162"/>
                    <a:pt x="308" y="162"/>
                  </a:cubicBezTo>
                  <a:cubicBezTo>
                    <a:pt x="308" y="162"/>
                    <a:pt x="308" y="162"/>
                    <a:pt x="308" y="162"/>
                  </a:cubicBezTo>
                  <a:cubicBezTo>
                    <a:pt x="268" y="169"/>
                    <a:pt x="268" y="169"/>
                    <a:pt x="268" y="169"/>
                  </a:cubicBezTo>
                  <a:cubicBezTo>
                    <a:pt x="268" y="169"/>
                    <a:pt x="268" y="169"/>
                    <a:pt x="268" y="169"/>
                  </a:cubicBezTo>
                  <a:cubicBezTo>
                    <a:pt x="266" y="169"/>
                    <a:pt x="266" y="169"/>
                    <a:pt x="266" y="169"/>
                  </a:cubicBezTo>
                  <a:cubicBezTo>
                    <a:pt x="266" y="168"/>
                    <a:pt x="266" y="168"/>
                    <a:pt x="266" y="168"/>
                  </a:cubicBezTo>
                  <a:cubicBezTo>
                    <a:pt x="255" y="156"/>
                    <a:pt x="255" y="156"/>
                    <a:pt x="255" y="156"/>
                  </a:cubicBezTo>
                  <a:cubicBezTo>
                    <a:pt x="258" y="152"/>
                    <a:pt x="258" y="152"/>
                    <a:pt x="258" y="152"/>
                  </a:cubicBezTo>
                  <a:cubicBezTo>
                    <a:pt x="254" y="146"/>
                    <a:pt x="254" y="146"/>
                    <a:pt x="254" y="146"/>
                  </a:cubicBezTo>
                  <a:cubicBezTo>
                    <a:pt x="248" y="142"/>
                    <a:pt x="248" y="142"/>
                    <a:pt x="248" y="142"/>
                  </a:cubicBezTo>
                  <a:cubicBezTo>
                    <a:pt x="248" y="142"/>
                    <a:pt x="248" y="142"/>
                    <a:pt x="248" y="142"/>
                  </a:cubicBezTo>
                  <a:cubicBezTo>
                    <a:pt x="248" y="142"/>
                    <a:pt x="248" y="142"/>
                    <a:pt x="248" y="142"/>
                  </a:cubicBezTo>
                  <a:cubicBezTo>
                    <a:pt x="248" y="141"/>
                    <a:pt x="248" y="141"/>
                    <a:pt x="248" y="141"/>
                  </a:cubicBezTo>
                  <a:cubicBezTo>
                    <a:pt x="248" y="141"/>
                    <a:pt x="248" y="141"/>
                    <a:pt x="248" y="141"/>
                  </a:cubicBezTo>
                  <a:cubicBezTo>
                    <a:pt x="246" y="130"/>
                    <a:pt x="246" y="130"/>
                    <a:pt x="246" y="130"/>
                  </a:cubicBezTo>
                  <a:cubicBezTo>
                    <a:pt x="235" y="131"/>
                    <a:pt x="235" y="131"/>
                    <a:pt x="235" y="131"/>
                  </a:cubicBezTo>
                  <a:cubicBezTo>
                    <a:pt x="234" y="130"/>
                    <a:pt x="234" y="130"/>
                    <a:pt x="234" y="130"/>
                  </a:cubicBezTo>
                  <a:cubicBezTo>
                    <a:pt x="226" y="125"/>
                    <a:pt x="226" y="125"/>
                    <a:pt x="226" y="125"/>
                  </a:cubicBezTo>
                  <a:cubicBezTo>
                    <a:pt x="194" y="119"/>
                    <a:pt x="194" y="119"/>
                    <a:pt x="194" y="119"/>
                  </a:cubicBezTo>
                  <a:cubicBezTo>
                    <a:pt x="168" y="118"/>
                    <a:pt x="168" y="118"/>
                    <a:pt x="168" y="118"/>
                  </a:cubicBezTo>
                  <a:cubicBezTo>
                    <a:pt x="167" y="119"/>
                    <a:pt x="167" y="119"/>
                    <a:pt x="167" y="119"/>
                  </a:cubicBezTo>
                  <a:cubicBezTo>
                    <a:pt x="166" y="119"/>
                    <a:pt x="165" y="118"/>
                    <a:pt x="164" y="118"/>
                  </a:cubicBezTo>
                  <a:cubicBezTo>
                    <a:pt x="149" y="83"/>
                    <a:pt x="149" y="83"/>
                    <a:pt x="149" y="83"/>
                  </a:cubicBezTo>
                  <a:cubicBezTo>
                    <a:pt x="148" y="80"/>
                    <a:pt x="141" y="72"/>
                    <a:pt x="128" y="56"/>
                  </a:cubicBezTo>
                  <a:cubicBezTo>
                    <a:pt x="116" y="42"/>
                    <a:pt x="110" y="34"/>
                    <a:pt x="108" y="32"/>
                  </a:cubicBezTo>
                  <a:cubicBezTo>
                    <a:pt x="85" y="10"/>
                    <a:pt x="85" y="10"/>
                    <a:pt x="85" y="10"/>
                  </a:cubicBezTo>
                  <a:cubicBezTo>
                    <a:pt x="82" y="8"/>
                    <a:pt x="82" y="8"/>
                    <a:pt x="82" y="8"/>
                  </a:cubicBezTo>
                  <a:cubicBezTo>
                    <a:pt x="54" y="8"/>
                    <a:pt x="54" y="8"/>
                    <a:pt x="54" y="8"/>
                  </a:cubicBezTo>
                  <a:cubicBezTo>
                    <a:pt x="53" y="8"/>
                    <a:pt x="53" y="8"/>
                    <a:pt x="53" y="8"/>
                  </a:cubicBezTo>
                  <a:cubicBezTo>
                    <a:pt x="52" y="7"/>
                    <a:pt x="52" y="7"/>
                    <a:pt x="52" y="7"/>
                  </a:cubicBezTo>
                  <a:cubicBezTo>
                    <a:pt x="50" y="5"/>
                    <a:pt x="46" y="3"/>
                    <a:pt x="40" y="2"/>
                  </a:cubicBezTo>
                  <a:cubicBezTo>
                    <a:pt x="34" y="0"/>
                    <a:pt x="22" y="4"/>
                    <a:pt x="4" y="14"/>
                  </a:cubicBezTo>
                  <a:cubicBezTo>
                    <a:pt x="3" y="14"/>
                    <a:pt x="3" y="14"/>
                    <a:pt x="3" y="14"/>
                  </a:cubicBezTo>
                  <a:cubicBezTo>
                    <a:pt x="4" y="20"/>
                    <a:pt x="4" y="20"/>
                    <a:pt x="4" y="20"/>
                  </a:cubicBezTo>
                  <a:cubicBezTo>
                    <a:pt x="4" y="20"/>
                    <a:pt x="4" y="20"/>
                    <a:pt x="4" y="20"/>
                  </a:cubicBezTo>
                  <a:cubicBezTo>
                    <a:pt x="4" y="20"/>
                    <a:pt x="4" y="20"/>
                    <a:pt x="4" y="20"/>
                  </a:cubicBezTo>
                  <a:cubicBezTo>
                    <a:pt x="4" y="20"/>
                    <a:pt x="4" y="20"/>
                    <a:pt x="4" y="20"/>
                  </a:cubicBezTo>
                  <a:cubicBezTo>
                    <a:pt x="4" y="21"/>
                    <a:pt x="4" y="21"/>
                    <a:pt x="4" y="21"/>
                  </a:cubicBezTo>
                  <a:cubicBezTo>
                    <a:pt x="0" y="27"/>
                    <a:pt x="0" y="27"/>
                    <a:pt x="0" y="27"/>
                  </a:cubicBezTo>
                  <a:cubicBezTo>
                    <a:pt x="0" y="28"/>
                    <a:pt x="0" y="28"/>
                    <a:pt x="0" y="28"/>
                  </a:cubicBezTo>
                  <a:cubicBezTo>
                    <a:pt x="0" y="28"/>
                    <a:pt x="0" y="28"/>
                    <a:pt x="0" y="28"/>
                  </a:cubicBezTo>
                  <a:cubicBezTo>
                    <a:pt x="0" y="32"/>
                    <a:pt x="0" y="32"/>
                    <a:pt x="0" y="32"/>
                  </a:cubicBezTo>
                  <a:cubicBezTo>
                    <a:pt x="0" y="36"/>
                    <a:pt x="0" y="40"/>
                    <a:pt x="2" y="43"/>
                  </a:cubicBezTo>
                  <a:cubicBezTo>
                    <a:pt x="4" y="45"/>
                    <a:pt x="4" y="45"/>
                    <a:pt x="4" y="45"/>
                  </a:cubicBezTo>
                  <a:cubicBezTo>
                    <a:pt x="10" y="44"/>
                    <a:pt x="10" y="44"/>
                    <a:pt x="10" y="44"/>
                  </a:cubicBezTo>
                  <a:cubicBezTo>
                    <a:pt x="16" y="46"/>
                    <a:pt x="16" y="46"/>
                    <a:pt x="16" y="46"/>
                  </a:cubicBezTo>
                  <a:cubicBezTo>
                    <a:pt x="18" y="44"/>
                    <a:pt x="18" y="44"/>
                    <a:pt x="18" y="44"/>
                  </a:cubicBezTo>
                  <a:cubicBezTo>
                    <a:pt x="18" y="40"/>
                    <a:pt x="19" y="38"/>
                    <a:pt x="20" y="37"/>
                  </a:cubicBezTo>
                  <a:cubicBezTo>
                    <a:pt x="24" y="37"/>
                    <a:pt x="24" y="37"/>
                    <a:pt x="24" y="37"/>
                  </a:cubicBezTo>
                  <a:cubicBezTo>
                    <a:pt x="38" y="41"/>
                    <a:pt x="38" y="41"/>
                    <a:pt x="38" y="41"/>
                  </a:cubicBezTo>
                  <a:cubicBezTo>
                    <a:pt x="42" y="41"/>
                    <a:pt x="42" y="41"/>
                    <a:pt x="42" y="41"/>
                  </a:cubicBezTo>
                  <a:cubicBezTo>
                    <a:pt x="37" y="49"/>
                    <a:pt x="37" y="49"/>
                    <a:pt x="37" y="49"/>
                  </a:cubicBezTo>
                  <a:cubicBezTo>
                    <a:pt x="37" y="58"/>
                    <a:pt x="37" y="58"/>
                    <a:pt x="37" y="58"/>
                  </a:cubicBezTo>
                  <a:cubicBezTo>
                    <a:pt x="37" y="60"/>
                    <a:pt x="41" y="65"/>
                    <a:pt x="48" y="72"/>
                  </a:cubicBezTo>
                  <a:cubicBezTo>
                    <a:pt x="52" y="75"/>
                    <a:pt x="55" y="76"/>
                    <a:pt x="58" y="77"/>
                  </a:cubicBezTo>
                  <a:cubicBezTo>
                    <a:pt x="60" y="76"/>
                    <a:pt x="60" y="76"/>
                    <a:pt x="60" y="76"/>
                  </a:cubicBezTo>
                  <a:cubicBezTo>
                    <a:pt x="62" y="76"/>
                    <a:pt x="62" y="76"/>
                    <a:pt x="62" y="76"/>
                  </a:cubicBezTo>
                  <a:cubicBezTo>
                    <a:pt x="68" y="69"/>
                    <a:pt x="68" y="69"/>
                    <a:pt x="68" y="69"/>
                  </a:cubicBezTo>
                  <a:cubicBezTo>
                    <a:pt x="74" y="66"/>
                    <a:pt x="74" y="66"/>
                    <a:pt x="74" y="66"/>
                  </a:cubicBezTo>
                  <a:cubicBezTo>
                    <a:pt x="74" y="65"/>
                    <a:pt x="74" y="65"/>
                    <a:pt x="74" y="65"/>
                  </a:cubicBezTo>
                  <a:cubicBezTo>
                    <a:pt x="74" y="65"/>
                    <a:pt x="74" y="65"/>
                    <a:pt x="74" y="65"/>
                  </a:cubicBezTo>
                  <a:cubicBezTo>
                    <a:pt x="84" y="64"/>
                    <a:pt x="84" y="64"/>
                    <a:pt x="84" y="64"/>
                  </a:cubicBezTo>
                  <a:cubicBezTo>
                    <a:pt x="88" y="57"/>
                    <a:pt x="88" y="57"/>
                    <a:pt x="88" y="57"/>
                  </a:cubicBezTo>
                  <a:cubicBezTo>
                    <a:pt x="97" y="51"/>
                    <a:pt x="97" y="51"/>
                    <a:pt x="97" y="51"/>
                  </a:cubicBezTo>
                  <a:cubicBezTo>
                    <a:pt x="106" y="56"/>
                    <a:pt x="106" y="56"/>
                    <a:pt x="106" y="56"/>
                  </a:cubicBezTo>
                  <a:cubicBezTo>
                    <a:pt x="106" y="56"/>
                    <a:pt x="106" y="56"/>
                    <a:pt x="106" y="56"/>
                  </a:cubicBezTo>
                  <a:cubicBezTo>
                    <a:pt x="106" y="57"/>
                    <a:pt x="106" y="57"/>
                    <a:pt x="106" y="57"/>
                  </a:cubicBezTo>
                  <a:cubicBezTo>
                    <a:pt x="114" y="70"/>
                    <a:pt x="114" y="70"/>
                    <a:pt x="114" y="70"/>
                  </a:cubicBezTo>
                  <a:cubicBezTo>
                    <a:pt x="118" y="80"/>
                    <a:pt x="118" y="80"/>
                    <a:pt x="118" y="80"/>
                  </a:cubicBezTo>
                  <a:cubicBezTo>
                    <a:pt x="118" y="81"/>
                    <a:pt x="118" y="81"/>
                    <a:pt x="118" y="81"/>
                  </a:cubicBezTo>
                  <a:cubicBezTo>
                    <a:pt x="116" y="92"/>
                    <a:pt x="116" y="92"/>
                    <a:pt x="116" y="92"/>
                  </a:cubicBezTo>
                  <a:cubicBezTo>
                    <a:pt x="119" y="100"/>
                    <a:pt x="119" y="100"/>
                    <a:pt x="119" y="100"/>
                  </a:cubicBezTo>
                  <a:cubicBezTo>
                    <a:pt x="119" y="101"/>
                    <a:pt x="119" y="101"/>
                    <a:pt x="119" y="101"/>
                  </a:cubicBezTo>
                  <a:cubicBezTo>
                    <a:pt x="117" y="110"/>
                    <a:pt x="117" y="110"/>
                    <a:pt x="117" y="110"/>
                  </a:cubicBezTo>
                  <a:cubicBezTo>
                    <a:pt x="117" y="118"/>
                    <a:pt x="117" y="118"/>
                    <a:pt x="117" y="118"/>
                  </a:cubicBezTo>
                  <a:cubicBezTo>
                    <a:pt x="119" y="125"/>
                    <a:pt x="120" y="130"/>
                    <a:pt x="120" y="131"/>
                  </a:cubicBezTo>
                  <a:cubicBezTo>
                    <a:pt x="120" y="138"/>
                    <a:pt x="120" y="138"/>
                    <a:pt x="120" y="138"/>
                  </a:cubicBezTo>
                  <a:cubicBezTo>
                    <a:pt x="120" y="138"/>
                    <a:pt x="120" y="138"/>
                    <a:pt x="120" y="138"/>
                  </a:cubicBezTo>
                  <a:cubicBezTo>
                    <a:pt x="120" y="138"/>
                    <a:pt x="120" y="138"/>
                    <a:pt x="120" y="138"/>
                  </a:cubicBezTo>
                  <a:cubicBezTo>
                    <a:pt x="116" y="144"/>
                    <a:pt x="116" y="144"/>
                    <a:pt x="116" y="144"/>
                  </a:cubicBezTo>
                  <a:cubicBezTo>
                    <a:pt x="116" y="144"/>
                    <a:pt x="116" y="144"/>
                    <a:pt x="116" y="144"/>
                  </a:cubicBezTo>
                  <a:cubicBezTo>
                    <a:pt x="116" y="144"/>
                    <a:pt x="116" y="144"/>
                    <a:pt x="116" y="144"/>
                  </a:cubicBezTo>
                  <a:cubicBezTo>
                    <a:pt x="116" y="144"/>
                    <a:pt x="116" y="144"/>
                    <a:pt x="116" y="144"/>
                  </a:cubicBezTo>
                  <a:cubicBezTo>
                    <a:pt x="112" y="149"/>
                    <a:pt x="112" y="149"/>
                    <a:pt x="112" y="149"/>
                  </a:cubicBezTo>
                  <a:cubicBezTo>
                    <a:pt x="111" y="158"/>
                    <a:pt x="111" y="158"/>
                    <a:pt x="111" y="158"/>
                  </a:cubicBezTo>
                  <a:cubicBezTo>
                    <a:pt x="114" y="167"/>
                    <a:pt x="114" y="167"/>
                    <a:pt x="114" y="167"/>
                  </a:cubicBezTo>
                  <a:cubicBezTo>
                    <a:pt x="114" y="167"/>
                    <a:pt x="114" y="167"/>
                    <a:pt x="114" y="167"/>
                  </a:cubicBezTo>
                  <a:cubicBezTo>
                    <a:pt x="114" y="167"/>
                    <a:pt x="114" y="167"/>
                    <a:pt x="114" y="167"/>
                  </a:cubicBezTo>
                  <a:cubicBezTo>
                    <a:pt x="114" y="168"/>
                    <a:pt x="114" y="168"/>
                    <a:pt x="114" y="168"/>
                  </a:cubicBezTo>
                  <a:cubicBezTo>
                    <a:pt x="114" y="168"/>
                    <a:pt x="114" y="168"/>
                    <a:pt x="114" y="168"/>
                  </a:cubicBezTo>
                  <a:cubicBezTo>
                    <a:pt x="111" y="182"/>
                    <a:pt x="111" y="182"/>
                    <a:pt x="111" y="182"/>
                  </a:cubicBezTo>
                  <a:cubicBezTo>
                    <a:pt x="109" y="184"/>
                    <a:pt x="109" y="184"/>
                    <a:pt x="109" y="184"/>
                  </a:cubicBezTo>
                  <a:cubicBezTo>
                    <a:pt x="108" y="185"/>
                    <a:pt x="106" y="185"/>
                    <a:pt x="103" y="184"/>
                  </a:cubicBezTo>
                  <a:cubicBezTo>
                    <a:pt x="102" y="184"/>
                    <a:pt x="102" y="184"/>
                    <a:pt x="102" y="184"/>
                  </a:cubicBezTo>
                  <a:cubicBezTo>
                    <a:pt x="99" y="180"/>
                    <a:pt x="99" y="180"/>
                    <a:pt x="99" y="180"/>
                  </a:cubicBezTo>
                  <a:cubicBezTo>
                    <a:pt x="95" y="181"/>
                    <a:pt x="95" y="181"/>
                    <a:pt x="95" y="181"/>
                  </a:cubicBezTo>
                  <a:cubicBezTo>
                    <a:pt x="90" y="186"/>
                    <a:pt x="90" y="186"/>
                    <a:pt x="90" y="186"/>
                  </a:cubicBezTo>
                  <a:cubicBezTo>
                    <a:pt x="84" y="203"/>
                    <a:pt x="84" y="203"/>
                    <a:pt x="84" y="203"/>
                  </a:cubicBezTo>
                  <a:cubicBezTo>
                    <a:pt x="84" y="203"/>
                    <a:pt x="84" y="203"/>
                    <a:pt x="84" y="203"/>
                  </a:cubicBezTo>
                  <a:cubicBezTo>
                    <a:pt x="84" y="204"/>
                    <a:pt x="84" y="204"/>
                    <a:pt x="84" y="204"/>
                  </a:cubicBezTo>
                  <a:cubicBezTo>
                    <a:pt x="78" y="208"/>
                    <a:pt x="78" y="208"/>
                    <a:pt x="78" y="208"/>
                  </a:cubicBezTo>
                  <a:cubicBezTo>
                    <a:pt x="77" y="208"/>
                    <a:pt x="77" y="208"/>
                    <a:pt x="77" y="208"/>
                  </a:cubicBezTo>
                  <a:cubicBezTo>
                    <a:pt x="74" y="209"/>
                    <a:pt x="74" y="209"/>
                    <a:pt x="74" y="209"/>
                  </a:cubicBezTo>
                  <a:cubicBezTo>
                    <a:pt x="68" y="218"/>
                    <a:pt x="68" y="218"/>
                    <a:pt x="68" y="218"/>
                  </a:cubicBezTo>
                  <a:cubicBezTo>
                    <a:pt x="71" y="224"/>
                    <a:pt x="71" y="224"/>
                    <a:pt x="71" y="224"/>
                  </a:cubicBezTo>
                  <a:cubicBezTo>
                    <a:pt x="72" y="225"/>
                    <a:pt x="72" y="225"/>
                    <a:pt x="72" y="225"/>
                  </a:cubicBezTo>
                  <a:cubicBezTo>
                    <a:pt x="80" y="235"/>
                    <a:pt x="80" y="235"/>
                    <a:pt x="80" y="235"/>
                  </a:cubicBezTo>
                  <a:cubicBezTo>
                    <a:pt x="80" y="235"/>
                    <a:pt x="80" y="235"/>
                    <a:pt x="80" y="235"/>
                  </a:cubicBezTo>
                  <a:cubicBezTo>
                    <a:pt x="80" y="238"/>
                    <a:pt x="80" y="238"/>
                    <a:pt x="80" y="238"/>
                  </a:cubicBezTo>
                  <a:cubicBezTo>
                    <a:pt x="88" y="240"/>
                    <a:pt x="88" y="240"/>
                    <a:pt x="88" y="240"/>
                  </a:cubicBezTo>
                  <a:cubicBezTo>
                    <a:pt x="90" y="248"/>
                    <a:pt x="90" y="248"/>
                    <a:pt x="90" y="248"/>
                  </a:cubicBezTo>
                  <a:cubicBezTo>
                    <a:pt x="90" y="248"/>
                    <a:pt x="90" y="248"/>
                    <a:pt x="90" y="248"/>
                  </a:cubicBezTo>
                  <a:cubicBezTo>
                    <a:pt x="91" y="258"/>
                    <a:pt x="91" y="258"/>
                    <a:pt x="91" y="258"/>
                  </a:cubicBezTo>
                  <a:cubicBezTo>
                    <a:pt x="94" y="260"/>
                    <a:pt x="94" y="260"/>
                    <a:pt x="94" y="260"/>
                  </a:cubicBezTo>
                  <a:cubicBezTo>
                    <a:pt x="102" y="257"/>
                    <a:pt x="102" y="257"/>
                    <a:pt x="102" y="257"/>
                  </a:cubicBezTo>
                  <a:cubicBezTo>
                    <a:pt x="109" y="253"/>
                    <a:pt x="109" y="253"/>
                    <a:pt x="109" y="253"/>
                  </a:cubicBezTo>
                  <a:cubicBezTo>
                    <a:pt x="110" y="252"/>
                    <a:pt x="110" y="252"/>
                    <a:pt x="110" y="252"/>
                  </a:cubicBezTo>
                  <a:cubicBezTo>
                    <a:pt x="113" y="266"/>
                    <a:pt x="113" y="266"/>
                    <a:pt x="113" y="266"/>
                  </a:cubicBezTo>
                  <a:cubicBezTo>
                    <a:pt x="117" y="271"/>
                    <a:pt x="117" y="271"/>
                    <a:pt x="117" y="271"/>
                  </a:cubicBezTo>
                  <a:cubicBezTo>
                    <a:pt x="118" y="271"/>
                    <a:pt x="118" y="271"/>
                    <a:pt x="118" y="271"/>
                  </a:cubicBezTo>
                  <a:cubicBezTo>
                    <a:pt x="120" y="277"/>
                    <a:pt x="120" y="277"/>
                    <a:pt x="120" y="277"/>
                  </a:cubicBezTo>
                  <a:cubicBezTo>
                    <a:pt x="126" y="282"/>
                    <a:pt x="126" y="282"/>
                    <a:pt x="126" y="282"/>
                  </a:cubicBezTo>
                  <a:cubicBezTo>
                    <a:pt x="127" y="283"/>
                    <a:pt x="129" y="283"/>
                    <a:pt x="131" y="283"/>
                  </a:cubicBezTo>
                  <a:cubicBezTo>
                    <a:pt x="133" y="283"/>
                    <a:pt x="133" y="283"/>
                    <a:pt x="133" y="283"/>
                  </a:cubicBezTo>
                  <a:cubicBezTo>
                    <a:pt x="137" y="282"/>
                    <a:pt x="137" y="282"/>
                    <a:pt x="137" y="282"/>
                  </a:cubicBezTo>
                  <a:cubicBezTo>
                    <a:pt x="140" y="280"/>
                    <a:pt x="142" y="279"/>
                    <a:pt x="146" y="279"/>
                  </a:cubicBezTo>
                  <a:cubicBezTo>
                    <a:pt x="148" y="278"/>
                    <a:pt x="148" y="278"/>
                    <a:pt x="148" y="278"/>
                  </a:cubicBezTo>
                  <a:cubicBezTo>
                    <a:pt x="154" y="277"/>
                    <a:pt x="154" y="277"/>
                    <a:pt x="154" y="277"/>
                  </a:cubicBezTo>
                  <a:cubicBezTo>
                    <a:pt x="156" y="277"/>
                    <a:pt x="156" y="278"/>
                    <a:pt x="158" y="279"/>
                  </a:cubicBezTo>
                  <a:cubicBezTo>
                    <a:pt x="166" y="274"/>
                    <a:pt x="166" y="274"/>
                    <a:pt x="166" y="274"/>
                  </a:cubicBezTo>
                  <a:cubicBezTo>
                    <a:pt x="166" y="274"/>
                    <a:pt x="166" y="274"/>
                    <a:pt x="166" y="274"/>
                  </a:cubicBezTo>
                  <a:cubicBezTo>
                    <a:pt x="167" y="274"/>
                    <a:pt x="167" y="274"/>
                    <a:pt x="167" y="274"/>
                  </a:cubicBezTo>
                  <a:cubicBezTo>
                    <a:pt x="168" y="274"/>
                    <a:pt x="168" y="274"/>
                    <a:pt x="168" y="274"/>
                  </a:cubicBezTo>
                  <a:cubicBezTo>
                    <a:pt x="168" y="274"/>
                    <a:pt x="168" y="274"/>
                    <a:pt x="168" y="274"/>
                  </a:cubicBezTo>
                  <a:cubicBezTo>
                    <a:pt x="172" y="278"/>
                    <a:pt x="173" y="281"/>
                    <a:pt x="173" y="283"/>
                  </a:cubicBezTo>
                  <a:cubicBezTo>
                    <a:pt x="177" y="289"/>
                    <a:pt x="177" y="289"/>
                    <a:pt x="177" y="289"/>
                  </a:cubicBezTo>
                  <a:cubicBezTo>
                    <a:pt x="180" y="290"/>
                    <a:pt x="180" y="290"/>
                    <a:pt x="180" y="290"/>
                  </a:cubicBezTo>
                  <a:cubicBezTo>
                    <a:pt x="180" y="290"/>
                    <a:pt x="180" y="290"/>
                    <a:pt x="180" y="290"/>
                  </a:cubicBezTo>
                  <a:cubicBezTo>
                    <a:pt x="180" y="290"/>
                    <a:pt x="180" y="290"/>
                    <a:pt x="180" y="290"/>
                  </a:cubicBezTo>
                  <a:cubicBezTo>
                    <a:pt x="180" y="289"/>
                    <a:pt x="180" y="289"/>
                    <a:pt x="180" y="289"/>
                  </a:cubicBezTo>
                  <a:cubicBezTo>
                    <a:pt x="179" y="287"/>
                    <a:pt x="179" y="286"/>
                    <a:pt x="180" y="285"/>
                  </a:cubicBezTo>
                  <a:cubicBezTo>
                    <a:pt x="180" y="284"/>
                    <a:pt x="182" y="283"/>
                    <a:pt x="184" y="283"/>
                  </a:cubicBezTo>
                  <a:cubicBezTo>
                    <a:pt x="199" y="282"/>
                    <a:pt x="199" y="282"/>
                    <a:pt x="199" y="282"/>
                  </a:cubicBezTo>
                  <a:cubicBezTo>
                    <a:pt x="200" y="282"/>
                    <a:pt x="200" y="282"/>
                    <a:pt x="200" y="282"/>
                  </a:cubicBezTo>
                  <a:cubicBezTo>
                    <a:pt x="200" y="282"/>
                    <a:pt x="200" y="282"/>
                    <a:pt x="200" y="282"/>
                  </a:cubicBezTo>
                  <a:cubicBezTo>
                    <a:pt x="200" y="283"/>
                    <a:pt x="200" y="283"/>
                    <a:pt x="200" y="283"/>
                  </a:cubicBezTo>
                  <a:cubicBezTo>
                    <a:pt x="201" y="283"/>
                    <a:pt x="201" y="283"/>
                    <a:pt x="201" y="283"/>
                  </a:cubicBezTo>
                  <a:cubicBezTo>
                    <a:pt x="206" y="291"/>
                    <a:pt x="206" y="291"/>
                    <a:pt x="206" y="291"/>
                  </a:cubicBezTo>
                  <a:cubicBezTo>
                    <a:pt x="205" y="296"/>
                    <a:pt x="205" y="296"/>
                    <a:pt x="205" y="296"/>
                  </a:cubicBezTo>
                  <a:cubicBezTo>
                    <a:pt x="205" y="296"/>
                    <a:pt x="205" y="296"/>
                    <a:pt x="205" y="296"/>
                  </a:cubicBezTo>
                  <a:cubicBezTo>
                    <a:pt x="210" y="297"/>
                    <a:pt x="210" y="297"/>
                    <a:pt x="210" y="297"/>
                  </a:cubicBezTo>
                  <a:cubicBezTo>
                    <a:pt x="211" y="297"/>
                    <a:pt x="211" y="297"/>
                    <a:pt x="211" y="297"/>
                  </a:cubicBezTo>
                  <a:cubicBezTo>
                    <a:pt x="210" y="296"/>
                    <a:pt x="210" y="295"/>
                    <a:pt x="211" y="294"/>
                  </a:cubicBezTo>
                  <a:cubicBezTo>
                    <a:pt x="213" y="294"/>
                    <a:pt x="213" y="294"/>
                    <a:pt x="213" y="294"/>
                  </a:cubicBezTo>
                  <a:cubicBezTo>
                    <a:pt x="226" y="303"/>
                    <a:pt x="226" y="303"/>
                    <a:pt x="226" y="303"/>
                  </a:cubicBezTo>
                  <a:cubicBezTo>
                    <a:pt x="228" y="304"/>
                    <a:pt x="228" y="306"/>
                    <a:pt x="229" y="308"/>
                  </a:cubicBezTo>
                  <a:cubicBezTo>
                    <a:pt x="229" y="313"/>
                    <a:pt x="229" y="313"/>
                    <a:pt x="229" y="313"/>
                  </a:cubicBezTo>
                  <a:cubicBezTo>
                    <a:pt x="234" y="314"/>
                    <a:pt x="234" y="314"/>
                    <a:pt x="234" y="314"/>
                  </a:cubicBezTo>
                  <a:cubicBezTo>
                    <a:pt x="236" y="309"/>
                    <a:pt x="236" y="309"/>
                    <a:pt x="236" y="309"/>
                  </a:cubicBezTo>
                  <a:cubicBezTo>
                    <a:pt x="235" y="307"/>
                    <a:pt x="234" y="304"/>
                    <a:pt x="235" y="303"/>
                  </a:cubicBezTo>
                  <a:cubicBezTo>
                    <a:pt x="235" y="301"/>
                    <a:pt x="236" y="300"/>
                    <a:pt x="237" y="299"/>
                  </a:cubicBezTo>
                  <a:cubicBezTo>
                    <a:pt x="238" y="298"/>
                    <a:pt x="238" y="298"/>
                    <a:pt x="238" y="298"/>
                  </a:cubicBezTo>
                  <a:cubicBezTo>
                    <a:pt x="238" y="297"/>
                    <a:pt x="239" y="297"/>
                    <a:pt x="240" y="296"/>
                  </a:cubicBezTo>
                  <a:cubicBezTo>
                    <a:pt x="243" y="297"/>
                    <a:pt x="243" y="297"/>
                    <a:pt x="243" y="297"/>
                  </a:cubicBezTo>
                  <a:cubicBezTo>
                    <a:pt x="245" y="298"/>
                    <a:pt x="247" y="302"/>
                    <a:pt x="248" y="309"/>
                  </a:cubicBezTo>
                  <a:cubicBezTo>
                    <a:pt x="248" y="310"/>
                    <a:pt x="248" y="310"/>
                    <a:pt x="248" y="310"/>
                  </a:cubicBezTo>
                  <a:cubicBezTo>
                    <a:pt x="248" y="310"/>
                    <a:pt x="248" y="310"/>
                    <a:pt x="248" y="310"/>
                  </a:cubicBezTo>
                  <a:cubicBezTo>
                    <a:pt x="249" y="312"/>
                    <a:pt x="251" y="313"/>
                    <a:pt x="255" y="314"/>
                  </a:cubicBezTo>
                  <a:cubicBezTo>
                    <a:pt x="255" y="314"/>
                    <a:pt x="255" y="314"/>
                    <a:pt x="255" y="314"/>
                  </a:cubicBezTo>
                  <a:cubicBezTo>
                    <a:pt x="256" y="314"/>
                    <a:pt x="256" y="314"/>
                    <a:pt x="256" y="314"/>
                  </a:cubicBezTo>
                  <a:cubicBezTo>
                    <a:pt x="268" y="328"/>
                    <a:pt x="268" y="328"/>
                    <a:pt x="268" y="328"/>
                  </a:cubicBezTo>
                  <a:cubicBezTo>
                    <a:pt x="268" y="328"/>
                    <a:pt x="268" y="328"/>
                    <a:pt x="268" y="328"/>
                  </a:cubicBezTo>
                  <a:cubicBezTo>
                    <a:pt x="274" y="326"/>
                    <a:pt x="274" y="326"/>
                    <a:pt x="274" y="326"/>
                  </a:cubicBezTo>
                  <a:cubicBezTo>
                    <a:pt x="274" y="324"/>
                    <a:pt x="274" y="324"/>
                    <a:pt x="274" y="324"/>
                  </a:cubicBezTo>
                  <a:cubicBezTo>
                    <a:pt x="272" y="322"/>
                    <a:pt x="272" y="320"/>
                    <a:pt x="272" y="318"/>
                  </a:cubicBezTo>
                  <a:cubicBezTo>
                    <a:pt x="272" y="316"/>
                    <a:pt x="274" y="313"/>
                    <a:pt x="278" y="310"/>
                  </a:cubicBezTo>
                  <a:cubicBezTo>
                    <a:pt x="284" y="304"/>
                    <a:pt x="284" y="304"/>
                    <a:pt x="284" y="304"/>
                  </a:cubicBezTo>
                  <a:cubicBezTo>
                    <a:pt x="292" y="310"/>
                    <a:pt x="292" y="310"/>
                    <a:pt x="292" y="310"/>
                  </a:cubicBezTo>
                  <a:cubicBezTo>
                    <a:pt x="294" y="310"/>
                    <a:pt x="294" y="310"/>
                    <a:pt x="294" y="310"/>
                  </a:cubicBezTo>
                  <a:cubicBezTo>
                    <a:pt x="296" y="301"/>
                    <a:pt x="296" y="301"/>
                    <a:pt x="296" y="301"/>
                  </a:cubicBezTo>
                  <a:cubicBezTo>
                    <a:pt x="296" y="299"/>
                    <a:pt x="296" y="299"/>
                    <a:pt x="296" y="299"/>
                  </a:cubicBezTo>
                  <a:cubicBezTo>
                    <a:pt x="297" y="299"/>
                    <a:pt x="297" y="299"/>
                    <a:pt x="297" y="299"/>
                  </a:cubicBezTo>
                  <a:cubicBezTo>
                    <a:pt x="304" y="300"/>
                    <a:pt x="304" y="300"/>
                    <a:pt x="304" y="300"/>
                  </a:cubicBezTo>
                  <a:cubicBezTo>
                    <a:pt x="305" y="301"/>
                    <a:pt x="306" y="302"/>
                    <a:pt x="306" y="304"/>
                  </a:cubicBezTo>
                  <a:cubicBezTo>
                    <a:pt x="306" y="306"/>
                    <a:pt x="304" y="308"/>
                    <a:pt x="303" y="309"/>
                  </a:cubicBezTo>
                  <a:cubicBezTo>
                    <a:pt x="304" y="310"/>
                    <a:pt x="304" y="310"/>
                    <a:pt x="304" y="310"/>
                  </a:cubicBezTo>
                  <a:cubicBezTo>
                    <a:pt x="308" y="312"/>
                    <a:pt x="312" y="314"/>
                    <a:pt x="314" y="314"/>
                  </a:cubicBezTo>
                  <a:cubicBezTo>
                    <a:pt x="314" y="314"/>
                    <a:pt x="314" y="314"/>
                    <a:pt x="314" y="314"/>
                  </a:cubicBezTo>
                  <a:cubicBezTo>
                    <a:pt x="314" y="314"/>
                    <a:pt x="314" y="314"/>
                    <a:pt x="314" y="314"/>
                  </a:cubicBezTo>
                  <a:cubicBezTo>
                    <a:pt x="320" y="317"/>
                    <a:pt x="320" y="317"/>
                    <a:pt x="320" y="317"/>
                  </a:cubicBezTo>
                  <a:cubicBezTo>
                    <a:pt x="324" y="316"/>
                    <a:pt x="324" y="316"/>
                    <a:pt x="324" y="316"/>
                  </a:cubicBezTo>
                  <a:cubicBezTo>
                    <a:pt x="318" y="287"/>
                    <a:pt x="318" y="287"/>
                    <a:pt x="318" y="287"/>
                  </a:cubicBezTo>
                  <a:cubicBezTo>
                    <a:pt x="314" y="285"/>
                    <a:pt x="310" y="280"/>
                    <a:pt x="306" y="274"/>
                  </a:cubicBezTo>
                  <a:cubicBezTo>
                    <a:pt x="304" y="270"/>
                    <a:pt x="305" y="263"/>
                    <a:pt x="312" y="255"/>
                  </a:cubicBezTo>
                  <a:cubicBezTo>
                    <a:pt x="315" y="251"/>
                    <a:pt x="320" y="247"/>
                    <a:pt x="324" y="243"/>
                  </a:cubicBezTo>
                  <a:cubicBezTo>
                    <a:pt x="324" y="243"/>
                    <a:pt x="324" y="243"/>
                    <a:pt x="324" y="243"/>
                  </a:cubicBezTo>
                  <a:cubicBezTo>
                    <a:pt x="325" y="242"/>
                    <a:pt x="325" y="242"/>
                    <a:pt x="325" y="242"/>
                  </a:cubicBezTo>
                  <a:cubicBezTo>
                    <a:pt x="330" y="242"/>
                    <a:pt x="330" y="242"/>
                    <a:pt x="330" y="242"/>
                  </a:cubicBezTo>
                  <a:cubicBezTo>
                    <a:pt x="331" y="243"/>
                    <a:pt x="331" y="243"/>
                    <a:pt x="331" y="243"/>
                  </a:cubicBezTo>
                  <a:cubicBezTo>
                    <a:pt x="336" y="245"/>
                    <a:pt x="336" y="245"/>
                    <a:pt x="336" y="245"/>
                  </a:cubicBezTo>
                  <a:cubicBezTo>
                    <a:pt x="346" y="245"/>
                    <a:pt x="346" y="245"/>
                    <a:pt x="346" y="245"/>
                  </a:cubicBezTo>
                  <a:cubicBezTo>
                    <a:pt x="350" y="243"/>
                    <a:pt x="353" y="237"/>
                    <a:pt x="357" y="227"/>
                  </a:cubicBezTo>
                  <a:cubicBezTo>
                    <a:pt x="360" y="222"/>
                    <a:pt x="360" y="210"/>
                    <a:pt x="358" y="192"/>
                  </a:cubicBezTo>
                  <a:close/>
                </a:path>
              </a:pathLst>
            </a:custGeom>
            <a:grpFill/>
            <a:ln>
              <a:noFill/>
            </a:ln>
          </p:spPr>
          <p:txBody>
            <a:bodyPr/>
            <a:lstStyle/>
            <a:p>
              <a:pPr eaLnBrk="1" fontAlgn="auto" hangingPunct="1">
                <a:spcBef>
                  <a:spcPct val="0"/>
                </a:spcBef>
                <a:spcAft>
                  <a:spcPct val="0"/>
                </a:spcAft>
                <a:defRPr/>
              </a:pPr>
              <a:endParaRPr altLang="en-US" lang="zh-CN">
                <a:solidFill>
                  <a:prstClr val="black"/>
                </a:solidFill>
                <a:latin typeface="+mn-lt"/>
                <a:ea typeface="+mn-ea"/>
                <a:cs typeface="+mn-cs"/>
              </a:endParaRPr>
            </a:p>
          </p:txBody>
        </p:sp>
        <p:sp>
          <p:nvSpPr>
            <p:cNvPr id="30" name="Freeform 31">
              <a:extLst>
                <a:ext uri="{FF2B5EF4-FFF2-40B4-BE49-F238E27FC236}">
                  <a16:creationId xmlns:a16="http://schemas.microsoft.com/office/drawing/2014/main" id="{E5EC758F-4773-40AC-961E-152499C47624}"/>
                </a:ext>
              </a:extLst>
            </p:cNvPr>
            <p:cNvSpPr/>
            <p:nvPr/>
          </p:nvSpPr>
          <p:spPr bwMode="auto">
            <a:xfrm>
              <a:off x="4518025" y="3111500"/>
              <a:ext cx="746125" cy="461963"/>
            </a:xfrm>
            <a:custGeom>
              <a:gdLst>
                <a:gd fmla="*/ 198 w 218" name="T0"/>
                <a:gd fmla="*/ 4 h 136" name="T1"/>
                <a:gd fmla="*/ 180 w 218" name="T2"/>
                <a:gd fmla="*/ 6 h 136" name="T3"/>
                <a:gd fmla="*/ 136 w 218" name="T4"/>
                <a:gd fmla="*/ 21 h 136" name="T5"/>
                <a:gd fmla="*/ 137 w 218" name="T6"/>
                <a:gd fmla="*/ 31 h 136" name="T7"/>
                <a:gd fmla="*/ 107 w 218" name="T8"/>
                <a:gd fmla="*/ 26 h 136" name="T9"/>
                <a:gd fmla="*/ 85 w 218" name="T10"/>
                <a:gd fmla="*/ 0 h 136" name="T11"/>
                <a:gd fmla="*/ 76 w 218" name="T12"/>
                <a:gd fmla="*/ 10 h 136" name="T13"/>
                <a:gd fmla="*/ 64 w 218" name="T14"/>
                <a:gd fmla="*/ 4 h 136" name="T15"/>
                <a:gd fmla="*/ 60 w 218" name="T16"/>
                <a:gd fmla="*/ 10 h 136" name="T17"/>
                <a:gd fmla="*/ 52 w 218" name="T18"/>
                <a:gd fmla="*/ 13 h 136" name="T19"/>
                <a:gd fmla="*/ 7 w 218" name="T20"/>
                <a:gd fmla="*/ 64 h 136" name="T21"/>
                <a:gd fmla="*/ 12 w 218" name="T22"/>
                <a:gd fmla="*/ 76 h 136" name="T23"/>
                <a:gd fmla="*/ 11 w 218" name="T24"/>
                <a:gd fmla="*/ 76 h 136" name="T25"/>
                <a:gd fmla="*/ 18 w 218" name="T26"/>
                <a:gd fmla="*/ 104 h 136" name="T27"/>
                <a:gd fmla="*/ 0 w 218" name="T28"/>
                <a:gd fmla="*/ 115 h 136" name="T29"/>
                <a:gd fmla="*/ 8 w 218" name="T30"/>
                <a:gd fmla="*/ 122 h 136" name="T31"/>
                <a:gd fmla="*/ 10 w 218" name="T32"/>
                <a:gd fmla="*/ 125 h 136" name="T33"/>
                <a:gd fmla="*/ 33 w 218" name="T34"/>
                <a:gd fmla="*/ 136 h 136" name="T35"/>
                <a:gd fmla="*/ 42 w 218" name="T36"/>
                <a:gd fmla="*/ 127 h 136" name="T37"/>
                <a:gd fmla="*/ 58 w 218" name="T38"/>
                <a:gd fmla="*/ 120 h 136" name="T39"/>
                <a:gd fmla="*/ 60 w 218" name="T40"/>
                <a:gd fmla="*/ 122 h 136" name="T41"/>
                <a:gd fmla="*/ 60 w 218" name="T42"/>
                <a:gd fmla="*/ 122 h 136" name="T43"/>
                <a:gd fmla="*/ 75 w 218" name="T44"/>
                <a:gd fmla="*/ 132 h 136" name="T45"/>
                <a:gd fmla="*/ 93 w 218" name="T46"/>
                <a:gd fmla="*/ 126 h 136" name="T47"/>
                <a:gd fmla="*/ 107 w 218" name="T48"/>
                <a:gd fmla="*/ 125 h 136" name="T49"/>
                <a:gd fmla="*/ 108 w 218" name="T50"/>
                <a:gd fmla="*/ 124 h 136" name="T51"/>
                <a:gd fmla="*/ 120 w 218" name="T52"/>
                <a:gd fmla="*/ 110 h 136" name="T53"/>
                <a:gd fmla="*/ 126 w 218" name="T54"/>
                <a:gd fmla="*/ 107 h 136" name="T55"/>
                <a:gd fmla="*/ 126 w 218" name="T56"/>
                <a:gd fmla="*/ 107 h 136" name="T57"/>
                <a:gd fmla="*/ 130 w 218" name="T58"/>
                <a:gd fmla="*/ 108 h 136" name="T59"/>
                <a:gd fmla="*/ 135 w 218" name="T60"/>
                <a:gd fmla="*/ 88 h 136" name="T61"/>
                <a:gd fmla="*/ 141 w 218" name="T62"/>
                <a:gd fmla="*/ 87 h 136" name="T63"/>
                <a:gd fmla="*/ 149 w 218" name="T64"/>
                <a:gd fmla="*/ 70 h 136" name="T65"/>
                <a:gd fmla="*/ 152 w 218" name="T66"/>
                <a:gd fmla="*/ 60 h 136" name="T67"/>
                <a:gd fmla="*/ 162 w 218" name="T68"/>
                <a:gd fmla="*/ 56 h 136" name="T69"/>
                <a:gd fmla="*/ 162 w 218" name="T70"/>
                <a:gd fmla="*/ 55 h 136" name="T71"/>
                <a:gd fmla="*/ 170 w 218" name="T72"/>
                <a:gd fmla="*/ 48 h 136" name="T73"/>
                <a:gd fmla="*/ 165 w 218" name="T74"/>
                <a:gd fmla="*/ 48 h 136" name="T75"/>
                <a:gd fmla="*/ 165 w 218" name="T76"/>
                <a:gd fmla="*/ 44 h 136" name="T77"/>
                <a:gd fmla="*/ 167 w 218" name="T78"/>
                <a:gd fmla="*/ 44 h 136" name="T79"/>
                <a:gd fmla="*/ 177 w 218" name="T80"/>
                <a:gd fmla="*/ 39 h 136" name="T81"/>
                <a:gd fmla="*/ 203 w 218" name="T82"/>
                <a:gd fmla="*/ 21 h 136" name="T83"/>
                <a:gd fmla="*/ 214 w 218" name="T84"/>
                <a:gd fmla="*/ 24 h 136" name="T85"/>
                <a:gd fmla="*/ 212 w 218" name="T86"/>
                <a:gd fmla="*/ 15 h 136" name="T87"/>
                <a:gd fmla="*/ 213 w 218" name="T88"/>
                <a:gd fmla="*/ 14 h 136" name="T89"/>
                <a:gd fmla="*/ 216 w 218" name="T90"/>
                <a:gd fmla="*/ 6 h 136" name="T91"/>
                <a:gd fmla="*/ 214 w 218" name="T92"/>
                <a:gd fmla="*/ 7 h 136" name="T93"/>
                <a:gd fmla="*/ 205 w 218" name="T94"/>
                <a:gd fmla="*/ 8 h 136" name="T95"/>
                <a:gd fmla="*/ 203 w 218" name="T96"/>
                <a:gd fmla="*/ 8 h 136" name="T97"/>
                <a:gd fmla="*/ 202 w 218" name="T98"/>
                <a:gd fmla="*/ 7 h 136" name="T99"/>
                <a:gd fmla="*/ 199 w 218" name="T100"/>
                <a:gd fmla="*/ 4 h 136" name="T1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b="b" l="0" r="r" t="0"/>
              <a:pathLst>
                <a:path h="136" w="218">
                  <a:moveTo>
                    <a:pt x="199" y="4"/>
                  </a:moveTo>
                  <a:cubicBezTo>
                    <a:pt x="198" y="4"/>
                    <a:pt x="198" y="4"/>
                    <a:pt x="198" y="4"/>
                  </a:cubicBezTo>
                  <a:cubicBezTo>
                    <a:pt x="198" y="6"/>
                    <a:pt x="197" y="8"/>
                    <a:pt x="195" y="8"/>
                  </a:cubicBezTo>
                  <a:cubicBezTo>
                    <a:pt x="180" y="6"/>
                    <a:pt x="180" y="6"/>
                    <a:pt x="180" y="6"/>
                  </a:cubicBezTo>
                  <a:cubicBezTo>
                    <a:pt x="169" y="4"/>
                    <a:pt x="162" y="2"/>
                    <a:pt x="158" y="0"/>
                  </a:cubicBezTo>
                  <a:cubicBezTo>
                    <a:pt x="136" y="21"/>
                    <a:pt x="136" y="21"/>
                    <a:pt x="136" y="21"/>
                  </a:cubicBezTo>
                  <a:cubicBezTo>
                    <a:pt x="137" y="30"/>
                    <a:pt x="137" y="30"/>
                    <a:pt x="137" y="30"/>
                  </a:cubicBezTo>
                  <a:cubicBezTo>
                    <a:pt x="137" y="31"/>
                    <a:pt x="137" y="31"/>
                    <a:pt x="137" y="31"/>
                  </a:cubicBezTo>
                  <a:cubicBezTo>
                    <a:pt x="135" y="31"/>
                    <a:pt x="135" y="31"/>
                    <a:pt x="135" y="31"/>
                  </a:cubicBezTo>
                  <a:cubicBezTo>
                    <a:pt x="118" y="34"/>
                    <a:pt x="108" y="32"/>
                    <a:pt x="107" y="26"/>
                  </a:cubicBezTo>
                  <a:cubicBezTo>
                    <a:pt x="105" y="2"/>
                    <a:pt x="105" y="2"/>
                    <a:pt x="105" y="2"/>
                  </a:cubicBezTo>
                  <a:cubicBezTo>
                    <a:pt x="85" y="0"/>
                    <a:pt x="85" y="0"/>
                    <a:pt x="85" y="0"/>
                  </a:cubicBezTo>
                  <a:cubicBezTo>
                    <a:pt x="77" y="18"/>
                    <a:pt x="77" y="18"/>
                    <a:pt x="77" y="18"/>
                  </a:cubicBezTo>
                  <a:cubicBezTo>
                    <a:pt x="76" y="10"/>
                    <a:pt x="76" y="10"/>
                    <a:pt x="76" y="10"/>
                  </a:cubicBezTo>
                  <a:cubicBezTo>
                    <a:pt x="76" y="4"/>
                    <a:pt x="74" y="1"/>
                    <a:pt x="73" y="0"/>
                  </a:cubicBezTo>
                  <a:cubicBezTo>
                    <a:pt x="64" y="4"/>
                    <a:pt x="64" y="4"/>
                    <a:pt x="64" y="4"/>
                  </a:cubicBezTo>
                  <a:cubicBezTo>
                    <a:pt x="60" y="10"/>
                    <a:pt x="60" y="10"/>
                    <a:pt x="60" y="10"/>
                  </a:cubicBezTo>
                  <a:cubicBezTo>
                    <a:pt x="60" y="10"/>
                    <a:pt x="60" y="10"/>
                    <a:pt x="60" y="10"/>
                  </a:cubicBezTo>
                  <a:cubicBezTo>
                    <a:pt x="60" y="10"/>
                    <a:pt x="60" y="10"/>
                    <a:pt x="60" y="10"/>
                  </a:cubicBezTo>
                  <a:cubicBezTo>
                    <a:pt x="52" y="13"/>
                    <a:pt x="52" y="13"/>
                    <a:pt x="52" y="13"/>
                  </a:cubicBezTo>
                  <a:cubicBezTo>
                    <a:pt x="43" y="20"/>
                    <a:pt x="35" y="28"/>
                    <a:pt x="28" y="36"/>
                  </a:cubicBezTo>
                  <a:cubicBezTo>
                    <a:pt x="7" y="64"/>
                    <a:pt x="7" y="64"/>
                    <a:pt x="7" y="64"/>
                  </a:cubicBezTo>
                  <a:cubicBezTo>
                    <a:pt x="12" y="74"/>
                    <a:pt x="12" y="74"/>
                    <a:pt x="12" y="74"/>
                  </a:cubicBezTo>
                  <a:cubicBezTo>
                    <a:pt x="12" y="76"/>
                    <a:pt x="12" y="76"/>
                    <a:pt x="12" y="76"/>
                  </a:cubicBezTo>
                  <a:cubicBezTo>
                    <a:pt x="12" y="76"/>
                    <a:pt x="12" y="76"/>
                    <a:pt x="12" y="76"/>
                  </a:cubicBezTo>
                  <a:cubicBezTo>
                    <a:pt x="11" y="76"/>
                    <a:pt x="11" y="76"/>
                    <a:pt x="11" y="76"/>
                  </a:cubicBezTo>
                  <a:cubicBezTo>
                    <a:pt x="10" y="79"/>
                    <a:pt x="10" y="82"/>
                    <a:pt x="13" y="86"/>
                  </a:cubicBezTo>
                  <a:cubicBezTo>
                    <a:pt x="16" y="92"/>
                    <a:pt x="18" y="97"/>
                    <a:pt x="18" y="104"/>
                  </a:cubicBezTo>
                  <a:cubicBezTo>
                    <a:pt x="18" y="105"/>
                    <a:pt x="18" y="105"/>
                    <a:pt x="18" y="105"/>
                  </a:cubicBezTo>
                  <a:cubicBezTo>
                    <a:pt x="0" y="115"/>
                    <a:pt x="0" y="115"/>
                    <a:pt x="0" y="115"/>
                  </a:cubicBezTo>
                  <a:cubicBezTo>
                    <a:pt x="0" y="119"/>
                    <a:pt x="0" y="119"/>
                    <a:pt x="0" y="119"/>
                  </a:cubicBezTo>
                  <a:cubicBezTo>
                    <a:pt x="8" y="122"/>
                    <a:pt x="8" y="122"/>
                    <a:pt x="8" y="122"/>
                  </a:cubicBezTo>
                  <a:cubicBezTo>
                    <a:pt x="9" y="123"/>
                    <a:pt x="10" y="124"/>
                    <a:pt x="10" y="124"/>
                  </a:cubicBezTo>
                  <a:cubicBezTo>
                    <a:pt x="10" y="125"/>
                    <a:pt x="10" y="125"/>
                    <a:pt x="10" y="125"/>
                  </a:cubicBezTo>
                  <a:cubicBezTo>
                    <a:pt x="9" y="127"/>
                    <a:pt x="12" y="130"/>
                    <a:pt x="18" y="132"/>
                  </a:cubicBezTo>
                  <a:cubicBezTo>
                    <a:pt x="33" y="136"/>
                    <a:pt x="33" y="136"/>
                    <a:pt x="33" y="136"/>
                  </a:cubicBezTo>
                  <a:cubicBezTo>
                    <a:pt x="38" y="134"/>
                    <a:pt x="38" y="134"/>
                    <a:pt x="38" y="134"/>
                  </a:cubicBezTo>
                  <a:cubicBezTo>
                    <a:pt x="42" y="127"/>
                    <a:pt x="42" y="127"/>
                    <a:pt x="42" y="127"/>
                  </a:cubicBezTo>
                  <a:cubicBezTo>
                    <a:pt x="46" y="115"/>
                    <a:pt x="46" y="115"/>
                    <a:pt x="46" y="115"/>
                  </a:cubicBezTo>
                  <a:cubicBezTo>
                    <a:pt x="58" y="120"/>
                    <a:pt x="58" y="120"/>
                    <a:pt x="58" y="120"/>
                  </a:cubicBezTo>
                  <a:cubicBezTo>
                    <a:pt x="60" y="121"/>
                    <a:pt x="60" y="121"/>
                    <a:pt x="60" y="121"/>
                  </a:cubicBezTo>
                  <a:cubicBezTo>
                    <a:pt x="60" y="122"/>
                    <a:pt x="60" y="122"/>
                    <a:pt x="60" y="122"/>
                  </a:cubicBezTo>
                  <a:cubicBezTo>
                    <a:pt x="60" y="122"/>
                    <a:pt x="60" y="122"/>
                    <a:pt x="60" y="122"/>
                  </a:cubicBezTo>
                  <a:cubicBezTo>
                    <a:pt x="60" y="122"/>
                    <a:pt x="60" y="122"/>
                    <a:pt x="60" y="122"/>
                  </a:cubicBezTo>
                  <a:cubicBezTo>
                    <a:pt x="58" y="127"/>
                    <a:pt x="59" y="130"/>
                    <a:pt x="62" y="132"/>
                  </a:cubicBezTo>
                  <a:cubicBezTo>
                    <a:pt x="75" y="132"/>
                    <a:pt x="75" y="132"/>
                    <a:pt x="75" y="132"/>
                  </a:cubicBezTo>
                  <a:cubicBezTo>
                    <a:pt x="80" y="132"/>
                    <a:pt x="83" y="130"/>
                    <a:pt x="86" y="128"/>
                  </a:cubicBezTo>
                  <a:cubicBezTo>
                    <a:pt x="87" y="126"/>
                    <a:pt x="90" y="126"/>
                    <a:pt x="93" y="126"/>
                  </a:cubicBezTo>
                  <a:cubicBezTo>
                    <a:pt x="98" y="127"/>
                    <a:pt x="102" y="128"/>
                    <a:pt x="104" y="132"/>
                  </a:cubicBezTo>
                  <a:cubicBezTo>
                    <a:pt x="107" y="125"/>
                    <a:pt x="107" y="125"/>
                    <a:pt x="107" y="125"/>
                  </a:cubicBezTo>
                  <a:cubicBezTo>
                    <a:pt x="108" y="124"/>
                    <a:pt x="108" y="124"/>
                    <a:pt x="108" y="124"/>
                  </a:cubicBezTo>
                  <a:cubicBezTo>
                    <a:pt x="108" y="124"/>
                    <a:pt x="108" y="124"/>
                    <a:pt x="108" y="124"/>
                  </a:cubicBezTo>
                  <a:cubicBezTo>
                    <a:pt x="110" y="123"/>
                    <a:pt x="112" y="121"/>
                    <a:pt x="113" y="118"/>
                  </a:cubicBezTo>
                  <a:cubicBezTo>
                    <a:pt x="114" y="115"/>
                    <a:pt x="116" y="112"/>
                    <a:pt x="120" y="110"/>
                  </a:cubicBezTo>
                  <a:cubicBezTo>
                    <a:pt x="125" y="107"/>
                    <a:pt x="125" y="107"/>
                    <a:pt x="125" y="107"/>
                  </a:cubicBezTo>
                  <a:cubicBezTo>
                    <a:pt x="126" y="107"/>
                    <a:pt x="126" y="107"/>
                    <a:pt x="126" y="107"/>
                  </a:cubicBezTo>
                  <a:cubicBezTo>
                    <a:pt x="126" y="107"/>
                    <a:pt x="126" y="107"/>
                    <a:pt x="126" y="107"/>
                  </a:cubicBezTo>
                  <a:cubicBezTo>
                    <a:pt x="126" y="107"/>
                    <a:pt x="126" y="107"/>
                    <a:pt x="126" y="107"/>
                  </a:cubicBezTo>
                  <a:cubicBezTo>
                    <a:pt x="130" y="108"/>
                    <a:pt x="130" y="108"/>
                    <a:pt x="130" y="108"/>
                  </a:cubicBezTo>
                  <a:cubicBezTo>
                    <a:pt x="130" y="108"/>
                    <a:pt x="130" y="108"/>
                    <a:pt x="130" y="108"/>
                  </a:cubicBezTo>
                  <a:cubicBezTo>
                    <a:pt x="130" y="108"/>
                    <a:pt x="130" y="108"/>
                    <a:pt x="130" y="108"/>
                  </a:cubicBezTo>
                  <a:cubicBezTo>
                    <a:pt x="135" y="88"/>
                    <a:pt x="135" y="88"/>
                    <a:pt x="135" y="88"/>
                  </a:cubicBezTo>
                  <a:cubicBezTo>
                    <a:pt x="135" y="88"/>
                    <a:pt x="135" y="88"/>
                    <a:pt x="135" y="88"/>
                  </a:cubicBezTo>
                  <a:cubicBezTo>
                    <a:pt x="141" y="87"/>
                    <a:pt x="141" y="87"/>
                    <a:pt x="141" y="87"/>
                  </a:cubicBezTo>
                  <a:cubicBezTo>
                    <a:pt x="148" y="82"/>
                    <a:pt x="151" y="79"/>
                    <a:pt x="150" y="76"/>
                  </a:cubicBezTo>
                  <a:cubicBezTo>
                    <a:pt x="149" y="70"/>
                    <a:pt x="149" y="70"/>
                    <a:pt x="149" y="70"/>
                  </a:cubicBezTo>
                  <a:cubicBezTo>
                    <a:pt x="148" y="66"/>
                    <a:pt x="148" y="63"/>
                    <a:pt x="148" y="62"/>
                  </a:cubicBezTo>
                  <a:cubicBezTo>
                    <a:pt x="150" y="60"/>
                    <a:pt x="150" y="60"/>
                    <a:pt x="152" y="60"/>
                  </a:cubicBezTo>
                  <a:cubicBezTo>
                    <a:pt x="154" y="60"/>
                    <a:pt x="158" y="61"/>
                    <a:pt x="161" y="62"/>
                  </a:cubicBezTo>
                  <a:cubicBezTo>
                    <a:pt x="162" y="56"/>
                    <a:pt x="162" y="56"/>
                    <a:pt x="162" y="56"/>
                  </a:cubicBezTo>
                  <a:cubicBezTo>
                    <a:pt x="162" y="55"/>
                    <a:pt x="162" y="55"/>
                    <a:pt x="162" y="55"/>
                  </a:cubicBezTo>
                  <a:cubicBezTo>
                    <a:pt x="162" y="55"/>
                    <a:pt x="162" y="55"/>
                    <a:pt x="162" y="55"/>
                  </a:cubicBezTo>
                  <a:cubicBezTo>
                    <a:pt x="169" y="52"/>
                    <a:pt x="169" y="52"/>
                    <a:pt x="169" y="52"/>
                  </a:cubicBezTo>
                  <a:cubicBezTo>
                    <a:pt x="170" y="48"/>
                    <a:pt x="170" y="48"/>
                    <a:pt x="170" y="48"/>
                  </a:cubicBezTo>
                  <a:cubicBezTo>
                    <a:pt x="166" y="48"/>
                    <a:pt x="166" y="48"/>
                    <a:pt x="166" y="48"/>
                  </a:cubicBezTo>
                  <a:cubicBezTo>
                    <a:pt x="165" y="48"/>
                    <a:pt x="165" y="48"/>
                    <a:pt x="165" y="48"/>
                  </a:cubicBezTo>
                  <a:cubicBezTo>
                    <a:pt x="165" y="46"/>
                    <a:pt x="165" y="46"/>
                    <a:pt x="165" y="46"/>
                  </a:cubicBezTo>
                  <a:cubicBezTo>
                    <a:pt x="165" y="44"/>
                    <a:pt x="165" y="44"/>
                    <a:pt x="165" y="44"/>
                  </a:cubicBezTo>
                  <a:cubicBezTo>
                    <a:pt x="166" y="44"/>
                    <a:pt x="166" y="44"/>
                    <a:pt x="166" y="44"/>
                  </a:cubicBezTo>
                  <a:cubicBezTo>
                    <a:pt x="167" y="44"/>
                    <a:pt x="167" y="44"/>
                    <a:pt x="167" y="44"/>
                  </a:cubicBezTo>
                  <a:cubicBezTo>
                    <a:pt x="168" y="44"/>
                    <a:pt x="168" y="44"/>
                    <a:pt x="168" y="44"/>
                  </a:cubicBezTo>
                  <a:cubicBezTo>
                    <a:pt x="170" y="44"/>
                    <a:pt x="174" y="42"/>
                    <a:pt x="177" y="39"/>
                  </a:cubicBezTo>
                  <a:cubicBezTo>
                    <a:pt x="202" y="21"/>
                    <a:pt x="202" y="21"/>
                    <a:pt x="202" y="21"/>
                  </a:cubicBezTo>
                  <a:cubicBezTo>
                    <a:pt x="203" y="21"/>
                    <a:pt x="203" y="21"/>
                    <a:pt x="203" y="21"/>
                  </a:cubicBezTo>
                  <a:cubicBezTo>
                    <a:pt x="211" y="24"/>
                    <a:pt x="211" y="24"/>
                    <a:pt x="211" y="24"/>
                  </a:cubicBezTo>
                  <a:cubicBezTo>
                    <a:pt x="214" y="24"/>
                    <a:pt x="214" y="24"/>
                    <a:pt x="214" y="24"/>
                  </a:cubicBezTo>
                  <a:cubicBezTo>
                    <a:pt x="212" y="16"/>
                    <a:pt x="212" y="16"/>
                    <a:pt x="212" y="16"/>
                  </a:cubicBezTo>
                  <a:cubicBezTo>
                    <a:pt x="212" y="15"/>
                    <a:pt x="212" y="15"/>
                    <a:pt x="212" y="15"/>
                  </a:cubicBezTo>
                  <a:cubicBezTo>
                    <a:pt x="213" y="14"/>
                    <a:pt x="213" y="14"/>
                    <a:pt x="213" y="14"/>
                  </a:cubicBezTo>
                  <a:cubicBezTo>
                    <a:pt x="213" y="14"/>
                    <a:pt x="213" y="14"/>
                    <a:pt x="213" y="14"/>
                  </a:cubicBezTo>
                  <a:cubicBezTo>
                    <a:pt x="218" y="7"/>
                    <a:pt x="218" y="7"/>
                    <a:pt x="218" y="7"/>
                  </a:cubicBezTo>
                  <a:cubicBezTo>
                    <a:pt x="216" y="6"/>
                    <a:pt x="216" y="6"/>
                    <a:pt x="216" y="6"/>
                  </a:cubicBezTo>
                  <a:cubicBezTo>
                    <a:pt x="214" y="7"/>
                    <a:pt x="214" y="7"/>
                    <a:pt x="214" y="7"/>
                  </a:cubicBezTo>
                  <a:cubicBezTo>
                    <a:pt x="214" y="7"/>
                    <a:pt x="214" y="7"/>
                    <a:pt x="214" y="7"/>
                  </a:cubicBezTo>
                  <a:cubicBezTo>
                    <a:pt x="213" y="7"/>
                    <a:pt x="213" y="7"/>
                    <a:pt x="213" y="7"/>
                  </a:cubicBezTo>
                  <a:cubicBezTo>
                    <a:pt x="205" y="8"/>
                    <a:pt x="205" y="8"/>
                    <a:pt x="205" y="8"/>
                  </a:cubicBezTo>
                  <a:cubicBezTo>
                    <a:pt x="203" y="8"/>
                    <a:pt x="203" y="8"/>
                    <a:pt x="203" y="8"/>
                  </a:cubicBezTo>
                  <a:cubicBezTo>
                    <a:pt x="203" y="8"/>
                    <a:pt x="203" y="8"/>
                    <a:pt x="203" y="8"/>
                  </a:cubicBezTo>
                  <a:cubicBezTo>
                    <a:pt x="203" y="8"/>
                    <a:pt x="203" y="8"/>
                    <a:pt x="203" y="8"/>
                  </a:cubicBezTo>
                  <a:cubicBezTo>
                    <a:pt x="202" y="7"/>
                    <a:pt x="202" y="7"/>
                    <a:pt x="202" y="7"/>
                  </a:cubicBezTo>
                  <a:cubicBezTo>
                    <a:pt x="201" y="4"/>
                    <a:pt x="201" y="4"/>
                    <a:pt x="201" y="4"/>
                  </a:cubicBezTo>
                  <a:lnTo>
                    <a:pt x="199" y="4"/>
                  </a:lnTo>
                  <a:close/>
                </a:path>
              </a:pathLst>
            </a:custGeom>
            <a:grpFill/>
            <a:ln>
              <a:noFill/>
            </a:ln>
          </p:spPr>
          <p:txBody>
            <a:bodyPr/>
            <a:lstStyle/>
            <a:p>
              <a:pPr eaLnBrk="1" fontAlgn="auto" hangingPunct="1">
                <a:spcBef>
                  <a:spcPct val="0"/>
                </a:spcBef>
                <a:spcAft>
                  <a:spcPct val="0"/>
                </a:spcAft>
                <a:defRPr/>
              </a:pPr>
              <a:endParaRPr altLang="en-US" lang="zh-CN">
                <a:solidFill>
                  <a:prstClr val="black"/>
                </a:solidFill>
                <a:latin typeface="+mn-lt"/>
                <a:ea typeface="+mn-ea"/>
                <a:cs typeface="+mn-cs"/>
              </a:endParaRPr>
            </a:p>
          </p:txBody>
        </p:sp>
        <p:sp>
          <p:nvSpPr>
            <p:cNvPr id="31" name="Freeform 32">
              <a:extLst>
                <a:ext uri="{FF2B5EF4-FFF2-40B4-BE49-F238E27FC236}">
                  <a16:creationId xmlns:a16="http://schemas.microsoft.com/office/drawing/2014/main" id="{9C883757-CC45-45E4-9B90-8010F1656242}"/>
                </a:ext>
              </a:extLst>
            </p:cNvPr>
            <p:cNvSpPr/>
            <p:nvPr/>
          </p:nvSpPr>
          <p:spPr bwMode="auto">
            <a:xfrm>
              <a:off x="5214938" y="3878263"/>
              <a:ext cx="115887" cy="101600"/>
            </a:xfrm>
            <a:custGeom>
              <a:gdLst>
                <a:gd fmla="*/ 31 w 34" name="T0"/>
                <a:gd fmla="*/ 16 h 30" name="T1"/>
                <a:gd fmla="*/ 34 w 34" name="T2"/>
                <a:gd fmla="*/ 13 h 30" name="T3"/>
                <a:gd fmla="*/ 34 w 34" name="T4"/>
                <a:gd fmla="*/ 13 h 30" name="T5"/>
                <a:gd fmla="*/ 34 w 34" name="T6"/>
                <a:gd fmla="*/ 13 h 30" name="T7"/>
                <a:gd fmla="*/ 34 w 34" name="T8"/>
                <a:gd fmla="*/ 12 h 30" name="T9"/>
                <a:gd fmla="*/ 24 w 34" name="T10"/>
                <a:gd fmla="*/ 4 h 30" name="T11"/>
                <a:gd fmla="*/ 11 w 34" name="T12"/>
                <a:gd fmla="*/ 0 h 30" name="T13"/>
                <a:gd fmla="*/ 6 w 34" name="T14"/>
                <a:gd fmla="*/ 2 h 30" name="T15"/>
                <a:gd fmla="*/ 6 w 34" name="T16"/>
                <a:gd fmla="*/ 10 h 30" name="T17"/>
                <a:gd fmla="*/ 2 w 34" name="T18"/>
                <a:gd fmla="*/ 18 h 30" name="T19"/>
                <a:gd fmla="*/ 0 w 34" name="T20"/>
                <a:gd fmla="*/ 20 h 30" name="T21"/>
                <a:gd fmla="*/ 4 w 34" name="T22"/>
                <a:gd fmla="*/ 25 h 30" name="T23"/>
                <a:gd fmla="*/ 4 w 34" name="T24"/>
                <a:gd fmla="*/ 25 h 30" name="T25"/>
                <a:gd fmla="*/ 6 w 34" name="T26"/>
                <a:gd fmla="*/ 28 h 30" name="T27"/>
                <a:gd fmla="*/ 10 w 34" name="T28"/>
                <a:gd fmla="*/ 30 h 30" name="T29"/>
                <a:gd fmla="*/ 17 w 34" name="T30"/>
                <a:gd fmla="*/ 28 h 30" name="T31"/>
                <a:gd fmla="*/ 26 w 34" name="T32"/>
                <a:gd fmla="*/ 29 h 30" name="T33"/>
                <a:gd fmla="*/ 26 w 34" name="T34"/>
                <a:gd fmla="*/ 26 h 30" name="T35"/>
                <a:gd fmla="*/ 31 w 34" name="T36"/>
                <a:gd fmla="*/ 16 h 30"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30" w="34">
                  <a:moveTo>
                    <a:pt x="31" y="16"/>
                  </a:moveTo>
                  <a:cubicBezTo>
                    <a:pt x="34" y="13"/>
                    <a:pt x="34" y="13"/>
                    <a:pt x="34" y="13"/>
                  </a:cubicBezTo>
                  <a:cubicBezTo>
                    <a:pt x="34" y="13"/>
                    <a:pt x="34" y="13"/>
                    <a:pt x="34" y="13"/>
                  </a:cubicBezTo>
                  <a:cubicBezTo>
                    <a:pt x="34" y="13"/>
                    <a:pt x="34" y="13"/>
                    <a:pt x="34" y="13"/>
                  </a:cubicBezTo>
                  <a:cubicBezTo>
                    <a:pt x="34" y="12"/>
                    <a:pt x="34" y="12"/>
                    <a:pt x="34" y="12"/>
                  </a:cubicBezTo>
                  <a:cubicBezTo>
                    <a:pt x="24" y="4"/>
                    <a:pt x="24" y="4"/>
                    <a:pt x="24" y="4"/>
                  </a:cubicBezTo>
                  <a:cubicBezTo>
                    <a:pt x="18" y="1"/>
                    <a:pt x="14" y="0"/>
                    <a:pt x="11" y="0"/>
                  </a:cubicBezTo>
                  <a:cubicBezTo>
                    <a:pt x="6" y="2"/>
                    <a:pt x="6" y="2"/>
                    <a:pt x="6" y="2"/>
                  </a:cubicBezTo>
                  <a:cubicBezTo>
                    <a:pt x="6" y="10"/>
                    <a:pt x="6" y="10"/>
                    <a:pt x="6" y="10"/>
                  </a:cubicBezTo>
                  <a:cubicBezTo>
                    <a:pt x="6" y="13"/>
                    <a:pt x="4" y="16"/>
                    <a:pt x="2" y="18"/>
                  </a:cubicBezTo>
                  <a:cubicBezTo>
                    <a:pt x="0" y="20"/>
                    <a:pt x="0" y="20"/>
                    <a:pt x="0" y="20"/>
                  </a:cubicBezTo>
                  <a:cubicBezTo>
                    <a:pt x="4" y="25"/>
                    <a:pt x="4" y="25"/>
                    <a:pt x="4" y="25"/>
                  </a:cubicBezTo>
                  <a:cubicBezTo>
                    <a:pt x="4" y="25"/>
                    <a:pt x="4" y="25"/>
                    <a:pt x="4" y="25"/>
                  </a:cubicBezTo>
                  <a:cubicBezTo>
                    <a:pt x="6" y="28"/>
                    <a:pt x="6" y="28"/>
                    <a:pt x="6" y="28"/>
                  </a:cubicBezTo>
                  <a:cubicBezTo>
                    <a:pt x="10" y="30"/>
                    <a:pt x="10" y="30"/>
                    <a:pt x="10" y="30"/>
                  </a:cubicBezTo>
                  <a:cubicBezTo>
                    <a:pt x="13" y="28"/>
                    <a:pt x="15" y="27"/>
                    <a:pt x="17" y="28"/>
                  </a:cubicBezTo>
                  <a:cubicBezTo>
                    <a:pt x="26" y="29"/>
                    <a:pt x="26" y="29"/>
                    <a:pt x="26" y="29"/>
                  </a:cubicBezTo>
                  <a:cubicBezTo>
                    <a:pt x="26" y="26"/>
                    <a:pt x="26" y="26"/>
                    <a:pt x="26" y="26"/>
                  </a:cubicBezTo>
                  <a:cubicBezTo>
                    <a:pt x="26" y="21"/>
                    <a:pt x="28" y="18"/>
                    <a:pt x="31" y="16"/>
                  </a:cubicBezTo>
                  <a:close/>
                </a:path>
              </a:pathLst>
            </a:custGeom>
            <a:grpFill/>
            <a:ln>
              <a:noFill/>
            </a:ln>
          </p:spPr>
          <p:txBody>
            <a:bodyPr/>
            <a:lstStyle/>
            <a:p>
              <a:pPr eaLnBrk="1" fontAlgn="auto" hangingPunct="1">
                <a:spcBef>
                  <a:spcPct val="0"/>
                </a:spcBef>
                <a:spcAft>
                  <a:spcPct val="0"/>
                </a:spcAft>
                <a:defRPr/>
              </a:pPr>
              <a:endParaRPr altLang="en-US" lang="zh-CN">
                <a:solidFill>
                  <a:prstClr val="black"/>
                </a:solidFill>
                <a:latin typeface="+mn-lt"/>
                <a:ea typeface="+mn-ea"/>
                <a:cs typeface="+mn-cs"/>
              </a:endParaRPr>
            </a:p>
          </p:txBody>
        </p:sp>
        <p:sp>
          <p:nvSpPr>
            <p:cNvPr id="32" name="Freeform 33">
              <a:extLst>
                <a:ext uri="{FF2B5EF4-FFF2-40B4-BE49-F238E27FC236}">
                  <a16:creationId xmlns:a16="http://schemas.microsoft.com/office/drawing/2014/main" id="{D20104B5-9504-4D2B-AF41-2657E4518D42}"/>
                </a:ext>
              </a:extLst>
            </p:cNvPr>
            <p:cNvSpPr/>
            <p:nvPr/>
          </p:nvSpPr>
          <p:spPr bwMode="auto">
            <a:xfrm>
              <a:off x="4670425" y="3490913"/>
              <a:ext cx="647700" cy="496887"/>
            </a:xfrm>
            <a:custGeom>
              <a:gdLst>
                <a:gd fmla="*/ 120 w 189" name="T0"/>
                <a:gd fmla="*/ 22 h 146" name="T1"/>
                <a:gd fmla="*/ 85 w 189" name="T2"/>
                <a:gd fmla="*/ 8 h 146" name="T3"/>
                <a:gd fmla="*/ 85 w 189" name="T4"/>
                <a:gd fmla="*/ 1 h 146" name="T5"/>
                <a:gd fmla="*/ 81 w 189" name="T6"/>
                <a:gd fmla="*/ 0 h 146" name="T7"/>
                <a:gd fmla="*/ 66 w 189" name="T8"/>
                <a:gd fmla="*/ 16 h 146" name="T9"/>
                <a:gd fmla="*/ 57 w 189" name="T10"/>
                <a:gd fmla="*/ 24 h 146" name="T11"/>
                <a:gd fmla="*/ 47 w 189" name="T12"/>
                <a:gd fmla="*/ 18 h 146" name="T13"/>
                <a:gd fmla="*/ 31 w 189" name="T14"/>
                <a:gd fmla="*/ 25 h 146" name="T15"/>
                <a:gd fmla="*/ 10 w 189" name="T16"/>
                <a:gd fmla="*/ 11 h 146" name="T17"/>
                <a:gd fmla="*/ 1 w 189" name="T18"/>
                <a:gd fmla="*/ 17 h 146" name="T19"/>
                <a:gd fmla="*/ 1 w 189" name="T20"/>
                <a:gd fmla="*/ 17 h 146" name="T21"/>
                <a:gd fmla="*/ 0 w 189" name="T22"/>
                <a:gd fmla="*/ 19 h 146" name="T23"/>
                <a:gd fmla="*/ 4 w 189" name="T24"/>
                <a:gd fmla="*/ 20 h 146" name="T25"/>
                <a:gd fmla="*/ 5 w 189" name="T26"/>
                <a:gd fmla="*/ 21 h 146" name="T27"/>
                <a:gd fmla="*/ 34 w 189" name="T28"/>
                <a:gd fmla="*/ 42 h 146" name="T29"/>
                <a:gd fmla="*/ 62 w 189" name="T30"/>
                <a:gd fmla="*/ 74 h 146" name="T31"/>
                <a:gd fmla="*/ 90 w 189" name="T32"/>
                <a:gd fmla="*/ 72 h 146" name="T33"/>
                <a:gd fmla="*/ 91 w 189" name="T34"/>
                <a:gd fmla="*/ 71 h 146" name="T35"/>
                <a:gd fmla="*/ 99 w 189" name="T36"/>
                <a:gd fmla="*/ 73 h 146" name="T37"/>
                <a:gd fmla="*/ 99 w 189" name="T38"/>
                <a:gd fmla="*/ 74 h 146" name="T39"/>
                <a:gd fmla="*/ 93 w 189" name="T40"/>
                <a:gd fmla="*/ 92 h 146" name="T41"/>
                <a:gd fmla="*/ 83 w 189" name="T42"/>
                <a:gd fmla="*/ 93 h 146" name="T43"/>
                <a:gd fmla="*/ 73 w 189" name="T44"/>
                <a:gd fmla="*/ 116 h 146" name="T45"/>
                <a:gd fmla="*/ 89 w 189" name="T46"/>
                <a:gd fmla="*/ 126 h 146" name="T47"/>
                <a:gd fmla="*/ 93 w 189" name="T48"/>
                <a:gd fmla="*/ 133 h 146" name="T49"/>
                <a:gd fmla="*/ 99 w 189" name="T50"/>
                <a:gd fmla="*/ 132 h 146" name="T51"/>
                <a:gd fmla="*/ 115 w 189" name="T52"/>
                <a:gd fmla="*/ 138 h 146" name="T53"/>
                <a:gd fmla="*/ 118 w 189" name="T54"/>
                <a:gd fmla="*/ 143 h 146" name="T55"/>
                <a:gd fmla="*/ 132 w 189" name="T56"/>
                <a:gd fmla="*/ 143 h 146" name="T57"/>
                <a:gd fmla="*/ 152 w 189" name="T58"/>
                <a:gd fmla="*/ 142 h 146" name="T59"/>
                <a:gd fmla="*/ 159 w 189" name="T60"/>
                <a:gd fmla="*/ 138 h 146" name="T61"/>
                <a:gd fmla="*/ 158 w 189" name="T62"/>
                <a:gd fmla="*/ 130 h 146" name="T63"/>
                <a:gd fmla="*/ 162 w 189" name="T64"/>
                <a:gd fmla="*/ 119 h 146" name="T65"/>
                <a:gd fmla="*/ 169 w 189" name="T66"/>
                <a:gd fmla="*/ 111 h 146" name="T67"/>
                <a:gd fmla="*/ 186 w 189" name="T68"/>
                <a:gd fmla="*/ 111 h 146" name="T69"/>
                <a:gd fmla="*/ 181 w 189" name="T70"/>
                <a:gd fmla="*/ 98 h 146" name="T71"/>
                <a:gd fmla="*/ 173 w 189" name="T72"/>
                <a:gd fmla="*/ 96 h 146" name="T73"/>
                <a:gd fmla="*/ 173 w 189" name="T74"/>
                <a:gd fmla="*/ 96 h 146" name="T75"/>
                <a:gd fmla="*/ 155 w 189" name="T76"/>
                <a:gd fmla="*/ 86 h 146" name="T77"/>
                <a:gd fmla="*/ 147 w 189" name="T78"/>
                <a:gd fmla="*/ 82 h 146" name="T79"/>
                <a:gd fmla="*/ 132 w 189" name="T80"/>
                <a:gd fmla="*/ 42 h 146" name="T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b="b" l="0" r="r" t="0"/>
              <a:pathLst>
                <a:path h="146" w="189">
                  <a:moveTo>
                    <a:pt x="132" y="42"/>
                  </a:moveTo>
                  <a:cubicBezTo>
                    <a:pt x="127" y="38"/>
                    <a:pt x="124" y="32"/>
                    <a:pt x="120" y="22"/>
                  </a:cubicBezTo>
                  <a:cubicBezTo>
                    <a:pt x="109" y="22"/>
                    <a:pt x="102" y="20"/>
                    <a:pt x="99" y="16"/>
                  </a:cubicBezTo>
                  <a:cubicBezTo>
                    <a:pt x="96" y="12"/>
                    <a:pt x="91" y="10"/>
                    <a:pt x="85" y="8"/>
                  </a:cubicBezTo>
                  <a:cubicBezTo>
                    <a:pt x="83" y="8"/>
                    <a:pt x="83" y="8"/>
                    <a:pt x="83" y="8"/>
                  </a:cubicBezTo>
                  <a:cubicBezTo>
                    <a:pt x="85" y="1"/>
                    <a:pt x="85" y="1"/>
                    <a:pt x="85" y="1"/>
                  </a:cubicBezTo>
                  <a:cubicBezTo>
                    <a:pt x="83" y="0"/>
                    <a:pt x="83" y="0"/>
                    <a:pt x="83" y="0"/>
                  </a:cubicBezTo>
                  <a:cubicBezTo>
                    <a:pt x="81" y="0"/>
                    <a:pt x="81" y="0"/>
                    <a:pt x="81" y="0"/>
                  </a:cubicBezTo>
                  <a:cubicBezTo>
                    <a:pt x="77" y="2"/>
                    <a:pt x="73" y="4"/>
                    <a:pt x="72" y="8"/>
                  </a:cubicBezTo>
                  <a:cubicBezTo>
                    <a:pt x="71" y="11"/>
                    <a:pt x="69" y="14"/>
                    <a:pt x="66" y="16"/>
                  </a:cubicBezTo>
                  <a:cubicBezTo>
                    <a:pt x="64" y="22"/>
                    <a:pt x="62" y="25"/>
                    <a:pt x="60" y="25"/>
                  </a:cubicBezTo>
                  <a:cubicBezTo>
                    <a:pt x="59" y="26"/>
                    <a:pt x="58" y="25"/>
                    <a:pt x="57" y="24"/>
                  </a:cubicBezTo>
                  <a:cubicBezTo>
                    <a:pt x="54" y="21"/>
                    <a:pt x="54" y="21"/>
                    <a:pt x="54" y="21"/>
                  </a:cubicBezTo>
                  <a:cubicBezTo>
                    <a:pt x="52" y="20"/>
                    <a:pt x="49" y="18"/>
                    <a:pt x="47" y="18"/>
                  </a:cubicBezTo>
                  <a:cubicBezTo>
                    <a:pt x="43" y="19"/>
                    <a:pt x="43" y="19"/>
                    <a:pt x="43" y="19"/>
                  </a:cubicBezTo>
                  <a:cubicBezTo>
                    <a:pt x="41" y="22"/>
                    <a:pt x="37" y="24"/>
                    <a:pt x="31" y="25"/>
                  </a:cubicBezTo>
                  <a:cubicBezTo>
                    <a:pt x="15" y="24"/>
                    <a:pt x="15" y="24"/>
                    <a:pt x="15" y="24"/>
                  </a:cubicBezTo>
                  <a:cubicBezTo>
                    <a:pt x="11" y="22"/>
                    <a:pt x="9" y="17"/>
                    <a:pt x="10" y="11"/>
                  </a:cubicBezTo>
                  <a:cubicBezTo>
                    <a:pt x="4" y="9"/>
                    <a:pt x="4" y="9"/>
                    <a:pt x="4" y="9"/>
                  </a:cubicBezTo>
                  <a:cubicBezTo>
                    <a:pt x="1" y="17"/>
                    <a:pt x="1" y="17"/>
                    <a:pt x="1" y="17"/>
                  </a:cubicBezTo>
                  <a:cubicBezTo>
                    <a:pt x="1" y="17"/>
                    <a:pt x="1" y="17"/>
                    <a:pt x="1" y="17"/>
                  </a:cubicBezTo>
                  <a:cubicBezTo>
                    <a:pt x="1" y="17"/>
                    <a:pt x="1" y="17"/>
                    <a:pt x="1" y="17"/>
                  </a:cubicBezTo>
                  <a:cubicBezTo>
                    <a:pt x="1" y="18"/>
                    <a:pt x="1" y="18"/>
                    <a:pt x="1" y="18"/>
                  </a:cubicBezTo>
                  <a:cubicBezTo>
                    <a:pt x="0" y="19"/>
                    <a:pt x="0" y="19"/>
                    <a:pt x="0" y="19"/>
                  </a:cubicBezTo>
                  <a:cubicBezTo>
                    <a:pt x="3" y="20"/>
                    <a:pt x="3" y="20"/>
                    <a:pt x="3" y="20"/>
                  </a:cubicBezTo>
                  <a:cubicBezTo>
                    <a:pt x="4" y="20"/>
                    <a:pt x="4" y="20"/>
                    <a:pt x="4" y="20"/>
                  </a:cubicBezTo>
                  <a:cubicBezTo>
                    <a:pt x="5" y="20"/>
                    <a:pt x="5" y="20"/>
                    <a:pt x="5" y="20"/>
                  </a:cubicBezTo>
                  <a:cubicBezTo>
                    <a:pt x="5" y="21"/>
                    <a:pt x="5" y="21"/>
                    <a:pt x="5" y="21"/>
                  </a:cubicBezTo>
                  <a:cubicBezTo>
                    <a:pt x="11" y="30"/>
                    <a:pt x="17" y="36"/>
                    <a:pt x="19" y="38"/>
                  </a:cubicBezTo>
                  <a:cubicBezTo>
                    <a:pt x="21" y="38"/>
                    <a:pt x="26" y="40"/>
                    <a:pt x="34" y="42"/>
                  </a:cubicBezTo>
                  <a:cubicBezTo>
                    <a:pt x="49" y="48"/>
                    <a:pt x="49" y="48"/>
                    <a:pt x="49" y="48"/>
                  </a:cubicBezTo>
                  <a:cubicBezTo>
                    <a:pt x="53" y="50"/>
                    <a:pt x="57" y="58"/>
                    <a:pt x="62" y="74"/>
                  </a:cubicBezTo>
                  <a:cubicBezTo>
                    <a:pt x="69" y="78"/>
                    <a:pt x="73" y="80"/>
                    <a:pt x="75" y="80"/>
                  </a:cubicBezTo>
                  <a:cubicBezTo>
                    <a:pt x="78" y="79"/>
                    <a:pt x="83" y="76"/>
                    <a:pt x="90" y="72"/>
                  </a:cubicBezTo>
                  <a:cubicBezTo>
                    <a:pt x="90" y="71"/>
                    <a:pt x="90" y="71"/>
                    <a:pt x="90" y="71"/>
                  </a:cubicBezTo>
                  <a:cubicBezTo>
                    <a:pt x="91" y="71"/>
                    <a:pt x="91" y="71"/>
                    <a:pt x="91" y="71"/>
                  </a:cubicBezTo>
                  <a:cubicBezTo>
                    <a:pt x="91" y="71"/>
                    <a:pt x="91" y="71"/>
                    <a:pt x="91" y="71"/>
                  </a:cubicBezTo>
                  <a:cubicBezTo>
                    <a:pt x="99" y="73"/>
                    <a:pt x="99" y="73"/>
                    <a:pt x="99" y="73"/>
                  </a:cubicBezTo>
                  <a:cubicBezTo>
                    <a:pt x="99" y="73"/>
                    <a:pt x="99" y="73"/>
                    <a:pt x="99" y="73"/>
                  </a:cubicBezTo>
                  <a:cubicBezTo>
                    <a:pt x="99" y="74"/>
                    <a:pt x="99" y="74"/>
                    <a:pt x="99" y="74"/>
                  </a:cubicBezTo>
                  <a:cubicBezTo>
                    <a:pt x="99" y="75"/>
                    <a:pt x="99" y="75"/>
                    <a:pt x="99" y="75"/>
                  </a:cubicBezTo>
                  <a:cubicBezTo>
                    <a:pt x="97" y="85"/>
                    <a:pt x="95" y="90"/>
                    <a:pt x="93" y="92"/>
                  </a:cubicBezTo>
                  <a:cubicBezTo>
                    <a:pt x="83" y="92"/>
                    <a:pt x="83" y="92"/>
                    <a:pt x="83" y="92"/>
                  </a:cubicBezTo>
                  <a:cubicBezTo>
                    <a:pt x="83" y="93"/>
                    <a:pt x="83" y="93"/>
                    <a:pt x="83" y="93"/>
                  </a:cubicBezTo>
                  <a:cubicBezTo>
                    <a:pt x="83" y="97"/>
                    <a:pt x="81" y="103"/>
                    <a:pt x="75" y="110"/>
                  </a:cubicBezTo>
                  <a:cubicBezTo>
                    <a:pt x="74" y="113"/>
                    <a:pt x="73" y="115"/>
                    <a:pt x="73" y="116"/>
                  </a:cubicBezTo>
                  <a:cubicBezTo>
                    <a:pt x="83" y="122"/>
                    <a:pt x="83" y="122"/>
                    <a:pt x="83" y="122"/>
                  </a:cubicBezTo>
                  <a:cubicBezTo>
                    <a:pt x="85" y="125"/>
                    <a:pt x="87" y="126"/>
                    <a:pt x="89" y="126"/>
                  </a:cubicBezTo>
                  <a:cubicBezTo>
                    <a:pt x="91" y="126"/>
                    <a:pt x="91" y="126"/>
                    <a:pt x="91" y="126"/>
                  </a:cubicBezTo>
                  <a:cubicBezTo>
                    <a:pt x="93" y="133"/>
                    <a:pt x="93" y="133"/>
                    <a:pt x="93" y="133"/>
                  </a:cubicBezTo>
                  <a:cubicBezTo>
                    <a:pt x="97" y="134"/>
                    <a:pt x="97" y="134"/>
                    <a:pt x="97" y="134"/>
                  </a:cubicBezTo>
                  <a:cubicBezTo>
                    <a:pt x="99" y="132"/>
                    <a:pt x="99" y="132"/>
                    <a:pt x="99" y="132"/>
                  </a:cubicBezTo>
                  <a:cubicBezTo>
                    <a:pt x="101" y="131"/>
                    <a:pt x="102" y="130"/>
                    <a:pt x="103" y="130"/>
                  </a:cubicBezTo>
                  <a:cubicBezTo>
                    <a:pt x="107" y="130"/>
                    <a:pt x="111" y="133"/>
                    <a:pt x="115" y="138"/>
                  </a:cubicBezTo>
                  <a:cubicBezTo>
                    <a:pt x="115" y="138"/>
                    <a:pt x="115" y="138"/>
                    <a:pt x="115" y="138"/>
                  </a:cubicBezTo>
                  <a:cubicBezTo>
                    <a:pt x="118" y="143"/>
                    <a:pt x="118" y="143"/>
                    <a:pt x="118" y="143"/>
                  </a:cubicBezTo>
                  <a:cubicBezTo>
                    <a:pt x="119" y="142"/>
                    <a:pt x="119" y="142"/>
                    <a:pt x="119" y="142"/>
                  </a:cubicBezTo>
                  <a:cubicBezTo>
                    <a:pt x="121" y="141"/>
                    <a:pt x="125" y="141"/>
                    <a:pt x="132" y="143"/>
                  </a:cubicBezTo>
                  <a:cubicBezTo>
                    <a:pt x="142" y="146"/>
                    <a:pt x="142" y="146"/>
                    <a:pt x="142" y="146"/>
                  </a:cubicBezTo>
                  <a:cubicBezTo>
                    <a:pt x="152" y="142"/>
                    <a:pt x="152" y="142"/>
                    <a:pt x="152" y="142"/>
                  </a:cubicBezTo>
                  <a:cubicBezTo>
                    <a:pt x="156" y="140"/>
                    <a:pt x="156" y="140"/>
                    <a:pt x="156" y="140"/>
                  </a:cubicBezTo>
                  <a:cubicBezTo>
                    <a:pt x="159" y="138"/>
                    <a:pt x="159" y="138"/>
                    <a:pt x="159" y="138"/>
                  </a:cubicBezTo>
                  <a:cubicBezTo>
                    <a:pt x="156" y="136"/>
                    <a:pt x="156" y="136"/>
                    <a:pt x="156" y="136"/>
                  </a:cubicBezTo>
                  <a:cubicBezTo>
                    <a:pt x="155" y="134"/>
                    <a:pt x="156" y="132"/>
                    <a:pt x="158" y="130"/>
                  </a:cubicBezTo>
                  <a:cubicBezTo>
                    <a:pt x="161" y="128"/>
                    <a:pt x="162" y="126"/>
                    <a:pt x="162" y="124"/>
                  </a:cubicBezTo>
                  <a:cubicBezTo>
                    <a:pt x="162" y="119"/>
                    <a:pt x="162" y="119"/>
                    <a:pt x="162" y="119"/>
                  </a:cubicBezTo>
                  <a:cubicBezTo>
                    <a:pt x="161" y="116"/>
                    <a:pt x="162" y="115"/>
                    <a:pt x="163" y="114"/>
                  </a:cubicBezTo>
                  <a:cubicBezTo>
                    <a:pt x="163" y="112"/>
                    <a:pt x="166" y="112"/>
                    <a:pt x="169" y="111"/>
                  </a:cubicBezTo>
                  <a:cubicBezTo>
                    <a:pt x="175" y="110"/>
                    <a:pt x="181" y="112"/>
                    <a:pt x="189" y="119"/>
                  </a:cubicBezTo>
                  <a:cubicBezTo>
                    <a:pt x="186" y="111"/>
                    <a:pt x="186" y="111"/>
                    <a:pt x="186" y="111"/>
                  </a:cubicBezTo>
                  <a:cubicBezTo>
                    <a:pt x="181" y="105"/>
                    <a:pt x="181" y="105"/>
                    <a:pt x="181" y="105"/>
                  </a:cubicBezTo>
                  <a:cubicBezTo>
                    <a:pt x="181" y="98"/>
                    <a:pt x="181" y="98"/>
                    <a:pt x="181" y="98"/>
                  </a:cubicBezTo>
                  <a:cubicBezTo>
                    <a:pt x="174" y="96"/>
                    <a:pt x="174" y="96"/>
                    <a:pt x="174" y="96"/>
                  </a:cubicBezTo>
                  <a:cubicBezTo>
                    <a:pt x="173" y="96"/>
                    <a:pt x="173" y="96"/>
                    <a:pt x="173" y="96"/>
                  </a:cubicBezTo>
                  <a:cubicBezTo>
                    <a:pt x="173" y="96"/>
                    <a:pt x="173" y="96"/>
                    <a:pt x="173" y="96"/>
                  </a:cubicBezTo>
                  <a:cubicBezTo>
                    <a:pt x="173" y="96"/>
                    <a:pt x="173" y="96"/>
                    <a:pt x="173" y="96"/>
                  </a:cubicBezTo>
                  <a:cubicBezTo>
                    <a:pt x="173" y="96"/>
                    <a:pt x="173" y="96"/>
                    <a:pt x="173" y="96"/>
                  </a:cubicBezTo>
                  <a:cubicBezTo>
                    <a:pt x="155" y="86"/>
                    <a:pt x="155" y="86"/>
                    <a:pt x="155" y="86"/>
                  </a:cubicBezTo>
                  <a:cubicBezTo>
                    <a:pt x="147" y="84"/>
                    <a:pt x="147" y="84"/>
                    <a:pt x="147" y="84"/>
                  </a:cubicBezTo>
                  <a:cubicBezTo>
                    <a:pt x="147" y="82"/>
                    <a:pt x="147" y="82"/>
                    <a:pt x="147" y="82"/>
                  </a:cubicBezTo>
                  <a:cubicBezTo>
                    <a:pt x="146" y="73"/>
                    <a:pt x="146" y="73"/>
                    <a:pt x="146" y="73"/>
                  </a:cubicBezTo>
                  <a:cubicBezTo>
                    <a:pt x="140" y="56"/>
                    <a:pt x="135" y="46"/>
                    <a:pt x="132" y="42"/>
                  </a:cubicBezTo>
                  <a:close/>
                </a:path>
              </a:pathLst>
            </a:custGeom>
            <a:grpFill/>
            <a:ln>
              <a:noFill/>
            </a:ln>
          </p:spPr>
          <p:txBody>
            <a:bodyPr/>
            <a:lstStyle/>
            <a:p>
              <a:pPr eaLnBrk="1" fontAlgn="auto" hangingPunct="1">
                <a:spcBef>
                  <a:spcPct val="0"/>
                </a:spcBef>
                <a:spcAft>
                  <a:spcPct val="0"/>
                </a:spcAft>
                <a:defRPr/>
              </a:pPr>
              <a:endParaRPr altLang="en-US" lang="zh-CN">
                <a:solidFill>
                  <a:prstClr val="black"/>
                </a:solidFill>
                <a:latin typeface="+mn-lt"/>
                <a:ea typeface="+mn-ea"/>
                <a:cs typeface="+mn-cs"/>
              </a:endParaRPr>
            </a:p>
          </p:txBody>
        </p:sp>
        <p:sp>
          <p:nvSpPr>
            <p:cNvPr id="33" name="Freeform 34">
              <a:extLst>
                <a:ext uri="{FF2B5EF4-FFF2-40B4-BE49-F238E27FC236}">
                  <a16:creationId xmlns:a16="http://schemas.microsoft.com/office/drawing/2014/main" id="{F1C9A581-324C-48D8-9F0D-CC4A34B48581}"/>
                </a:ext>
              </a:extLst>
            </p:cNvPr>
            <p:cNvSpPr/>
            <p:nvPr/>
          </p:nvSpPr>
          <p:spPr bwMode="auto">
            <a:xfrm>
              <a:off x="4332288" y="2541588"/>
              <a:ext cx="601662" cy="850900"/>
            </a:xfrm>
            <a:custGeom>
              <a:gdLst>
                <a:gd fmla="*/ 158 w 176" name="T0"/>
                <a:gd fmla="*/ 74 h 251" name="T1"/>
                <a:gd fmla="*/ 140 w 176" name="T2"/>
                <a:gd fmla="*/ 70 h 251" name="T3"/>
                <a:gd fmla="*/ 139 w 176" name="T4"/>
                <a:gd fmla="*/ 52 h 251" name="T5"/>
                <a:gd fmla="*/ 134 w 176" name="T6"/>
                <a:gd fmla="*/ 46 h 251" name="T7"/>
                <a:gd fmla="*/ 116 w 176" name="T8"/>
                <a:gd fmla="*/ 38 h 251" name="T9"/>
                <a:gd fmla="*/ 117 w 176" name="T10"/>
                <a:gd fmla="*/ 24 h 251" name="T11"/>
                <a:gd fmla="*/ 113 w 176" name="T12"/>
                <a:gd fmla="*/ 20 h 251" name="T13"/>
                <a:gd fmla="*/ 104 w 176" name="T14"/>
                <a:gd fmla="*/ 15 h 251" name="T15"/>
                <a:gd fmla="*/ 100 w 176" name="T16"/>
                <a:gd fmla="*/ 0 h 251" name="T17"/>
                <a:gd fmla="*/ 89 w 176" name="T18"/>
                <a:gd fmla="*/ 8 h 251" name="T19"/>
                <a:gd fmla="*/ 78 w 176" name="T20"/>
                <a:gd fmla="*/ 24 h 251" name="T21"/>
                <a:gd fmla="*/ 71 w 176" name="T22"/>
                <a:gd fmla="*/ 34 h 251" name="T23"/>
                <a:gd fmla="*/ 58 w 176" name="T24"/>
                <a:gd fmla="*/ 40 h 251" name="T25"/>
                <a:gd fmla="*/ 44 w 176" name="T26"/>
                <a:gd fmla="*/ 40 h 251" name="T27"/>
                <a:gd fmla="*/ 32 w 176" name="T28"/>
                <a:gd fmla="*/ 50 h 251" name="T29"/>
                <a:gd fmla="*/ 24 w 176" name="T30"/>
                <a:gd fmla="*/ 46 h 251" name="T31"/>
                <a:gd fmla="*/ 16 w 176" name="T32"/>
                <a:gd fmla="*/ 32 h 251" name="T33"/>
                <a:gd fmla="*/ 8 w 176" name="T34"/>
                <a:gd fmla="*/ 48 h 251" name="T35"/>
                <a:gd fmla="*/ 7 w 176" name="T36"/>
                <a:gd fmla="*/ 49 h 251" name="T37"/>
                <a:gd fmla="*/ 14 w 176" name="T38"/>
                <a:gd fmla="*/ 84 h 251" name="T39"/>
                <a:gd fmla="*/ 18 w 176" name="T40"/>
                <a:gd fmla="*/ 94 h 251" name="T41"/>
                <a:gd fmla="*/ 6 w 176" name="T42"/>
                <a:gd fmla="*/ 100 h 251" name="T43"/>
                <a:gd fmla="*/ 24 w 176" name="T44"/>
                <a:gd fmla="*/ 120 h 251" name="T45"/>
                <a:gd fmla="*/ 24 w 176" name="T46"/>
                <a:gd fmla="*/ 121 h 251" name="T47"/>
                <a:gd fmla="*/ 18 w 176" name="T48"/>
                <a:gd fmla="*/ 141 h 251" name="T49"/>
                <a:gd fmla="*/ 8 w 176" name="T50"/>
                <a:gd fmla="*/ 148 h 251" name="T51"/>
                <a:gd fmla="*/ 18 w 176" name="T52"/>
                <a:gd fmla="*/ 180 h 251" name="T53"/>
                <a:gd fmla="*/ 24 w 176" name="T54"/>
                <a:gd fmla="*/ 190 h 251" name="T55"/>
                <a:gd fmla="*/ 16 w 176" name="T56"/>
                <a:gd fmla="*/ 208 h 251" name="T57"/>
                <a:gd fmla="*/ 10 w 176" name="T58"/>
                <a:gd fmla="*/ 226 h 251" name="T59"/>
                <a:gd fmla="*/ 10 w 176" name="T60"/>
                <a:gd fmla="*/ 238 h 251" name="T61"/>
                <a:gd fmla="*/ 13 w 176" name="T62"/>
                <a:gd fmla="*/ 241 h 251" name="T63"/>
                <a:gd fmla="*/ 14 w 176" name="T64"/>
                <a:gd fmla="*/ 244 h 251" name="T65"/>
                <a:gd fmla="*/ 14 w 176" name="T66"/>
                <a:gd fmla="*/ 244 h 251" name="T67"/>
                <a:gd fmla="*/ 46 w 176" name="T68"/>
                <a:gd fmla="*/ 248 h 251" name="T69"/>
                <a:gd fmla="*/ 56 w 176" name="T70"/>
                <a:gd fmla="*/ 232 h 251" name="T71"/>
                <a:gd fmla="*/ 104 w 176" name="T72"/>
                <a:gd fmla="*/ 177 h 251" name="T73"/>
                <a:gd fmla="*/ 125 w 176" name="T74"/>
                <a:gd fmla="*/ 164 h 251" name="T75"/>
                <a:gd fmla="*/ 117 w 176" name="T76"/>
                <a:gd fmla="*/ 156 h 251" name="T77"/>
                <a:gd fmla="*/ 114 w 176" name="T78"/>
                <a:gd fmla="*/ 148 h 251" name="T79"/>
                <a:gd fmla="*/ 87 w 176" name="T80"/>
                <a:gd fmla="*/ 120 h 251" name="T81"/>
                <a:gd fmla="*/ 61 w 176" name="T82"/>
                <a:gd fmla="*/ 114 h 251" name="T83"/>
                <a:gd fmla="*/ 50 w 176" name="T84"/>
                <a:gd fmla="*/ 100 h 251" name="T85"/>
                <a:gd fmla="*/ 66 w 176" name="T86"/>
                <a:gd fmla="*/ 74 h 251" name="T87"/>
                <a:gd fmla="*/ 70 w 176" name="T88"/>
                <a:gd fmla="*/ 62 h 251" name="T89"/>
                <a:gd fmla="*/ 104 w 176" name="T90"/>
                <a:gd fmla="*/ 67 h 251" name="T91"/>
                <a:gd fmla="*/ 101 w 176" name="T92"/>
                <a:gd fmla="*/ 80 h 251" name="T93"/>
                <a:gd fmla="*/ 120 w 176" name="T94"/>
                <a:gd fmla="*/ 96 h 251" name="T95"/>
                <a:gd fmla="*/ 150 w 176" name="T96"/>
                <a:gd fmla="*/ 122 h 251" name="T97"/>
                <a:gd fmla="*/ 166 w 176" name="T98"/>
                <a:gd fmla="*/ 102 h 251" name="T99"/>
                <a:gd fmla="*/ 168 w 176" name="T100"/>
                <a:gd fmla="*/ 93 h 251" name="T101"/>
                <a:gd fmla="*/ 175 w 176" name="T102"/>
                <a:gd fmla="*/ 88 h 251" name="T103"/>
                <a:gd fmla="*/ 162 w 176" name="T104"/>
                <a:gd fmla="*/ 78 h 251" name="T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b="b" l="0" r="r" t="0"/>
              <a:pathLst>
                <a:path h="251" w="176">
                  <a:moveTo>
                    <a:pt x="162" y="76"/>
                  </a:moveTo>
                  <a:cubicBezTo>
                    <a:pt x="158" y="74"/>
                    <a:pt x="158" y="74"/>
                    <a:pt x="158" y="74"/>
                  </a:cubicBezTo>
                  <a:cubicBezTo>
                    <a:pt x="158" y="74"/>
                    <a:pt x="158" y="74"/>
                    <a:pt x="158" y="74"/>
                  </a:cubicBezTo>
                  <a:cubicBezTo>
                    <a:pt x="158" y="74"/>
                    <a:pt x="158" y="74"/>
                    <a:pt x="158" y="74"/>
                  </a:cubicBezTo>
                  <a:cubicBezTo>
                    <a:pt x="156" y="72"/>
                    <a:pt x="156" y="72"/>
                    <a:pt x="156" y="72"/>
                  </a:cubicBezTo>
                  <a:cubicBezTo>
                    <a:pt x="144" y="69"/>
                    <a:pt x="144" y="69"/>
                    <a:pt x="144" y="69"/>
                  </a:cubicBezTo>
                  <a:cubicBezTo>
                    <a:pt x="142" y="69"/>
                    <a:pt x="142" y="69"/>
                    <a:pt x="142" y="69"/>
                  </a:cubicBezTo>
                  <a:cubicBezTo>
                    <a:pt x="140" y="70"/>
                    <a:pt x="140" y="70"/>
                    <a:pt x="140" y="70"/>
                  </a:cubicBezTo>
                  <a:cubicBezTo>
                    <a:pt x="135" y="61"/>
                    <a:pt x="135" y="61"/>
                    <a:pt x="135" y="61"/>
                  </a:cubicBezTo>
                  <a:cubicBezTo>
                    <a:pt x="136" y="61"/>
                    <a:pt x="136" y="61"/>
                    <a:pt x="136" y="61"/>
                  </a:cubicBezTo>
                  <a:cubicBezTo>
                    <a:pt x="139" y="57"/>
                    <a:pt x="139" y="57"/>
                    <a:pt x="139" y="57"/>
                  </a:cubicBezTo>
                  <a:cubicBezTo>
                    <a:pt x="139" y="52"/>
                    <a:pt x="139" y="52"/>
                    <a:pt x="139" y="52"/>
                  </a:cubicBezTo>
                  <a:cubicBezTo>
                    <a:pt x="139" y="51"/>
                    <a:pt x="139" y="51"/>
                    <a:pt x="139" y="51"/>
                  </a:cubicBezTo>
                  <a:cubicBezTo>
                    <a:pt x="141" y="48"/>
                    <a:pt x="141" y="48"/>
                    <a:pt x="141" y="48"/>
                  </a:cubicBezTo>
                  <a:cubicBezTo>
                    <a:pt x="140" y="47"/>
                    <a:pt x="140" y="47"/>
                    <a:pt x="140" y="47"/>
                  </a:cubicBezTo>
                  <a:cubicBezTo>
                    <a:pt x="134" y="46"/>
                    <a:pt x="134" y="46"/>
                    <a:pt x="134" y="46"/>
                  </a:cubicBezTo>
                  <a:cubicBezTo>
                    <a:pt x="134" y="46"/>
                    <a:pt x="134" y="46"/>
                    <a:pt x="134" y="46"/>
                  </a:cubicBezTo>
                  <a:cubicBezTo>
                    <a:pt x="123" y="44"/>
                    <a:pt x="123" y="44"/>
                    <a:pt x="123" y="44"/>
                  </a:cubicBezTo>
                  <a:cubicBezTo>
                    <a:pt x="122" y="44"/>
                    <a:pt x="122" y="44"/>
                    <a:pt x="122" y="44"/>
                  </a:cubicBezTo>
                  <a:cubicBezTo>
                    <a:pt x="116" y="38"/>
                    <a:pt x="116" y="38"/>
                    <a:pt x="116" y="38"/>
                  </a:cubicBezTo>
                  <a:cubicBezTo>
                    <a:pt x="116" y="38"/>
                    <a:pt x="116" y="38"/>
                    <a:pt x="116" y="38"/>
                  </a:cubicBezTo>
                  <a:cubicBezTo>
                    <a:pt x="114" y="34"/>
                    <a:pt x="114" y="34"/>
                    <a:pt x="114" y="34"/>
                  </a:cubicBezTo>
                  <a:cubicBezTo>
                    <a:pt x="114" y="33"/>
                    <a:pt x="114" y="33"/>
                    <a:pt x="114" y="33"/>
                  </a:cubicBezTo>
                  <a:cubicBezTo>
                    <a:pt x="117" y="24"/>
                    <a:pt x="117" y="24"/>
                    <a:pt x="117" y="24"/>
                  </a:cubicBezTo>
                  <a:cubicBezTo>
                    <a:pt x="117" y="18"/>
                    <a:pt x="117" y="18"/>
                    <a:pt x="117" y="18"/>
                  </a:cubicBezTo>
                  <a:cubicBezTo>
                    <a:pt x="117" y="17"/>
                    <a:pt x="117" y="17"/>
                    <a:pt x="117" y="17"/>
                  </a:cubicBezTo>
                  <a:cubicBezTo>
                    <a:pt x="114" y="20"/>
                    <a:pt x="114" y="20"/>
                    <a:pt x="114" y="20"/>
                  </a:cubicBezTo>
                  <a:cubicBezTo>
                    <a:pt x="113" y="20"/>
                    <a:pt x="113" y="20"/>
                    <a:pt x="113" y="20"/>
                  </a:cubicBezTo>
                  <a:cubicBezTo>
                    <a:pt x="112" y="22"/>
                    <a:pt x="112" y="22"/>
                    <a:pt x="112" y="22"/>
                  </a:cubicBezTo>
                  <a:cubicBezTo>
                    <a:pt x="112" y="20"/>
                    <a:pt x="112" y="20"/>
                    <a:pt x="112" y="20"/>
                  </a:cubicBezTo>
                  <a:cubicBezTo>
                    <a:pt x="110" y="20"/>
                    <a:pt x="110" y="20"/>
                    <a:pt x="110" y="20"/>
                  </a:cubicBezTo>
                  <a:cubicBezTo>
                    <a:pt x="104" y="15"/>
                    <a:pt x="104" y="15"/>
                    <a:pt x="104" y="15"/>
                  </a:cubicBezTo>
                  <a:cubicBezTo>
                    <a:pt x="104" y="14"/>
                    <a:pt x="104" y="14"/>
                    <a:pt x="104" y="14"/>
                  </a:cubicBezTo>
                  <a:cubicBezTo>
                    <a:pt x="104" y="14"/>
                    <a:pt x="104" y="14"/>
                    <a:pt x="104" y="14"/>
                  </a:cubicBezTo>
                  <a:cubicBezTo>
                    <a:pt x="102" y="5"/>
                    <a:pt x="102" y="5"/>
                    <a:pt x="102" y="5"/>
                  </a:cubicBezTo>
                  <a:cubicBezTo>
                    <a:pt x="100" y="0"/>
                    <a:pt x="100" y="0"/>
                    <a:pt x="100" y="0"/>
                  </a:cubicBezTo>
                  <a:cubicBezTo>
                    <a:pt x="94" y="1"/>
                    <a:pt x="94" y="1"/>
                    <a:pt x="94" y="1"/>
                  </a:cubicBezTo>
                  <a:cubicBezTo>
                    <a:pt x="90" y="7"/>
                    <a:pt x="90" y="7"/>
                    <a:pt x="90" y="7"/>
                  </a:cubicBezTo>
                  <a:cubicBezTo>
                    <a:pt x="90" y="8"/>
                    <a:pt x="90" y="8"/>
                    <a:pt x="90" y="8"/>
                  </a:cubicBezTo>
                  <a:cubicBezTo>
                    <a:pt x="89" y="8"/>
                    <a:pt x="89" y="8"/>
                    <a:pt x="89" y="8"/>
                  </a:cubicBezTo>
                  <a:cubicBezTo>
                    <a:pt x="80" y="6"/>
                    <a:pt x="80" y="6"/>
                    <a:pt x="80" y="6"/>
                  </a:cubicBezTo>
                  <a:cubicBezTo>
                    <a:pt x="78" y="15"/>
                    <a:pt x="78" y="15"/>
                    <a:pt x="78" y="15"/>
                  </a:cubicBezTo>
                  <a:cubicBezTo>
                    <a:pt x="78" y="24"/>
                    <a:pt x="78" y="24"/>
                    <a:pt x="78" y="24"/>
                  </a:cubicBezTo>
                  <a:cubicBezTo>
                    <a:pt x="78" y="24"/>
                    <a:pt x="78" y="24"/>
                    <a:pt x="78" y="24"/>
                  </a:cubicBezTo>
                  <a:cubicBezTo>
                    <a:pt x="72" y="32"/>
                    <a:pt x="72" y="32"/>
                    <a:pt x="72" y="32"/>
                  </a:cubicBezTo>
                  <a:cubicBezTo>
                    <a:pt x="72" y="33"/>
                    <a:pt x="72" y="33"/>
                    <a:pt x="72" y="33"/>
                  </a:cubicBezTo>
                  <a:cubicBezTo>
                    <a:pt x="72" y="34"/>
                    <a:pt x="72" y="34"/>
                    <a:pt x="72" y="34"/>
                  </a:cubicBezTo>
                  <a:cubicBezTo>
                    <a:pt x="71" y="34"/>
                    <a:pt x="71" y="34"/>
                    <a:pt x="71" y="34"/>
                  </a:cubicBezTo>
                  <a:cubicBezTo>
                    <a:pt x="65" y="34"/>
                    <a:pt x="65" y="34"/>
                    <a:pt x="65" y="34"/>
                  </a:cubicBezTo>
                  <a:cubicBezTo>
                    <a:pt x="59" y="39"/>
                    <a:pt x="59" y="39"/>
                    <a:pt x="59" y="39"/>
                  </a:cubicBezTo>
                  <a:cubicBezTo>
                    <a:pt x="58" y="40"/>
                    <a:pt x="58" y="40"/>
                    <a:pt x="58" y="40"/>
                  </a:cubicBezTo>
                  <a:cubicBezTo>
                    <a:pt x="58" y="40"/>
                    <a:pt x="58" y="40"/>
                    <a:pt x="58" y="40"/>
                  </a:cubicBezTo>
                  <a:cubicBezTo>
                    <a:pt x="58" y="40"/>
                    <a:pt x="58" y="40"/>
                    <a:pt x="58" y="40"/>
                  </a:cubicBezTo>
                  <a:cubicBezTo>
                    <a:pt x="57" y="39"/>
                    <a:pt x="57" y="39"/>
                    <a:pt x="57" y="39"/>
                  </a:cubicBezTo>
                  <a:cubicBezTo>
                    <a:pt x="46" y="36"/>
                    <a:pt x="46" y="36"/>
                    <a:pt x="46" y="36"/>
                  </a:cubicBezTo>
                  <a:cubicBezTo>
                    <a:pt x="44" y="40"/>
                    <a:pt x="44" y="40"/>
                    <a:pt x="44" y="40"/>
                  </a:cubicBezTo>
                  <a:cubicBezTo>
                    <a:pt x="44" y="40"/>
                    <a:pt x="44" y="40"/>
                    <a:pt x="44" y="40"/>
                  </a:cubicBezTo>
                  <a:cubicBezTo>
                    <a:pt x="40" y="48"/>
                    <a:pt x="40" y="48"/>
                    <a:pt x="40" y="48"/>
                  </a:cubicBezTo>
                  <a:cubicBezTo>
                    <a:pt x="39" y="50"/>
                    <a:pt x="38" y="50"/>
                    <a:pt x="36" y="51"/>
                  </a:cubicBezTo>
                  <a:cubicBezTo>
                    <a:pt x="32" y="50"/>
                    <a:pt x="32" y="50"/>
                    <a:pt x="32" y="50"/>
                  </a:cubicBezTo>
                  <a:cubicBezTo>
                    <a:pt x="25" y="47"/>
                    <a:pt x="25" y="47"/>
                    <a:pt x="25" y="47"/>
                  </a:cubicBezTo>
                  <a:cubicBezTo>
                    <a:pt x="24" y="46"/>
                    <a:pt x="24" y="46"/>
                    <a:pt x="24" y="46"/>
                  </a:cubicBezTo>
                  <a:cubicBezTo>
                    <a:pt x="24" y="46"/>
                    <a:pt x="24" y="46"/>
                    <a:pt x="24" y="46"/>
                  </a:cubicBezTo>
                  <a:cubicBezTo>
                    <a:pt x="24" y="46"/>
                    <a:pt x="24" y="46"/>
                    <a:pt x="24" y="46"/>
                  </a:cubicBezTo>
                  <a:cubicBezTo>
                    <a:pt x="22" y="36"/>
                    <a:pt x="22" y="36"/>
                    <a:pt x="22" y="36"/>
                  </a:cubicBezTo>
                  <a:cubicBezTo>
                    <a:pt x="20" y="29"/>
                    <a:pt x="20" y="29"/>
                    <a:pt x="20" y="29"/>
                  </a:cubicBezTo>
                  <a:cubicBezTo>
                    <a:pt x="19" y="27"/>
                    <a:pt x="19" y="27"/>
                    <a:pt x="19" y="27"/>
                  </a:cubicBezTo>
                  <a:cubicBezTo>
                    <a:pt x="16" y="32"/>
                    <a:pt x="16" y="32"/>
                    <a:pt x="16" y="32"/>
                  </a:cubicBezTo>
                  <a:cubicBezTo>
                    <a:pt x="16" y="32"/>
                    <a:pt x="16" y="32"/>
                    <a:pt x="16" y="32"/>
                  </a:cubicBezTo>
                  <a:cubicBezTo>
                    <a:pt x="16" y="32"/>
                    <a:pt x="16" y="32"/>
                    <a:pt x="16" y="32"/>
                  </a:cubicBezTo>
                  <a:cubicBezTo>
                    <a:pt x="12" y="39"/>
                    <a:pt x="12" y="39"/>
                    <a:pt x="12" y="39"/>
                  </a:cubicBezTo>
                  <a:cubicBezTo>
                    <a:pt x="8" y="48"/>
                    <a:pt x="8" y="48"/>
                    <a:pt x="8" y="48"/>
                  </a:cubicBezTo>
                  <a:cubicBezTo>
                    <a:pt x="8" y="48"/>
                    <a:pt x="8" y="48"/>
                    <a:pt x="8" y="48"/>
                  </a:cubicBezTo>
                  <a:cubicBezTo>
                    <a:pt x="8" y="48"/>
                    <a:pt x="8" y="48"/>
                    <a:pt x="8" y="48"/>
                  </a:cubicBezTo>
                  <a:cubicBezTo>
                    <a:pt x="8" y="49"/>
                    <a:pt x="8" y="49"/>
                    <a:pt x="8" y="49"/>
                  </a:cubicBezTo>
                  <a:cubicBezTo>
                    <a:pt x="7" y="49"/>
                    <a:pt x="7" y="49"/>
                    <a:pt x="7" y="49"/>
                  </a:cubicBezTo>
                  <a:cubicBezTo>
                    <a:pt x="4" y="54"/>
                    <a:pt x="4" y="54"/>
                    <a:pt x="4" y="54"/>
                  </a:cubicBezTo>
                  <a:cubicBezTo>
                    <a:pt x="4" y="56"/>
                    <a:pt x="2" y="58"/>
                    <a:pt x="0" y="62"/>
                  </a:cubicBezTo>
                  <a:cubicBezTo>
                    <a:pt x="2" y="71"/>
                    <a:pt x="2" y="71"/>
                    <a:pt x="2" y="71"/>
                  </a:cubicBezTo>
                  <a:cubicBezTo>
                    <a:pt x="14" y="84"/>
                    <a:pt x="14" y="84"/>
                    <a:pt x="14" y="84"/>
                  </a:cubicBezTo>
                  <a:cubicBezTo>
                    <a:pt x="14" y="84"/>
                    <a:pt x="14" y="84"/>
                    <a:pt x="14" y="84"/>
                  </a:cubicBezTo>
                  <a:cubicBezTo>
                    <a:pt x="18" y="92"/>
                    <a:pt x="18" y="92"/>
                    <a:pt x="18" y="92"/>
                  </a:cubicBezTo>
                  <a:cubicBezTo>
                    <a:pt x="18" y="93"/>
                    <a:pt x="18" y="93"/>
                    <a:pt x="18" y="93"/>
                  </a:cubicBezTo>
                  <a:cubicBezTo>
                    <a:pt x="18" y="94"/>
                    <a:pt x="18" y="94"/>
                    <a:pt x="18" y="94"/>
                  </a:cubicBezTo>
                  <a:cubicBezTo>
                    <a:pt x="18" y="94"/>
                    <a:pt x="18" y="94"/>
                    <a:pt x="18" y="94"/>
                  </a:cubicBezTo>
                  <a:cubicBezTo>
                    <a:pt x="14" y="98"/>
                    <a:pt x="14" y="98"/>
                    <a:pt x="14" y="98"/>
                  </a:cubicBezTo>
                  <a:cubicBezTo>
                    <a:pt x="14" y="99"/>
                    <a:pt x="14" y="99"/>
                    <a:pt x="14" y="99"/>
                  </a:cubicBezTo>
                  <a:cubicBezTo>
                    <a:pt x="6" y="100"/>
                    <a:pt x="6" y="100"/>
                    <a:pt x="6" y="100"/>
                  </a:cubicBezTo>
                  <a:cubicBezTo>
                    <a:pt x="6" y="107"/>
                    <a:pt x="6" y="107"/>
                    <a:pt x="6" y="107"/>
                  </a:cubicBezTo>
                  <a:cubicBezTo>
                    <a:pt x="12" y="110"/>
                    <a:pt x="12" y="110"/>
                    <a:pt x="12" y="110"/>
                  </a:cubicBezTo>
                  <a:cubicBezTo>
                    <a:pt x="21" y="112"/>
                    <a:pt x="21" y="112"/>
                    <a:pt x="21" y="112"/>
                  </a:cubicBezTo>
                  <a:cubicBezTo>
                    <a:pt x="24" y="120"/>
                    <a:pt x="24" y="120"/>
                    <a:pt x="24" y="120"/>
                  </a:cubicBezTo>
                  <a:cubicBezTo>
                    <a:pt x="24" y="120"/>
                    <a:pt x="24" y="120"/>
                    <a:pt x="24" y="120"/>
                  </a:cubicBezTo>
                  <a:cubicBezTo>
                    <a:pt x="24" y="120"/>
                    <a:pt x="24" y="120"/>
                    <a:pt x="24" y="120"/>
                  </a:cubicBezTo>
                  <a:cubicBezTo>
                    <a:pt x="24" y="120"/>
                    <a:pt x="24" y="120"/>
                    <a:pt x="24" y="120"/>
                  </a:cubicBezTo>
                  <a:cubicBezTo>
                    <a:pt x="24" y="121"/>
                    <a:pt x="24" y="121"/>
                    <a:pt x="24" y="121"/>
                  </a:cubicBezTo>
                  <a:cubicBezTo>
                    <a:pt x="22" y="134"/>
                    <a:pt x="22" y="134"/>
                    <a:pt x="22" y="134"/>
                  </a:cubicBezTo>
                  <a:cubicBezTo>
                    <a:pt x="22" y="134"/>
                    <a:pt x="22" y="134"/>
                    <a:pt x="22" y="134"/>
                  </a:cubicBezTo>
                  <a:cubicBezTo>
                    <a:pt x="22" y="135"/>
                    <a:pt x="22" y="135"/>
                    <a:pt x="22" y="135"/>
                  </a:cubicBezTo>
                  <a:cubicBezTo>
                    <a:pt x="18" y="141"/>
                    <a:pt x="18" y="141"/>
                    <a:pt x="18" y="141"/>
                  </a:cubicBezTo>
                  <a:cubicBezTo>
                    <a:pt x="18" y="142"/>
                    <a:pt x="18" y="142"/>
                    <a:pt x="18" y="142"/>
                  </a:cubicBezTo>
                  <a:cubicBezTo>
                    <a:pt x="18" y="142"/>
                    <a:pt x="18" y="142"/>
                    <a:pt x="18" y="142"/>
                  </a:cubicBezTo>
                  <a:cubicBezTo>
                    <a:pt x="8" y="144"/>
                    <a:pt x="8" y="144"/>
                    <a:pt x="8" y="144"/>
                  </a:cubicBezTo>
                  <a:cubicBezTo>
                    <a:pt x="8" y="148"/>
                    <a:pt x="8" y="148"/>
                    <a:pt x="8" y="148"/>
                  </a:cubicBezTo>
                  <a:cubicBezTo>
                    <a:pt x="5" y="156"/>
                    <a:pt x="5" y="156"/>
                    <a:pt x="5" y="156"/>
                  </a:cubicBezTo>
                  <a:cubicBezTo>
                    <a:pt x="4" y="166"/>
                    <a:pt x="4" y="166"/>
                    <a:pt x="4" y="166"/>
                  </a:cubicBezTo>
                  <a:cubicBezTo>
                    <a:pt x="6" y="172"/>
                    <a:pt x="6" y="172"/>
                    <a:pt x="6" y="172"/>
                  </a:cubicBezTo>
                  <a:cubicBezTo>
                    <a:pt x="18" y="180"/>
                    <a:pt x="18" y="180"/>
                    <a:pt x="18" y="180"/>
                  </a:cubicBezTo>
                  <a:cubicBezTo>
                    <a:pt x="18" y="180"/>
                    <a:pt x="18" y="180"/>
                    <a:pt x="18" y="180"/>
                  </a:cubicBezTo>
                  <a:cubicBezTo>
                    <a:pt x="24" y="189"/>
                    <a:pt x="24" y="189"/>
                    <a:pt x="24" y="189"/>
                  </a:cubicBezTo>
                  <a:cubicBezTo>
                    <a:pt x="24" y="189"/>
                    <a:pt x="24" y="189"/>
                    <a:pt x="24" y="189"/>
                  </a:cubicBezTo>
                  <a:cubicBezTo>
                    <a:pt x="24" y="190"/>
                    <a:pt x="24" y="190"/>
                    <a:pt x="24" y="190"/>
                  </a:cubicBezTo>
                  <a:cubicBezTo>
                    <a:pt x="24" y="190"/>
                    <a:pt x="24" y="190"/>
                    <a:pt x="24" y="190"/>
                  </a:cubicBezTo>
                  <a:cubicBezTo>
                    <a:pt x="17" y="204"/>
                    <a:pt x="17" y="204"/>
                    <a:pt x="17" y="204"/>
                  </a:cubicBezTo>
                  <a:cubicBezTo>
                    <a:pt x="16" y="208"/>
                    <a:pt x="16" y="208"/>
                    <a:pt x="16" y="208"/>
                  </a:cubicBezTo>
                  <a:cubicBezTo>
                    <a:pt x="16" y="208"/>
                    <a:pt x="16" y="208"/>
                    <a:pt x="16" y="208"/>
                  </a:cubicBezTo>
                  <a:cubicBezTo>
                    <a:pt x="12" y="217"/>
                    <a:pt x="12" y="217"/>
                    <a:pt x="12" y="217"/>
                  </a:cubicBezTo>
                  <a:cubicBezTo>
                    <a:pt x="10" y="224"/>
                    <a:pt x="10" y="224"/>
                    <a:pt x="10" y="224"/>
                  </a:cubicBezTo>
                  <a:cubicBezTo>
                    <a:pt x="10" y="225"/>
                    <a:pt x="10" y="225"/>
                    <a:pt x="10" y="225"/>
                  </a:cubicBezTo>
                  <a:cubicBezTo>
                    <a:pt x="10" y="226"/>
                    <a:pt x="10" y="226"/>
                    <a:pt x="10" y="226"/>
                  </a:cubicBezTo>
                  <a:cubicBezTo>
                    <a:pt x="8" y="227"/>
                    <a:pt x="6" y="229"/>
                    <a:pt x="6" y="231"/>
                  </a:cubicBezTo>
                  <a:cubicBezTo>
                    <a:pt x="5" y="232"/>
                    <a:pt x="5" y="233"/>
                    <a:pt x="6" y="234"/>
                  </a:cubicBezTo>
                  <a:cubicBezTo>
                    <a:pt x="6" y="234"/>
                    <a:pt x="6" y="234"/>
                    <a:pt x="6" y="234"/>
                  </a:cubicBezTo>
                  <a:cubicBezTo>
                    <a:pt x="10" y="238"/>
                    <a:pt x="10" y="238"/>
                    <a:pt x="10" y="238"/>
                  </a:cubicBezTo>
                  <a:cubicBezTo>
                    <a:pt x="10" y="238"/>
                    <a:pt x="10" y="238"/>
                    <a:pt x="10" y="238"/>
                  </a:cubicBezTo>
                  <a:cubicBezTo>
                    <a:pt x="10" y="238"/>
                    <a:pt x="10" y="238"/>
                    <a:pt x="10" y="238"/>
                  </a:cubicBezTo>
                  <a:cubicBezTo>
                    <a:pt x="12" y="242"/>
                    <a:pt x="12" y="242"/>
                    <a:pt x="12" y="242"/>
                  </a:cubicBezTo>
                  <a:cubicBezTo>
                    <a:pt x="13" y="241"/>
                    <a:pt x="13" y="241"/>
                    <a:pt x="13" y="241"/>
                  </a:cubicBezTo>
                  <a:cubicBezTo>
                    <a:pt x="13" y="241"/>
                    <a:pt x="13" y="241"/>
                    <a:pt x="13" y="241"/>
                  </a:cubicBezTo>
                  <a:cubicBezTo>
                    <a:pt x="14" y="242"/>
                    <a:pt x="14" y="242"/>
                    <a:pt x="14" y="242"/>
                  </a:cubicBezTo>
                  <a:cubicBezTo>
                    <a:pt x="14" y="243"/>
                    <a:pt x="14" y="243"/>
                    <a:pt x="14" y="243"/>
                  </a:cubicBezTo>
                  <a:cubicBezTo>
                    <a:pt x="14" y="244"/>
                    <a:pt x="14" y="244"/>
                    <a:pt x="14" y="244"/>
                  </a:cubicBezTo>
                  <a:cubicBezTo>
                    <a:pt x="14" y="244"/>
                    <a:pt x="14" y="244"/>
                    <a:pt x="14" y="244"/>
                  </a:cubicBezTo>
                  <a:cubicBezTo>
                    <a:pt x="14" y="244"/>
                    <a:pt x="14" y="244"/>
                    <a:pt x="14" y="244"/>
                  </a:cubicBezTo>
                  <a:cubicBezTo>
                    <a:pt x="14" y="244"/>
                    <a:pt x="14" y="244"/>
                    <a:pt x="14" y="244"/>
                  </a:cubicBezTo>
                  <a:cubicBezTo>
                    <a:pt x="14" y="244"/>
                    <a:pt x="14" y="244"/>
                    <a:pt x="14" y="244"/>
                  </a:cubicBezTo>
                  <a:cubicBezTo>
                    <a:pt x="14" y="247"/>
                    <a:pt x="14" y="247"/>
                    <a:pt x="14" y="247"/>
                  </a:cubicBezTo>
                  <a:cubicBezTo>
                    <a:pt x="18" y="248"/>
                    <a:pt x="18" y="248"/>
                    <a:pt x="18" y="248"/>
                  </a:cubicBezTo>
                  <a:cubicBezTo>
                    <a:pt x="32" y="251"/>
                    <a:pt x="32" y="251"/>
                    <a:pt x="32" y="251"/>
                  </a:cubicBezTo>
                  <a:cubicBezTo>
                    <a:pt x="37" y="251"/>
                    <a:pt x="42" y="250"/>
                    <a:pt x="46" y="248"/>
                  </a:cubicBezTo>
                  <a:cubicBezTo>
                    <a:pt x="51" y="246"/>
                    <a:pt x="56" y="246"/>
                    <a:pt x="60" y="246"/>
                  </a:cubicBezTo>
                  <a:cubicBezTo>
                    <a:pt x="61" y="244"/>
                    <a:pt x="61" y="244"/>
                    <a:pt x="61" y="244"/>
                  </a:cubicBezTo>
                  <a:cubicBezTo>
                    <a:pt x="56" y="233"/>
                    <a:pt x="56" y="233"/>
                    <a:pt x="56" y="233"/>
                  </a:cubicBezTo>
                  <a:cubicBezTo>
                    <a:pt x="56" y="232"/>
                    <a:pt x="56" y="232"/>
                    <a:pt x="56" y="232"/>
                  </a:cubicBezTo>
                  <a:cubicBezTo>
                    <a:pt x="56" y="232"/>
                    <a:pt x="56" y="232"/>
                    <a:pt x="56" y="232"/>
                  </a:cubicBezTo>
                  <a:cubicBezTo>
                    <a:pt x="79" y="200"/>
                    <a:pt x="79" y="200"/>
                    <a:pt x="79" y="200"/>
                  </a:cubicBezTo>
                  <a:cubicBezTo>
                    <a:pt x="104" y="177"/>
                    <a:pt x="104" y="177"/>
                    <a:pt x="104" y="177"/>
                  </a:cubicBezTo>
                  <a:cubicBezTo>
                    <a:pt x="104" y="177"/>
                    <a:pt x="104" y="177"/>
                    <a:pt x="104" y="177"/>
                  </a:cubicBezTo>
                  <a:cubicBezTo>
                    <a:pt x="112" y="174"/>
                    <a:pt x="112" y="174"/>
                    <a:pt x="112" y="174"/>
                  </a:cubicBezTo>
                  <a:cubicBezTo>
                    <a:pt x="116" y="170"/>
                    <a:pt x="116" y="170"/>
                    <a:pt x="116" y="170"/>
                  </a:cubicBezTo>
                  <a:cubicBezTo>
                    <a:pt x="116" y="169"/>
                    <a:pt x="116" y="169"/>
                    <a:pt x="116" y="169"/>
                  </a:cubicBezTo>
                  <a:cubicBezTo>
                    <a:pt x="119" y="167"/>
                    <a:pt x="122" y="165"/>
                    <a:pt x="125" y="164"/>
                  </a:cubicBezTo>
                  <a:cubicBezTo>
                    <a:pt x="122" y="162"/>
                    <a:pt x="122" y="162"/>
                    <a:pt x="122" y="162"/>
                  </a:cubicBezTo>
                  <a:cubicBezTo>
                    <a:pt x="117" y="157"/>
                    <a:pt x="117" y="157"/>
                    <a:pt x="117" y="157"/>
                  </a:cubicBezTo>
                  <a:cubicBezTo>
                    <a:pt x="117" y="156"/>
                    <a:pt x="117" y="156"/>
                    <a:pt x="117" y="156"/>
                  </a:cubicBezTo>
                  <a:cubicBezTo>
                    <a:pt x="117" y="156"/>
                    <a:pt x="117" y="156"/>
                    <a:pt x="117" y="156"/>
                  </a:cubicBezTo>
                  <a:cubicBezTo>
                    <a:pt x="113" y="152"/>
                    <a:pt x="113" y="152"/>
                    <a:pt x="113" y="152"/>
                  </a:cubicBezTo>
                  <a:cubicBezTo>
                    <a:pt x="112" y="151"/>
                    <a:pt x="112" y="151"/>
                    <a:pt x="112" y="151"/>
                  </a:cubicBezTo>
                  <a:cubicBezTo>
                    <a:pt x="112" y="150"/>
                    <a:pt x="112" y="150"/>
                    <a:pt x="112" y="150"/>
                  </a:cubicBezTo>
                  <a:cubicBezTo>
                    <a:pt x="114" y="148"/>
                    <a:pt x="114" y="148"/>
                    <a:pt x="114" y="148"/>
                  </a:cubicBezTo>
                  <a:cubicBezTo>
                    <a:pt x="109" y="149"/>
                    <a:pt x="109" y="149"/>
                    <a:pt x="109" y="149"/>
                  </a:cubicBezTo>
                  <a:cubicBezTo>
                    <a:pt x="98" y="146"/>
                    <a:pt x="98" y="146"/>
                    <a:pt x="98" y="146"/>
                  </a:cubicBezTo>
                  <a:cubicBezTo>
                    <a:pt x="94" y="144"/>
                    <a:pt x="91" y="142"/>
                    <a:pt x="90" y="139"/>
                  </a:cubicBezTo>
                  <a:cubicBezTo>
                    <a:pt x="88" y="132"/>
                    <a:pt x="87" y="125"/>
                    <a:pt x="87" y="120"/>
                  </a:cubicBezTo>
                  <a:cubicBezTo>
                    <a:pt x="86" y="122"/>
                    <a:pt x="84" y="122"/>
                    <a:pt x="82" y="122"/>
                  </a:cubicBezTo>
                  <a:cubicBezTo>
                    <a:pt x="73" y="120"/>
                    <a:pt x="73" y="120"/>
                    <a:pt x="73" y="120"/>
                  </a:cubicBezTo>
                  <a:cubicBezTo>
                    <a:pt x="68" y="116"/>
                    <a:pt x="68" y="116"/>
                    <a:pt x="68" y="116"/>
                  </a:cubicBezTo>
                  <a:cubicBezTo>
                    <a:pt x="61" y="114"/>
                    <a:pt x="61" y="114"/>
                    <a:pt x="61" y="114"/>
                  </a:cubicBezTo>
                  <a:cubicBezTo>
                    <a:pt x="58" y="114"/>
                    <a:pt x="58" y="114"/>
                    <a:pt x="58" y="114"/>
                  </a:cubicBezTo>
                  <a:cubicBezTo>
                    <a:pt x="56" y="114"/>
                    <a:pt x="53" y="114"/>
                    <a:pt x="52" y="112"/>
                  </a:cubicBezTo>
                  <a:cubicBezTo>
                    <a:pt x="49" y="110"/>
                    <a:pt x="48" y="109"/>
                    <a:pt x="48" y="107"/>
                  </a:cubicBezTo>
                  <a:cubicBezTo>
                    <a:pt x="47" y="104"/>
                    <a:pt x="48" y="102"/>
                    <a:pt x="50" y="100"/>
                  </a:cubicBezTo>
                  <a:cubicBezTo>
                    <a:pt x="53" y="98"/>
                    <a:pt x="56" y="95"/>
                    <a:pt x="59" y="91"/>
                  </a:cubicBezTo>
                  <a:cubicBezTo>
                    <a:pt x="56" y="87"/>
                    <a:pt x="55" y="84"/>
                    <a:pt x="56" y="80"/>
                  </a:cubicBezTo>
                  <a:cubicBezTo>
                    <a:pt x="57" y="80"/>
                    <a:pt x="57" y="80"/>
                    <a:pt x="57" y="80"/>
                  </a:cubicBezTo>
                  <a:cubicBezTo>
                    <a:pt x="57" y="78"/>
                    <a:pt x="60" y="76"/>
                    <a:pt x="66" y="74"/>
                  </a:cubicBezTo>
                  <a:cubicBezTo>
                    <a:pt x="67" y="72"/>
                    <a:pt x="68" y="71"/>
                    <a:pt x="68" y="70"/>
                  </a:cubicBezTo>
                  <a:cubicBezTo>
                    <a:pt x="74" y="71"/>
                    <a:pt x="74" y="71"/>
                    <a:pt x="74" y="71"/>
                  </a:cubicBezTo>
                  <a:cubicBezTo>
                    <a:pt x="74" y="70"/>
                    <a:pt x="74" y="70"/>
                    <a:pt x="74" y="70"/>
                  </a:cubicBezTo>
                  <a:cubicBezTo>
                    <a:pt x="70" y="68"/>
                    <a:pt x="68" y="65"/>
                    <a:pt x="70" y="62"/>
                  </a:cubicBezTo>
                  <a:cubicBezTo>
                    <a:pt x="74" y="59"/>
                    <a:pt x="74" y="59"/>
                    <a:pt x="74" y="59"/>
                  </a:cubicBezTo>
                  <a:cubicBezTo>
                    <a:pt x="77" y="58"/>
                    <a:pt x="82" y="58"/>
                    <a:pt x="86" y="61"/>
                  </a:cubicBezTo>
                  <a:cubicBezTo>
                    <a:pt x="95" y="67"/>
                    <a:pt x="95" y="67"/>
                    <a:pt x="95" y="67"/>
                  </a:cubicBezTo>
                  <a:cubicBezTo>
                    <a:pt x="104" y="67"/>
                    <a:pt x="104" y="67"/>
                    <a:pt x="104" y="67"/>
                  </a:cubicBezTo>
                  <a:cubicBezTo>
                    <a:pt x="106" y="70"/>
                    <a:pt x="106" y="70"/>
                    <a:pt x="106" y="70"/>
                  </a:cubicBezTo>
                  <a:cubicBezTo>
                    <a:pt x="107" y="73"/>
                    <a:pt x="107" y="73"/>
                    <a:pt x="107" y="73"/>
                  </a:cubicBezTo>
                  <a:cubicBezTo>
                    <a:pt x="107" y="75"/>
                    <a:pt x="106" y="76"/>
                    <a:pt x="104" y="76"/>
                  </a:cubicBezTo>
                  <a:cubicBezTo>
                    <a:pt x="102" y="76"/>
                    <a:pt x="102" y="78"/>
                    <a:pt x="101" y="80"/>
                  </a:cubicBezTo>
                  <a:cubicBezTo>
                    <a:pt x="105" y="90"/>
                    <a:pt x="105" y="90"/>
                    <a:pt x="105" y="90"/>
                  </a:cubicBezTo>
                  <a:cubicBezTo>
                    <a:pt x="108" y="86"/>
                    <a:pt x="110" y="84"/>
                    <a:pt x="112" y="84"/>
                  </a:cubicBezTo>
                  <a:cubicBezTo>
                    <a:pt x="114" y="84"/>
                    <a:pt x="115" y="85"/>
                    <a:pt x="116" y="86"/>
                  </a:cubicBezTo>
                  <a:cubicBezTo>
                    <a:pt x="118" y="88"/>
                    <a:pt x="119" y="92"/>
                    <a:pt x="120" y="96"/>
                  </a:cubicBezTo>
                  <a:cubicBezTo>
                    <a:pt x="120" y="100"/>
                    <a:pt x="121" y="104"/>
                    <a:pt x="122" y="106"/>
                  </a:cubicBezTo>
                  <a:cubicBezTo>
                    <a:pt x="126" y="110"/>
                    <a:pt x="126" y="110"/>
                    <a:pt x="126" y="110"/>
                  </a:cubicBezTo>
                  <a:cubicBezTo>
                    <a:pt x="130" y="116"/>
                    <a:pt x="133" y="120"/>
                    <a:pt x="134" y="124"/>
                  </a:cubicBezTo>
                  <a:cubicBezTo>
                    <a:pt x="150" y="122"/>
                    <a:pt x="150" y="122"/>
                    <a:pt x="150" y="122"/>
                  </a:cubicBezTo>
                  <a:cubicBezTo>
                    <a:pt x="156" y="118"/>
                    <a:pt x="156" y="118"/>
                    <a:pt x="156" y="118"/>
                  </a:cubicBezTo>
                  <a:cubicBezTo>
                    <a:pt x="163" y="110"/>
                    <a:pt x="163" y="110"/>
                    <a:pt x="163" y="110"/>
                  </a:cubicBezTo>
                  <a:cubicBezTo>
                    <a:pt x="166" y="103"/>
                    <a:pt x="166" y="103"/>
                    <a:pt x="166" y="103"/>
                  </a:cubicBezTo>
                  <a:cubicBezTo>
                    <a:pt x="166" y="102"/>
                    <a:pt x="166" y="102"/>
                    <a:pt x="166" y="102"/>
                  </a:cubicBezTo>
                  <a:cubicBezTo>
                    <a:pt x="166" y="102"/>
                    <a:pt x="166" y="102"/>
                    <a:pt x="166" y="102"/>
                  </a:cubicBezTo>
                  <a:cubicBezTo>
                    <a:pt x="168" y="94"/>
                    <a:pt x="168" y="94"/>
                    <a:pt x="168" y="94"/>
                  </a:cubicBezTo>
                  <a:cubicBezTo>
                    <a:pt x="168" y="94"/>
                    <a:pt x="168" y="94"/>
                    <a:pt x="168" y="94"/>
                  </a:cubicBezTo>
                  <a:cubicBezTo>
                    <a:pt x="168" y="93"/>
                    <a:pt x="168" y="93"/>
                    <a:pt x="168" y="93"/>
                  </a:cubicBezTo>
                  <a:cubicBezTo>
                    <a:pt x="168" y="93"/>
                    <a:pt x="168" y="93"/>
                    <a:pt x="168" y="93"/>
                  </a:cubicBezTo>
                  <a:cubicBezTo>
                    <a:pt x="174" y="89"/>
                    <a:pt x="174" y="89"/>
                    <a:pt x="174" y="89"/>
                  </a:cubicBezTo>
                  <a:cubicBezTo>
                    <a:pt x="176" y="88"/>
                    <a:pt x="176" y="88"/>
                    <a:pt x="176" y="88"/>
                  </a:cubicBezTo>
                  <a:cubicBezTo>
                    <a:pt x="175" y="88"/>
                    <a:pt x="175" y="88"/>
                    <a:pt x="175" y="88"/>
                  </a:cubicBezTo>
                  <a:cubicBezTo>
                    <a:pt x="165" y="84"/>
                    <a:pt x="165" y="84"/>
                    <a:pt x="165" y="84"/>
                  </a:cubicBezTo>
                  <a:cubicBezTo>
                    <a:pt x="164" y="84"/>
                    <a:pt x="164" y="84"/>
                    <a:pt x="164" y="84"/>
                  </a:cubicBezTo>
                  <a:cubicBezTo>
                    <a:pt x="164" y="84"/>
                    <a:pt x="164" y="84"/>
                    <a:pt x="164" y="84"/>
                  </a:cubicBezTo>
                  <a:cubicBezTo>
                    <a:pt x="162" y="78"/>
                    <a:pt x="162" y="78"/>
                    <a:pt x="162" y="78"/>
                  </a:cubicBezTo>
                  <a:lnTo>
                    <a:pt x="162" y="76"/>
                  </a:lnTo>
                  <a:close/>
                </a:path>
              </a:pathLst>
            </a:custGeom>
            <a:grpFill/>
            <a:ln>
              <a:noFill/>
            </a:ln>
          </p:spPr>
          <p:txBody>
            <a:bodyPr/>
            <a:lstStyle/>
            <a:p>
              <a:pPr eaLnBrk="1" fontAlgn="auto" hangingPunct="1">
                <a:spcBef>
                  <a:spcPct val="0"/>
                </a:spcBef>
                <a:spcAft>
                  <a:spcPct val="0"/>
                </a:spcAft>
                <a:defRPr/>
              </a:pPr>
              <a:endParaRPr altLang="en-US" lang="zh-CN">
                <a:solidFill>
                  <a:prstClr val="black"/>
                </a:solidFill>
                <a:latin typeface="+mn-lt"/>
                <a:ea typeface="+mn-ea"/>
                <a:cs typeface="+mn-cs"/>
              </a:endParaRPr>
            </a:p>
          </p:txBody>
        </p:sp>
        <p:sp>
          <p:nvSpPr>
            <p:cNvPr id="34" name="Freeform 35">
              <a:extLst>
                <a:ext uri="{FF2B5EF4-FFF2-40B4-BE49-F238E27FC236}">
                  <a16:creationId xmlns:a16="http://schemas.microsoft.com/office/drawing/2014/main" id="{784F5084-55B1-480D-865C-62AE280F53C6}"/>
                </a:ext>
              </a:extLst>
            </p:cNvPr>
            <p:cNvSpPr/>
            <p:nvPr/>
          </p:nvSpPr>
          <p:spPr bwMode="auto">
            <a:xfrm>
              <a:off x="4056063" y="3359150"/>
              <a:ext cx="636587" cy="620713"/>
            </a:xfrm>
            <a:custGeom>
              <a:gdLst>
                <a:gd fmla="*/ 41 w 186" name="T0"/>
                <a:gd fmla="*/ 61 h 183" name="T1"/>
                <a:gd fmla="*/ 1 w 186" name="T2"/>
                <a:gd fmla="*/ 82 h 183" name="T3"/>
                <a:gd fmla="*/ 15 w 186" name="T4"/>
                <a:gd fmla="*/ 111 h 183" name="T5"/>
                <a:gd fmla="*/ 15 w 186" name="T6"/>
                <a:gd fmla="*/ 112 h 183" name="T7"/>
                <a:gd fmla="*/ 33 w 186" name="T8"/>
                <a:gd fmla="*/ 143 h 183" name="T9"/>
                <a:gd fmla="*/ 43 w 186" name="T10"/>
                <a:gd fmla="*/ 145 h 183" name="T11"/>
                <a:gd fmla="*/ 53 w 186" name="T12"/>
                <a:gd fmla="*/ 151 h 183" name="T13"/>
                <a:gd fmla="*/ 106 w 186" name="T14"/>
                <a:gd fmla="*/ 155 h 183" name="T15"/>
                <a:gd fmla="*/ 109 w 186" name="T16"/>
                <a:gd fmla="*/ 173 h 183" name="T17"/>
                <a:gd fmla="*/ 130 w 186" name="T18"/>
                <a:gd fmla="*/ 171 h 183" name="T19"/>
                <a:gd fmla="*/ 142 w 186" name="T20"/>
                <a:gd fmla="*/ 183 h 183" name="T21"/>
                <a:gd fmla="*/ 151 w 186" name="T22"/>
                <a:gd fmla="*/ 175 h 183" name="T23"/>
                <a:gd fmla="*/ 163 w 186" name="T24"/>
                <a:gd fmla="*/ 175 h 183" name="T25"/>
                <a:gd fmla="*/ 173 w 186" name="T26"/>
                <a:gd fmla="*/ 166 h 183" name="T27"/>
                <a:gd fmla="*/ 172 w 186" name="T28"/>
                <a:gd fmla="*/ 163 h 183" name="T29"/>
                <a:gd fmla="*/ 173 w 186" name="T30"/>
                <a:gd fmla="*/ 153 h 183" name="T31"/>
                <a:gd fmla="*/ 152 w 186" name="T32"/>
                <a:gd fmla="*/ 147 h 183" name="T33"/>
                <a:gd fmla="*/ 142 w 186" name="T34"/>
                <a:gd fmla="*/ 131 h 183" name="T35"/>
                <a:gd fmla="*/ 138 w 186" name="T36"/>
                <a:gd fmla="*/ 119 h 183" name="T37"/>
                <a:gd fmla="*/ 149 w 186" name="T38"/>
                <a:gd fmla="*/ 114 h 183" name="T39"/>
                <a:gd fmla="*/ 155 w 186" name="T40"/>
                <a:gd fmla="*/ 102 h 183" name="T41"/>
                <a:gd fmla="*/ 160 w 186" name="T42"/>
                <a:gd fmla="*/ 99 h 183" name="T43"/>
                <a:gd fmla="*/ 159 w 186" name="T44"/>
                <a:gd fmla="*/ 81 h 183" name="T45"/>
                <a:gd fmla="*/ 170 w 186" name="T46"/>
                <a:gd fmla="*/ 83 h 183" name="T47"/>
                <a:gd fmla="*/ 171 w 186" name="T48"/>
                <a:gd fmla="*/ 85 h 183" name="T49"/>
                <a:gd fmla="*/ 186 w 186" name="T50"/>
                <a:gd fmla="*/ 81 h 183" name="T51"/>
                <a:gd fmla="*/ 169 w 186" name="T52"/>
                <a:gd fmla="*/ 69 h 183" name="T53"/>
                <a:gd fmla="*/ 152 w 186" name="T54"/>
                <a:gd fmla="*/ 64 h 183" name="T55"/>
                <a:gd fmla="*/ 151 w 186" name="T56"/>
                <a:gd fmla="*/ 63 h 183" name="T57"/>
                <a:gd fmla="*/ 131 w 186" name="T58"/>
                <a:gd fmla="*/ 49 h 183" name="T59"/>
                <a:gd fmla="*/ 148 w 186" name="T60"/>
                <a:gd fmla="*/ 29 h 183" name="T61"/>
                <a:gd fmla="*/ 141 w 186" name="T62"/>
                <a:gd fmla="*/ 10 h 183" name="T63"/>
                <a:gd fmla="*/ 113 w 186" name="T64"/>
                <a:gd fmla="*/ 15 h 183" name="T65"/>
                <a:gd fmla="*/ 101 w 186" name="T66"/>
                <a:gd fmla="*/ 7 h 183" name="T67"/>
                <a:gd fmla="*/ 95 w 186" name="T68"/>
                <a:gd fmla="*/ 6 h 183" name="T69"/>
                <a:gd fmla="*/ 95 w 186" name="T70"/>
                <a:gd fmla="*/ 3 h 183" name="T71"/>
                <a:gd fmla="*/ 95 w 186" name="T72"/>
                <a:gd fmla="*/ 3 h 183" name="T73"/>
                <a:gd fmla="*/ 94 w 186" name="T74"/>
                <a:gd fmla="*/ 2 h 183" name="T75"/>
                <a:gd fmla="*/ 94 w 186" name="T76"/>
                <a:gd fmla="*/ 0 h 183" name="T77"/>
                <a:gd fmla="*/ 93 w 186" name="T78"/>
                <a:gd fmla="*/ 11 h 183" name="T79"/>
                <a:gd fmla="*/ 91 w 186" name="T80"/>
                <a:gd fmla="*/ 19 h 183" name="T81"/>
                <a:gd fmla="*/ 93 w 186" name="T82"/>
                <a:gd fmla="*/ 34 h 183" name="T83"/>
                <a:gd fmla="*/ 91 w 186" name="T84"/>
                <a:gd fmla="*/ 35 h 183" name="T85"/>
                <a:gd fmla="*/ 87 w 186" name="T86"/>
                <a:gd fmla="*/ 49 h 183" name="T87"/>
                <a:gd fmla="*/ 67 w 186" name="T88"/>
                <a:gd fmla="*/ 55 h 183" name="T89"/>
                <a:gd fmla="*/ 42 w 186" name="T90"/>
                <a:gd fmla="*/ 61 h 183" name="T9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b="b" l="0" r="r" t="0"/>
              <a:pathLst>
                <a:path h="183" w="186">
                  <a:moveTo>
                    <a:pt x="41" y="61"/>
                  </a:moveTo>
                  <a:cubicBezTo>
                    <a:pt x="41" y="61"/>
                    <a:pt x="41" y="61"/>
                    <a:pt x="41" y="61"/>
                  </a:cubicBezTo>
                  <a:cubicBezTo>
                    <a:pt x="11" y="73"/>
                    <a:pt x="11" y="73"/>
                    <a:pt x="11" y="73"/>
                  </a:cubicBezTo>
                  <a:cubicBezTo>
                    <a:pt x="1" y="82"/>
                    <a:pt x="1" y="82"/>
                    <a:pt x="1" y="82"/>
                  </a:cubicBezTo>
                  <a:cubicBezTo>
                    <a:pt x="0" y="95"/>
                    <a:pt x="1" y="103"/>
                    <a:pt x="6" y="106"/>
                  </a:cubicBezTo>
                  <a:cubicBezTo>
                    <a:pt x="15" y="111"/>
                    <a:pt x="15" y="111"/>
                    <a:pt x="15" y="111"/>
                  </a:cubicBezTo>
                  <a:cubicBezTo>
                    <a:pt x="15" y="111"/>
                    <a:pt x="15" y="111"/>
                    <a:pt x="15" y="111"/>
                  </a:cubicBezTo>
                  <a:cubicBezTo>
                    <a:pt x="15" y="112"/>
                    <a:pt x="15" y="112"/>
                    <a:pt x="15" y="112"/>
                  </a:cubicBezTo>
                  <a:cubicBezTo>
                    <a:pt x="18" y="127"/>
                    <a:pt x="18" y="127"/>
                    <a:pt x="18" y="127"/>
                  </a:cubicBezTo>
                  <a:cubicBezTo>
                    <a:pt x="25" y="137"/>
                    <a:pt x="31" y="142"/>
                    <a:pt x="33" y="143"/>
                  </a:cubicBezTo>
                  <a:cubicBezTo>
                    <a:pt x="42" y="145"/>
                    <a:pt x="42" y="145"/>
                    <a:pt x="42" y="145"/>
                  </a:cubicBezTo>
                  <a:cubicBezTo>
                    <a:pt x="43" y="145"/>
                    <a:pt x="43" y="145"/>
                    <a:pt x="43" y="145"/>
                  </a:cubicBezTo>
                  <a:cubicBezTo>
                    <a:pt x="43" y="146"/>
                    <a:pt x="43" y="146"/>
                    <a:pt x="43" y="146"/>
                  </a:cubicBezTo>
                  <a:cubicBezTo>
                    <a:pt x="45" y="147"/>
                    <a:pt x="47" y="149"/>
                    <a:pt x="53" y="151"/>
                  </a:cubicBezTo>
                  <a:cubicBezTo>
                    <a:pt x="77" y="152"/>
                    <a:pt x="77" y="152"/>
                    <a:pt x="77" y="152"/>
                  </a:cubicBezTo>
                  <a:cubicBezTo>
                    <a:pt x="94" y="152"/>
                    <a:pt x="104" y="153"/>
                    <a:pt x="106" y="155"/>
                  </a:cubicBezTo>
                  <a:cubicBezTo>
                    <a:pt x="108" y="157"/>
                    <a:pt x="109" y="161"/>
                    <a:pt x="108" y="167"/>
                  </a:cubicBezTo>
                  <a:cubicBezTo>
                    <a:pt x="108" y="171"/>
                    <a:pt x="108" y="173"/>
                    <a:pt x="109" y="173"/>
                  </a:cubicBezTo>
                  <a:cubicBezTo>
                    <a:pt x="117" y="171"/>
                    <a:pt x="117" y="171"/>
                    <a:pt x="117" y="171"/>
                  </a:cubicBezTo>
                  <a:cubicBezTo>
                    <a:pt x="124" y="169"/>
                    <a:pt x="128" y="169"/>
                    <a:pt x="130" y="171"/>
                  </a:cubicBezTo>
                  <a:cubicBezTo>
                    <a:pt x="133" y="175"/>
                    <a:pt x="133" y="175"/>
                    <a:pt x="133" y="175"/>
                  </a:cubicBezTo>
                  <a:cubicBezTo>
                    <a:pt x="138" y="181"/>
                    <a:pt x="141" y="183"/>
                    <a:pt x="142" y="183"/>
                  </a:cubicBezTo>
                  <a:cubicBezTo>
                    <a:pt x="145" y="182"/>
                    <a:pt x="147" y="180"/>
                    <a:pt x="150" y="176"/>
                  </a:cubicBezTo>
                  <a:cubicBezTo>
                    <a:pt x="151" y="175"/>
                    <a:pt x="151" y="175"/>
                    <a:pt x="151" y="175"/>
                  </a:cubicBezTo>
                  <a:cubicBezTo>
                    <a:pt x="158" y="179"/>
                    <a:pt x="158" y="179"/>
                    <a:pt x="158" y="179"/>
                  </a:cubicBezTo>
                  <a:cubicBezTo>
                    <a:pt x="163" y="175"/>
                    <a:pt x="163" y="175"/>
                    <a:pt x="163" y="175"/>
                  </a:cubicBezTo>
                  <a:cubicBezTo>
                    <a:pt x="164" y="170"/>
                    <a:pt x="167" y="167"/>
                    <a:pt x="171" y="167"/>
                  </a:cubicBezTo>
                  <a:cubicBezTo>
                    <a:pt x="173" y="166"/>
                    <a:pt x="173" y="166"/>
                    <a:pt x="173" y="166"/>
                  </a:cubicBezTo>
                  <a:cubicBezTo>
                    <a:pt x="173" y="164"/>
                    <a:pt x="173" y="164"/>
                    <a:pt x="173" y="164"/>
                  </a:cubicBezTo>
                  <a:cubicBezTo>
                    <a:pt x="172" y="163"/>
                    <a:pt x="172" y="163"/>
                    <a:pt x="172" y="163"/>
                  </a:cubicBezTo>
                  <a:cubicBezTo>
                    <a:pt x="172" y="163"/>
                    <a:pt x="172" y="163"/>
                    <a:pt x="172" y="163"/>
                  </a:cubicBezTo>
                  <a:cubicBezTo>
                    <a:pt x="173" y="153"/>
                    <a:pt x="173" y="153"/>
                    <a:pt x="173" y="153"/>
                  </a:cubicBezTo>
                  <a:cubicBezTo>
                    <a:pt x="169" y="148"/>
                    <a:pt x="165" y="147"/>
                    <a:pt x="161" y="147"/>
                  </a:cubicBezTo>
                  <a:cubicBezTo>
                    <a:pt x="157" y="149"/>
                    <a:pt x="153" y="149"/>
                    <a:pt x="152" y="147"/>
                  </a:cubicBezTo>
                  <a:cubicBezTo>
                    <a:pt x="151" y="146"/>
                    <a:pt x="151" y="145"/>
                    <a:pt x="151" y="143"/>
                  </a:cubicBezTo>
                  <a:cubicBezTo>
                    <a:pt x="149" y="139"/>
                    <a:pt x="146" y="135"/>
                    <a:pt x="142" y="131"/>
                  </a:cubicBezTo>
                  <a:cubicBezTo>
                    <a:pt x="137" y="127"/>
                    <a:pt x="136" y="123"/>
                    <a:pt x="137" y="120"/>
                  </a:cubicBezTo>
                  <a:cubicBezTo>
                    <a:pt x="138" y="119"/>
                    <a:pt x="138" y="119"/>
                    <a:pt x="138" y="119"/>
                  </a:cubicBezTo>
                  <a:cubicBezTo>
                    <a:pt x="149" y="121"/>
                    <a:pt x="149" y="121"/>
                    <a:pt x="149" y="121"/>
                  </a:cubicBezTo>
                  <a:cubicBezTo>
                    <a:pt x="149" y="114"/>
                    <a:pt x="149" y="114"/>
                    <a:pt x="149" y="114"/>
                  </a:cubicBezTo>
                  <a:cubicBezTo>
                    <a:pt x="148" y="110"/>
                    <a:pt x="149" y="107"/>
                    <a:pt x="151" y="105"/>
                  </a:cubicBezTo>
                  <a:cubicBezTo>
                    <a:pt x="151" y="103"/>
                    <a:pt x="153" y="103"/>
                    <a:pt x="155" y="102"/>
                  </a:cubicBezTo>
                  <a:cubicBezTo>
                    <a:pt x="160" y="101"/>
                    <a:pt x="160" y="101"/>
                    <a:pt x="160" y="101"/>
                  </a:cubicBezTo>
                  <a:cubicBezTo>
                    <a:pt x="160" y="99"/>
                    <a:pt x="160" y="99"/>
                    <a:pt x="160" y="99"/>
                  </a:cubicBezTo>
                  <a:cubicBezTo>
                    <a:pt x="157" y="91"/>
                    <a:pt x="155" y="85"/>
                    <a:pt x="157" y="83"/>
                  </a:cubicBezTo>
                  <a:cubicBezTo>
                    <a:pt x="159" y="81"/>
                    <a:pt x="159" y="81"/>
                    <a:pt x="159" y="81"/>
                  </a:cubicBezTo>
                  <a:cubicBezTo>
                    <a:pt x="161" y="81"/>
                    <a:pt x="165" y="81"/>
                    <a:pt x="170" y="83"/>
                  </a:cubicBezTo>
                  <a:cubicBezTo>
                    <a:pt x="170" y="83"/>
                    <a:pt x="170" y="83"/>
                    <a:pt x="170" y="83"/>
                  </a:cubicBezTo>
                  <a:cubicBezTo>
                    <a:pt x="171" y="84"/>
                    <a:pt x="171" y="84"/>
                    <a:pt x="171" y="84"/>
                  </a:cubicBezTo>
                  <a:cubicBezTo>
                    <a:pt x="171" y="85"/>
                    <a:pt x="171" y="85"/>
                    <a:pt x="171" y="85"/>
                  </a:cubicBezTo>
                  <a:cubicBezTo>
                    <a:pt x="175" y="90"/>
                    <a:pt x="177" y="93"/>
                    <a:pt x="179" y="94"/>
                  </a:cubicBezTo>
                  <a:cubicBezTo>
                    <a:pt x="186" y="81"/>
                    <a:pt x="186" y="81"/>
                    <a:pt x="186" y="81"/>
                  </a:cubicBezTo>
                  <a:cubicBezTo>
                    <a:pt x="179" y="73"/>
                    <a:pt x="176" y="67"/>
                    <a:pt x="175" y="65"/>
                  </a:cubicBezTo>
                  <a:cubicBezTo>
                    <a:pt x="169" y="69"/>
                    <a:pt x="169" y="69"/>
                    <a:pt x="169" y="69"/>
                  </a:cubicBezTo>
                  <a:cubicBezTo>
                    <a:pt x="168" y="68"/>
                    <a:pt x="168" y="68"/>
                    <a:pt x="168" y="68"/>
                  </a:cubicBezTo>
                  <a:cubicBezTo>
                    <a:pt x="152" y="64"/>
                    <a:pt x="152" y="64"/>
                    <a:pt x="152" y="64"/>
                  </a:cubicBezTo>
                  <a:cubicBezTo>
                    <a:pt x="151" y="64"/>
                    <a:pt x="151" y="64"/>
                    <a:pt x="151" y="64"/>
                  </a:cubicBezTo>
                  <a:cubicBezTo>
                    <a:pt x="151" y="63"/>
                    <a:pt x="151" y="63"/>
                    <a:pt x="151" y="63"/>
                  </a:cubicBezTo>
                  <a:cubicBezTo>
                    <a:pt x="145" y="60"/>
                    <a:pt x="141" y="57"/>
                    <a:pt x="140" y="53"/>
                  </a:cubicBezTo>
                  <a:cubicBezTo>
                    <a:pt x="131" y="49"/>
                    <a:pt x="131" y="49"/>
                    <a:pt x="131" y="49"/>
                  </a:cubicBezTo>
                  <a:cubicBezTo>
                    <a:pt x="131" y="39"/>
                    <a:pt x="131" y="39"/>
                    <a:pt x="131" y="39"/>
                  </a:cubicBezTo>
                  <a:cubicBezTo>
                    <a:pt x="148" y="29"/>
                    <a:pt x="148" y="29"/>
                    <a:pt x="148" y="29"/>
                  </a:cubicBezTo>
                  <a:cubicBezTo>
                    <a:pt x="147" y="24"/>
                    <a:pt x="146" y="19"/>
                    <a:pt x="144" y="15"/>
                  </a:cubicBezTo>
                  <a:cubicBezTo>
                    <a:pt x="141" y="10"/>
                    <a:pt x="141" y="10"/>
                    <a:pt x="141" y="10"/>
                  </a:cubicBezTo>
                  <a:cubicBezTo>
                    <a:pt x="129" y="11"/>
                    <a:pt x="129" y="11"/>
                    <a:pt x="129" y="11"/>
                  </a:cubicBezTo>
                  <a:cubicBezTo>
                    <a:pt x="124" y="13"/>
                    <a:pt x="119" y="15"/>
                    <a:pt x="113" y="15"/>
                  </a:cubicBezTo>
                  <a:cubicBezTo>
                    <a:pt x="101" y="12"/>
                    <a:pt x="101" y="12"/>
                    <a:pt x="101" y="12"/>
                  </a:cubicBezTo>
                  <a:cubicBezTo>
                    <a:pt x="101" y="7"/>
                    <a:pt x="101" y="7"/>
                    <a:pt x="101" y="7"/>
                  </a:cubicBezTo>
                  <a:cubicBezTo>
                    <a:pt x="99" y="7"/>
                    <a:pt x="99" y="7"/>
                    <a:pt x="99" y="7"/>
                  </a:cubicBezTo>
                  <a:cubicBezTo>
                    <a:pt x="95" y="6"/>
                    <a:pt x="95" y="6"/>
                    <a:pt x="95" y="6"/>
                  </a:cubicBezTo>
                  <a:cubicBezTo>
                    <a:pt x="95" y="3"/>
                    <a:pt x="95" y="3"/>
                    <a:pt x="95" y="3"/>
                  </a:cubicBezTo>
                  <a:cubicBezTo>
                    <a:pt x="95" y="3"/>
                    <a:pt x="95" y="3"/>
                    <a:pt x="95" y="3"/>
                  </a:cubicBezTo>
                  <a:cubicBezTo>
                    <a:pt x="95" y="3"/>
                    <a:pt x="95" y="3"/>
                    <a:pt x="95" y="3"/>
                  </a:cubicBezTo>
                  <a:cubicBezTo>
                    <a:pt x="95" y="3"/>
                    <a:pt x="95" y="3"/>
                    <a:pt x="95" y="3"/>
                  </a:cubicBezTo>
                  <a:cubicBezTo>
                    <a:pt x="95" y="3"/>
                    <a:pt x="95" y="3"/>
                    <a:pt x="95" y="3"/>
                  </a:cubicBezTo>
                  <a:cubicBezTo>
                    <a:pt x="94" y="2"/>
                    <a:pt x="94" y="2"/>
                    <a:pt x="94" y="2"/>
                  </a:cubicBezTo>
                  <a:cubicBezTo>
                    <a:pt x="94" y="1"/>
                    <a:pt x="94" y="1"/>
                    <a:pt x="94" y="1"/>
                  </a:cubicBezTo>
                  <a:cubicBezTo>
                    <a:pt x="94" y="0"/>
                    <a:pt x="94" y="0"/>
                    <a:pt x="94" y="0"/>
                  </a:cubicBezTo>
                  <a:cubicBezTo>
                    <a:pt x="93" y="1"/>
                    <a:pt x="93" y="1"/>
                    <a:pt x="93" y="1"/>
                  </a:cubicBezTo>
                  <a:cubicBezTo>
                    <a:pt x="93" y="11"/>
                    <a:pt x="93" y="11"/>
                    <a:pt x="93" y="11"/>
                  </a:cubicBezTo>
                  <a:cubicBezTo>
                    <a:pt x="92" y="15"/>
                    <a:pt x="92" y="15"/>
                    <a:pt x="92" y="15"/>
                  </a:cubicBezTo>
                  <a:cubicBezTo>
                    <a:pt x="91" y="17"/>
                    <a:pt x="91" y="18"/>
                    <a:pt x="91" y="19"/>
                  </a:cubicBezTo>
                  <a:cubicBezTo>
                    <a:pt x="93" y="21"/>
                    <a:pt x="93" y="25"/>
                    <a:pt x="91" y="27"/>
                  </a:cubicBezTo>
                  <a:cubicBezTo>
                    <a:pt x="93" y="34"/>
                    <a:pt x="93" y="34"/>
                    <a:pt x="93" y="34"/>
                  </a:cubicBezTo>
                  <a:cubicBezTo>
                    <a:pt x="92" y="35"/>
                    <a:pt x="92" y="35"/>
                    <a:pt x="92" y="35"/>
                  </a:cubicBezTo>
                  <a:cubicBezTo>
                    <a:pt x="91" y="35"/>
                    <a:pt x="91" y="35"/>
                    <a:pt x="91" y="35"/>
                  </a:cubicBezTo>
                  <a:cubicBezTo>
                    <a:pt x="87" y="39"/>
                    <a:pt x="87" y="39"/>
                    <a:pt x="87" y="39"/>
                  </a:cubicBezTo>
                  <a:cubicBezTo>
                    <a:pt x="87" y="49"/>
                    <a:pt x="87" y="49"/>
                    <a:pt x="87" y="49"/>
                  </a:cubicBezTo>
                  <a:cubicBezTo>
                    <a:pt x="85" y="49"/>
                    <a:pt x="85" y="49"/>
                    <a:pt x="85" y="49"/>
                  </a:cubicBezTo>
                  <a:cubicBezTo>
                    <a:pt x="77" y="53"/>
                    <a:pt x="71" y="55"/>
                    <a:pt x="67" y="55"/>
                  </a:cubicBezTo>
                  <a:cubicBezTo>
                    <a:pt x="49" y="54"/>
                    <a:pt x="49" y="54"/>
                    <a:pt x="49" y="54"/>
                  </a:cubicBezTo>
                  <a:cubicBezTo>
                    <a:pt x="42" y="61"/>
                    <a:pt x="42" y="61"/>
                    <a:pt x="42" y="61"/>
                  </a:cubicBezTo>
                  <a:lnTo>
                    <a:pt x="41" y="61"/>
                  </a:lnTo>
                  <a:close/>
                </a:path>
              </a:pathLst>
            </a:custGeom>
            <a:grpFill/>
            <a:ln>
              <a:noFill/>
            </a:ln>
          </p:spPr>
          <p:txBody>
            <a:bodyPr/>
            <a:lstStyle/>
            <a:p>
              <a:pPr eaLnBrk="1" fontAlgn="auto" hangingPunct="1">
                <a:spcBef>
                  <a:spcPct val="0"/>
                </a:spcBef>
                <a:spcAft>
                  <a:spcPct val="0"/>
                </a:spcAft>
                <a:defRPr/>
              </a:pPr>
              <a:endParaRPr altLang="en-US" lang="zh-CN">
                <a:solidFill>
                  <a:prstClr val="black"/>
                </a:solidFill>
                <a:latin typeface="+mn-lt"/>
                <a:ea typeface="+mn-ea"/>
                <a:cs typeface="+mn-cs"/>
              </a:endParaRPr>
            </a:p>
          </p:txBody>
        </p:sp>
        <p:sp>
          <p:nvSpPr>
            <p:cNvPr id="35" name="Freeform 36">
              <a:extLst>
                <a:ext uri="{FF2B5EF4-FFF2-40B4-BE49-F238E27FC236}">
                  <a16:creationId xmlns:a16="http://schemas.microsoft.com/office/drawing/2014/main" id="{FF0010AD-4539-49BF-8092-B8547F5C7D49}"/>
                </a:ext>
              </a:extLst>
            </p:cNvPr>
            <p:cNvSpPr/>
            <p:nvPr/>
          </p:nvSpPr>
          <p:spPr bwMode="auto">
            <a:xfrm>
              <a:off x="5249863" y="4686300"/>
              <a:ext cx="177800" cy="434975"/>
            </a:xfrm>
            <a:custGeom>
              <a:gdLst>
                <a:gd fmla="*/ 40 w 52" name="T0"/>
                <a:gd fmla="*/ 0 h 128" name="T1"/>
                <a:gd fmla="*/ 12 w 52" name="T2"/>
                <a:gd fmla="*/ 35 h 128" name="T3"/>
                <a:gd fmla="*/ 0 w 52" name="T4"/>
                <a:gd fmla="*/ 55 h 128" name="T5"/>
                <a:gd fmla="*/ 2 w 52" name="T6"/>
                <a:gd fmla="*/ 77 h 128" name="T7"/>
                <a:gd fmla="*/ 2 w 52" name="T8"/>
                <a:gd fmla="*/ 77 h 128" name="T9"/>
                <a:gd fmla="*/ 2 w 52" name="T10"/>
                <a:gd fmla="*/ 77 h 128" name="T11"/>
                <a:gd fmla="*/ 0 w 52" name="T12"/>
                <a:gd fmla="*/ 92 h 128" name="T13"/>
                <a:gd fmla="*/ 2 w 52" name="T14"/>
                <a:gd fmla="*/ 101 h 128" name="T15"/>
                <a:gd fmla="*/ 18 w 52" name="T16"/>
                <a:gd fmla="*/ 112 h 128" name="T17"/>
                <a:gd fmla="*/ 18 w 52" name="T18"/>
                <a:gd fmla="*/ 112 h 128" name="T19"/>
                <a:gd fmla="*/ 18 w 52" name="T20"/>
                <a:gd fmla="*/ 112 h 128" name="T21"/>
                <a:gd fmla="*/ 19 w 52" name="T22"/>
                <a:gd fmla="*/ 113 h 128" name="T23"/>
                <a:gd fmla="*/ 19 w 52" name="T24"/>
                <a:gd fmla="*/ 113 h 128" name="T25"/>
                <a:gd fmla="*/ 25 w 52" name="T26"/>
                <a:gd fmla="*/ 124 h 128" name="T27"/>
                <a:gd fmla="*/ 30 w 52" name="T28"/>
                <a:gd fmla="*/ 128 h 128" name="T29"/>
                <a:gd fmla="*/ 33 w 52" name="T30"/>
                <a:gd fmla="*/ 102 h 128" name="T31"/>
                <a:gd fmla="*/ 33 w 52" name="T32"/>
                <a:gd fmla="*/ 101 h 128" name="T33"/>
                <a:gd fmla="*/ 44 w 52" name="T34"/>
                <a:gd fmla="*/ 73 h 128" name="T35"/>
                <a:gd fmla="*/ 48 w 52" name="T36"/>
                <a:gd fmla="*/ 40 h 128" name="T37"/>
                <a:gd fmla="*/ 48 w 52" name="T38"/>
                <a:gd fmla="*/ 40 h 128" name="T39"/>
                <a:gd fmla="*/ 49 w 52" name="T40"/>
                <a:gd fmla="*/ 39 h 128" name="T41"/>
                <a:gd fmla="*/ 52 w 52" name="T42"/>
                <a:gd fmla="*/ 30 h 128" name="T43"/>
                <a:gd fmla="*/ 50 w 52" name="T44"/>
                <a:gd fmla="*/ 23 h 128" name="T45"/>
                <a:gd fmla="*/ 50 w 52" name="T46"/>
                <a:gd fmla="*/ 22 h 128" name="T47"/>
                <a:gd fmla="*/ 49 w 52" name="T48"/>
                <a:gd fmla="*/ 22 h 128" name="T49"/>
                <a:gd fmla="*/ 48 w 52" name="T50"/>
                <a:gd fmla="*/ 12 h 128" name="T51"/>
                <a:gd fmla="*/ 49 w 52" name="T52"/>
                <a:gd fmla="*/ 12 h 128" name="T53"/>
                <a:gd fmla="*/ 49 w 52" name="T54"/>
                <a:gd fmla="*/ 11 h 128" name="T55"/>
                <a:gd fmla="*/ 51 w 52" name="T56"/>
                <a:gd fmla="*/ 9 h 128" name="T57"/>
                <a:gd fmla="*/ 52 w 52" name="T58"/>
                <a:gd fmla="*/ 6 h 128" name="T59"/>
                <a:gd fmla="*/ 40 w 52" name="T60"/>
                <a:gd fmla="*/ 0 h 128" name="T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b="b" l="0" r="r" t="0"/>
              <a:pathLst>
                <a:path h="128" w="52">
                  <a:moveTo>
                    <a:pt x="40" y="0"/>
                  </a:moveTo>
                  <a:cubicBezTo>
                    <a:pt x="27" y="10"/>
                    <a:pt x="18" y="21"/>
                    <a:pt x="12" y="35"/>
                  </a:cubicBezTo>
                  <a:cubicBezTo>
                    <a:pt x="6" y="47"/>
                    <a:pt x="2" y="53"/>
                    <a:pt x="0" y="55"/>
                  </a:cubicBezTo>
                  <a:cubicBezTo>
                    <a:pt x="2" y="77"/>
                    <a:pt x="2" y="77"/>
                    <a:pt x="2" y="77"/>
                  </a:cubicBezTo>
                  <a:cubicBezTo>
                    <a:pt x="2" y="77"/>
                    <a:pt x="2" y="77"/>
                    <a:pt x="2" y="77"/>
                  </a:cubicBezTo>
                  <a:cubicBezTo>
                    <a:pt x="2" y="77"/>
                    <a:pt x="2" y="77"/>
                    <a:pt x="2" y="77"/>
                  </a:cubicBezTo>
                  <a:cubicBezTo>
                    <a:pt x="0" y="92"/>
                    <a:pt x="0" y="92"/>
                    <a:pt x="0" y="92"/>
                  </a:cubicBezTo>
                  <a:cubicBezTo>
                    <a:pt x="0" y="97"/>
                    <a:pt x="0" y="100"/>
                    <a:pt x="2" y="101"/>
                  </a:cubicBezTo>
                  <a:cubicBezTo>
                    <a:pt x="18" y="112"/>
                    <a:pt x="18" y="112"/>
                    <a:pt x="18" y="112"/>
                  </a:cubicBezTo>
                  <a:cubicBezTo>
                    <a:pt x="18" y="112"/>
                    <a:pt x="18" y="112"/>
                    <a:pt x="18" y="112"/>
                  </a:cubicBezTo>
                  <a:cubicBezTo>
                    <a:pt x="18" y="112"/>
                    <a:pt x="18" y="112"/>
                    <a:pt x="18" y="112"/>
                  </a:cubicBezTo>
                  <a:cubicBezTo>
                    <a:pt x="19" y="113"/>
                    <a:pt x="19" y="113"/>
                    <a:pt x="19" y="113"/>
                  </a:cubicBezTo>
                  <a:cubicBezTo>
                    <a:pt x="19" y="113"/>
                    <a:pt x="19" y="113"/>
                    <a:pt x="19" y="113"/>
                  </a:cubicBezTo>
                  <a:cubicBezTo>
                    <a:pt x="20" y="117"/>
                    <a:pt x="22" y="120"/>
                    <a:pt x="25" y="124"/>
                  </a:cubicBezTo>
                  <a:cubicBezTo>
                    <a:pt x="27" y="126"/>
                    <a:pt x="29" y="128"/>
                    <a:pt x="30" y="128"/>
                  </a:cubicBezTo>
                  <a:cubicBezTo>
                    <a:pt x="33" y="102"/>
                    <a:pt x="33" y="102"/>
                    <a:pt x="33" y="102"/>
                  </a:cubicBezTo>
                  <a:cubicBezTo>
                    <a:pt x="33" y="101"/>
                    <a:pt x="33" y="101"/>
                    <a:pt x="33" y="101"/>
                  </a:cubicBezTo>
                  <a:cubicBezTo>
                    <a:pt x="44" y="73"/>
                    <a:pt x="44" y="73"/>
                    <a:pt x="44" y="73"/>
                  </a:cubicBezTo>
                  <a:cubicBezTo>
                    <a:pt x="48" y="40"/>
                    <a:pt x="48" y="40"/>
                    <a:pt x="48" y="40"/>
                  </a:cubicBezTo>
                  <a:cubicBezTo>
                    <a:pt x="48" y="40"/>
                    <a:pt x="48" y="40"/>
                    <a:pt x="48" y="40"/>
                  </a:cubicBezTo>
                  <a:cubicBezTo>
                    <a:pt x="49" y="39"/>
                    <a:pt x="49" y="39"/>
                    <a:pt x="49" y="39"/>
                  </a:cubicBezTo>
                  <a:cubicBezTo>
                    <a:pt x="52" y="30"/>
                    <a:pt x="52" y="30"/>
                    <a:pt x="52" y="30"/>
                  </a:cubicBezTo>
                  <a:cubicBezTo>
                    <a:pt x="50" y="23"/>
                    <a:pt x="50" y="23"/>
                    <a:pt x="50" y="23"/>
                  </a:cubicBezTo>
                  <a:cubicBezTo>
                    <a:pt x="50" y="22"/>
                    <a:pt x="50" y="22"/>
                    <a:pt x="50" y="22"/>
                  </a:cubicBezTo>
                  <a:cubicBezTo>
                    <a:pt x="49" y="22"/>
                    <a:pt x="49" y="22"/>
                    <a:pt x="49" y="22"/>
                  </a:cubicBezTo>
                  <a:cubicBezTo>
                    <a:pt x="48" y="12"/>
                    <a:pt x="48" y="12"/>
                    <a:pt x="48" y="12"/>
                  </a:cubicBezTo>
                  <a:cubicBezTo>
                    <a:pt x="49" y="12"/>
                    <a:pt x="49" y="12"/>
                    <a:pt x="49" y="12"/>
                  </a:cubicBezTo>
                  <a:cubicBezTo>
                    <a:pt x="49" y="11"/>
                    <a:pt x="49" y="11"/>
                    <a:pt x="49" y="11"/>
                  </a:cubicBezTo>
                  <a:cubicBezTo>
                    <a:pt x="51" y="9"/>
                    <a:pt x="51" y="9"/>
                    <a:pt x="51" y="9"/>
                  </a:cubicBezTo>
                  <a:cubicBezTo>
                    <a:pt x="52" y="6"/>
                    <a:pt x="52" y="6"/>
                    <a:pt x="52" y="6"/>
                  </a:cubicBezTo>
                  <a:lnTo>
                    <a:pt x="40" y="0"/>
                  </a:lnTo>
                  <a:close/>
                </a:path>
              </a:pathLst>
            </a:custGeom>
            <a:grpFill/>
            <a:ln>
              <a:noFill/>
            </a:ln>
          </p:spPr>
          <p:txBody>
            <a:bodyPr/>
            <a:lstStyle/>
            <a:p>
              <a:pPr eaLnBrk="1" fontAlgn="auto" hangingPunct="1">
                <a:spcBef>
                  <a:spcPct val="0"/>
                </a:spcBef>
                <a:spcAft>
                  <a:spcPct val="0"/>
                </a:spcAft>
                <a:defRPr/>
              </a:pPr>
              <a:endParaRPr altLang="en-US" lang="zh-CN">
                <a:solidFill>
                  <a:prstClr val="black"/>
                </a:solidFill>
                <a:latin typeface="+mn-lt"/>
                <a:ea typeface="+mn-ea"/>
                <a:cs typeface="+mn-cs"/>
              </a:endParaRPr>
            </a:p>
          </p:txBody>
        </p:sp>
        <p:sp>
          <p:nvSpPr>
            <p:cNvPr id="36" name="Freeform 37">
              <a:extLst>
                <a:ext uri="{FF2B5EF4-FFF2-40B4-BE49-F238E27FC236}">
                  <a16:creationId xmlns:a16="http://schemas.microsoft.com/office/drawing/2014/main" id="{D2BDF4FE-F0C9-42D6-A0E0-3704500325CE}"/>
                </a:ext>
              </a:extLst>
            </p:cNvPr>
            <p:cNvSpPr/>
            <p:nvPr/>
          </p:nvSpPr>
          <p:spPr bwMode="auto">
            <a:xfrm>
              <a:off x="3908425" y="5461000"/>
              <a:ext cx="279400" cy="233363"/>
            </a:xfrm>
            <a:custGeom>
              <a:gdLst>
                <a:gd fmla="*/ 38 w 82" name="T0"/>
                <a:gd fmla="*/ 6 h 69" name="T1"/>
                <a:gd fmla="*/ 36 w 82" name="T2"/>
                <a:gd fmla="*/ 8 h 69" name="T3"/>
                <a:gd fmla="*/ 36 w 82" name="T4"/>
                <a:gd fmla="*/ 9 h 69" name="T5"/>
                <a:gd fmla="*/ 36 w 82" name="T6"/>
                <a:gd fmla="*/ 10 h 69" name="T7"/>
                <a:gd fmla="*/ 20 w 82" name="T8"/>
                <a:gd fmla="*/ 14 h 69" name="T9"/>
                <a:gd fmla="*/ 20 w 82" name="T10"/>
                <a:gd fmla="*/ 16 h 69" name="T11"/>
                <a:gd fmla="*/ 26 w 82" name="T12"/>
                <a:gd fmla="*/ 22 h 69" name="T13"/>
                <a:gd fmla="*/ 24 w 82" name="T14"/>
                <a:gd fmla="*/ 22 h 69" name="T15"/>
                <a:gd fmla="*/ 16 w 82" name="T16"/>
                <a:gd fmla="*/ 26 h 69" name="T17"/>
                <a:gd fmla="*/ 4 w 82" name="T18"/>
                <a:gd fmla="*/ 35 h 69" name="T19"/>
                <a:gd fmla="*/ 7 w 82" name="T20"/>
                <a:gd fmla="*/ 62 h 69" name="T21"/>
                <a:gd fmla="*/ 19 w 82" name="T22"/>
                <a:gd fmla="*/ 63 h 69" name="T23"/>
                <a:gd fmla="*/ 20 w 82" name="T24"/>
                <a:gd fmla="*/ 63 h 69" name="T25"/>
                <a:gd fmla="*/ 20 w 82" name="T26"/>
                <a:gd fmla="*/ 64 h 69" name="T27"/>
                <a:gd fmla="*/ 32 w 82" name="T28"/>
                <a:gd fmla="*/ 69 h 69" name="T29"/>
                <a:gd fmla="*/ 44 w 82" name="T30"/>
                <a:gd fmla="*/ 67 h 69" name="T31"/>
                <a:gd fmla="*/ 63 w 82" name="T32"/>
                <a:gd fmla="*/ 52 h 69" name="T33"/>
                <a:gd fmla="*/ 64 w 82" name="T34"/>
                <a:gd fmla="*/ 52 h 69" name="T35"/>
                <a:gd fmla="*/ 64 w 82" name="T36"/>
                <a:gd fmla="*/ 51 h 69" name="T37"/>
                <a:gd fmla="*/ 70 w 82" name="T38"/>
                <a:gd fmla="*/ 50 h 69" name="T39"/>
                <a:gd fmla="*/ 68 w 82" name="T40"/>
                <a:gd fmla="*/ 33 h 69" name="T41"/>
                <a:gd fmla="*/ 68 w 82" name="T42"/>
                <a:gd fmla="*/ 32 h 69" name="T43"/>
                <a:gd fmla="*/ 76 w 82" name="T44"/>
                <a:gd fmla="*/ 22 h 69" name="T45"/>
                <a:gd fmla="*/ 76 w 82" name="T46"/>
                <a:gd fmla="*/ 21 h 69" name="T47"/>
                <a:gd fmla="*/ 76 w 82" name="T48"/>
                <a:gd fmla="*/ 21 h 69" name="T49"/>
                <a:gd fmla="*/ 82 w 82" name="T50"/>
                <a:gd fmla="*/ 17 h 69" name="T51"/>
                <a:gd fmla="*/ 80 w 82" name="T52"/>
                <a:gd fmla="*/ 4 h 69" name="T53"/>
                <a:gd fmla="*/ 74 w 82" name="T54"/>
                <a:gd fmla="*/ 0 h 69" name="T55"/>
                <a:gd fmla="*/ 75 w 82" name="T56"/>
                <a:gd fmla="*/ 6 h 69" name="T57"/>
                <a:gd fmla="*/ 64 w 82" name="T58"/>
                <a:gd fmla="*/ 4 h 69" name="T59"/>
                <a:gd fmla="*/ 60 w 82" name="T60"/>
                <a:gd fmla="*/ 6 h 69" name="T61"/>
                <a:gd fmla="*/ 59 w 82" name="T62"/>
                <a:gd fmla="*/ 6 h 69" name="T63"/>
                <a:gd fmla="*/ 59 w 82" name="T64"/>
                <a:gd fmla="*/ 6 h 69" name="T65"/>
                <a:gd fmla="*/ 38 w 82" name="T66"/>
                <a:gd fmla="*/ 6 h 69"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69" w="82">
                  <a:moveTo>
                    <a:pt x="38" y="6"/>
                  </a:moveTo>
                  <a:cubicBezTo>
                    <a:pt x="36" y="8"/>
                    <a:pt x="36" y="8"/>
                    <a:pt x="36" y="8"/>
                  </a:cubicBezTo>
                  <a:cubicBezTo>
                    <a:pt x="36" y="9"/>
                    <a:pt x="36" y="9"/>
                    <a:pt x="36" y="9"/>
                  </a:cubicBezTo>
                  <a:cubicBezTo>
                    <a:pt x="36" y="10"/>
                    <a:pt x="36" y="10"/>
                    <a:pt x="36" y="10"/>
                  </a:cubicBezTo>
                  <a:cubicBezTo>
                    <a:pt x="20" y="14"/>
                    <a:pt x="20" y="14"/>
                    <a:pt x="20" y="14"/>
                  </a:cubicBezTo>
                  <a:cubicBezTo>
                    <a:pt x="20" y="16"/>
                    <a:pt x="20" y="16"/>
                    <a:pt x="20" y="16"/>
                  </a:cubicBezTo>
                  <a:cubicBezTo>
                    <a:pt x="26" y="22"/>
                    <a:pt x="26" y="22"/>
                    <a:pt x="26" y="22"/>
                  </a:cubicBezTo>
                  <a:cubicBezTo>
                    <a:pt x="25" y="22"/>
                    <a:pt x="24" y="22"/>
                    <a:pt x="24" y="22"/>
                  </a:cubicBezTo>
                  <a:cubicBezTo>
                    <a:pt x="16" y="26"/>
                    <a:pt x="16" y="26"/>
                    <a:pt x="16" y="26"/>
                  </a:cubicBezTo>
                  <a:cubicBezTo>
                    <a:pt x="4" y="35"/>
                    <a:pt x="4" y="35"/>
                    <a:pt x="4" y="35"/>
                  </a:cubicBezTo>
                  <a:cubicBezTo>
                    <a:pt x="0" y="40"/>
                    <a:pt x="1" y="49"/>
                    <a:pt x="7" y="62"/>
                  </a:cubicBezTo>
                  <a:cubicBezTo>
                    <a:pt x="19" y="63"/>
                    <a:pt x="19" y="63"/>
                    <a:pt x="19" y="63"/>
                  </a:cubicBezTo>
                  <a:cubicBezTo>
                    <a:pt x="20" y="63"/>
                    <a:pt x="20" y="63"/>
                    <a:pt x="20" y="63"/>
                  </a:cubicBezTo>
                  <a:cubicBezTo>
                    <a:pt x="20" y="64"/>
                    <a:pt x="20" y="64"/>
                    <a:pt x="20" y="64"/>
                  </a:cubicBezTo>
                  <a:cubicBezTo>
                    <a:pt x="32" y="69"/>
                    <a:pt x="32" y="69"/>
                    <a:pt x="32" y="69"/>
                  </a:cubicBezTo>
                  <a:cubicBezTo>
                    <a:pt x="44" y="67"/>
                    <a:pt x="44" y="67"/>
                    <a:pt x="44" y="67"/>
                  </a:cubicBezTo>
                  <a:cubicBezTo>
                    <a:pt x="50" y="66"/>
                    <a:pt x="56" y="61"/>
                    <a:pt x="63" y="52"/>
                  </a:cubicBezTo>
                  <a:cubicBezTo>
                    <a:pt x="64" y="52"/>
                    <a:pt x="64" y="52"/>
                    <a:pt x="64" y="52"/>
                  </a:cubicBezTo>
                  <a:cubicBezTo>
                    <a:pt x="64" y="51"/>
                    <a:pt x="64" y="51"/>
                    <a:pt x="64" y="51"/>
                  </a:cubicBezTo>
                  <a:cubicBezTo>
                    <a:pt x="70" y="50"/>
                    <a:pt x="70" y="50"/>
                    <a:pt x="70" y="50"/>
                  </a:cubicBezTo>
                  <a:cubicBezTo>
                    <a:pt x="68" y="33"/>
                    <a:pt x="68" y="33"/>
                    <a:pt x="68" y="33"/>
                  </a:cubicBezTo>
                  <a:cubicBezTo>
                    <a:pt x="68" y="32"/>
                    <a:pt x="68" y="32"/>
                    <a:pt x="68" y="32"/>
                  </a:cubicBezTo>
                  <a:cubicBezTo>
                    <a:pt x="76" y="22"/>
                    <a:pt x="76" y="22"/>
                    <a:pt x="76" y="22"/>
                  </a:cubicBezTo>
                  <a:cubicBezTo>
                    <a:pt x="76" y="21"/>
                    <a:pt x="76" y="21"/>
                    <a:pt x="76" y="21"/>
                  </a:cubicBezTo>
                  <a:cubicBezTo>
                    <a:pt x="76" y="21"/>
                    <a:pt x="76" y="21"/>
                    <a:pt x="76" y="21"/>
                  </a:cubicBezTo>
                  <a:cubicBezTo>
                    <a:pt x="82" y="17"/>
                    <a:pt x="82" y="17"/>
                    <a:pt x="82" y="17"/>
                  </a:cubicBezTo>
                  <a:cubicBezTo>
                    <a:pt x="82" y="12"/>
                    <a:pt x="82" y="8"/>
                    <a:pt x="80" y="4"/>
                  </a:cubicBezTo>
                  <a:cubicBezTo>
                    <a:pt x="78" y="1"/>
                    <a:pt x="76" y="0"/>
                    <a:pt x="74" y="0"/>
                  </a:cubicBezTo>
                  <a:cubicBezTo>
                    <a:pt x="75" y="6"/>
                    <a:pt x="75" y="6"/>
                    <a:pt x="75" y="6"/>
                  </a:cubicBezTo>
                  <a:cubicBezTo>
                    <a:pt x="64" y="4"/>
                    <a:pt x="64" y="4"/>
                    <a:pt x="64" y="4"/>
                  </a:cubicBezTo>
                  <a:cubicBezTo>
                    <a:pt x="60" y="6"/>
                    <a:pt x="60" y="6"/>
                    <a:pt x="60" y="6"/>
                  </a:cubicBezTo>
                  <a:cubicBezTo>
                    <a:pt x="59" y="6"/>
                    <a:pt x="59" y="6"/>
                    <a:pt x="59" y="6"/>
                  </a:cubicBezTo>
                  <a:cubicBezTo>
                    <a:pt x="59" y="6"/>
                    <a:pt x="59" y="6"/>
                    <a:pt x="59" y="6"/>
                  </a:cubicBezTo>
                  <a:lnTo>
                    <a:pt x="38" y="6"/>
                  </a:lnTo>
                  <a:close/>
                </a:path>
              </a:pathLst>
            </a:custGeom>
            <a:grpFill/>
            <a:ln>
              <a:noFill/>
            </a:ln>
          </p:spPr>
          <p:txBody>
            <a:bodyPr/>
            <a:lstStyle/>
            <a:p>
              <a:pPr eaLnBrk="1" fontAlgn="auto" hangingPunct="1">
                <a:spcBef>
                  <a:spcPct val="0"/>
                </a:spcBef>
                <a:spcAft>
                  <a:spcPct val="0"/>
                </a:spcAft>
                <a:defRPr/>
              </a:pPr>
              <a:endParaRPr altLang="en-US" lang="zh-CN">
                <a:solidFill>
                  <a:prstClr val="black"/>
                </a:solidFill>
                <a:latin typeface="+mn-lt"/>
                <a:ea typeface="+mn-ea"/>
                <a:cs typeface="+mn-cs"/>
              </a:endParaRPr>
            </a:p>
          </p:txBody>
        </p:sp>
      </p:grpSp>
      <p:sp>
        <p:nvSpPr>
          <p:cNvPr descr="e7d195523061f1c0c989bbdf341b111e769f2ee359bd8df638E53E9931A62DC22263A6E1A75FFBC630BB5D77BA969D9175F253EB94D93A1189E24A7D909BAD0376573965191318DE1FD009565C070D0758BE63ED47B2EDEAEFD1491E7B0038213023A305BCF006E3798DBB2482D0E5E2726A092F830F433217DDFCCE0A26D9F1878A601591CFE0EAC469AB99BE5D3F68" id="37" name="椭圆 36">
            <a:extLst>
              <a:ext uri="{FF2B5EF4-FFF2-40B4-BE49-F238E27FC236}">
                <a16:creationId xmlns:a16="http://schemas.microsoft.com/office/drawing/2014/main" id="{E96601BC-9964-483B-B2B1-8F9E00008811}"/>
              </a:ext>
            </a:extLst>
          </p:cNvPr>
          <p:cNvSpPr/>
          <p:nvPr/>
        </p:nvSpPr>
        <p:spPr>
          <a:xfrm>
            <a:off x="4961273" y="4736323"/>
            <a:ext cx="1048628" cy="1048627"/>
          </a:xfrm>
          <a:prstGeom prst="ellipse">
            <a:avLst/>
          </a:prstGeom>
          <a:solidFill>
            <a:schemeClr val="bg1">
              <a:lumMod val="95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wrap="none"/>
          <a:lstStyle>
            <a:lvl1pPr>
              <a:defRPr>
                <a:solidFill>
                  <a:schemeClr val="tx1"/>
                </a:solidFill>
                <a:latin charset="0" panose="020b0604020202020204" pitchFamily="34" typeface="Arial"/>
                <a:ea charset="-122" panose="020b0503020204020204" pitchFamily="34" typeface="微软雅黑"/>
                <a:cs charset="-122" panose="020b0503020204020204" pitchFamily="34" typeface="微软雅黑"/>
              </a:defRPr>
            </a:lvl1pPr>
            <a:lvl2pPr indent="-285750" marL="742950">
              <a:defRPr>
                <a:solidFill>
                  <a:schemeClr val="tx1"/>
                </a:solidFill>
                <a:latin charset="0" panose="020b0604020202020204" pitchFamily="34" typeface="Arial"/>
                <a:ea charset="-122" panose="020b0503020204020204" pitchFamily="34" typeface="微软雅黑"/>
                <a:cs charset="-122" panose="020b0503020204020204" pitchFamily="34" typeface="微软雅黑"/>
              </a:defRPr>
            </a:lvl2pPr>
            <a:lvl3pPr indent="-228600" marL="1143000">
              <a:defRPr>
                <a:solidFill>
                  <a:schemeClr val="tx1"/>
                </a:solidFill>
                <a:latin charset="0" panose="020b0604020202020204" pitchFamily="34" typeface="Arial"/>
                <a:ea charset="-122" panose="020b0503020204020204" pitchFamily="34" typeface="微软雅黑"/>
                <a:cs charset="-122" panose="020b0503020204020204" pitchFamily="34" typeface="微软雅黑"/>
              </a:defRPr>
            </a:lvl3pPr>
            <a:lvl4pPr indent="-228600" marL="1600200">
              <a:defRPr>
                <a:solidFill>
                  <a:schemeClr val="tx1"/>
                </a:solidFill>
                <a:latin charset="0" panose="020b0604020202020204" pitchFamily="34" typeface="Arial"/>
                <a:ea charset="-122" panose="020b0503020204020204" pitchFamily="34" typeface="微软雅黑"/>
                <a:cs charset="-122" panose="020b0503020204020204" pitchFamily="34" typeface="微软雅黑"/>
              </a:defRPr>
            </a:lvl4pPr>
            <a:lvl5pPr indent="-228600" marL="2057400">
              <a:defRPr>
                <a:solidFill>
                  <a:schemeClr val="tx1"/>
                </a:solidFill>
                <a:latin charset="0" panose="020b0604020202020204" pitchFamily="34" typeface="Arial"/>
                <a:ea charset="-122" panose="020b0503020204020204" pitchFamily="34" typeface="微软雅黑"/>
                <a:cs charset="-122" panose="020b0503020204020204" pitchFamily="34" typeface="微软雅黑"/>
              </a:defRPr>
            </a:lvl5pPr>
            <a:lvl6pPr fontAlgn="base" indent="-228600" marL="2514600">
              <a:spcBef>
                <a:spcPct val="0"/>
              </a:spcBef>
              <a:spcAft>
                <a:spcPct val="0"/>
              </a:spcAft>
              <a:defRPr>
                <a:solidFill>
                  <a:schemeClr val="tx1"/>
                </a:solidFill>
                <a:latin charset="0" panose="020b0604020202020204" pitchFamily="34" typeface="Arial"/>
                <a:ea charset="-122" panose="020b0503020204020204" pitchFamily="34" typeface="微软雅黑"/>
                <a:cs charset="-122" panose="020b0503020204020204" pitchFamily="34" typeface="微软雅黑"/>
              </a:defRPr>
            </a:lvl6pPr>
            <a:lvl7pPr fontAlgn="base" indent="-228600" marL="2971800">
              <a:spcBef>
                <a:spcPct val="0"/>
              </a:spcBef>
              <a:spcAft>
                <a:spcPct val="0"/>
              </a:spcAft>
              <a:defRPr>
                <a:solidFill>
                  <a:schemeClr val="tx1"/>
                </a:solidFill>
                <a:latin charset="0" panose="020b0604020202020204" pitchFamily="34" typeface="Arial"/>
                <a:ea charset="-122" panose="020b0503020204020204" pitchFamily="34" typeface="微软雅黑"/>
                <a:cs charset="-122" panose="020b0503020204020204" pitchFamily="34" typeface="微软雅黑"/>
              </a:defRPr>
            </a:lvl7pPr>
            <a:lvl8pPr fontAlgn="base" indent="-228600" marL="3429000">
              <a:spcBef>
                <a:spcPct val="0"/>
              </a:spcBef>
              <a:spcAft>
                <a:spcPct val="0"/>
              </a:spcAft>
              <a:defRPr>
                <a:solidFill>
                  <a:schemeClr val="tx1"/>
                </a:solidFill>
                <a:latin charset="0" panose="020b0604020202020204" pitchFamily="34" typeface="Arial"/>
                <a:ea charset="-122" panose="020b0503020204020204" pitchFamily="34" typeface="微软雅黑"/>
                <a:cs charset="-122" panose="020b0503020204020204" pitchFamily="34" typeface="微软雅黑"/>
              </a:defRPr>
            </a:lvl8pPr>
            <a:lvl9pPr fontAlgn="base" indent="-228600" marL="3886200">
              <a:spcBef>
                <a:spcPct val="0"/>
              </a:spcBef>
              <a:spcAft>
                <a:spcPct val="0"/>
              </a:spcAft>
              <a:defRPr>
                <a:solidFill>
                  <a:schemeClr val="tx1"/>
                </a:solidFill>
                <a:latin charset="0" panose="020b0604020202020204" pitchFamily="34" typeface="Arial"/>
                <a:ea charset="-122" panose="020b0503020204020204" pitchFamily="34" typeface="微软雅黑"/>
                <a:cs charset="-122" panose="020b0503020204020204" pitchFamily="34" typeface="微软雅黑"/>
              </a:defRPr>
            </a:lvl9pPr>
          </a:lstStyle>
          <a:p>
            <a:pPr algn="ctr" eaLnBrk="1" hangingPunct="1"/>
            <a:r>
              <a:rPr altLang="zh-CN" b="1" lang="en-US">
                <a:latin typeface="+mj-ea"/>
                <a:ea typeface="+mj-ea"/>
              </a:rPr>
              <a:t>33%</a:t>
            </a:r>
          </a:p>
        </p:txBody>
      </p:sp>
      <p:sp>
        <p:nvSpPr>
          <p:cNvPr descr="e7d195523061f1c0c989bbdf341b111e769f2ee359bd8df638E53E9931A62DC22263A6E1A75FFBC630BB5D77BA969D9175F253EB94D93A1189E24A7D909BAD0376573965191318DE1FD009565C070D0758BE63ED47B2EDEAEFD1491E7B0038213023A305BCF006E3798DBB2482D0E5E2726A092F830F433217DDFCCE0A26D9F1878A601591CFE0EAC469AB99BE5D3F68" id="38" name="椭圆 37">
            <a:extLst>
              <a:ext uri="{FF2B5EF4-FFF2-40B4-BE49-F238E27FC236}">
                <a16:creationId xmlns:a16="http://schemas.microsoft.com/office/drawing/2014/main" id="{AE2B18AC-F5CD-4EC6-8D36-35AA5A052944}"/>
              </a:ext>
            </a:extLst>
          </p:cNvPr>
          <p:cNvSpPr/>
          <p:nvPr/>
        </p:nvSpPr>
        <p:spPr>
          <a:xfrm>
            <a:off x="6032468" y="2554817"/>
            <a:ext cx="667992" cy="667992"/>
          </a:xfrm>
          <a:prstGeom prst="ellipse">
            <a:avLst/>
          </a:prstGeom>
          <a:solidFill>
            <a:schemeClr val="bg1">
              <a:lumMod val="95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wrap="none"/>
          <a:lstStyle>
            <a:lvl1pPr>
              <a:defRPr>
                <a:solidFill>
                  <a:schemeClr val="tx1"/>
                </a:solidFill>
                <a:latin charset="0" panose="020b0604020202020204" pitchFamily="34" typeface="Arial"/>
                <a:ea charset="-122" panose="020b0503020204020204" pitchFamily="34" typeface="微软雅黑"/>
                <a:cs charset="-122" panose="020b0503020204020204" pitchFamily="34" typeface="微软雅黑"/>
              </a:defRPr>
            </a:lvl1pPr>
            <a:lvl2pPr indent="-285750" marL="742950">
              <a:defRPr>
                <a:solidFill>
                  <a:schemeClr val="tx1"/>
                </a:solidFill>
                <a:latin charset="0" panose="020b0604020202020204" pitchFamily="34" typeface="Arial"/>
                <a:ea charset="-122" panose="020b0503020204020204" pitchFamily="34" typeface="微软雅黑"/>
                <a:cs charset="-122" panose="020b0503020204020204" pitchFamily="34" typeface="微软雅黑"/>
              </a:defRPr>
            </a:lvl2pPr>
            <a:lvl3pPr indent="-228600" marL="1143000">
              <a:defRPr>
                <a:solidFill>
                  <a:schemeClr val="tx1"/>
                </a:solidFill>
                <a:latin charset="0" panose="020b0604020202020204" pitchFamily="34" typeface="Arial"/>
                <a:ea charset="-122" panose="020b0503020204020204" pitchFamily="34" typeface="微软雅黑"/>
                <a:cs charset="-122" panose="020b0503020204020204" pitchFamily="34" typeface="微软雅黑"/>
              </a:defRPr>
            </a:lvl3pPr>
            <a:lvl4pPr indent="-228600" marL="1600200">
              <a:defRPr>
                <a:solidFill>
                  <a:schemeClr val="tx1"/>
                </a:solidFill>
                <a:latin charset="0" panose="020b0604020202020204" pitchFamily="34" typeface="Arial"/>
                <a:ea charset="-122" panose="020b0503020204020204" pitchFamily="34" typeface="微软雅黑"/>
                <a:cs charset="-122" panose="020b0503020204020204" pitchFamily="34" typeface="微软雅黑"/>
              </a:defRPr>
            </a:lvl4pPr>
            <a:lvl5pPr indent="-228600" marL="2057400">
              <a:defRPr>
                <a:solidFill>
                  <a:schemeClr val="tx1"/>
                </a:solidFill>
                <a:latin charset="0" panose="020b0604020202020204" pitchFamily="34" typeface="Arial"/>
                <a:ea charset="-122" panose="020b0503020204020204" pitchFamily="34" typeface="微软雅黑"/>
                <a:cs charset="-122" panose="020b0503020204020204" pitchFamily="34" typeface="微软雅黑"/>
              </a:defRPr>
            </a:lvl5pPr>
            <a:lvl6pPr fontAlgn="base" indent="-228600" marL="2514600">
              <a:spcBef>
                <a:spcPct val="0"/>
              </a:spcBef>
              <a:spcAft>
                <a:spcPct val="0"/>
              </a:spcAft>
              <a:defRPr>
                <a:solidFill>
                  <a:schemeClr val="tx1"/>
                </a:solidFill>
                <a:latin charset="0" panose="020b0604020202020204" pitchFamily="34" typeface="Arial"/>
                <a:ea charset="-122" panose="020b0503020204020204" pitchFamily="34" typeface="微软雅黑"/>
                <a:cs charset="-122" panose="020b0503020204020204" pitchFamily="34" typeface="微软雅黑"/>
              </a:defRPr>
            </a:lvl6pPr>
            <a:lvl7pPr fontAlgn="base" indent="-228600" marL="2971800">
              <a:spcBef>
                <a:spcPct val="0"/>
              </a:spcBef>
              <a:spcAft>
                <a:spcPct val="0"/>
              </a:spcAft>
              <a:defRPr>
                <a:solidFill>
                  <a:schemeClr val="tx1"/>
                </a:solidFill>
                <a:latin charset="0" panose="020b0604020202020204" pitchFamily="34" typeface="Arial"/>
                <a:ea charset="-122" panose="020b0503020204020204" pitchFamily="34" typeface="微软雅黑"/>
                <a:cs charset="-122" panose="020b0503020204020204" pitchFamily="34" typeface="微软雅黑"/>
              </a:defRPr>
            </a:lvl7pPr>
            <a:lvl8pPr fontAlgn="base" indent="-228600" marL="3429000">
              <a:spcBef>
                <a:spcPct val="0"/>
              </a:spcBef>
              <a:spcAft>
                <a:spcPct val="0"/>
              </a:spcAft>
              <a:defRPr>
                <a:solidFill>
                  <a:schemeClr val="tx1"/>
                </a:solidFill>
                <a:latin charset="0" panose="020b0604020202020204" pitchFamily="34" typeface="Arial"/>
                <a:ea charset="-122" panose="020b0503020204020204" pitchFamily="34" typeface="微软雅黑"/>
                <a:cs charset="-122" panose="020b0503020204020204" pitchFamily="34" typeface="微软雅黑"/>
              </a:defRPr>
            </a:lvl8pPr>
            <a:lvl9pPr fontAlgn="base" indent="-228600" marL="3886200">
              <a:spcBef>
                <a:spcPct val="0"/>
              </a:spcBef>
              <a:spcAft>
                <a:spcPct val="0"/>
              </a:spcAft>
              <a:defRPr>
                <a:solidFill>
                  <a:schemeClr val="tx1"/>
                </a:solidFill>
                <a:latin charset="0" panose="020b0604020202020204" pitchFamily="34" typeface="Arial"/>
                <a:ea charset="-122" panose="020b0503020204020204" pitchFamily="34" typeface="微软雅黑"/>
                <a:cs charset="-122" panose="020b0503020204020204" pitchFamily="34" typeface="微软雅黑"/>
              </a:defRPr>
            </a:lvl9pPr>
          </a:lstStyle>
          <a:p>
            <a:pPr algn="ctr" eaLnBrk="1" hangingPunct="1"/>
            <a:r>
              <a:rPr altLang="zh-CN" b="1" lang="en-US">
                <a:latin typeface="+mj-ea"/>
                <a:ea typeface="+mj-ea"/>
              </a:rPr>
              <a:t>15%</a:t>
            </a:r>
          </a:p>
        </p:txBody>
      </p:sp>
      <p:sp>
        <p:nvSpPr>
          <p:cNvPr descr="e7d195523061f1c0c989bbdf341b111e769f2ee359bd8df638E53E9931A62DC22263A6E1A75FFBC630BB5D77BA969D9175F253EB94D93A1189E24A7D909BAD0376573965191318DE1FD009565C070D0758BE63ED47B2EDEAEFD1491E7B0038213023A305BCF006E3798DBB2482D0E5E2726A092F830F433217DDFCCE0A26D9F1878A601591CFE0EAC469AB99BE5D3F68" id="39" name="椭圆 38">
            <a:extLst>
              <a:ext uri="{FF2B5EF4-FFF2-40B4-BE49-F238E27FC236}">
                <a16:creationId xmlns:a16="http://schemas.microsoft.com/office/drawing/2014/main" id="{C1145128-6BAA-44E8-B963-98F066A5886B}"/>
              </a:ext>
            </a:extLst>
          </p:cNvPr>
          <p:cNvSpPr/>
          <p:nvPr/>
        </p:nvSpPr>
        <p:spPr>
          <a:xfrm>
            <a:off x="5062074" y="4256392"/>
            <a:ext cx="615335" cy="616840"/>
          </a:xfrm>
          <a:prstGeom prst="ellipse">
            <a:avLst/>
          </a:prstGeom>
          <a:solidFill>
            <a:schemeClr val="bg1">
              <a:lumMod val="95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wrap="none"/>
          <a:lstStyle>
            <a:lvl1pPr>
              <a:defRPr>
                <a:solidFill>
                  <a:schemeClr val="tx1"/>
                </a:solidFill>
                <a:latin charset="0" panose="020b0604020202020204" pitchFamily="34" typeface="Arial"/>
                <a:ea charset="-122" panose="020b0503020204020204" pitchFamily="34" typeface="微软雅黑"/>
                <a:cs charset="-122" panose="020b0503020204020204" pitchFamily="34" typeface="微软雅黑"/>
              </a:defRPr>
            </a:lvl1pPr>
            <a:lvl2pPr indent="-285750" marL="742950">
              <a:defRPr>
                <a:solidFill>
                  <a:schemeClr val="tx1"/>
                </a:solidFill>
                <a:latin charset="0" panose="020b0604020202020204" pitchFamily="34" typeface="Arial"/>
                <a:ea charset="-122" panose="020b0503020204020204" pitchFamily="34" typeface="微软雅黑"/>
                <a:cs charset="-122" panose="020b0503020204020204" pitchFamily="34" typeface="微软雅黑"/>
              </a:defRPr>
            </a:lvl2pPr>
            <a:lvl3pPr indent="-228600" marL="1143000">
              <a:defRPr>
                <a:solidFill>
                  <a:schemeClr val="tx1"/>
                </a:solidFill>
                <a:latin charset="0" panose="020b0604020202020204" pitchFamily="34" typeface="Arial"/>
                <a:ea charset="-122" panose="020b0503020204020204" pitchFamily="34" typeface="微软雅黑"/>
                <a:cs charset="-122" panose="020b0503020204020204" pitchFamily="34" typeface="微软雅黑"/>
              </a:defRPr>
            </a:lvl3pPr>
            <a:lvl4pPr indent="-228600" marL="1600200">
              <a:defRPr>
                <a:solidFill>
                  <a:schemeClr val="tx1"/>
                </a:solidFill>
                <a:latin charset="0" panose="020b0604020202020204" pitchFamily="34" typeface="Arial"/>
                <a:ea charset="-122" panose="020b0503020204020204" pitchFamily="34" typeface="微软雅黑"/>
                <a:cs charset="-122" panose="020b0503020204020204" pitchFamily="34" typeface="微软雅黑"/>
              </a:defRPr>
            </a:lvl4pPr>
            <a:lvl5pPr indent="-228600" marL="2057400">
              <a:defRPr>
                <a:solidFill>
                  <a:schemeClr val="tx1"/>
                </a:solidFill>
                <a:latin charset="0" panose="020b0604020202020204" pitchFamily="34" typeface="Arial"/>
                <a:ea charset="-122" panose="020b0503020204020204" pitchFamily="34" typeface="微软雅黑"/>
                <a:cs charset="-122" panose="020b0503020204020204" pitchFamily="34" typeface="微软雅黑"/>
              </a:defRPr>
            </a:lvl5pPr>
            <a:lvl6pPr fontAlgn="base" indent="-228600" marL="2514600">
              <a:spcBef>
                <a:spcPct val="0"/>
              </a:spcBef>
              <a:spcAft>
                <a:spcPct val="0"/>
              </a:spcAft>
              <a:defRPr>
                <a:solidFill>
                  <a:schemeClr val="tx1"/>
                </a:solidFill>
                <a:latin charset="0" panose="020b0604020202020204" pitchFamily="34" typeface="Arial"/>
                <a:ea charset="-122" panose="020b0503020204020204" pitchFamily="34" typeface="微软雅黑"/>
                <a:cs charset="-122" panose="020b0503020204020204" pitchFamily="34" typeface="微软雅黑"/>
              </a:defRPr>
            </a:lvl6pPr>
            <a:lvl7pPr fontAlgn="base" indent="-228600" marL="2971800">
              <a:spcBef>
                <a:spcPct val="0"/>
              </a:spcBef>
              <a:spcAft>
                <a:spcPct val="0"/>
              </a:spcAft>
              <a:defRPr>
                <a:solidFill>
                  <a:schemeClr val="tx1"/>
                </a:solidFill>
                <a:latin charset="0" panose="020b0604020202020204" pitchFamily="34" typeface="Arial"/>
                <a:ea charset="-122" panose="020b0503020204020204" pitchFamily="34" typeface="微软雅黑"/>
                <a:cs charset="-122" panose="020b0503020204020204" pitchFamily="34" typeface="微软雅黑"/>
              </a:defRPr>
            </a:lvl7pPr>
            <a:lvl8pPr fontAlgn="base" indent="-228600" marL="3429000">
              <a:spcBef>
                <a:spcPct val="0"/>
              </a:spcBef>
              <a:spcAft>
                <a:spcPct val="0"/>
              </a:spcAft>
              <a:defRPr>
                <a:solidFill>
                  <a:schemeClr val="tx1"/>
                </a:solidFill>
                <a:latin charset="0" panose="020b0604020202020204" pitchFamily="34" typeface="Arial"/>
                <a:ea charset="-122" panose="020b0503020204020204" pitchFamily="34" typeface="微软雅黑"/>
                <a:cs charset="-122" panose="020b0503020204020204" pitchFamily="34" typeface="微软雅黑"/>
              </a:defRPr>
            </a:lvl8pPr>
            <a:lvl9pPr fontAlgn="base" indent="-228600" marL="3886200">
              <a:spcBef>
                <a:spcPct val="0"/>
              </a:spcBef>
              <a:spcAft>
                <a:spcPct val="0"/>
              </a:spcAft>
              <a:defRPr>
                <a:solidFill>
                  <a:schemeClr val="tx1"/>
                </a:solidFill>
                <a:latin charset="0" panose="020b0604020202020204" pitchFamily="34" typeface="Arial"/>
                <a:ea charset="-122" panose="020b0503020204020204" pitchFamily="34" typeface="微软雅黑"/>
                <a:cs charset="-122" panose="020b0503020204020204" pitchFamily="34" typeface="微软雅黑"/>
              </a:defRPr>
            </a:lvl9pPr>
          </a:lstStyle>
          <a:p>
            <a:pPr algn="ctr" eaLnBrk="1" hangingPunct="1"/>
            <a:r>
              <a:rPr altLang="zh-CN" b="1" lang="en-US">
                <a:latin typeface="+mj-ea"/>
                <a:ea typeface="+mj-ea"/>
              </a:rPr>
              <a:t>10%</a:t>
            </a:r>
          </a:p>
        </p:txBody>
      </p:sp>
      <p:grpSp>
        <p:nvGrpSpPr>
          <p:cNvPr id="40" name="组合 39">
            <a:extLst>
              <a:ext uri="{FF2B5EF4-FFF2-40B4-BE49-F238E27FC236}">
                <a16:creationId xmlns:a16="http://schemas.microsoft.com/office/drawing/2014/main" id="{EC4B0DFD-684D-476D-B7D6-69DE6AADEF8E}"/>
              </a:ext>
            </a:extLst>
          </p:cNvPr>
          <p:cNvGrpSpPr/>
          <p:nvPr/>
        </p:nvGrpSpPr>
        <p:grpSpPr>
          <a:xfrm>
            <a:off x="7564950" y="1978898"/>
            <a:ext cx="2916876" cy="886723"/>
            <a:chOff x="6836983" y="1966261"/>
            <a:chExt cx="2916876" cy="886723"/>
          </a:xfrm>
        </p:grpSpPr>
        <p:sp>
          <p:nvSpPr>
            <p:cNvPr descr="e7d195523061f1c0c989bbdf341b111e769f2ee359bd8df638E53E9931A62DC22263A6E1A75FFBC630BB5D77BA969D9175F253EB94D93A1189E24A7D909BAD0376573965191318DE1FD009565C070D0758BE63ED47B2EDEAEFD1491E7B0038213023A305BCF006E3798DBB2482D0E5E2726A092F830F433217DDFCCE0A26D9F1878A601591CFE0EAC469AB99BE5D3F68" id="42" name="Freeform 21">
              <a:extLst>
                <a:ext uri="{FF2B5EF4-FFF2-40B4-BE49-F238E27FC236}">
                  <a16:creationId xmlns:a16="http://schemas.microsoft.com/office/drawing/2014/main" id="{31BB93A3-CAFA-49B7-81C4-8C2DCFF9133B}"/>
                </a:ext>
              </a:extLst>
            </p:cNvPr>
            <p:cNvSpPr/>
            <p:nvPr/>
          </p:nvSpPr>
          <p:spPr bwMode="auto">
            <a:xfrm>
              <a:off x="6836983" y="1966261"/>
              <a:ext cx="777875" cy="615950"/>
            </a:xfrm>
            <a:custGeom>
              <a:gdLst>
                <a:gd fmla="*/ 244 w 253" name="T0"/>
                <a:gd fmla="*/ 65 h 202" name="T1"/>
                <a:gd fmla="*/ 253 w 253" name="T2"/>
                <a:gd fmla="*/ 63 h 202" name="T3"/>
                <a:gd fmla="*/ 235 w 253" name="T4"/>
                <a:gd fmla="*/ 45 h 202" name="T5"/>
                <a:gd fmla="*/ 223 w 253" name="T6"/>
                <a:gd fmla="*/ 22 h 202" name="T7"/>
                <a:gd fmla="*/ 201 w 253" name="T8"/>
                <a:gd fmla="*/ 27 h 202" name="T9"/>
                <a:gd fmla="*/ 200 w 253" name="T10"/>
                <a:gd fmla="*/ 29 h 202" name="T11"/>
                <a:gd fmla="*/ 182 w 253" name="T12"/>
                <a:gd fmla="*/ 25 h 202" name="T13"/>
                <a:gd fmla="*/ 150 w 253" name="T14"/>
                <a:gd fmla="*/ 40 h 202" name="T15"/>
                <a:gd fmla="*/ 150 w 253" name="T16"/>
                <a:gd fmla="*/ 19 h 202" name="T17"/>
                <a:gd fmla="*/ 149 w 253" name="T18"/>
                <a:gd fmla="*/ 10 h 202" name="T19"/>
                <a:gd fmla="*/ 138 w 253" name="T20"/>
                <a:gd fmla="*/ 10 h 202" name="T21"/>
                <a:gd fmla="*/ 126 w 253" name="T22"/>
                <a:gd fmla="*/ 9 h 202" name="T23"/>
                <a:gd fmla="*/ 109 w 253" name="T24"/>
                <a:gd fmla="*/ 1 h 202" name="T25"/>
                <a:gd fmla="*/ 105 w 253" name="T26"/>
                <a:gd fmla="*/ 25 h 202" name="T27"/>
                <a:gd fmla="*/ 82 w 253" name="T28"/>
                <a:gd fmla="*/ 18 h 202" name="T29"/>
                <a:gd fmla="*/ 77 w 253" name="T30"/>
                <a:gd fmla="*/ 16 h 202" name="T31"/>
                <a:gd fmla="*/ 71 w 253" name="T32"/>
                <a:gd fmla="*/ 33 h 202" name="T33"/>
                <a:gd fmla="*/ 75 w 253" name="T34"/>
                <a:gd fmla="*/ 48 h 202" name="T35"/>
                <a:gd fmla="*/ 67 w 253" name="T36"/>
                <a:gd fmla="*/ 61 h 202" name="T37"/>
                <a:gd fmla="*/ 52 w 253" name="T38"/>
                <a:gd fmla="*/ 102 h 202" name="T39"/>
                <a:gd fmla="*/ 29 w 253" name="T40"/>
                <a:gd fmla="*/ 118 h 202" name="T41"/>
                <a:gd fmla="*/ 31 w 253" name="T42"/>
                <a:gd fmla="*/ 125 h 202" name="T43"/>
                <a:gd fmla="*/ 19 w 253" name="T44"/>
                <a:gd fmla="*/ 143 h 202" name="T45"/>
                <a:gd fmla="*/ 5 w 253" name="T46"/>
                <a:gd fmla="*/ 147 h 202" name="T47"/>
                <a:gd fmla="*/ 2 w 253" name="T48"/>
                <a:gd fmla="*/ 184 h 202" name="T49"/>
                <a:gd fmla="*/ 7 w 253" name="T50"/>
                <a:gd fmla="*/ 196 h 202" name="T51"/>
                <a:gd fmla="*/ 21 w 253" name="T52"/>
                <a:gd fmla="*/ 201 h 202" name="T53"/>
                <a:gd fmla="*/ 22 w 253" name="T54"/>
                <a:gd fmla="*/ 199 h 202" name="T55"/>
                <a:gd fmla="*/ 17 w 253" name="T56"/>
                <a:gd fmla="*/ 187 h 202" name="T57"/>
                <a:gd fmla="*/ 12 w 253" name="T58"/>
                <a:gd fmla="*/ 182 h 202" name="T59"/>
                <a:gd fmla="*/ 18 w 253" name="T60"/>
                <a:gd fmla="*/ 174 h 202" name="T61"/>
                <a:gd fmla="*/ 32 w 253" name="T62"/>
                <a:gd fmla="*/ 163 h 202" name="T63"/>
                <a:gd fmla="*/ 64 w 253" name="T64"/>
                <a:gd fmla="*/ 142 h 202" name="T65"/>
                <a:gd fmla="*/ 70 w 253" name="T66"/>
                <a:gd fmla="*/ 145 h 202" name="T67"/>
                <a:gd fmla="*/ 75 w 253" name="T68"/>
                <a:gd fmla="*/ 142 h 202" name="T69"/>
                <a:gd fmla="*/ 96 w 253" name="T70"/>
                <a:gd fmla="*/ 137 h 202" name="T71"/>
                <a:gd fmla="*/ 97 w 253" name="T72"/>
                <a:gd fmla="*/ 136 h 202" name="T73"/>
                <a:gd fmla="*/ 119 w 253" name="T74"/>
                <a:gd fmla="*/ 128 h 202" name="T75"/>
                <a:gd fmla="*/ 123 w 253" name="T76"/>
                <a:gd fmla="*/ 96 h 202" name="T77"/>
                <a:gd fmla="*/ 130 w 253" name="T78"/>
                <a:gd fmla="*/ 95 h 202" name="T79"/>
                <a:gd fmla="*/ 132 w 253" name="T80"/>
                <a:gd fmla="*/ 96 h 202" name="T81"/>
                <a:gd fmla="*/ 159 w 253" name="T82"/>
                <a:gd fmla="*/ 113 h 202" name="T83"/>
                <a:gd fmla="*/ 155 w 253" name="T84"/>
                <a:gd fmla="*/ 103 h 202" name="T85"/>
                <a:gd fmla="*/ 166 w 253" name="T86"/>
                <a:gd fmla="*/ 99 h 202" name="T87"/>
                <a:gd fmla="*/ 173 w 253" name="T88"/>
                <a:gd fmla="*/ 96 h 202" name="T89"/>
                <a:gd fmla="*/ 193 w 253" name="T90"/>
                <a:gd fmla="*/ 102 h 202" name="T91"/>
                <a:gd fmla="*/ 206 w 253" name="T92"/>
                <a:gd fmla="*/ 93 h 202" name="T93"/>
                <a:gd fmla="*/ 207 w 253" name="T94"/>
                <a:gd fmla="*/ 94 h 202" name="T95"/>
                <a:gd fmla="*/ 238 w 253" name="T96"/>
                <a:gd fmla="*/ 69 h 202" name="T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b="b" l="0" r="r" t="0"/>
              <a:pathLst>
                <a:path h="201" w="253">
                  <a:moveTo>
                    <a:pt x="238" y="69"/>
                  </a:moveTo>
                  <a:cubicBezTo>
                    <a:pt x="241" y="69"/>
                    <a:pt x="243" y="67"/>
                    <a:pt x="244" y="65"/>
                  </a:cubicBezTo>
                  <a:cubicBezTo>
                    <a:pt x="244" y="65"/>
                    <a:pt x="244" y="65"/>
                    <a:pt x="244" y="65"/>
                  </a:cubicBezTo>
                  <a:cubicBezTo>
                    <a:pt x="245" y="64"/>
                    <a:pt x="245" y="64"/>
                    <a:pt x="245" y="64"/>
                  </a:cubicBezTo>
                  <a:cubicBezTo>
                    <a:pt x="246" y="64"/>
                    <a:pt x="246" y="64"/>
                    <a:pt x="246" y="64"/>
                  </a:cubicBezTo>
                  <a:cubicBezTo>
                    <a:pt x="253" y="63"/>
                    <a:pt x="253" y="63"/>
                    <a:pt x="253" y="63"/>
                  </a:cubicBezTo>
                  <a:cubicBezTo>
                    <a:pt x="253" y="58"/>
                    <a:pt x="253" y="58"/>
                    <a:pt x="253" y="58"/>
                  </a:cubicBezTo>
                  <a:cubicBezTo>
                    <a:pt x="251" y="58"/>
                    <a:pt x="249" y="57"/>
                    <a:pt x="247" y="56"/>
                  </a:cubicBezTo>
                  <a:cubicBezTo>
                    <a:pt x="235" y="45"/>
                    <a:pt x="235" y="45"/>
                    <a:pt x="235" y="45"/>
                  </a:cubicBezTo>
                  <a:cubicBezTo>
                    <a:pt x="235" y="44"/>
                    <a:pt x="235" y="44"/>
                    <a:pt x="235" y="44"/>
                  </a:cubicBezTo>
                  <a:cubicBezTo>
                    <a:pt x="230" y="29"/>
                    <a:pt x="230" y="29"/>
                    <a:pt x="230" y="29"/>
                  </a:cubicBezTo>
                  <a:cubicBezTo>
                    <a:pt x="223" y="22"/>
                    <a:pt x="223" y="22"/>
                    <a:pt x="223" y="22"/>
                  </a:cubicBezTo>
                  <a:cubicBezTo>
                    <a:pt x="214" y="22"/>
                    <a:pt x="207" y="22"/>
                    <a:pt x="203" y="22"/>
                  </a:cubicBezTo>
                  <a:cubicBezTo>
                    <a:pt x="201" y="22"/>
                    <a:pt x="201" y="22"/>
                    <a:pt x="201" y="22"/>
                  </a:cubicBezTo>
                  <a:cubicBezTo>
                    <a:pt x="201" y="27"/>
                    <a:pt x="201" y="27"/>
                    <a:pt x="201" y="27"/>
                  </a:cubicBezTo>
                  <a:cubicBezTo>
                    <a:pt x="201" y="28"/>
                    <a:pt x="201" y="28"/>
                    <a:pt x="201" y="28"/>
                  </a:cubicBezTo>
                  <a:cubicBezTo>
                    <a:pt x="201" y="29"/>
                    <a:pt x="201" y="29"/>
                    <a:pt x="201" y="29"/>
                  </a:cubicBezTo>
                  <a:cubicBezTo>
                    <a:pt x="200" y="29"/>
                    <a:pt x="200" y="29"/>
                    <a:pt x="200" y="29"/>
                  </a:cubicBezTo>
                  <a:cubicBezTo>
                    <a:pt x="194" y="32"/>
                    <a:pt x="194" y="32"/>
                    <a:pt x="194" y="32"/>
                  </a:cubicBezTo>
                  <a:cubicBezTo>
                    <a:pt x="193" y="31"/>
                    <a:pt x="193" y="31"/>
                    <a:pt x="193" y="31"/>
                  </a:cubicBezTo>
                  <a:cubicBezTo>
                    <a:pt x="187" y="26"/>
                    <a:pt x="184" y="24"/>
                    <a:pt x="182" y="25"/>
                  </a:cubicBezTo>
                  <a:cubicBezTo>
                    <a:pt x="168" y="32"/>
                    <a:pt x="160" y="35"/>
                    <a:pt x="158" y="34"/>
                  </a:cubicBezTo>
                  <a:cubicBezTo>
                    <a:pt x="156" y="34"/>
                    <a:pt x="154" y="36"/>
                    <a:pt x="151" y="38"/>
                  </a:cubicBezTo>
                  <a:cubicBezTo>
                    <a:pt x="150" y="40"/>
                    <a:pt x="150" y="40"/>
                    <a:pt x="150" y="40"/>
                  </a:cubicBezTo>
                  <a:cubicBezTo>
                    <a:pt x="149" y="38"/>
                    <a:pt x="149" y="38"/>
                    <a:pt x="149" y="38"/>
                  </a:cubicBezTo>
                  <a:cubicBezTo>
                    <a:pt x="145" y="35"/>
                    <a:pt x="143" y="32"/>
                    <a:pt x="143" y="29"/>
                  </a:cubicBezTo>
                  <a:cubicBezTo>
                    <a:pt x="143" y="28"/>
                    <a:pt x="145" y="24"/>
                    <a:pt x="150" y="19"/>
                  </a:cubicBezTo>
                  <a:cubicBezTo>
                    <a:pt x="156" y="13"/>
                    <a:pt x="159" y="9"/>
                    <a:pt x="159" y="8"/>
                  </a:cubicBezTo>
                  <a:cubicBezTo>
                    <a:pt x="157" y="6"/>
                    <a:pt x="157" y="6"/>
                    <a:pt x="157" y="6"/>
                  </a:cubicBezTo>
                  <a:cubicBezTo>
                    <a:pt x="156" y="6"/>
                    <a:pt x="153" y="7"/>
                    <a:pt x="149" y="10"/>
                  </a:cubicBezTo>
                  <a:cubicBezTo>
                    <a:pt x="145" y="13"/>
                    <a:pt x="142" y="14"/>
                    <a:pt x="141" y="14"/>
                  </a:cubicBezTo>
                  <a:cubicBezTo>
                    <a:pt x="140" y="14"/>
                    <a:pt x="139" y="13"/>
                    <a:pt x="139" y="11"/>
                  </a:cubicBezTo>
                  <a:cubicBezTo>
                    <a:pt x="138" y="10"/>
                    <a:pt x="138" y="10"/>
                    <a:pt x="138" y="10"/>
                  </a:cubicBezTo>
                  <a:cubicBezTo>
                    <a:pt x="135" y="4"/>
                    <a:pt x="135" y="4"/>
                    <a:pt x="135" y="4"/>
                  </a:cubicBezTo>
                  <a:cubicBezTo>
                    <a:pt x="127" y="8"/>
                    <a:pt x="127" y="8"/>
                    <a:pt x="127" y="8"/>
                  </a:cubicBezTo>
                  <a:cubicBezTo>
                    <a:pt x="126" y="9"/>
                    <a:pt x="126" y="9"/>
                    <a:pt x="126" y="9"/>
                  </a:cubicBezTo>
                  <a:cubicBezTo>
                    <a:pt x="126" y="8"/>
                    <a:pt x="126" y="8"/>
                    <a:pt x="126" y="8"/>
                  </a:cubicBezTo>
                  <a:cubicBezTo>
                    <a:pt x="125" y="8"/>
                    <a:pt x="125" y="8"/>
                    <a:pt x="125" y="8"/>
                  </a:cubicBezTo>
                  <a:cubicBezTo>
                    <a:pt x="120" y="5"/>
                    <a:pt x="115" y="3"/>
                    <a:pt x="109" y="1"/>
                  </a:cubicBezTo>
                  <a:cubicBezTo>
                    <a:pt x="106" y="0"/>
                    <a:pt x="102" y="2"/>
                    <a:pt x="99" y="6"/>
                  </a:cubicBezTo>
                  <a:cubicBezTo>
                    <a:pt x="102" y="12"/>
                    <a:pt x="102" y="12"/>
                    <a:pt x="102" y="12"/>
                  </a:cubicBezTo>
                  <a:cubicBezTo>
                    <a:pt x="105" y="18"/>
                    <a:pt x="106" y="22"/>
                    <a:pt x="105" y="25"/>
                  </a:cubicBezTo>
                  <a:cubicBezTo>
                    <a:pt x="104" y="26"/>
                    <a:pt x="103" y="27"/>
                    <a:pt x="101" y="27"/>
                  </a:cubicBezTo>
                  <a:cubicBezTo>
                    <a:pt x="99" y="28"/>
                    <a:pt x="95" y="27"/>
                    <a:pt x="91" y="24"/>
                  </a:cubicBezTo>
                  <a:cubicBezTo>
                    <a:pt x="87" y="21"/>
                    <a:pt x="85" y="19"/>
                    <a:pt x="82" y="18"/>
                  </a:cubicBezTo>
                  <a:cubicBezTo>
                    <a:pt x="77" y="16"/>
                    <a:pt x="77" y="16"/>
                    <a:pt x="77" y="16"/>
                  </a:cubicBezTo>
                  <a:cubicBezTo>
                    <a:pt x="77" y="16"/>
                    <a:pt x="77" y="16"/>
                    <a:pt x="77" y="16"/>
                  </a:cubicBezTo>
                  <a:cubicBezTo>
                    <a:pt x="77" y="16"/>
                    <a:pt x="77" y="16"/>
                    <a:pt x="77" y="16"/>
                  </a:cubicBezTo>
                  <a:cubicBezTo>
                    <a:pt x="78" y="17"/>
                    <a:pt x="78" y="17"/>
                    <a:pt x="78" y="17"/>
                  </a:cubicBezTo>
                  <a:cubicBezTo>
                    <a:pt x="78" y="26"/>
                    <a:pt x="78" y="26"/>
                    <a:pt x="78" y="26"/>
                  </a:cubicBezTo>
                  <a:cubicBezTo>
                    <a:pt x="71" y="33"/>
                    <a:pt x="71" y="33"/>
                    <a:pt x="71" y="33"/>
                  </a:cubicBezTo>
                  <a:cubicBezTo>
                    <a:pt x="71" y="40"/>
                    <a:pt x="71" y="40"/>
                    <a:pt x="71" y="40"/>
                  </a:cubicBezTo>
                  <a:cubicBezTo>
                    <a:pt x="74" y="47"/>
                    <a:pt x="74" y="47"/>
                    <a:pt x="74" y="47"/>
                  </a:cubicBezTo>
                  <a:cubicBezTo>
                    <a:pt x="75" y="48"/>
                    <a:pt x="75" y="48"/>
                    <a:pt x="75" y="48"/>
                  </a:cubicBezTo>
                  <a:cubicBezTo>
                    <a:pt x="70" y="54"/>
                    <a:pt x="70" y="54"/>
                    <a:pt x="70" y="54"/>
                  </a:cubicBezTo>
                  <a:cubicBezTo>
                    <a:pt x="67" y="61"/>
                    <a:pt x="67" y="61"/>
                    <a:pt x="67" y="61"/>
                  </a:cubicBezTo>
                  <a:cubicBezTo>
                    <a:pt x="67" y="61"/>
                    <a:pt x="67" y="61"/>
                    <a:pt x="67" y="61"/>
                  </a:cubicBezTo>
                  <a:cubicBezTo>
                    <a:pt x="61" y="67"/>
                    <a:pt x="61" y="67"/>
                    <a:pt x="61" y="67"/>
                  </a:cubicBezTo>
                  <a:cubicBezTo>
                    <a:pt x="51" y="90"/>
                    <a:pt x="51" y="90"/>
                    <a:pt x="51" y="90"/>
                  </a:cubicBezTo>
                  <a:cubicBezTo>
                    <a:pt x="52" y="102"/>
                    <a:pt x="52" y="102"/>
                    <a:pt x="52" y="102"/>
                  </a:cubicBezTo>
                  <a:cubicBezTo>
                    <a:pt x="51" y="103"/>
                    <a:pt x="51" y="103"/>
                    <a:pt x="51" y="103"/>
                  </a:cubicBezTo>
                  <a:cubicBezTo>
                    <a:pt x="30" y="115"/>
                    <a:pt x="30" y="115"/>
                    <a:pt x="30" y="115"/>
                  </a:cubicBezTo>
                  <a:cubicBezTo>
                    <a:pt x="29" y="118"/>
                    <a:pt x="29" y="118"/>
                    <a:pt x="29" y="118"/>
                  </a:cubicBezTo>
                  <a:cubicBezTo>
                    <a:pt x="31" y="124"/>
                    <a:pt x="31" y="124"/>
                    <a:pt x="31" y="124"/>
                  </a:cubicBezTo>
                  <a:cubicBezTo>
                    <a:pt x="31" y="124"/>
                    <a:pt x="31" y="124"/>
                    <a:pt x="31" y="124"/>
                  </a:cubicBezTo>
                  <a:cubicBezTo>
                    <a:pt x="31" y="125"/>
                    <a:pt x="31" y="125"/>
                    <a:pt x="31" y="125"/>
                  </a:cubicBezTo>
                  <a:cubicBezTo>
                    <a:pt x="29" y="133"/>
                    <a:pt x="29" y="133"/>
                    <a:pt x="29" y="133"/>
                  </a:cubicBezTo>
                  <a:cubicBezTo>
                    <a:pt x="21" y="132"/>
                    <a:pt x="21" y="132"/>
                    <a:pt x="21" y="132"/>
                  </a:cubicBezTo>
                  <a:cubicBezTo>
                    <a:pt x="19" y="143"/>
                    <a:pt x="19" y="143"/>
                    <a:pt x="19" y="143"/>
                  </a:cubicBezTo>
                  <a:cubicBezTo>
                    <a:pt x="7" y="143"/>
                    <a:pt x="7" y="143"/>
                    <a:pt x="7" y="143"/>
                  </a:cubicBezTo>
                  <a:cubicBezTo>
                    <a:pt x="5" y="147"/>
                    <a:pt x="5" y="147"/>
                    <a:pt x="5" y="147"/>
                  </a:cubicBezTo>
                  <a:cubicBezTo>
                    <a:pt x="5" y="147"/>
                    <a:pt x="5" y="147"/>
                    <a:pt x="5" y="147"/>
                  </a:cubicBezTo>
                  <a:cubicBezTo>
                    <a:pt x="2" y="154"/>
                    <a:pt x="2" y="154"/>
                    <a:pt x="2" y="154"/>
                  </a:cubicBezTo>
                  <a:cubicBezTo>
                    <a:pt x="0" y="179"/>
                    <a:pt x="0" y="179"/>
                    <a:pt x="0" y="179"/>
                  </a:cubicBezTo>
                  <a:cubicBezTo>
                    <a:pt x="2" y="184"/>
                    <a:pt x="2" y="184"/>
                    <a:pt x="2" y="184"/>
                  </a:cubicBezTo>
                  <a:cubicBezTo>
                    <a:pt x="3" y="185"/>
                    <a:pt x="3" y="185"/>
                    <a:pt x="3" y="185"/>
                  </a:cubicBezTo>
                  <a:cubicBezTo>
                    <a:pt x="3" y="190"/>
                    <a:pt x="3" y="190"/>
                    <a:pt x="3" y="190"/>
                  </a:cubicBezTo>
                  <a:cubicBezTo>
                    <a:pt x="7" y="196"/>
                    <a:pt x="7" y="196"/>
                    <a:pt x="7" y="196"/>
                  </a:cubicBezTo>
                  <a:cubicBezTo>
                    <a:pt x="8" y="197"/>
                    <a:pt x="8" y="197"/>
                    <a:pt x="8" y="197"/>
                  </a:cubicBezTo>
                  <a:cubicBezTo>
                    <a:pt x="8" y="202"/>
                    <a:pt x="8" y="202"/>
                    <a:pt x="8" y="202"/>
                  </a:cubicBezTo>
                  <a:cubicBezTo>
                    <a:pt x="21" y="201"/>
                    <a:pt x="21" y="201"/>
                    <a:pt x="21" y="201"/>
                  </a:cubicBezTo>
                  <a:cubicBezTo>
                    <a:pt x="21" y="200"/>
                    <a:pt x="21" y="200"/>
                    <a:pt x="21" y="200"/>
                  </a:cubicBezTo>
                  <a:cubicBezTo>
                    <a:pt x="21" y="199"/>
                    <a:pt x="21" y="199"/>
                    <a:pt x="21" y="199"/>
                  </a:cubicBezTo>
                  <a:cubicBezTo>
                    <a:pt x="22" y="199"/>
                    <a:pt x="22" y="199"/>
                    <a:pt x="22" y="199"/>
                  </a:cubicBezTo>
                  <a:cubicBezTo>
                    <a:pt x="22" y="199"/>
                    <a:pt x="22" y="199"/>
                    <a:pt x="22" y="199"/>
                  </a:cubicBezTo>
                  <a:cubicBezTo>
                    <a:pt x="25" y="194"/>
                    <a:pt x="25" y="194"/>
                    <a:pt x="25" y="194"/>
                  </a:cubicBezTo>
                  <a:cubicBezTo>
                    <a:pt x="17" y="187"/>
                    <a:pt x="17" y="187"/>
                    <a:pt x="17" y="187"/>
                  </a:cubicBezTo>
                  <a:cubicBezTo>
                    <a:pt x="17" y="186"/>
                    <a:pt x="17" y="186"/>
                    <a:pt x="17" y="186"/>
                  </a:cubicBezTo>
                  <a:cubicBezTo>
                    <a:pt x="12" y="182"/>
                    <a:pt x="12" y="182"/>
                    <a:pt x="12" y="182"/>
                  </a:cubicBezTo>
                  <a:cubicBezTo>
                    <a:pt x="12" y="182"/>
                    <a:pt x="12" y="182"/>
                    <a:pt x="12" y="182"/>
                  </a:cubicBezTo>
                  <a:cubicBezTo>
                    <a:pt x="11" y="182"/>
                    <a:pt x="11" y="182"/>
                    <a:pt x="11" y="182"/>
                  </a:cubicBezTo>
                  <a:cubicBezTo>
                    <a:pt x="11" y="174"/>
                    <a:pt x="11" y="174"/>
                    <a:pt x="11" y="174"/>
                  </a:cubicBezTo>
                  <a:cubicBezTo>
                    <a:pt x="18" y="174"/>
                    <a:pt x="18" y="174"/>
                    <a:pt x="18" y="174"/>
                  </a:cubicBezTo>
                  <a:cubicBezTo>
                    <a:pt x="19" y="171"/>
                    <a:pt x="19" y="171"/>
                    <a:pt x="19" y="171"/>
                  </a:cubicBezTo>
                  <a:cubicBezTo>
                    <a:pt x="16" y="163"/>
                    <a:pt x="16" y="163"/>
                    <a:pt x="16" y="163"/>
                  </a:cubicBezTo>
                  <a:cubicBezTo>
                    <a:pt x="32" y="163"/>
                    <a:pt x="32" y="163"/>
                    <a:pt x="32" y="163"/>
                  </a:cubicBezTo>
                  <a:cubicBezTo>
                    <a:pt x="59" y="150"/>
                    <a:pt x="59" y="150"/>
                    <a:pt x="59" y="150"/>
                  </a:cubicBezTo>
                  <a:cubicBezTo>
                    <a:pt x="63" y="144"/>
                    <a:pt x="63" y="144"/>
                    <a:pt x="63" y="144"/>
                  </a:cubicBezTo>
                  <a:cubicBezTo>
                    <a:pt x="64" y="142"/>
                    <a:pt x="64" y="142"/>
                    <a:pt x="64" y="142"/>
                  </a:cubicBezTo>
                  <a:cubicBezTo>
                    <a:pt x="69" y="144"/>
                    <a:pt x="69" y="144"/>
                    <a:pt x="69" y="144"/>
                  </a:cubicBezTo>
                  <a:cubicBezTo>
                    <a:pt x="70" y="144"/>
                    <a:pt x="70" y="144"/>
                    <a:pt x="70" y="144"/>
                  </a:cubicBezTo>
                  <a:cubicBezTo>
                    <a:pt x="70" y="145"/>
                    <a:pt x="70" y="145"/>
                    <a:pt x="70" y="145"/>
                  </a:cubicBezTo>
                  <a:cubicBezTo>
                    <a:pt x="73" y="148"/>
                    <a:pt x="73" y="148"/>
                    <a:pt x="73" y="148"/>
                  </a:cubicBezTo>
                  <a:cubicBezTo>
                    <a:pt x="75" y="148"/>
                    <a:pt x="75" y="148"/>
                    <a:pt x="75" y="148"/>
                  </a:cubicBezTo>
                  <a:cubicBezTo>
                    <a:pt x="75" y="142"/>
                    <a:pt x="75" y="142"/>
                    <a:pt x="75" y="142"/>
                  </a:cubicBezTo>
                  <a:cubicBezTo>
                    <a:pt x="84" y="142"/>
                    <a:pt x="84" y="142"/>
                    <a:pt x="84" y="142"/>
                  </a:cubicBezTo>
                  <a:cubicBezTo>
                    <a:pt x="93" y="143"/>
                    <a:pt x="93" y="143"/>
                    <a:pt x="93" y="143"/>
                  </a:cubicBezTo>
                  <a:cubicBezTo>
                    <a:pt x="96" y="137"/>
                    <a:pt x="96" y="137"/>
                    <a:pt x="96" y="137"/>
                  </a:cubicBezTo>
                  <a:cubicBezTo>
                    <a:pt x="97" y="137"/>
                    <a:pt x="97" y="137"/>
                    <a:pt x="97" y="137"/>
                  </a:cubicBezTo>
                  <a:cubicBezTo>
                    <a:pt x="97" y="136"/>
                    <a:pt x="97" y="136"/>
                    <a:pt x="97" y="136"/>
                  </a:cubicBezTo>
                  <a:cubicBezTo>
                    <a:pt x="97" y="136"/>
                    <a:pt x="97" y="136"/>
                    <a:pt x="97" y="136"/>
                  </a:cubicBezTo>
                  <a:cubicBezTo>
                    <a:pt x="107" y="133"/>
                    <a:pt x="107" y="133"/>
                    <a:pt x="107" y="133"/>
                  </a:cubicBezTo>
                  <a:cubicBezTo>
                    <a:pt x="109" y="119"/>
                    <a:pt x="109" y="119"/>
                    <a:pt x="109" y="119"/>
                  </a:cubicBezTo>
                  <a:cubicBezTo>
                    <a:pt x="119" y="128"/>
                    <a:pt x="119" y="128"/>
                    <a:pt x="119" y="128"/>
                  </a:cubicBezTo>
                  <a:cubicBezTo>
                    <a:pt x="123" y="129"/>
                    <a:pt x="123" y="129"/>
                    <a:pt x="123" y="129"/>
                  </a:cubicBezTo>
                  <a:cubicBezTo>
                    <a:pt x="125" y="126"/>
                    <a:pt x="125" y="126"/>
                    <a:pt x="125" y="126"/>
                  </a:cubicBezTo>
                  <a:cubicBezTo>
                    <a:pt x="123" y="96"/>
                    <a:pt x="123" y="96"/>
                    <a:pt x="123" y="96"/>
                  </a:cubicBezTo>
                  <a:cubicBezTo>
                    <a:pt x="123" y="95"/>
                    <a:pt x="123" y="95"/>
                    <a:pt x="123" y="95"/>
                  </a:cubicBezTo>
                  <a:cubicBezTo>
                    <a:pt x="123" y="94"/>
                    <a:pt x="123" y="94"/>
                    <a:pt x="123" y="94"/>
                  </a:cubicBezTo>
                  <a:cubicBezTo>
                    <a:pt x="130" y="95"/>
                    <a:pt x="130" y="95"/>
                    <a:pt x="130" y="95"/>
                  </a:cubicBezTo>
                  <a:cubicBezTo>
                    <a:pt x="131" y="95"/>
                    <a:pt x="131" y="95"/>
                    <a:pt x="131" y="95"/>
                  </a:cubicBezTo>
                  <a:cubicBezTo>
                    <a:pt x="131" y="95"/>
                    <a:pt x="131" y="95"/>
                    <a:pt x="131" y="95"/>
                  </a:cubicBezTo>
                  <a:cubicBezTo>
                    <a:pt x="132" y="96"/>
                    <a:pt x="132" y="96"/>
                    <a:pt x="132" y="96"/>
                  </a:cubicBezTo>
                  <a:cubicBezTo>
                    <a:pt x="143" y="115"/>
                    <a:pt x="143" y="115"/>
                    <a:pt x="143" y="115"/>
                  </a:cubicBezTo>
                  <a:cubicBezTo>
                    <a:pt x="156" y="114"/>
                    <a:pt x="156" y="114"/>
                    <a:pt x="156" y="114"/>
                  </a:cubicBezTo>
                  <a:cubicBezTo>
                    <a:pt x="159" y="113"/>
                    <a:pt x="159" y="113"/>
                    <a:pt x="159" y="113"/>
                  </a:cubicBezTo>
                  <a:cubicBezTo>
                    <a:pt x="161" y="108"/>
                    <a:pt x="161" y="108"/>
                    <a:pt x="161" y="108"/>
                  </a:cubicBezTo>
                  <a:cubicBezTo>
                    <a:pt x="157" y="105"/>
                    <a:pt x="157" y="105"/>
                    <a:pt x="157" y="105"/>
                  </a:cubicBezTo>
                  <a:cubicBezTo>
                    <a:pt x="155" y="103"/>
                    <a:pt x="155" y="103"/>
                    <a:pt x="155" y="103"/>
                  </a:cubicBezTo>
                  <a:cubicBezTo>
                    <a:pt x="165" y="100"/>
                    <a:pt x="165" y="100"/>
                    <a:pt x="165" y="100"/>
                  </a:cubicBezTo>
                  <a:cubicBezTo>
                    <a:pt x="165" y="100"/>
                    <a:pt x="165" y="100"/>
                    <a:pt x="165" y="100"/>
                  </a:cubicBezTo>
                  <a:cubicBezTo>
                    <a:pt x="166" y="99"/>
                    <a:pt x="166" y="99"/>
                    <a:pt x="166" y="99"/>
                  </a:cubicBezTo>
                  <a:cubicBezTo>
                    <a:pt x="169" y="103"/>
                    <a:pt x="169" y="103"/>
                    <a:pt x="169" y="103"/>
                  </a:cubicBezTo>
                  <a:cubicBezTo>
                    <a:pt x="173" y="102"/>
                    <a:pt x="173" y="102"/>
                    <a:pt x="173" y="102"/>
                  </a:cubicBezTo>
                  <a:cubicBezTo>
                    <a:pt x="173" y="96"/>
                    <a:pt x="173" y="96"/>
                    <a:pt x="173" y="96"/>
                  </a:cubicBezTo>
                  <a:cubicBezTo>
                    <a:pt x="175" y="95"/>
                    <a:pt x="175" y="95"/>
                    <a:pt x="175" y="95"/>
                  </a:cubicBezTo>
                  <a:cubicBezTo>
                    <a:pt x="181" y="95"/>
                    <a:pt x="181" y="95"/>
                    <a:pt x="181" y="95"/>
                  </a:cubicBezTo>
                  <a:cubicBezTo>
                    <a:pt x="186" y="96"/>
                    <a:pt x="190" y="98"/>
                    <a:pt x="193" y="102"/>
                  </a:cubicBezTo>
                  <a:cubicBezTo>
                    <a:pt x="193" y="103"/>
                    <a:pt x="193" y="103"/>
                    <a:pt x="193" y="103"/>
                  </a:cubicBezTo>
                  <a:cubicBezTo>
                    <a:pt x="196" y="94"/>
                    <a:pt x="196" y="94"/>
                    <a:pt x="196" y="94"/>
                  </a:cubicBezTo>
                  <a:cubicBezTo>
                    <a:pt x="198" y="91"/>
                    <a:pt x="201" y="91"/>
                    <a:pt x="206" y="93"/>
                  </a:cubicBezTo>
                  <a:cubicBezTo>
                    <a:pt x="207" y="93"/>
                    <a:pt x="207" y="93"/>
                    <a:pt x="207" y="93"/>
                  </a:cubicBezTo>
                  <a:cubicBezTo>
                    <a:pt x="207" y="94"/>
                    <a:pt x="207" y="94"/>
                    <a:pt x="207" y="94"/>
                  </a:cubicBezTo>
                  <a:cubicBezTo>
                    <a:pt x="207" y="94"/>
                    <a:pt x="207" y="94"/>
                    <a:pt x="207" y="94"/>
                  </a:cubicBezTo>
                  <a:cubicBezTo>
                    <a:pt x="207" y="94"/>
                    <a:pt x="208" y="95"/>
                    <a:pt x="209" y="95"/>
                  </a:cubicBezTo>
                  <a:cubicBezTo>
                    <a:pt x="211" y="94"/>
                    <a:pt x="218" y="89"/>
                    <a:pt x="229" y="80"/>
                  </a:cubicBezTo>
                  <a:cubicBezTo>
                    <a:pt x="229" y="74"/>
                    <a:pt x="233" y="71"/>
                    <a:pt x="238" y="69"/>
                  </a:cubicBezTo>
                  <a:close/>
                </a:path>
              </a:pathLst>
            </a:custGeom>
            <a:solidFill>
              <a:srgbClr val="9DAC6E"/>
            </a:solidFill>
            <a:ln>
              <a:noFill/>
            </a:ln>
          </p:spPr>
          <p:txBody>
            <a:bodyPr/>
            <a:lstStyle/>
            <a:p>
              <a:pPr eaLnBrk="1" fontAlgn="auto" hangingPunct="1">
                <a:spcBef>
                  <a:spcPct val="0"/>
                </a:spcBef>
                <a:spcAft>
                  <a:spcPct val="0"/>
                </a:spcAft>
                <a:defRPr/>
              </a:pPr>
              <a:endParaRPr altLang="en-US" lang="zh-CN">
                <a:solidFill>
                  <a:prstClr val="black"/>
                </a:solidFill>
                <a:latin typeface="+mn-lt"/>
                <a:ea typeface="+mn-ea"/>
                <a:cs typeface="+mn-cs"/>
              </a:endParaRPr>
            </a:p>
          </p:txBody>
        </p:sp>
        <p:sp>
          <p:nvSpPr>
            <p:cNvPr descr="e7d195523061f1c0c989bbdf341b111e769f2ee359bd8df638E53E9931A62DC22263A6E1A75FFBC630BB5D77BA969D9175F253EB94D93A1189E24A7D909BAD0376573965191318DE1FD009565C070D0758BE63ED47B2EDEAEFD1491E7B0038213023A305BCF006E3798DBB2482D0E5E2726A092F830F433217DDFCCE0A26D9F1878A601591CFE0EAC469AB99BE5D3F68" id="43" name="矩形 43">
              <a:extLst>
                <a:ext uri="{FF2B5EF4-FFF2-40B4-BE49-F238E27FC236}">
                  <a16:creationId xmlns:a16="http://schemas.microsoft.com/office/drawing/2014/main" id="{CEB80495-BFE3-448A-B7A3-FFCAD391BBEC}"/>
                </a:ext>
              </a:extLst>
            </p:cNvPr>
            <p:cNvSpPr>
              <a:spLocks noChangeArrowheads="1"/>
            </p:cNvSpPr>
            <p:nvPr/>
          </p:nvSpPr>
          <p:spPr bwMode="auto">
            <a:xfrm>
              <a:off x="7752973" y="1972102"/>
              <a:ext cx="2000887" cy="8915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a:solidFill>
                    <a:schemeClr val="tx1"/>
                  </a:solidFill>
                  <a:latin charset="0" panose="020b0604020202020204" pitchFamily="34" typeface="Arial"/>
                  <a:ea charset="-122" panose="020b0503020204020204" pitchFamily="34" typeface="微软雅黑"/>
                  <a:cs charset="-122" panose="020b0503020204020204" pitchFamily="34" typeface="微软雅黑"/>
                </a:defRPr>
              </a:lvl1pPr>
              <a:lvl2pPr indent="-285750" marL="742950">
                <a:defRPr>
                  <a:solidFill>
                    <a:schemeClr val="tx1"/>
                  </a:solidFill>
                  <a:latin charset="0" panose="020b0604020202020204" pitchFamily="34" typeface="Arial"/>
                  <a:ea charset="-122" panose="020b0503020204020204" pitchFamily="34" typeface="微软雅黑"/>
                  <a:cs charset="-122" panose="020b0503020204020204" pitchFamily="34" typeface="微软雅黑"/>
                </a:defRPr>
              </a:lvl2pPr>
              <a:lvl3pPr indent="-228600" marL="1143000">
                <a:defRPr>
                  <a:solidFill>
                    <a:schemeClr val="tx1"/>
                  </a:solidFill>
                  <a:latin charset="0" panose="020b0604020202020204" pitchFamily="34" typeface="Arial"/>
                  <a:ea charset="-122" panose="020b0503020204020204" pitchFamily="34" typeface="微软雅黑"/>
                  <a:cs charset="-122" panose="020b0503020204020204" pitchFamily="34" typeface="微软雅黑"/>
                </a:defRPr>
              </a:lvl3pPr>
              <a:lvl4pPr indent="-228600" marL="1600200">
                <a:defRPr>
                  <a:solidFill>
                    <a:schemeClr val="tx1"/>
                  </a:solidFill>
                  <a:latin charset="0" panose="020b0604020202020204" pitchFamily="34" typeface="Arial"/>
                  <a:ea charset="-122" panose="020b0503020204020204" pitchFamily="34" typeface="微软雅黑"/>
                  <a:cs charset="-122" panose="020b0503020204020204" pitchFamily="34" typeface="微软雅黑"/>
                </a:defRPr>
              </a:lvl4pPr>
              <a:lvl5pPr indent="-228600" marL="2057400">
                <a:defRPr>
                  <a:solidFill>
                    <a:schemeClr val="tx1"/>
                  </a:solidFill>
                  <a:latin charset="0" panose="020b0604020202020204" pitchFamily="34" typeface="Arial"/>
                  <a:ea charset="-122" panose="020b0503020204020204" pitchFamily="34" typeface="微软雅黑"/>
                  <a:cs charset="-122" panose="020b0503020204020204" pitchFamily="34" typeface="微软雅黑"/>
                </a:defRPr>
              </a:lvl5pPr>
              <a:lvl6pPr fontAlgn="base" indent="-228600" marL="2514600">
                <a:spcBef>
                  <a:spcPct val="0"/>
                </a:spcBef>
                <a:spcAft>
                  <a:spcPct val="0"/>
                </a:spcAft>
                <a:defRPr>
                  <a:solidFill>
                    <a:schemeClr val="tx1"/>
                  </a:solidFill>
                  <a:latin charset="0" panose="020b0604020202020204" pitchFamily="34" typeface="Arial"/>
                  <a:ea charset="-122" panose="020b0503020204020204" pitchFamily="34" typeface="微软雅黑"/>
                  <a:cs charset="-122" panose="020b0503020204020204" pitchFamily="34" typeface="微软雅黑"/>
                </a:defRPr>
              </a:lvl6pPr>
              <a:lvl7pPr fontAlgn="base" indent="-228600" marL="2971800">
                <a:spcBef>
                  <a:spcPct val="0"/>
                </a:spcBef>
                <a:spcAft>
                  <a:spcPct val="0"/>
                </a:spcAft>
                <a:defRPr>
                  <a:solidFill>
                    <a:schemeClr val="tx1"/>
                  </a:solidFill>
                  <a:latin charset="0" panose="020b0604020202020204" pitchFamily="34" typeface="Arial"/>
                  <a:ea charset="-122" panose="020b0503020204020204" pitchFamily="34" typeface="微软雅黑"/>
                  <a:cs charset="-122" panose="020b0503020204020204" pitchFamily="34" typeface="微软雅黑"/>
                </a:defRPr>
              </a:lvl7pPr>
              <a:lvl8pPr fontAlgn="base" indent="-228600" marL="3429000">
                <a:spcBef>
                  <a:spcPct val="0"/>
                </a:spcBef>
                <a:spcAft>
                  <a:spcPct val="0"/>
                </a:spcAft>
                <a:defRPr>
                  <a:solidFill>
                    <a:schemeClr val="tx1"/>
                  </a:solidFill>
                  <a:latin charset="0" panose="020b0604020202020204" pitchFamily="34" typeface="Arial"/>
                  <a:ea charset="-122" panose="020b0503020204020204" pitchFamily="34" typeface="微软雅黑"/>
                  <a:cs charset="-122" panose="020b0503020204020204" pitchFamily="34" typeface="微软雅黑"/>
                </a:defRPr>
              </a:lvl8pPr>
              <a:lvl9pPr fontAlgn="base" indent="-228600" marL="3886200">
                <a:spcBef>
                  <a:spcPct val="0"/>
                </a:spcBef>
                <a:spcAft>
                  <a:spcPct val="0"/>
                </a:spcAft>
                <a:defRPr>
                  <a:solidFill>
                    <a:schemeClr val="tx1"/>
                  </a:solidFill>
                  <a:latin charset="0" panose="020b0604020202020204" pitchFamily="34" typeface="Arial"/>
                  <a:ea charset="-122" panose="020b0503020204020204" pitchFamily="34" typeface="微软雅黑"/>
                  <a:cs charset="-122" panose="020b0503020204020204" pitchFamily="34" typeface="微软雅黑"/>
                </a:defRPr>
              </a:lvl9pPr>
            </a:lstStyle>
            <a:p>
              <a:pPr eaLnBrk="1" hangingPunct="1">
                <a:lnSpc>
                  <a:spcPct val="125000"/>
                </a:lnSpc>
                <a:spcAft>
                  <a:spcPts val="600"/>
                </a:spcAft>
              </a:pPr>
              <a:r>
                <a:rPr altLang="zh-CN" lang="en-US" sz="1400">
                  <a:latin typeface="+mn-lt"/>
                  <a:ea charset="-122" panose="02010600030101010101" pitchFamily="2" typeface="宋体"/>
                </a:rPr>
                <a:t>do eiusmod tempor incididunt ut labore et dolore magna aliqua.</a:t>
              </a:r>
            </a:p>
          </p:txBody>
        </p:sp>
      </p:grpSp>
      <p:grpSp>
        <p:nvGrpSpPr>
          <p:cNvPr id="44" name="组合 43">
            <a:extLst>
              <a:ext uri="{FF2B5EF4-FFF2-40B4-BE49-F238E27FC236}">
                <a16:creationId xmlns:a16="http://schemas.microsoft.com/office/drawing/2014/main" id="{F3B00F61-04D2-4E4D-A38D-ECE871780C32}"/>
              </a:ext>
            </a:extLst>
          </p:cNvPr>
          <p:cNvGrpSpPr/>
          <p:nvPr/>
        </p:nvGrpSpPr>
        <p:grpSpPr>
          <a:xfrm>
            <a:off x="7564950" y="3306972"/>
            <a:ext cx="2964501" cy="880882"/>
            <a:chOff x="6789358" y="3146212"/>
            <a:chExt cx="2964501" cy="880882"/>
          </a:xfrm>
        </p:grpSpPr>
        <p:sp>
          <p:nvSpPr>
            <p:cNvPr descr="e7d195523061f1c0c989bbdf341b111e769f2ee359bd8df638E53E9931A62DC22263A6E1A75FFBC630BB5D77BA969D9175F253EB94D93A1189E24A7D909BAD0376573965191318DE1FD009565C070D0758BE63ED47B2EDEAEFD1491E7B0038213023A305BCF006E3798DBB2482D0E5E2726A092F830F433217DDFCCE0A26D9F1878A601591CFE0EAC469AB99BE5D3F68" id="45" name="Freeform 29">
              <a:extLst>
                <a:ext uri="{FF2B5EF4-FFF2-40B4-BE49-F238E27FC236}">
                  <a16:creationId xmlns:a16="http://schemas.microsoft.com/office/drawing/2014/main" id="{94DD2B68-8103-4672-8CA6-8B920CC6BD2D}"/>
                </a:ext>
              </a:extLst>
            </p:cNvPr>
            <p:cNvSpPr/>
            <p:nvPr/>
          </p:nvSpPr>
          <p:spPr bwMode="auto">
            <a:xfrm>
              <a:off x="6789358" y="3318523"/>
              <a:ext cx="825500" cy="555625"/>
            </a:xfrm>
            <a:custGeom>
              <a:gdLst>
                <a:gd fmla="*/ 47 w 268" name="T0"/>
                <a:gd fmla="*/ 2 h 182" name="T1"/>
                <a:gd fmla="*/ 36 w 268" name="T2"/>
                <a:gd fmla="*/ 5 h 182" name="T3"/>
                <a:gd fmla="*/ 34 w 268" name="T4"/>
                <a:gd fmla="*/ 9 h 182" name="T5"/>
                <a:gd fmla="*/ 29 w 268" name="T6"/>
                <a:gd fmla="*/ 17 h 182" name="T7"/>
                <a:gd fmla="*/ 21 w 268" name="T8"/>
                <a:gd fmla="*/ 23 h 182" name="T9"/>
                <a:gd fmla="*/ 11 w 268" name="T10"/>
                <a:gd fmla="*/ 17 h 182" name="T11"/>
                <a:gd fmla="*/ 0 w 268" name="T12"/>
                <a:gd fmla="*/ 19 h 182" name="T13"/>
                <a:gd fmla="*/ 16 w 268" name="T14"/>
                <a:gd fmla="*/ 30 h 182" name="T15"/>
                <a:gd fmla="*/ 17 w 268" name="T16"/>
                <a:gd fmla="*/ 31 h 182" name="T17"/>
                <a:gd fmla="*/ 18 w 268" name="T18"/>
                <a:gd fmla="*/ 51 h 182" name="T19"/>
                <a:gd fmla="*/ 30 w 268" name="T20"/>
                <a:gd fmla="*/ 75 h 182" name="T21"/>
                <a:gd fmla="*/ 38 w 268" name="T22"/>
                <a:gd fmla="*/ 67 h 182" name="T23"/>
                <a:gd fmla="*/ 49 w 268" name="T24"/>
                <a:gd fmla="*/ 65 h 182" name="T25"/>
                <a:gd fmla="*/ 49 w 268" name="T26"/>
                <a:gd fmla="*/ 65 h 182" name="T27"/>
                <a:gd fmla="*/ 59 w 268" name="T28"/>
                <a:gd fmla="*/ 77 h 182" name="T29"/>
                <a:gd fmla="*/ 63 w 268" name="T30"/>
                <a:gd fmla="*/ 88 h 182" name="T31"/>
                <a:gd fmla="*/ 62 w 268" name="T32"/>
                <a:gd fmla="*/ 97 h 182" name="T33"/>
                <a:gd fmla="*/ 69 w 268" name="T34"/>
                <a:gd fmla="*/ 107 h 182" name="T35"/>
                <a:gd fmla="*/ 79 w 268" name="T36"/>
                <a:gd fmla="*/ 104 h 182" name="T37"/>
                <a:gd fmla="*/ 83 w 268" name="T38"/>
                <a:gd fmla="*/ 108 h 182" name="T39"/>
                <a:gd fmla="*/ 96 w 268" name="T40"/>
                <a:gd fmla="*/ 113 h 182" name="T41"/>
                <a:gd fmla="*/ 105 w 268" name="T42"/>
                <a:gd fmla="*/ 110 h 182" name="T43"/>
                <a:gd fmla="*/ 109 w 268" name="T44"/>
                <a:gd fmla="*/ 105 h 182" name="T45"/>
                <a:gd fmla="*/ 115 w 268" name="T46"/>
                <a:gd fmla="*/ 121 h 182" name="T47"/>
                <a:gd fmla="*/ 131 w 268" name="T48"/>
                <a:gd fmla="*/ 136 h 182" name="T49"/>
                <a:gd fmla="*/ 133 w 268" name="T50"/>
                <a:gd fmla="*/ 161 h 182" name="T51"/>
                <a:gd fmla="*/ 143 w 268" name="T52"/>
                <a:gd fmla="*/ 166 h 182" name="T53"/>
                <a:gd fmla="*/ 149 w 268" name="T54"/>
                <a:gd fmla="*/ 182 h 182" name="T55"/>
                <a:gd fmla="*/ 185 w 268" name="T56"/>
                <a:gd fmla="*/ 151 h 182" name="T57"/>
                <a:gd fmla="*/ 200 w 268" name="T58"/>
                <a:gd fmla="*/ 136 h 182" name="T59"/>
                <a:gd fmla="*/ 226 w 268" name="T60"/>
                <a:gd fmla="*/ 113 h 182" name="T61"/>
                <a:gd fmla="*/ 235 w 268" name="T62"/>
                <a:gd fmla="*/ 105 h 182" name="T63"/>
                <a:gd fmla="*/ 238 w 268" name="T64"/>
                <a:gd fmla="*/ 85 h 182" name="T65"/>
                <a:gd fmla="*/ 247 w 268" name="T66"/>
                <a:gd fmla="*/ 83 h 182" name="T67"/>
                <a:gd fmla="*/ 261 w 268" name="T68"/>
                <a:gd fmla="*/ 99 h 182" name="T69"/>
                <a:gd fmla="*/ 259 w 268" name="T70"/>
                <a:gd fmla="*/ 87 h 182" name="T71"/>
                <a:gd fmla="*/ 268 w 268" name="T72"/>
                <a:gd fmla="*/ 79 h 182" name="T73"/>
                <a:gd fmla="*/ 263 w 268" name="T74"/>
                <a:gd fmla="*/ 63 h 182" name="T75"/>
                <a:gd fmla="*/ 245 w 268" name="T76"/>
                <a:gd fmla="*/ 55 h 182" name="T77"/>
                <a:gd fmla="*/ 240 w 268" name="T78"/>
                <a:gd fmla="*/ 54 h 182" name="T79"/>
                <a:gd fmla="*/ 234 w 268" name="T80"/>
                <a:gd fmla="*/ 55 h 182" name="T81"/>
                <a:gd fmla="*/ 223 w 268" name="T82"/>
                <a:gd fmla="*/ 55 h 182" name="T83"/>
                <a:gd fmla="*/ 222 w 268" name="T84"/>
                <a:gd fmla="*/ 69 h 182" name="T85"/>
                <a:gd fmla="*/ 207 w 268" name="T86"/>
                <a:gd fmla="*/ 71 h 182" name="T87"/>
                <a:gd fmla="*/ 187 w 268" name="T88"/>
                <a:gd fmla="*/ 53 h 182" name="T89"/>
                <a:gd fmla="*/ 183 w 268" name="T90"/>
                <a:gd fmla="*/ 44 h 182" name="T91"/>
                <a:gd fmla="*/ 184 w 268" name="T92"/>
                <a:gd fmla="*/ 49 h 182" name="T93"/>
                <a:gd fmla="*/ 179 w 268" name="T94"/>
                <a:gd fmla="*/ 60 h 182" name="T95"/>
                <a:gd fmla="*/ 167 w 268" name="T96"/>
                <a:gd fmla="*/ 57 h 182" name="T97"/>
                <a:gd fmla="*/ 166 w 268" name="T98"/>
                <a:gd fmla="*/ 47 h 182" name="T99"/>
                <a:gd fmla="*/ 156 w 268" name="T100"/>
                <a:gd fmla="*/ 42 h 182" name="T101"/>
                <a:gd fmla="*/ 144 w 268" name="T102"/>
                <a:gd fmla="*/ 35 h 182" name="T103"/>
                <a:gd fmla="*/ 127 w 268" name="T104"/>
                <a:gd fmla="*/ 29 h 182" name="T105"/>
                <a:gd fmla="*/ 117 w 268" name="T106"/>
                <a:gd fmla="*/ 33 h 182" name="T107"/>
                <a:gd fmla="*/ 112 w 268" name="T108"/>
                <a:gd fmla="*/ 24 h 182" name="T109"/>
                <a:gd fmla="*/ 98 w 268" name="T110"/>
                <a:gd fmla="*/ 23 h 182" name="T111"/>
                <a:gd fmla="*/ 82 w 268" name="T112"/>
                <a:gd fmla="*/ 27 h 182" name="T113"/>
                <a:gd fmla="*/ 67 w 268" name="T114"/>
                <a:gd fmla="*/ 26 h 182" name="T1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b="b" l="0" r="r" t="0"/>
              <a:pathLst>
                <a:path h="182" w="268">
                  <a:moveTo>
                    <a:pt x="52" y="8"/>
                  </a:moveTo>
                  <a:cubicBezTo>
                    <a:pt x="51" y="0"/>
                    <a:pt x="51" y="0"/>
                    <a:pt x="51" y="0"/>
                  </a:cubicBezTo>
                  <a:cubicBezTo>
                    <a:pt x="47" y="2"/>
                    <a:pt x="47" y="2"/>
                    <a:pt x="47" y="2"/>
                  </a:cubicBezTo>
                  <a:cubicBezTo>
                    <a:pt x="46" y="2"/>
                    <a:pt x="46" y="2"/>
                    <a:pt x="46" y="2"/>
                  </a:cubicBezTo>
                  <a:cubicBezTo>
                    <a:pt x="37" y="6"/>
                    <a:pt x="37" y="6"/>
                    <a:pt x="37" y="6"/>
                  </a:cubicBezTo>
                  <a:cubicBezTo>
                    <a:pt x="36" y="5"/>
                    <a:pt x="36" y="5"/>
                    <a:pt x="36" y="5"/>
                  </a:cubicBezTo>
                  <a:cubicBezTo>
                    <a:pt x="35" y="5"/>
                    <a:pt x="35" y="5"/>
                    <a:pt x="35" y="5"/>
                  </a:cubicBezTo>
                  <a:cubicBezTo>
                    <a:pt x="35" y="9"/>
                    <a:pt x="35" y="9"/>
                    <a:pt x="35" y="9"/>
                  </a:cubicBezTo>
                  <a:cubicBezTo>
                    <a:pt x="34" y="9"/>
                    <a:pt x="34" y="9"/>
                    <a:pt x="34" y="9"/>
                  </a:cubicBezTo>
                  <a:cubicBezTo>
                    <a:pt x="29" y="17"/>
                    <a:pt x="29" y="17"/>
                    <a:pt x="29" y="17"/>
                  </a:cubicBezTo>
                  <a:cubicBezTo>
                    <a:pt x="29" y="17"/>
                    <a:pt x="29" y="17"/>
                    <a:pt x="29" y="17"/>
                  </a:cubicBezTo>
                  <a:cubicBezTo>
                    <a:pt x="29" y="17"/>
                    <a:pt x="29" y="17"/>
                    <a:pt x="29" y="17"/>
                  </a:cubicBezTo>
                  <a:cubicBezTo>
                    <a:pt x="29" y="17"/>
                    <a:pt x="29" y="17"/>
                    <a:pt x="29" y="17"/>
                  </a:cubicBezTo>
                  <a:cubicBezTo>
                    <a:pt x="21" y="23"/>
                    <a:pt x="21" y="23"/>
                    <a:pt x="21" y="23"/>
                  </a:cubicBezTo>
                  <a:cubicBezTo>
                    <a:pt x="21" y="23"/>
                    <a:pt x="21" y="23"/>
                    <a:pt x="21" y="23"/>
                  </a:cubicBezTo>
                  <a:cubicBezTo>
                    <a:pt x="21" y="24"/>
                    <a:pt x="21" y="24"/>
                    <a:pt x="21" y="24"/>
                  </a:cubicBezTo>
                  <a:cubicBezTo>
                    <a:pt x="19" y="23"/>
                    <a:pt x="19" y="23"/>
                    <a:pt x="19" y="23"/>
                  </a:cubicBezTo>
                  <a:cubicBezTo>
                    <a:pt x="15" y="21"/>
                    <a:pt x="11" y="19"/>
                    <a:pt x="11" y="17"/>
                  </a:cubicBezTo>
                  <a:cubicBezTo>
                    <a:pt x="10" y="16"/>
                    <a:pt x="9" y="16"/>
                    <a:pt x="9" y="15"/>
                  </a:cubicBezTo>
                  <a:cubicBezTo>
                    <a:pt x="3" y="16"/>
                    <a:pt x="3" y="16"/>
                    <a:pt x="3" y="16"/>
                  </a:cubicBezTo>
                  <a:cubicBezTo>
                    <a:pt x="0" y="19"/>
                    <a:pt x="0" y="19"/>
                    <a:pt x="0" y="19"/>
                  </a:cubicBezTo>
                  <a:cubicBezTo>
                    <a:pt x="9" y="27"/>
                    <a:pt x="9" y="27"/>
                    <a:pt x="9" y="27"/>
                  </a:cubicBezTo>
                  <a:cubicBezTo>
                    <a:pt x="15" y="29"/>
                    <a:pt x="15" y="29"/>
                    <a:pt x="15" y="29"/>
                  </a:cubicBezTo>
                  <a:cubicBezTo>
                    <a:pt x="16" y="30"/>
                    <a:pt x="16" y="30"/>
                    <a:pt x="16" y="30"/>
                  </a:cubicBezTo>
                  <a:cubicBezTo>
                    <a:pt x="16" y="30"/>
                    <a:pt x="16" y="30"/>
                    <a:pt x="16" y="30"/>
                  </a:cubicBezTo>
                  <a:cubicBezTo>
                    <a:pt x="17" y="31"/>
                    <a:pt x="17" y="31"/>
                    <a:pt x="17" y="31"/>
                  </a:cubicBezTo>
                  <a:cubicBezTo>
                    <a:pt x="17" y="31"/>
                    <a:pt x="17" y="31"/>
                    <a:pt x="17" y="31"/>
                  </a:cubicBezTo>
                  <a:cubicBezTo>
                    <a:pt x="18" y="39"/>
                    <a:pt x="18" y="39"/>
                    <a:pt x="18" y="39"/>
                  </a:cubicBezTo>
                  <a:cubicBezTo>
                    <a:pt x="18" y="39"/>
                    <a:pt x="18" y="39"/>
                    <a:pt x="18" y="39"/>
                  </a:cubicBezTo>
                  <a:cubicBezTo>
                    <a:pt x="18" y="51"/>
                    <a:pt x="18" y="51"/>
                    <a:pt x="18" y="51"/>
                  </a:cubicBezTo>
                  <a:cubicBezTo>
                    <a:pt x="20" y="59"/>
                    <a:pt x="20" y="59"/>
                    <a:pt x="20" y="59"/>
                  </a:cubicBezTo>
                  <a:cubicBezTo>
                    <a:pt x="25" y="70"/>
                    <a:pt x="25" y="70"/>
                    <a:pt x="25" y="70"/>
                  </a:cubicBezTo>
                  <a:cubicBezTo>
                    <a:pt x="30" y="75"/>
                    <a:pt x="30" y="75"/>
                    <a:pt x="30" y="75"/>
                  </a:cubicBezTo>
                  <a:cubicBezTo>
                    <a:pt x="35" y="72"/>
                    <a:pt x="35" y="72"/>
                    <a:pt x="35" y="72"/>
                  </a:cubicBezTo>
                  <a:cubicBezTo>
                    <a:pt x="38" y="68"/>
                    <a:pt x="38" y="68"/>
                    <a:pt x="38" y="68"/>
                  </a:cubicBezTo>
                  <a:cubicBezTo>
                    <a:pt x="38" y="67"/>
                    <a:pt x="38" y="67"/>
                    <a:pt x="38" y="67"/>
                  </a:cubicBezTo>
                  <a:cubicBezTo>
                    <a:pt x="38" y="67"/>
                    <a:pt x="38" y="67"/>
                    <a:pt x="38" y="67"/>
                  </a:cubicBezTo>
                  <a:cubicBezTo>
                    <a:pt x="44" y="61"/>
                    <a:pt x="44" y="61"/>
                    <a:pt x="44" y="61"/>
                  </a:cubicBezTo>
                  <a:cubicBezTo>
                    <a:pt x="49" y="65"/>
                    <a:pt x="49" y="65"/>
                    <a:pt x="49" y="65"/>
                  </a:cubicBezTo>
                  <a:cubicBezTo>
                    <a:pt x="49" y="65"/>
                    <a:pt x="49" y="65"/>
                    <a:pt x="49" y="65"/>
                  </a:cubicBezTo>
                  <a:cubicBezTo>
                    <a:pt x="49" y="65"/>
                    <a:pt x="49" y="65"/>
                    <a:pt x="49" y="65"/>
                  </a:cubicBezTo>
                  <a:cubicBezTo>
                    <a:pt x="49" y="65"/>
                    <a:pt x="49" y="65"/>
                    <a:pt x="49" y="65"/>
                  </a:cubicBezTo>
                  <a:cubicBezTo>
                    <a:pt x="49" y="66"/>
                    <a:pt x="49" y="66"/>
                    <a:pt x="49" y="66"/>
                  </a:cubicBezTo>
                  <a:cubicBezTo>
                    <a:pt x="53" y="75"/>
                    <a:pt x="53" y="75"/>
                    <a:pt x="53" y="75"/>
                  </a:cubicBezTo>
                  <a:cubicBezTo>
                    <a:pt x="59" y="77"/>
                    <a:pt x="59" y="77"/>
                    <a:pt x="59" y="77"/>
                  </a:cubicBezTo>
                  <a:cubicBezTo>
                    <a:pt x="63" y="87"/>
                    <a:pt x="63" y="87"/>
                    <a:pt x="63" y="87"/>
                  </a:cubicBezTo>
                  <a:cubicBezTo>
                    <a:pt x="63" y="87"/>
                    <a:pt x="63" y="87"/>
                    <a:pt x="63" y="87"/>
                  </a:cubicBezTo>
                  <a:cubicBezTo>
                    <a:pt x="63" y="88"/>
                    <a:pt x="63" y="88"/>
                    <a:pt x="63" y="88"/>
                  </a:cubicBezTo>
                  <a:cubicBezTo>
                    <a:pt x="62" y="97"/>
                    <a:pt x="62" y="97"/>
                    <a:pt x="62" y="97"/>
                  </a:cubicBezTo>
                  <a:cubicBezTo>
                    <a:pt x="62" y="97"/>
                    <a:pt x="62" y="97"/>
                    <a:pt x="62" y="97"/>
                  </a:cubicBezTo>
                  <a:cubicBezTo>
                    <a:pt x="62" y="97"/>
                    <a:pt x="62" y="97"/>
                    <a:pt x="62" y="97"/>
                  </a:cubicBezTo>
                  <a:cubicBezTo>
                    <a:pt x="59" y="105"/>
                    <a:pt x="59" y="105"/>
                    <a:pt x="59" y="105"/>
                  </a:cubicBezTo>
                  <a:cubicBezTo>
                    <a:pt x="64" y="109"/>
                    <a:pt x="64" y="109"/>
                    <a:pt x="64" y="109"/>
                  </a:cubicBezTo>
                  <a:cubicBezTo>
                    <a:pt x="69" y="107"/>
                    <a:pt x="69" y="107"/>
                    <a:pt x="69" y="107"/>
                  </a:cubicBezTo>
                  <a:cubicBezTo>
                    <a:pt x="73" y="102"/>
                    <a:pt x="73" y="102"/>
                    <a:pt x="73" y="102"/>
                  </a:cubicBezTo>
                  <a:cubicBezTo>
                    <a:pt x="75" y="103"/>
                    <a:pt x="75" y="103"/>
                    <a:pt x="75" y="103"/>
                  </a:cubicBezTo>
                  <a:cubicBezTo>
                    <a:pt x="79" y="104"/>
                    <a:pt x="79" y="104"/>
                    <a:pt x="79" y="104"/>
                  </a:cubicBezTo>
                  <a:cubicBezTo>
                    <a:pt x="79" y="104"/>
                    <a:pt x="79" y="104"/>
                    <a:pt x="79" y="104"/>
                  </a:cubicBezTo>
                  <a:cubicBezTo>
                    <a:pt x="79" y="104"/>
                    <a:pt x="79" y="104"/>
                    <a:pt x="79" y="104"/>
                  </a:cubicBezTo>
                  <a:cubicBezTo>
                    <a:pt x="83" y="108"/>
                    <a:pt x="83" y="108"/>
                    <a:pt x="83" y="108"/>
                  </a:cubicBezTo>
                  <a:cubicBezTo>
                    <a:pt x="89" y="107"/>
                    <a:pt x="89" y="107"/>
                    <a:pt x="89" y="107"/>
                  </a:cubicBezTo>
                  <a:cubicBezTo>
                    <a:pt x="93" y="106"/>
                    <a:pt x="95" y="107"/>
                    <a:pt x="96" y="110"/>
                  </a:cubicBezTo>
                  <a:cubicBezTo>
                    <a:pt x="96" y="113"/>
                    <a:pt x="96" y="113"/>
                    <a:pt x="96" y="113"/>
                  </a:cubicBezTo>
                  <a:cubicBezTo>
                    <a:pt x="97" y="114"/>
                    <a:pt x="97" y="114"/>
                    <a:pt x="97" y="114"/>
                  </a:cubicBezTo>
                  <a:cubicBezTo>
                    <a:pt x="102" y="115"/>
                    <a:pt x="102" y="115"/>
                    <a:pt x="102" y="115"/>
                  </a:cubicBezTo>
                  <a:cubicBezTo>
                    <a:pt x="105" y="110"/>
                    <a:pt x="105" y="110"/>
                    <a:pt x="105" y="110"/>
                  </a:cubicBezTo>
                  <a:cubicBezTo>
                    <a:pt x="105" y="108"/>
                    <a:pt x="105" y="108"/>
                    <a:pt x="105" y="108"/>
                  </a:cubicBezTo>
                  <a:cubicBezTo>
                    <a:pt x="105" y="107"/>
                    <a:pt x="105" y="105"/>
                    <a:pt x="106" y="105"/>
                  </a:cubicBezTo>
                  <a:cubicBezTo>
                    <a:pt x="109" y="105"/>
                    <a:pt x="109" y="105"/>
                    <a:pt x="109" y="105"/>
                  </a:cubicBezTo>
                  <a:cubicBezTo>
                    <a:pt x="114" y="107"/>
                    <a:pt x="116" y="110"/>
                    <a:pt x="116" y="113"/>
                  </a:cubicBezTo>
                  <a:cubicBezTo>
                    <a:pt x="115" y="116"/>
                    <a:pt x="115" y="116"/>
                    <a:pt x="115" y="116"/>
                  </a:cubicBezTo>
                  <a:cubicBezTo>
                    <a:pt x="115" y="121"/>
                    <a:pt x="115" y="121"/>
                    <a:pt x="115" y="121"/>
                  </a:cubicBezTo>
                  <a:cubicBezTo>
                    <a:pt x="120" y="127"/>
                    <a:pt x="120" y="127"/>
                    <a:pt x="120" y="127"/>
                  </a:cubicBezTo>
                  <a:cubicBezTo>
                    <a:pt x="125" y="133"/>
                    <a:pt x="125" y="133"/>
                    <a:pt x="125" y="133"/>
                  </a:cubicBezTo>
                  <a:cubicBezTo>
                    <a:pt x="127" y="135"/>
                    <a:pt x="129" y="135"/>
                    <a:pt x="131" y="136"/>
                  </a:cubicBezTo>
                  <a:cubicBezTo>
                    <a:pt x="131" y="136"/>
                    <a:pt x="131" y="136"/>
                    <a:pt x="131" y="136"/>
                  </a:cubicBezTo>
                  <a:cubicBezTo>
                    <a:pt x="133" y="137"/>
                    <a:pt x="133" y="139"/>
                    <a:pt x="133" y="143"/>
                  </a:cubicBezTo>
                  <a:cubicBezTo>
                    <a:pt x="133" y="161"/>
                    <a:pt x="133" y="161"/>
                    <a:pt x="133" y="161"/>
                  </a:cubicBezTo>
                  <a:cubicBezTo>
                    <a:pt x="134" y="163"/>
                    <a:pt x="135" y="164"/>
                    <a:pt x="137" y="165"/>
                  </a:cubicBezTo>
                  <a:cubicBezTo>
                    <a:pt x="137" y="165"/>
                    <a:pt x="137" y="165"/>
                    <a:pt x="137" y="165"/>
                  </a:cubicBezTo>
                  <a:cubicBezTo>
                    <a:pt x="140" y="163"/>
                    <a:pt x="141" y="164"/>
                    <a:pt x="143" y="166"/>
                  </a:cubicBezTo>
                  <a:cubicBezTo>
                    <a:pt x="145" y="167"/>
                    <a:pt x="145" y="167"/>
                    <a:pt x="145" y="167"/>
                  </a:cubicBezTo>
                  <a:cubicBezTo>
                    <a:pt x="147" y="167"/>
                    <a:pt x="148" y="169"/>
                    <a:pt x="149" y="172"/>
                  </a:cubicBezTo>
                  <a:cubicBezTo>
                    <a:pt x="149" y="182"/>
                    <a:pt x="149" y="182"/>
                    <a:pt x="149" y="182"/>
                  </a:cubicBezTo>
                  <a:cubicBezTo>
                    <a:pt x="159" y="163"/>
                    <a:pt x="159" y="163"/>
                    <a:pt x="159" y="163"/>
                  </a:cubicBezTo>
                  <a:cubicBezTo>
                    <a:pt x="161" y="153"/>
                    <a:pt x="165" y="147"/>
                    <a:pt x="169" y="146"/>
                  </a:cubicBezTo>
                  <a:cubicBezTo>
                    <a:pt x="173" y="145"/>
                    <a:pt x="178" y="147"/>
                    <a:pt x="185" y="151"/>
                  </a:cubicBezTo>
                  <a:cubicBezTo>
                    <a:pt x="211" y="153"/>
                    <a:pt x="211" y="153"/>
                    <a:pt x="211" y="153"/>
                  </a:cubicBezTo>
                  <a:cubicBezTo>
                    <a:pt x="212" y="147"/>
                    <a:pt x="212" y="147"/>
                    <a:pt x="212" y="147"/>
                  </a:cubicBezTo>
                  <a:cubicBezTo>
                    <a:pt x="200" y="136"/>
                    <a:pt x="200" y="136"/>
                    <a:pt x="200" y="136"/>
                  </a:cubicBezTo>
                  <a:cubicBezTo>
                    <a:pt x="195" y="133"/>
                    <a:pt x="192" y="130"/>
                    <a:pt x="193" y="129"/>
                  </a:cubicBezTo>
                  <a:cubicBezTo>
                    <a:pt x="202" y="129"/>
                    <a:pt x="202" y="129"/>
                    <a:pt x="202" y="129"/>
                  </a:cubicBezTo>
                  <a:cubicBezTo>
                    <a:pt x="211" y="132"/>
                    <a:pt x="219" y="127"/>
                    <a:pt x="226" y="113"/>
                  </a:cubicBezTo>
                  <a:cubicBezTo>
                    <a:pt x="226" y="113"/>
                    <a:pt x="226" y="113"/>
                    <a:pt x="226" y="113"/>
                  </a:cubicBezTo>
                  <a:cubicBezTo>
                    <a:pt x="227" y="113"/>
                    <a:pt x="227" y="113"/>
                    <a:pt x="227" y="113"/>
                  </a:cubicBezTo>
                  <a:cubicBezTo>
                    <a:pt x="235" y="105"/>
                    <a:pt x="235" y="105"/>
                    <a:pt x="235" y="105"/>
                  </a:cubicBezTo>
                  <a:cubicBezTo>
                    <a:pt x="237" y="87"/>
                    <a:pt x="237" y="87"/>
                    <a:pt x="237" y="87"/>
                  </a:cubicBezTo>
                  <a:cubicBezTo>
                    <a:pt x="237" y="85"/>
                    <a:pt x="237" y="85"/>
                    <a:pt x="237" y="85"/>
                  </a:cubicBezTo>
                  <a:cubicBezTo>
                    <a:pt x="238" y="85"/>
                    <a:pt x="238" y="85"/>
                    <a:pt x="238" y="85"/>
                  </a:cubicBezTo>
                  <a:cubicBezTo>
                    <a:pt x="239" y="85"/>
                    <a:pt x="239" y="85"/>
                    <a:pt x="239" y="85"/>
                  </a:cubicBezTo>
                  <a:cubicBezTo>
                    <a:pt x="245" y="83"/>
                    <a:pt x="245" y="83"/>
                    <a:pt x="245" y="83"/>
                  </a:cubicBezTo>
                  <a:cubicBezTo>
                    <a:pt x="247" y="83"/>
                    <a:pt x="247" y="83"/>
                    <a:pt x="247" y="83"/>
                  </a:cubicBezTo>
                  <a:cubicBezTo>
                    <a:pt x="247" y="83"/>
                    <a:pt x="247" y="83"/>
                    <a:pt x="247" y="83"/>
                  </a:cubicBezTo>
                  <a:cubicBezTo>
                    <a:pt x="247" y="84"/>
                    <a:pt x="247" y="84"/>
                    <a:pt x="247" y="84"/>
                  </a:cubicBezTo>
                  <a:cubicBezTo>
                    <a:pt x="261" y="99"/>
                    <a:pt x="261" y="99"/>
                    <a:pt x="261" y="99"/>
                  </a:cubicBezTo>
                  <a:cubicBezTo>
                    <a:pt x="265" y="97"/>
                    <a:pt x="265" y="97"/>
                    <a:pt x="265" y="97"/>
                  </a:cubicBezTo>
                  <a:cubicBezTo>
                    <a:pt x="266" y="95"/>
                    <a:pt x="266" y="95"/>
                    <a:pt x="266" y="95"/>
                  </a:cubicBezTo>
                  <a:cubicBezTo>
                    <a:pt x="259" y="87"/>
                    <a:pt x="259" y="87"/>
                    <a:pt x="259" y="87"/>
                  </a:cubicBezTo>
                  <a:cubicBezTo>
                    <a:pt x="257" y="87"/>
                    <a:pt x="257" y="87"/>
                    <a:pt x="257" y="87"/>
                  </a:cubicBezTo>
                  <a:cubicBezTo>
                    <a:pt x="257" y="85"/>
                    <a:pt x="257" y="85"/>
                    <a:pt x="257" y="85"/>
                  </a:cubicBezTo>
                  <a:cubicBezTo>
                    <a:pt x="268" y="79"/>
                    <a:pt x="268" y="79"/>
                    <a:pt x="268" y="79"/>
                  </a:cubicBezTo>
                  <a:cubicBezTo>
                    <a:pt x="267" y="62"/>
                    <a:pt x="267" y="62"/>
                    <a:pt x="267" y="62"/>
                  </a:cubicBezTo>
                  <a:cubicBezTo>
                    <a:pt x="263" y="63"/>
                    <a:pt x="263" y="63"/>
                    <a:pt x="263" y="63"/>
                  </a:cubicBezTo>
                  <a:cubicBezTo>
                    <a:pt x="263" y="63"/>
                    <a:pt x="263" y="63"/>
                    <a:pt x="263" y="63"/>
                  </a:cubicBezTo>
                  <a:cubicBezTo>
                    <a:pt x="262" y="63"/>
                    <a:pt x="262" y="63"/>
                    <a:pt x="262" y="63"/>
                  </a:cubicBezTo>
                  <a:cubicBezTo>
                    <a:pt x="256" y="59"/>
                    <a:pt x="256" y="59"/>
                    <a:pt x="256" y="59"/>
                  </a:cubicBezTo>
                  <a:cubicBezTo>
                    <a:pt x="253" y="59"/>
                    <a:pt x="250" y="57"/>
                    <a:pt x="245" y="55"/>
                  </a:cubicBezTo>
                  <a:cubicBezTo>
                    <a:pt x="243" y="53"/>
                    <a:pt x="241" y="52"/>
                    <a:pt x="241" y="51"/>
                  </a:cubicBezTo>
                  <a:cubicBezTo>
                    <a:pt x="241" y="51"/>
                    <a:pt x="241" y="51"/>
                    <a:pt x="241" y="51"/>
                  </a:cubicBezTo>
                  <a:cubicBezTo>
                    <a:pt x="241" y="53"/>
                    <a:pt x="241" y="53"/>
                    <a:pt x="240" y="54"/>
                  </a:cubicBezTo>
                  <a:cubicBezTo>
                    <a:pt x="239" y="55"/>
                    <a:pt x="237" y="55"/>
                    <a:pt x="235" y="55"/>
                  </a:cubicBezTo>
                  <a:cubicBezTo>
                    <a:pt x="234" y="55"/>
                    <a:pt x="234" y="55"/>
                    <a:pt x="234" y="55"/>
                  </a:cubicBezTo>
                  <a:cubicBezTo>
                    <a:pt x="234" y="55"/>
                    <a:pt x="234" y="55"/>
                    <a:pt x="234" y="55"/>
                  </a:cubicBezTo>
                  <a:cubicBezTo>
                    <a:pt x="233" y="55"/>
                    <a:pt x="233" y="55"/>
                    <a:pt x="233" y="55"/>
                  </a:cubicBezTo>
                  <a:cubicBezTo>
                    <a:pt x="228" y="51"/>
                    <a:pt x="228" y="51"/>
                    <a:pt x="228" y="51"/>
                  </a:cubicBezTo>
                  <a:cubicBezTo>
                    <a:pt x="223" y="55"/>
                    <a:pt x="223" y="55"/>
                    <a:pt x="223" y="55"/>
                  </a:cubicBezTo>
                  <a:cubicBezTo>
                    <a:pt x="221" y="57"/>
                    <a:pt x="219" y="58"/>
                    <a:pt x="219" y="60"/>
                  </a:cubicBezTo>
                  <a:cubicBezTo>
                    <a:pt x="221" y="65"/>
                    <a:pt x="221" y="65"/>
                    <a:pt x="221" y="65"/>
                  </a:cubicBezTo>
                  <a:cubicBezTo>
                    <a:pt x="223" y="67"/>
                    <a:pt x="223" y="67"/>
                    <a:pt x="222" y="69"/>
                  </a:cubicBezTo>
                  <a:cubicBezTo>
                    <a:pt x="221" y="70"/>
                    <a:pt x="219" y="71"/>
                    <a:pt x="217" y="71"/>
                  </a:cubicBezTo>
                  <a:cubicBezTo>
                    <a:pt x="214" y="73"/>
                    <a:pt x="214" y="73"/>
                    <a:pt x="214" y="73"/>
                  </a:cubicBezTo>
                  <a:cubicBezTo>
                    <a:pt x="211" y="73"/>
                    <a:pt x="209" y="73"/>
                    <a:pt x="207" y="71"/>
                  </a:cubicBezTo>
                  <a:cubicBezTo>
                    <a:pt x="207" y="70"/>
                    <a:pt x="207" y="70"/>
                    <a:pt x="207" y="70"/>
                  </a:cubicBezTo>
                  <a:cubicBezTo>
                    <a:pt x="196" y="59"/>
                    <a:pt x="196" y="59"/>
                    <a:pt x="196" y="59"/>
                  </a:cubicBezTo>
                  <a:cubicBezTo>
                    <a:pt x="191" y="57"/>
                    <a:pt x="189" y="55"/>
                    <a:pt x="187" y="53"/>
                  </a:cubicBezTo>
                  <a:cubicBezTo>
                    <a:pt x="187" y="52"/>
                    <a:pt x="186" y="51"/>
                    <a:pt x="187" y="50"/>
                  </a:cubicBezTo>
                  <a:cubicBezTo>
                    <a:pt x="186" y="46"/>
                    <a:pt x="185" y="44"/>
                    <a:pt x="185" y="43"/>
                  </a:cubicBezTo>
                  <a:cubicBezTo>
                    <a:pt x="183" y="44"/>
                    <a:pt x="183" y="44"/>
                    <a:pt x="183" y="44"/>
                  </a:cubicBezTo>
                  <a:cubicBezTo>
                    <a:pt x="182" y="45"/>
                    <a:pt x="182" y="45"/>
                    <a:pt x="182" y="45"/>
                  </a:cubicBezTo>
                  <a:cubicBezTo>
                    <a:pt x="182" y="46"/>
                    <a:pt x="183" y="47"/>
                    <a:pt x="184" y="49"/>
                  </a:cubicBezTo>
                  <a:cubicBezTo>
                    <a:pt x="184" y="49"/>
                    <a:pt x="184" y="49"/>
                    <a:pt x="184" y="49"/>
                  </a:cubicBezTo>
                  <a:cubicBezTo>
                    <a:pt x="185" y="50"/>
                    <a:pt x="185" y="50"/>
                    <a:pt x="185" y="50"/>
                  </a:cubicBezTo>
                  <a:cubicBezTo>
                    <a:pt x="184" y="51"/>
                    <a:pt x="184" y="51"/>
                    <a:pt x="184" y="51"/>
                  </a:cubicBezTo>
                  <a:cubicBezTo>
                    <a:pt x="179" y="60"/>
                    <a:pt x="179" y="60"/>
                    <a:pt x="179" y="60"/>
                  </a:cubicBezTo>
                  <a:cubicBezTo>
                    <a:pt x="169" y="58"/>
                    <a:pt x="169" y="58"/>
                    <a:pt x="169" y="58"/>
                  </a:cubicBezTo>
                  <a:cubicBezTo>
                    <a:pt x="167" y="57"/>
                    <a:pt x="167" y="57"/>
                    <a:pt x="167" y="57"/>
                  </a:cubicBezTo>
                  <a:cubicBezTo>
                    <a:pt x="167" y="57"/>
                    <a:pt x="167" y="57"/>
                    <a:pt x="167" y="57"/>
                  </a:cubicBezTo>
                  <a:cubicBezTo>
                    <a:pt x="167" y="55"/>
                    <a:pt x="167" y="55"/>
                    <a:pt x="167" y="55"/>
                  </a:cubicBezTo>
                  <a:cubicBezTo>
                    <a:pt x="168" y="54"/>
                    <a:pt x="168" y="52"/>
                    <a:pt x="167" y="50"/>
                  </a:cubicBezTo>
                  <a:cubicBezTo>
                    <a:pt x="166" y="47"/>
                    <a:pt x="166" y="47"/>
                    <a:pt x="166" y="47"/>
                  </a:cubicBezTo>
                  <a:cubicBezTo>
                    <a:pt x="159" y="41"/>
                    <a:pt x="159" y="41"/>
                    <a:pt x="159" y="41"/>
                  </a:cubicBezTo>
                  <a:cubicBezTo>
                    <a:pt x="158" y="41"/>
                    <a:pt x="158" y="41"/>
                    <a:pt x="158" y="41"/>
                  </a:cubicBezTo>
                  <a:cubicBezTo>
                    <a:pt x="157" y="42"/>
                    <a:pt x="157" y="42"/>
                    <a:pt x="156" y="42"/>
                  </a:cubicBezTo>
                  <a:cubicBezTo>
                    <a:pt x="149" y="41"/>
                    <a:pt x="149" y="41"/>
                    <a:pt x="149" y="41"/>
                  </a:cubicBezTo>
                  <a:cubicBezTo>
                    <a:pt x="146" y="41"/>
                    <a:pt x="145" y="41"/>
                    <a:pt x="144" y="39"/>
                  </a:cubicBezTo>
                  <a:cubicBezTo>
                    <a:pt x="143" y="38"/>
                    <a:pt x="143" y="37"/>
                    <a:pt x="144" y="35"/>
                  </a:cubicBezTo>
                  <a:cubicBezTo>
                    <a:pt x="145" y="33"/>
                    <a:pt x="145" y="33"/>
                    <a:pt x="145" y="33"/>
                  </a:cubicBezTo>
                  <a:cubicBezTo>
                    <a:pt x="141" y="28"/>
                    <a:pt x="141" y="28"/>
                    <a:pt x="141" y="28"/>
                  </a:cubicBezTo>
                  <a:cubicBezTo>
                    <a:pt x="127" y="29"/>
                    <a:pt x="127" y="29"/>
                    <a:pt x="127" y="29"/>
                  </a:cubicBezTo>
                  <a:cubicBezTo>
                    <a:pt x="128" y="31"/>
                    <a:pt x="127" y="32"/>
                    <a:pt x="127" y="33"/>
                  </a:cubicBezTo>
                  <a:cubicBezTo>
                    <a:pt x="126" y="35"/>
                    <a:pt x="125" y="35"/>
                    <a:pt x="123" y="35"/>
                  </a:cubicBezTo>
                  <a:cubicBezTo>
                    <a:pt x="121" y="36"/>
                    <a:pt x="119" y="35"/>
                    <a:pt x="117" y="33"/>
                  </a:cubicBezTo>
                  <a:cubicBezTo>
                    <a:pt x="117" y="33"/>
                    <a:pt x="117" y="33"/>
                    <a:pt x="117" y="33"/>
                  </a:cubicBezTo>
                  <a:cubicBezTo>
                    <a:pt x="117" y="33"/>
                    <a:pt x="117" y="33"/>
                    <a:pt x="117" y="33"/>
                  </a:cubicBezTo>
                  <a:cubicBezTo>
                    <a:pt x="113" y="29"/>
                    <a:pt x="112" y="26"/>
                    <a:pt x="112" y="24"/>
                  </a:cubicBezTo>
                  <a:cubicBezTo>
                    <a:pt x="109" y="20"/>
                    <a:pt x="109" y="20"/>
                    <a:pt x="109" y="20"/>
                  </a:cubicBezTo>
                  <a:cubicBezTo>
                    <a:pt x="105" y="23"/>
                    <a:pt x="105" y="23"/>
                    <a:pt x="105" y="23"/>
                  </a:cubicBezTo>
                  <a:cubicBezTo>
                    <a:pt x="102" y="25"/>
                    <a:pt x="99" y="25"/>
                    <a:pt x="98" y="23"/>
                  </a:cubicBezTo>
                  <a:cubicBezTo>
                    <a:pt x="97" y="23"/>
                    <a:pt x="97" y="23"/>
                    <a:pt x="97" y="23"/>
                  </a:cubicBezTo>
                  <a:cubicBezTo>
                    <a:pt x="93" y="23"/>
                    <a:pt x="93" y="23"/>
                    <a:pt x="93" y="23"/>
                  </a:cubicBezTo>
                  <a:cubicBezTo>
                    <a:pt x="82" y="27"/>
                    <a:pt x="82" y="27"/>
                    <a:pt x="82" y="27"/>
                  </a:cubicBezTo>
                  <a:cubicBezTo>
                    <a:pt x="79" y="28"/>
                    <a:pt x="77" y="29"/>
                    <a:pt x="76" y="29"/>
                  </a:cubicBezTo>
                  <a:cubicBezTo>
                    <a:pt x="75" y="29"/>
                    <a:pt x="75" y="29"/>
                    <a:pt x="75" y="29"/>
                  </a:cubicBezTo>
                  <a:cubicBezTo>
                    <a:pt x="71" y="29"/>
                    <a:pt x="68" y="27"/>
                    <a:pt x="67" y="26"/>
                  </a:cubicBezTo>
                  <a:cubicBezTo>
                    <a:pt x="60" y="21"/>
                    <a:pt x="60" y="21"/>
                    <a:pt x="60" y="21"/>
                  </a:cubicBezTo>
                  <a:lnTo>
                    <a:pt x="52" y="8"/>
                  </a:lnTo>
                  <a:close/>
                </a:path>
              </a:pathLst>
            </a:custGeom>
            <a:solidFill>
              <a:srgbClr val="9DAC6E"/>
            </a:solidFill>
            <a:ln>
              <a:noFill/>
            </a:ln>
          </p:spPr>
          <p:txBody>
            <a:bodyPr/>
            <a:lstStyle/>
            <a:p>
              <a:pPr eaLnBrk="1" fontAlgn="auto" hangingPunct="1">
                <a:spcBef>
                  <a:spcPct val="0"/>
                </a:spcBef>
                <a:spcAft>
                  <a:spcPct val="0"/>
                </a:spcAft>
                <a:defRPr/>
              </a:pPr>
              <a:endParaRPr altLang="en-US" lang="zh-CN">
                <a:solidFill>
                  <a:prstClr val="black"/>
                </a:solidFill>
                <a:latin typeface="+mn-lt"/>
                <a:ea typeface="+mn-ea"/>
                <a:cs typeface="+mn-cs"/>
              </a:endParaRPr>
            </a:p>
          </p:txBody>
        </p:sp>
        <p:sp>
          <p:nvSpPr>
            <p:cNvPr descr="e7d195523061f1c0c989bbdf341b111e769f2ee359bd8df638E53E9931A62DC22263A6E1A75FFBC630BB5D77BA969D9175F253EB94D93A1189E24A7D909BAD0376573965191318DE1FD009565C070D0758BE63ED47B2EDEAEFD1491E7B0038213023A305BCF006E3798DBB2482D0E5E2726A092F830F433217DDFCCE0A26D9F1878A601591CFE0EAC469AB99BE5D3F68" id="46" name="Lorem Ipsum">
              <a:extLst>
                <a:ext uri="{FF2B5EF4-FFF2-40B4-BE49-F238E27FC236}">
                  <a16:creationId xmlns:a16="http://schemas.microsoft.com/office/drawing/2014/main" id="{4D4AE091-968D-484D-A5FB-500CDB57C433}"/>
                </a:ext>
              </a:extLst>
            </p:cNvPr>
            <p:cNvSpPr/>
            <p:nvPr/>
          </p:nvSpPr>
          <p:spPr bwMode="auto">
            <a:xfrm>
              <a:off x="7752973" y="3146213"/>
              <a:ext cx="2000887" cy="8915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a:lnSpc>
                  <a:spcPct val="125000"/>
                </a:lnSpc>
                <a:spcAft>
                  <a:spcPts val="600"/>
                </a:spcAft>
              </a:pPr>
              <a:r>
                <a:rPr lang="en-US" sz="1400">
                  <a:ea charset="-122" panose="02010600030101010101" pitchFamily="2" typeface="宋体"/>
                  <a:cs charset="-122" panose="020b0503020204020204" pitchFamily="34" typeface="微软雅黑"/>
                </a:rPr>
                <a:t>do eiusmod tempor incididunt ut labore et dolore magna aliqua.</a:t>
              </a:r>
            </a:p>
          </p:txBody>
        </p:sp>
      </p:grpSp>
      <p:grpSp>
        <p:nvGrpSpPr>
          <p:cNvPr id="48" name="组合 47">
            <a:extLst>
              <a:ext uri="{FF2B5EF4-FFF2-40B4-BE49-F238E27FC236}">
                <a16:creationId xmlns:a16="http://schemas.microsoft.com/office/drawing/2014/main" id="{25A866B4-7BD9-4DBC-82A8-C6D715F4C32D}"/>
              </a:ext>
            </a:extLst>
          </p:cNvPr>
          <p:cNvGrpSpPr/>
          <p:nvPr/>
        </p:nvGrpSpPr>
        <p:grpSpPr>
          <a:xfrm>
            <a:off x="7564950" y="4629204"/>
            <a:ext cx="2927988" cy="880882"/>
            <a:chOff x="6825871" y="4616567"/>
            <a:chExt cx="2927988" cy="880882"/>
          </a:xfrm>
        </p:grpSpPr>
        <p:sp>
          <p:nvSpPr>
            <p:cNvPr descr="e7d195523061f1c0c989bbdf341b111e769f2ee359bd8df638E53E9931A62DC22263A6E1A75FFBC630BB5D77BA969D9175F253EB94D93A1189E24A7D909BAD0376573965191318DE1FD009565C070D0758BE63ED47B2EDEAEFD1491E7B0038213023A305BCF006E3798DBB2482D0E5E2726A092F830F433217DDFCCE0A26D9F1878A601591CFE0EAC469AB99BE5D3F68" id="49" name="Freeform 20">
              <a:extLst>
                <a:ext uri="{FF2B5EF4-FFF2-40B4-BE49-F238E27FC236}">
                  <a16:creationId xmlns:a16="http://schemas.microsoft.com/office/drawing/2014/main" id="{23127FEB-3070-4250-8767-10669900B166}"/>
                </a:ext>
              </a:extLst>
            </p:cNvPr>
            <p:cNvSpPr/>
            <p:nvPr/>
          </p:nvSpPr>
          <p:spPr bwMode="auto">
            <a:xfrm>
              <a:off x="6825871" y="4686926"/>
              <a:ext cx="752475" cy="463550"/>
            </a:xfrm>
            <a:custGeom>
              <a:gdLst>
                <a:gd fmla="*/ 32 w 244" name="T0"/>
                <a:gd fmla="*/ 4 h 152" name="T1"/>
                <a:gd fmla="*/ 43 w 244" name="T2"/>
                <a:gd fmla="*/ 12 h 152" name="T3"/>
                <a:gd fmla="*/ 49 w 244" name="T4"/>
                <a:gd fmla="*/ 20 h 152" name="T5"/>
                <a:gd fmla="*/ 44 w 244" name="T6"/>
                <a:gd fmla="*/ 26 h 152" name="T7"/>
                <a:gd fmla="*/ 30 w 244" name="T8"/>
                <a:gd fmla="*/ 29 h 152" name="T9"/>
                <a:gd fmla="*/ 32 w 244" name="T10"/>
                <a:gd fmla="*/ 37 h 152" name="T11"/>
                <a:gd fmla="*/ 35 w 244" name="T12"/>
                <a:gd fmla="*/ 54 h 152" name="T13"/>
                <a:gd fmla="*/ 45 w 244" name="T14"/>
                <a:gd fmla="*/ 56 h 152" name="T15"/>
                <a:gd fmla="*/ 45 w 244" name="T16"/>
                <a:gd fmla="*/ 57 h 152" name="T17"/>
                <a:gd fmla="*/ 51 w 244" name="T18"/>
                <a:gd fmla="*/ 65 h 152" name="T19"/>
                <a:gd fmla="*/ 53 w 244" name="T20"/>
                <a:gd fmla="*/ 72 h 152" name="T21"/>
                <a:gd fmla="*/ 40 w 244" name="T22"/>
                <a:gd fmla="*/ 92 h 152" name="T23"/>
                <a:gd fmla="*/ 1 w 244" name="T24"/>
                <a:gd fmla="*/ 101 h 152" name="T25"/>
                <a:gd fmla="*/ 4 w 244" name="T26"/>
                <a:gd fmla="*/ 116 h 152" name="T27"/>
                <a:gd fmla="*/ 19 w 244" name="T28"/>
                <a:gd fmla="*/ 142 h 152" name="T29"/>
                <a:gd fmla="*/ 19 w 244" name="T30"/>
                <a:gd fmla="*/ 143 h 152" name="T31"/>
                <a:gd fmla="*/ 25 w 244" name="T32"/>
                <a:gd fmla="*/ 150 h 152" name="T33"/>
                <a:gd fmla="*/ 30 w 244" name="T34"/>
                <a:gd fmla="*/ 138 h 152" name="T35"/>
                <a:gd fmla="*/ 39 w 244" name="T36"/>
                <a:gd fmla="*/ 127 h 152" name="T37"/>
                <a:gd fmla="*/ 56 w 244" name="T38"/>
                <a:gd fmla="*/ 126 h 152" name="T39"/>
                <a:gd fmla="*/ 63 w 244" name="T40"/>
                <a:gd fmla="*/ 111 h 152" name="T41"/>
                <a:gd fmla="*/ 79 w 244" name="T42"/>
                <a:gd fmla="*/ 110 h 152" name="T43"/>
                <a:gd fmla="*/ 109 w 244" name="T44"/>
                <a:gd fmla="*/ 121 h 152" name="T45"/>
                <a:gd fmla="*/ 110 w 244" name="T46"/>
                <a:gd fmla="*/ 121 h 152" name="T47"/>
                <a:gd fmla="*/ 121 w 244" name="T48"/>
                <a:gd fmla="*/ 127 h 152" name="T49"/>
                <a:gd fmla="*/ 121 w 244" name="T50"/>
                <a:gd fmla="*/ 127 h 152" name="T51"/>
                <a:gd fmla="*/ 131 w 244" name="T52"/>
                <a:gd fmla="*/ 127 h 152" name="T53"/>
                <a:gd fmla="*/ 142 w 244" name="T54"/>
                <a:gd fmla="*/ 115 h 152" name="T55"/>
                <a:gd fmla="*/ 148 w 244" name="T56"/>
                <a:gd fmla="*/ 119 h 152" name="T57"/>
                <a:gd fmla="*/ 149 w 244" name="T58"/>
                <a:gd fmla="*/ 129 h 152" name="T59"/>
                <a:gd fmla="*/ 159 w 244" name="T60"/>
                <a:gd fmla="*/ 122 h 152" name="T61"/>
                <a:gd fmla="*/ 165 w 244" name="T62"/>
                <a:gd fmla="*/ 122 h 152" name="T63"/>
                <a:gd fmla="*/ 170 w 244" name="T64"/>
                <a:gd fmla="*/ 140 h 152" name="T65"/>
                <a:gd fmla="*/ 193 w 244" name="T66"/>
                <a:gd fmla="*/ 129 h 152" name="T67"/>
                <a:gd fmla="*/ 215 w 244" name="T68"/>
                <a:gd fmla="*/ 120 h 152" name="T69"/>
                <a:gd fmla="*/ 237 w 244" name="T70"/>
                <a:gd fmla="*/ 114 h 152" name="T71"/>
                <a:gd fmla="*/ 242 w 244" name="T72"/>
                <a:gd fmla="*/ 110 h 152" name="T73"/>
                <a:gd fmla="*/ 229 w 244" name="T74"/>
                <a:gd fmla="*/ 76 h 152" name="T75"/>
                <a:gd fmla="*/ 235 w 244" name="T76"/>
                <a:gd fmla="*/ 66 h 152" name="T77"/>
                <a:gd fmla="*/ 221 w 244" name="T78"/>
                <a:gd fmla="*/ 62 h 152" name="T79"/>
                <a:gd fmla="*/ 215 w 244" name="T80"/>
                <a:gd fmla="*/ 54 h 152" name="T81"/>
                <a:gd fmla="*/ 214 w 244" name="T82"/>
                <a:gd fmla="*/ 53 h 152" name="T83"/>
                <a:gd fmla="*/ 186 w 244" name="T84"/>
                <a:gd fmla="*/ 47 h 152" name="T85"/>
                <a:gd fmla="*/ 162 w 244" name="T86"/>
                <a:gd fmla="*/ 46 h 152" name="T87"/>
                <a:gd fmla="*/ 107 w 244" name="T88"/>
                <a:gd fmla="*/ 24 h 152" name="T89"/>
                <a:gd fmla="*/ 71 w 244" name="T90"/>
                <a:gd fmla="*/ 0 h 152" name="T91"/>
                <a:gd fmla="*/ 37 w 244" name="T92"/>
                <a:gd fmla="*/ 2 h 152" name="T93"/>
                <a:gd fmla="*/ 31 w 244" name="T94"/>
                <a:gd fmla="*/ 0 h 152" name="T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b="b" l="0" r="r" t="0"/>
              <a:pathLst>
                <a:path h="152" w="244">
                  <a:moveTo>
                    <a:pt x="31" y="0"/>
                  </a:moveTo>
                  <a:cubicBezTo>
                    <a:pt x="30" y="2"/>
                    <a:pt x="30" y="2"/>
                    <a:pt x="30" y="2"/>
                  </a:cubicBezTo>
                  <a:cubicBezTo>
                    <a:pt x="32" y="4"/>
                    <a:pt x="32" y="4"/>
                    <a:pt x="32" y="4"/>
                  </a:cubicBezTo>
                  <a:cubicBezTo>
                    <a:pt x="43" y="11"/>
                    <a:pt x="43" y="11"/>
                    <a:pt x="43" y="11"/>
                  </a:cubicBezTo>
                  <a:cubicBezTo>
                    <a:pt x="43" y="11"/>
                    <a:pt x="43" y="11"/>
                    <a:pt x="43" y="11"/>
                  </a:cubicBezTo>
                  <a:cubicBezTo>
                    <a:pt x="43" y="12"/>
                    <a:pt x="43" y="12"/>
                    <a:pt x="43" y="12"/>
                  </a:cubicBezTo>
                  <a:cubicBezTo>
                    <a:pt x="43" y="12"/>
                    <a:pt x="43" y="12"/>
                    <a:pt x="43" y="12"/>
                  </a:cubicBezTo>
                  <a:cubicBezTo>
                    <a:pt x="49" y="19"/>
                    <a:pt x="49" y="19"/>
                    <a:pt x="49" y="19"/>
                  </a:cubicBezTo>
                  <a:cubicBezTo>
                    <a:pt x="49" y="20"/>
                    <a:pt x="49" y="20"/>
                    <a:pt x="49" y="20"/>
                  </a:cubicBezTo>
                  <a:cubicBezTo>
                    <a:pt x="45" y="24"/>
                    <a:pt x="45" y="24"/>
                    <a:pt x="45" y="24"/>
                  </a:cubicBezTo>
                  <a:cubicBezTo>
                    <a:pt x="44" y="25"/>
                    <a:pt x="44" y="25"/>
                    <a:pt x="44" y="25"/>
                  </a:cubicBezTo>
                  <a:cubicBezTo>
                    <a:pt x="44" y="26"/>
                    <a:pt x="44" y="26"/>
                    <a:pt x="44" y="26"/>
                  </a:cubicBezTo>
                  <a:cubicBezTo>
                    <a:pt x="37" y="26"/>
                    <a:pt x="37" y="26"/>
                    <a:pt x="37" y="26"/>
                  </a:cubicBezTo>
                  <a:cubicBezTo>
                    <a:pt x="33" y="26"/>
                    <a:pt x="33" y="26"/>
                    <a:pt x="33" y="26"/>
                  </a:cubicBezTo>
                  <a:cubicBezTo>
                    <a:pt x="30" y="29"/>
                    <a:pt x="30" y="29"/>
                    <a:pt x="30" y="29"/>
                  </a:cubicBezTo>
                  <a:cubicBezTo>
                    <a:pt x="31" y="32"/>
                    <a:pt x="31" y="32"/>
                    <a:pt x="31" y="32"/>
                  </a:cubicBezTo>
                  <a:cubicBezTo>
                    <a:pt x="31" y="33"/>
                    <a:pt x="31" y="33"/>
                    <a:pt x="31" y="33"/>
                  </a:cubicBezTo>
                  <a:cubicBezTo>
                    <a:pt x="32" y="37"/>
                    <a:pt x="32" y="37"/>
                    <a:pt x="32" y="37"/>
                  </a:cubicBezTo>
                  <a:cubicBezTo>
                    <a:pt x="35" y="42"/>
                    <a:pt x="35" y="42"/>
                    <a:pt x="35" y="42"/>
                  </a:cubicBezTo>
                  <a:cubicBezTo>
                    <a:pt x="35" y="42"/>
                    <a:pt x="35" y="42"/>
                    <a:pt x="35" y="42"/>
                  </a:cubicBezTo>
                  <a:cubicBezTo>
                    <a:pt x="35" y="54"/>
                    <a:pt x="35" y="54"/>
                    <a:pt x="35" y="54"/>
                  </a:cubicBezTo>
                  <a:cubicBezTo>
                    <a:pt x="39" y="55"/>
                    <a:pt x="39" y="55"/>
                    <a:pt x="39" y="55"/>
                  </a:cubicBezTo>
                  <a:cubicBezTo>
                    <a:pt x="44" y="56"/>
                    <a:pt x="44" y="56"/>
                    <a:pt x="44" y="56"/>
                  </a:cubicBezTo>
                  <a:cubicBezTo>
                    <a:pt x="45" y="56"/>
                    <a:pt x="45" y="56"/>
                    <a:pt x="45" y="56"/>
                  </a:cubicBezTo>
                  <a:cubicBezTo>
                    <a:pt x="45" y="56"/>
                    <a:pt x="45" y="56"/>
                    <a:pt x="45" y="56"/>
                  </a:cubicBezTo>
                  <a:cubicBezTo>
                    <a:pt x="45" y="57"/>
                    <a:pt x="45" y="57"/>
                    <a:pt x="45" y="57"/>
                  </a:cubicBezTo>
                  <a:cubicBezTo>
                    <a:pt x="45" y="57"/>
                    <a:pt x="45" y="57"/>
                    <a:pt x="45" y="57"/>
                  </a:cubicBezTo>
                  <a:cubicBezTo>
                    <a:pt x="51" y="64"/>
                    <a:pt x="51" y="64"/>
                    <a:pt x="51" y="64"/>
                  </a:cubicBezTo>
                  <a:cubicBezTo>
                    <a:pt x="51" y="65"/>
                    <a:pt x="51" y="65"/>
                    <a:pt x="51" y="65"/>
                  </a:cubicBezTo>
                  <a:cubicBezTo>
                    <a:pt x="51" y="65"/>
                    <a:pt x="51" y="65"/>
                    <a:pt x="51" y="65"/>
                  </a:cubicBezTo>
                  <a:cubicBezTo>
                    <a:pt x="53" y="72"/>
                    <a:pt x="53" y="72"/>
                    <a:pt x="53" y="72"/>
                  </a:cubicBezTo>
                  <a:cubicBezTo>
                    <a:pt x="53" y="72"/>
                    <a:pt x="53" y="72"/>
                    <a:pt x="53" y="72"/>
                  </a:cubicBezTo>
                  <a:cubicBezTo>
                    <a:pt x="53" y="72"/>
                    <a:pt x="53" y="72"/>
                    <a:pt x="53" y="72"/>
                  </a:cubicBezTo>
                  <a:cubicBezTo>
                    <a:pt x="53" y="77"/>
                    <a:pt x="53" y="77"/>
                    <a:pt x="53" y="77"/>
                  </a:cubicBezTo>
                  <a:cubicBezTo>
                    <a:pt x="53" y="80"/>
                    <a:pt x="52" y="82"/>
                    <a:pt x="51" y="84"/>
                  </a:cubicBezTo>
                  <a:cubicBezTo>
                    <a:pt x="49" y="87"/>
                    <a:pt x="46" y="89"/>
                    <a:pt x="40" y="92"/>
                  </a:cubicBezTo>
                  <a:cubicBezTo>
                    <a:pt x="27" y="100"/>
                    <a:pt x="27" y="100"/>
                    <a:pt x="27" y="100"/>
                  </a:cubicBezTo>
                  <a:cubicBezTo>
                    <a:pt x="26" y="100"/>
                    <a:pt x="26" y="100"/>
                    <a:pt x="26" y="100"/>
                  </a:cubicBezTo>
                  <a:cubicBezTo>
                    <a:pt x="1" y="101"/>
                    <a:pt x="1" y="101"/>
                    <a:pt x="1" y="101"/>
                  </a:cubicBezTo>
                  <a:cubicBezTo>
                    <a:pt x="0" y="107"/>
                    <a:pt x="0" y="107"/>
                    <a:pt x="0" y="107"/>
                  </a:cubicBezTo>
                  <a:cubicBezTo>
                    <a:pt x="4" y="115"/>
                    <a:pt x="4" y="115"/>
                    <a:pt x="4" y="115"/>
                  </a:cubicBezTo>
                  <a:cubicBezTo>
                    <a:pt x="4" y="116"/>
                    <a:pt x="4" y="116"/>
                    <a:pt x="4" y="116"/>
                  </a:cubicBezTo>
                  <a:cubicBezTo>
                    <a:pt x="4" y="116"/>
                    <a:pt x="4" y="116"/>
                    <a:pt x="4" y="116"/>
                  </a:cubicBezTo>
                  <a:cubicBezTo>
                    <a:pt x="5" y="126"/>
                    <a:pt x="5" y="126"/>
                    <a:pt x="5" y="126"/>
                  </a:cubicBezTo>
                  <a:cubicBezTo>
                    <a:pt x="19" y="142"/>
                    <a:pt x="19" y="142"/>
                    <a:pt x="19" y="142"/>
                  </a:cubicBezTo>
                  <a:cubicBezTo>
                    <a:pt x="19" y="142"/>
                    <a:pt x="19" y="142"/>
                    <a:pt x="19" y="142"/>
                  </a:cubicBezTo>
                  <a:cubicBezTo>
                    <a:pt x="19" y="142"/>
                    <a:pt x="19" y="142"/>
                    <a:pt x="19" y="142"/>
                  </a:cubicBezTo>
                  <a:cubicBezTo>
                    <a:pt x="19" y="143"/>
                    <a:pt x="19" y="143"/>
                    <a:pt x="19" y="143"/>
                  </a:cubicBezTo>
                  <a:cubicBezTo>
                    <a:pt x="25" y="152"/>
                    <a:pt x="25" y="152"/>
                    <a:pt x="25" y="152"/>
                  </a:cubicBezTo>
                  <a:cubicBezTo>
                    <a:pt x="25" y="151"/>
                    <a:pt x="25" y="151"/>
                    <a:pt x="25" y="151"/>
                  </a:cubicBezTo>
                  <a:cubicBezTo>
                    <a:pt x="25" y="150"/>
                    <a:pt x="25" y="150"/>
                    <a:pt x="25" y="150"/>
                  </a:cubicBezTo>
                  <a:cubicBezTo>
                    <a:pt x="30" y="138"/>
                    <a:pt x="30" y="138"/>
                    <a:pt x="30" y="138"/>
                  </a:cubicBezTo>
                  <a:cubicBezTo>
                    <a:pt x="30" y="138"/>
                    <a:pt x="30" y="138"/>
                    <a:pt x="30" y="138"/>
                  </a:cubicBezTo>
                  <a:cubicBezTo>
                    <a:pt x="30" y="138"/>
                    <a:pt x="30" y="138"/>
                    <a:pt x="30" y="138"/>
                  </a:cubicBezTo>
                  <a:cubicBezTo>
                    <a:pt x="30" y="138"/>
                    <a:pt x="30" y="138"/>
                    <a:pt x="30" y="138"/>
                  </a:cubicBezTo>
                  <a:cubicBezTo>
                    <a:pt x="38" y="127"/>
                    <a:pt x="38" y="127"/>
                    <a:pt x="38" y="127"/>
                  </a:cubicBezTo>
                  <a:cubicBezTo>
                    <a:pt x="39" y="127"/>
                    <a:pt x="39" y="127"/>
                    <a:pt x="39" y="127"/>
                  </a:cubicBezTo>
                  <a:cubicBezTo>
                    <a:pt x="49" y="122"/>
                    <a:pt x="49" y="122"/>
                    <a:pt x="49" y="122"/>
                  </a:cubicBezTo>
                  <a:cubicBezTo>
                    <a:pt x="49" y="122"/>
                    <a:pt x="49" y="122"/>
                    <a:pt x="49" y="122"/>
                  </a:cubicBezTo>
                  <a:cubicBezTo>
                    <a:pt x="56" y="126"/>
                    <a:pt x="56" y="126"/>
                    <a:pt x="56" y="126"/>
                  </a:cubicBezTo>
                  <a:cubicBezTo>
                    <a:pt x="64" y="125"/>
                    <a:pt x="64" y="125"/>
                    <a:pt x="64" y="125"/>
                  </a:cubicBezTo>
                  <a:cubicBezTo>
                    <a:pt x="61" y="111"/>
                    <a:pt x="61" y="111"/>
                    <a:pt x="61" y="111"/>
                  </a:cubicBezTo>
                  <a:cubicBezTo>
                    <a:pt x="63" y="111"/>
                    <a:pt x="63" y="111"/>
                    <a:pt x="63" y="111"/>
                  </a:cubicBezTo>
                  <a:cubicBezTo>
                    <a:pt x="71" y="110"/>
                    <a:pt x="71" y="110"/>
                    <a:pt x="71" y="110"/>
                  </a:cubicBezTo>
                  <a:cubicBezTo>
                    <a:pt x="79" y="110"/>
                    <a:pt x="79" y="110"/>
                    <a:pt x="79" y="110"/>
                  </a:cubicBezTo>
                  <a:cubicBezTo>
                    <a:pt x="79" y="110"/>
                    <a:pt x="79" y="110"/>
                    <a:pt x="79" y="110"/>
                  </a:cubicBezTo>
                  <a:cubicBezTo>
                    <a:pt x="79" y="111"/>
                    <a:pt x="79" y="111"/>
                    <a:pt x="79" y="111"/>
                  </a:cubicBezTo>
                  <a:cubicBezTo>
                    <a:pt x="95" y="118"/>
                    <a:pt x="95" y="118"/>
                    <a:pt x="95" y="118"/>
                  </a:cubicBezTo>
                  <a:cubicBezTo>
                    <a:pt x="109" y="121"/>
                    <a:pt x="109" y="121"/>
                    <a:pt x="109" y="121"/>
                  </a:cubicBezTo>
                  <a:cubicBezTo>
                    <a:pt x="109" y="121"/>
                    <a:pt x="109" y="121"/>
                    <a:pt x="109" y="121"/>
                  </a:cubicBezTo>
                  <a:cubicBezTo>
                    <a:pt x="109" y="121"/>
                    <a:pt x="109" y="121"/>
                    <a:pt x="109" y="121"/>
                  </a:cubicBezTo>
                  <a:cubicBezTo>
                    <a:pt x="110" y="121"/>
                    <a:pt x="110" y="121"/>
                    <a:pt x="110" y="121"/>
                  </a:cubicBezTo>
                  <a:cubicBezTo>
                    <a:pt x="114" y="124"/>
                    <a:pt x="114" y="124"/>
                    <a:pt x="114" y="124"/>
                  </a:cubicBezTo>
                  <a:cubicBezTo>
                    <a:pt x="121" y="126"/>
                    <a:pt x="121" y="126"/>
                    <a:pt x="121" y="126"/>
                  </a:cubicBezTo>
                  <a:cubicBezTo>
                    <a:pt x="121" y="127"/>
                    <a:pt x="121" y="127"/>
                    <a:pt x="121" y="127"/>
                  </a:cubicBezTo>
                  <a:cubicBezTo>
                    <a:pt x="121" y="127"/>
                    <a:pt x="121" y="127"/>
                    <a:pt x="121" y="127"/>
                  </a:cubicBezTo>
                  <a:cubicBezTo>
                    <a:pt x="121" y="127"/>
                    <a:pt x="121" y="127"/>
                    <a:pt x="121" y="127"/>
                  </a:cubicBezTo>
                  <a:cubicBezTo>
                    <a:pt x="121" y="127"/>
                    <a:pt x="121" y="127"/>
                    <a:pt x="121" y="127"/>
                  </a:cubicBezTo>
                  <a:cubicBezTo>
                    <a:pt x="125" y="130"/>
                    <a:pt x="125" y="130"/>
                    <a:pt x="125" y="130"/>
                  </a:cubicBezTo>
                  <a:cubicBezTo>
                    <a:pt x="127" y="131"/>
                    <a:pt x="127" y="131"/>
                    <a:pt x="127" y="131"/>
                  </a:cubicBezTo>
                  <a:cubicBezTo>
                    <a:pt x="131" y="127"/>
                    <a:pt x="131" y="127"/>
                    <a:pt x="131" y="127"/>
                  </a:cubicBezTo>
                  <a:cubicBezTo>
                    <a:pt x="131" y="127"/>
                    <a:pt x="131" y="127"/>
                    <a:pt x="131" y="127"/>
                  </a:cubicBezTo>
                  <a:cubicBezTo>
                    <a:pt x="138" y="122"/>
                    <a:pt x="138" y="122"/>
                    <a:pt x="138" y="122"/>
                  </a:cubicBezTo>
                  <a:cubicBezTo>
                    <a:pt x="142" y="115"/>
                    <a:pt x="142" y="115"/>
                    <a:pt x="142" y="115"/>
                  </a:cubicBezTo>
                  <a:cubicBezTo>
                    <a:pt x="148" y="118"/>
                    <a:pt x="148" y="118"/>
                    <a:pt x="148" y="118"/>
                  </a:cubicBezTo>
                  <a:cubicBezTo>
                    <a:pt x="148" y="119"/>
                    <a:pt x="148" y="119"/>
                    <a:pt x="148" y="119"/>
                  </a:cubicBezTo>
                  <a:cubicBezTo>
                    <a:pt x="148" y="119"/>
                    <a:pt x="148" y="119"/>
                    <a:pt x="148" y="119"/>
                  </a:cubicBezTo>
                  <a:cubicBezTo>
                    <a:pt x="150" y="124"/>
                    <a:pt x="150" y="124"/>
                    <a:pt x="150" y="124"/>
                  </a:cubicBezTo>
                  <a:cubicBezTo>
                    <a:pt x="150" y="126"/>
                    <a:pt x="150" y="126"/>
                    <a:pt x="150" y="126"/>
                  </a:cubicBezTo>
                  <a:cubicBezTo>
                    <a:pt x="149" y="129"/>
                    <a:pt x="149" y="129"/>
                    <a:pt x="149" y="129"/>
                  </a:cubicBezTo>
                  <a:cubicBezTo>
                    <a:pt x="149" y="130"/>
                    <a:pt x="149" y="130"/>
                    <a:pt x="149" y="130"/>
                  </a:cubicBezTo>
                  <a:cubicBezTo>
                    <a:pt x="153" y="128"/>
                    <a:pt x="153" y="128"/>
                    <a:pt x="153" y="128"/>
                  </a:cubicBezTo>
                  <a:cubicBezTo>
                    <a:pt x="159" y="122"/>
                    <a:pt x="159" y="122"/>
                    <a:pt x="159" y="122"/>
                  </a:cubicBezTo>
                  <a:cubicBezTo>
                    <a:pt x="164" y="122"/>
                    <a:pt x="164" y="122"/>
                    <a:pt x="164" y="122"/>
                  </a:cubicBezTo>
                  <a:cubicBezTo>
                    <a:pt x="164" y="122"/>
                    <a:pt x="164" y="122"/>
                    <a:pt x="164" y="122"/>
                  </a:cubicBezTo>
                  <a:cubicBezTo>
                    <a:pt x="165" y="122"/>
                    <a:pt x="165" y="122"/>
                    <a:pt x="165" y="122"/>
                  </a:cubicBezTo>
                  <a:cubicBezTo>
                    <a:pt x="168" y="125"/>
                    <a:pt x="168" y="125"/>
                    <a:pt x="168" y="125"/>
                  </a:cubicBezTo>
                  <a:cubicBezTo>
                    <a:pt x="171" y="127"/>
                    <a:pt x="171" y="129"/>
                    <a:pt x="171" y="131"/>
                  </a:cubicBezTo>
                  <a:cubicBezTo>
                    <a:pt x="170" y="140"/>
                    <a:pt x="170" y="140"/>
                    <a:pt x="170" y="140"/>
                  </a:cubicBezTo>
                  <a:cubicBezTo>
                    <a:pt x="173" y="144"/>
                    <a:pt x="173" y="144"/>
                    <a:pt x="173" y="144"/>
                  </a:cubicBezTo>
                  <a:cubicBezTo>
                    <a:pt x="173" y="145"/>
                    <a:pt x="173" y="145"/>
                    <a:pt x="173" y="145"/>
                  </a:cubicBezTo>
                  <a:cubicBezTo>
                    <a:pt x="183" y="134"/>
                    <a:pt x="189" y="129"/>
                    <a:pt x="193" y="129"/>
                  </a:cubicBezTo>
                  <a:cubicBezTo>
                    <a:pt x="204" y="129"/>
                    <a:pt x="204" y="129"/>
                    <a:pt x="204" y="129"/>
                  </a:cubicBezTo>
                  <a:cubicBezTo>
                    <a:pt x="207" y="124"/>
                    <a:pt x="207" y="124"/>
                    <a:pt x="207" y="124"/>
                  </a:cubicBezTo>
                  <a:cubicBezTo>
                    <a:pt x="215" y="120"/>
                    <a:pt x="215" y="120"/>
                    <a:pt x="215" y="120"/>
                  </a:cubicBezTo>
                  <a:cubicBezTo>
                    <a:pt x="215" y="120"/>
                    <a:pt x="215" y="120"/>
                    <a:pt x="215" y="120"/>
                  </a:cubicBezTo>
                  <a:cubicBezTo>
                    <a:pt x="226" y="119"/>
                    <a:pt x="226" y="119"/>
                    <a:pt x="226" y="119"/>
                  </a:cubicBezTo>
                  <a:cubicBezTo>
                    <a:pt x="237" y="114"/>
                    <a:pt x="237" y="114"/>
                    <a:pt x="237" y="114"/>
                  </a:cubicBezTo>
                  <a:cubicBezTo>
                    <a:pt x="237" y="113"/>
                    <a:pt x="237" y="113"/>
                    <a:pt x="237" y="113"/>
                  </a:cubicBezTo>
                  <a:cubicBezTo>
                    <a:pt x="243" y="113"/>
                    <a:pt x="243" y="113"/>
                    <a:pt x="243" y="113"/>
                  </a:cubicBezTo>
                  <a:cubicBezTo>
                    <a:pt x="242" y="110"/>
                    <a:pt x="242" y="110"/>
                    <a:pt x="242" y="110"/>
                  </a:cubicBezTo>
                  <a:cubicBezTo>
                    <a:pt x="243" y="109"/>
                    <a:pt x="243" y="109"/>
                    <a:pt x="243" y="109"/>
                  </a:cubicBezTo>
                  <a:cubicBezTo>
                    <a:pt x="244" y="108"/>
                    <a:pt x="244" y="108"/>
                    <a:pt x="244" y="108"/>
                  </a:cubicBezTo>
                  <a:cubicBezTo>
                    <a:pt x="229" y="76"/>
                    <a:pt x="229" y="76"/>
                    <a:pt x="229" y="76"/>
                  </a:cubicBezTo>
                  <a:cubicBezTo>
                    <a:pt x="229" y="75"/>
                    <a:pt x="229" y="75"/>
                    <a:pt x="229" y="75"/>
                  </a:cubicBezTo>
                  <a:cubicBezTo>
                    <a:pt x="229" y="75"/>
                    <a:pt x="229" y="75"/>
                    <a:pt x="229" y="75"/>
                  </a:cubicBezTo>
                  <a:cubicBezTo>
                    <a:pt x="235" y="66"/>
                    <a:pt x="235" y="66"/>
                    <a:pt x="235" y="66"/>
                  </a:cubicBezTo>
                  <a:cubicBezTo>
                    <a:pt x="233" y="64"/>
                    <a:pt x="233" y="64"/>
                    <a:pt x="233" y="64"/>
                  </a:cubicBezTo>
                  <a:cubicBezTo>
                    <a:pt x="223" y="62"/>
                    <a:pt x="223" y="62"/>
                    <a:pt x="223" y="62"/>
                  </a:cubicBezTo>
                  <a:cubicBezTo>
                    <a:pt x="221" y="62"/>
                    <a:pt x="221" y="62"/>
                    <a:pt x="221" y="62"/>
                  </a:cubicBezTo>
                  <a:cubicBezTo>
                    <a:pt x="221" y="62"/>
                    <a:pt x="221" y="62"/>
                    <a:pt x="221" y="62"/>
                  </a:cubicBezTo>
                  <a:cubicBezTo>
                    <a:pt x="221" y="61"/>
                    <a:pt x="221" y="61"/>
                    <a:pt x="221" y="61"/>
                  </a:cubicBezTo>
                  <a:cubicBezTo>
                    <a:pt x="215" y="54"/>
                    <a:pt x="215" y="54"/>
                    <a:pt x="215" y="54"/>
                  </a:cubicBezTo>
                  <a:cubicBezTo>
                    <a:pt x="215" y="52"/>
                    <a:pt x="215" y="52"/>
                    <a:pt x="215" y="52"/>
                  </a:cubicBezTo>
                  <a:cubicBezTo>
                    <a:pt x="215" y="53"/>
                    <a:pt x="215" y="53"/>
                    <a:pt x="215" y="53"/>
                  </a:cubicBezTo>
                  <a:cubicBezTo>
                    <a:pt x="214" y="53"/>
                    <a:pt x="214" y="53"/>
                    <a:pt x="214" y="53"/>
                  </a:cubicBezTo>
                  <a:cubicBezTo>
                    <a:pt x="208" y="49"/>
                    <a:pt x="208" y="49"/>
                    <a:pt x="208" y="49"/>
                  </a:cubicBezTo>
                  <a:cubicBezTo>
                    <a:pt x="205" y="53"/>
                    <a:pt x="203" y="55"/>
                    <a:pt x="199" y="56"/>
                  </a:cubicBezTo>
                  <a:cubicBezTo>
                    <a:pt x="197" y="57"/>
                    <a:pt x="192" y="54"/>
                    <a:pt x="186" y="47"/>
                  </a:cubicBezTo>
                  <a:cubicBezTo>
                    <a:pt x="183" y="43"/>
                    <a:pt x="183" y="43"/>
                    <a:pt x="183" y="43"/>
                  </a:cubicBezTo>
                  <a:cubicBezTo>
                    <a:pt x="183" y="42"/>
                    <a:pt x="180" y="43"/>
                    <a:pt x="175" y="44"/>
                  </a:cubicBezTo>
                  <a:cubicBezTo>
                    <a:pt x="169" y="47"/>
                    <a:pt x="164" y="47"/>
                    <a:pt x="162" y="46"/>
                  </a:cubicBezTo>
                  <a:cubicBezTo>
                    <a:pt x="160" y="44"/>
                    <a:pt x="159" y="40"/>
                    <a:pt x="160" y="35"/>
                  </a:cubicBezTo>
                  <a:cubicBezTo>
                    <a:pt x="161" y="30"/>
                    <a:pt x="160" y="28"/>
                    <a:pt x="159" y="27"/>
                  </a:cubicBezTo>
                  <a:cubicBezTo>
                    <a:pt x="107" y="24"/>
                    <a:pt x="107" y="24"/>
                    <a:pt x="107" y="24"/>
                  </a:cubicBezTo>
                  <a:cubicBezTo>
                    <a:pt x="103" y="22"/>
                    <a:pt x="99" y="20"/>
                    <a:pt x="97" y="18"/>
                  </a:cubicBezTo>
                  <a:cubicBezTo>
                    <a:pt x="89" y="16"/>
                    <a:pt x="89" y="16"/>
                    <a:pt x="89" y="16"/>
                  </a:cubicBezTo>
                  <a:cubicBezTo>
                    <a:pt x="85" y="15"/>
                    <a:pt x="79" y="10"/>
                    <a:pt x="71" y="0"/>
                  </a:cubicBezTo>
                  <a:cubicBezTo>
                    <a:pt x="66" y="4"/>
                    <a:pt x="66" y="4"/>
                    <a:pt x="66" y="4"/>
                  </a:cubicBezTo>
                  <a:cubicBezTo>
                    <a:pt x="58" y="2"/>
                    <a:pt x="58" y="2"/>
                    <a:pt x="58" y="2"/>
                  </a:cubicBezTo>
                  <a:cubicBezTo>
                    <a:pt x="37" y="2"/>
                    <a:pt x="37" y="2"/>
                    <a:pt x="37" y="2"/>
                  </a:cubicBezTo>
                  <a:cubicBezTo>
                    <a:pt x="37" y="2"/>
                    <a:pt x="37" y="2"/>
                    <a:pt x="37" y="2"/>
                  </a:cubicBezTo>
                  <a:cubicBezTo>
                    <a:pt x="37" y="2"/>
                    <a:pt x="37" y="2"/>
                    <a:pt x="37" y="2"/>
                  </a:cubicBezTo>
                  <a:lnTo>
                    <a:pt x="31" y="0"/>
                  </a:lnTo>
                  <a:close/>
                </a:path>
              </a:pathLst>
            </a:custGeom>
            <a:solidFill>
              <a:srgbClr val="9DAC6E"/>
            </a:solidFill>
            <a:ln>
              <a:noFill/>
            </a:ln>
          </p:spPr>
          <p:txBody>
            <a:bodyPr/>
            <a:lstStyle/>
            <a:p>
              <a:pPr eaLnBrk="1" fontAlgn="auto" hangingPunct="1">
                <a:spcBef>
                  <a:spcPct val="0"/>
                </a:spcBef>
                <a:spcAft>
                  <a:spcPct val="0"/>
                </a:spcAft>
                <a:defRPr/>
              </a:pPr>
              <a:endParaRPr altLang="en-US" lang="zh-CN">
                <a:solidFill>
                  <a:prstClr val="black"/>
                </a:solidFill>
                <a:latin typeface="+mn-lt"/>
                <a:ea typeface="+mn-ea"/>
                <a:cs typeface="+mn-cs"/>
              </a:endParaRPr>
            </a:p>
          </p:txBody>
        </p:sp>
        <p:sp>
          <p:nvSpPr>
            <p:cNvPr descr="e7d195523061f1c0c989bbdf341b111e769f2ee359bd8df638E53E9931A62DC22263A6E1A75FFBC630BB5D77BA969D9175F253EB94D93A1189E24A7D909BAD0376573965191318DE1FD009565C070D0758BE63ED47B2EDEAEFD1491E7B0038213023A305BCF006E3798DBB2482D0E5E2726A092F830F433217DDFCCE0A26D9F1878A601591CFE0EAC469AB99BE5D3F68" id="50" name="矩形 45">
              <a:extLst>
                <a:ext uri="{FF2B5EF4-FFF2-40B4-BE49-F238E27FC236}">
                  <a16:creationId xmlns:a16="http://schemas.microsoft.com/office/drawing/2014/main" id="{E2085FE9-54A6-4C5A-B19D-1404D838910A}"/>
                </a:ext>
              </a:extLst>
            </p:cNvPr>
            <p:cNvSpPr>
              <a:spLocks noChangeArrowheads="1"/>
            </p:cNvSpPr>
            <p:nvPr/>
          </p:nvSpPr>
          <p:spPr bwMode="auto">
            <a:xfrm>
              <a:off x="7752972" y="4616567"/>
              <a:ext cx="2000887" cy="8915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a:lnSpc>
                  <a:spcPct val="125000"/>
                </a:lnSpc>
                <a:spcAft>
                  <a:spcPts val="600"/>
                </a:spcAft>
              </a:pPr>
              <a:r>
                <a:rPr altLang="zh-CN" lang="en-US" sz="1400">
                  <a:ea charset="-122" panose="02010600030101010101" pitchFamily="2" typeface="宋体"/>
                  <a:cs charset="-122" panose="020b0503020204020204" pitchFamily="34" typeface="微软雅黑"/>
                </a:rPr>
                <a:t>do eiusmod tempor incididunt ut labore et dolore magna aliqua.</a:t>
              </a:r>
            </a:p>
          </p:txBody>
        </p:sp>
      </p:grpSp>
    </p:spTree>
    <p:extLst>
      <p:ext uri="{BB962C8B-B14F-4D97-AF65-F5344CB8AC3E}">
        <p14:creationId val="2202304269"/>
      </p:ext>
    </p:extLst>
  </p:cSld>
  <p:clrMapOvr>
    <a:masterClrMapping/>
  </p:clrMapOvr>
  <mc:AlternateContent>
    <mc:Choice Requires="p14">
      <p:transition p14:dur="2000" spd="slow">
        <p:push dir="u"/>
      </p:transition>
    </mc:Choice>
    <mc:Fallback>
      <p:transition spd="slow">
        <p:push dir="u"/>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grpId="0" id="5" nodeType="withEffect" presetClass="entr" presetID="2" presetSubtype="8">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additive="base">
                                        <p:cTn dur="1500" fill="hold" id="7"/>
                                        <p:tgtEl>
                                          <p:spTgt spid="2"/>
                                        </p:tgtEl>
                                        <p:attrNameLst>
                                          <p:attrName>ppt_x</p:attrName>
                                        </p:attrNameLst>
                                      </p:cBhvr>
                                      <p:tavLst>
                                        <p:tav tm="0">
                                          <p:val>
                                            <p:strVal val="0-#ppt_w/2"/>
                                          </p:val>
                                        </p:tav>
                                        <p:tav tm="100000">
                                          <p:val>
                                            <p:strVal val="#ppt_x"/>
                                          </p:val>
                                        </p:tav>
                                      </p:tavLst>
                                    </p:anim>
                                    <p:anim calcmode="lin" valueType="num">
                                      <p:cBhvr additive="base">
                                        <p:cTn dur="1500" fill="hold" id="8"/>
                                        <p:tgtEl>
                                          <p:spTgt spid="2"/>
                                        </p:tgtEl>
                                        <p:attrNameLst>
                                          <p:attrName>ppt_y</p:attrName>
                                        </p:attrNameLst>
                                      </p:cBhvr>
                                      <p:tavLst>
                                        <p:tav tm="0">
                                          <p:val>
                                            <p:strVal val="#ppt_y"/>
                                          </p:val>
                                        </p:tav>
                                        <p:tav tm="100000">
                                          <p:val>
                                            <p:strVal val="#ppt_y"/>
                                          </p:val>
                                        </p:tav>
                                      </p:tavLst>
                                    </p:anim>
                                  </p:childTnLst>
                                </p:cTn>
                              </p:par>
                              <p:par>
                                <p:cTn decel="100000" fill="hold" grpId="0" id="9" nodeType="withEffect" presetClass="entr" presetID="2" presetSubtype="8">
                                  <p:stCondLst>
                                    <p:cond delay="0"/>
                                  </p:stCondLst>
                                  <p:childTnLst>
                                    <p:set>
                                      <p:cBhvr>
                                        <p:cTn dur="1" fill="hold" id="10">
                                          <p:stCondLst>
                                            <p:cond delay="0"/>
                                          </p:stCondLst>
                                        </p:cTn>
                                        <p:tgtEl>
                                          <p:spTgt spid="3"/>
                                        </p:tgtEl>
                                        <p:attrNameLst>
                                          <p:attrName>style.visibility</p:attrName>
                                        </p:attrNameLst>
                                      </p:cBhvr>
                                      <p:to>
                                        <p:strVal val="visible"/>
                                      </p:to>
                                    </p:set>
                                    <p:anim calcmode="lin" valueType="num">
                                      <p:cBhvr additive="base">
                                        <p:cTn dur="1500" fill="hold" id="11"/>
                                        <p:tgtEl>
                                          <p:spTgt spid="3"/>
                                        </p:tgtEl>
                                        <p:attrNameLst>
                                          <p:attrName>ppt_x</p:attrName>
                                        </p:attrNameLst>
                                      </p:cBhvr>
                                      <p:tavLst>
                                        <p:tav tm="0">
                                          <p:val>
                                            <p:strVal val="0-#ppt_w/2"/>
                                          </p:val>
                                        </p:tav>
                                        <p:tav tm="100000">
                                          <p:val>
                                            <p:strVal val="#ppt_x"/>
                                          </p:val>
                                        </p:tav>
                                      </p:tavLst>
                                    </p:anim>
                                    <p:anim calcmode="lin" valueType="num">
                                      <p:cBhvr additive="base">
                                        <p:cTn dur="1500" fill="hold" id="12"/>
                                        <p:tgtEl>
                                          <p:spTgt spid="3"/>
                                        </p:tgtEl>
                                        <p:attrNameLst>
                                          <p:attrName>ppt_y</p:attrName>
                                        </p:attrNameLst>
                                      </p:cBhvr>
                                      <p:tavLst>
                                        <p:tav tm="0">
                                          <p:val>
                                            <p:strVal val="#ppt_y"/>
                                          </p:val>
                                        </p:tav>
                                        <p:tav tm="100000">
                                          <p:val>
                                            <p:strVal val="#ppt_y"/>
                                          </p:val>
                                        </p:tav>
                                      </p:tavLst>
                                    </p:anim>
                                  </p:childTnLst>
                                </p:cTn>
                              </p:par>
                            </p:childTnLst>
                          </p:cTn>
                        </p:par>
                        <p:par>
                          <p:cTn fill="hold" id="13" nodeType="afterGroup">
                            <p:stCondLst>
                              <p:cond delay="1500"/>
                            </p:stCondLst>
                            <p:childTnLst>
                              <p:par>
                                <p:cTn fill="hold" id="14" nodeType="afterEffect" presetClass="entr" presetID="55" presetSubtype="0">
                                  <p:stCondLst>
                                    <p:cond delay="0"/>
                                  </p:stCondLst>
                                  <p:childTnLst>
                                    <p:set>
                                      <p:cBhvr>
                                        <p:cTn dur="1" fill="hold" id="15">
                                          <p:stCondLst>
                                            <p:cond delay="0"/>
                                          </p:stCondLst>
                                        </p:cTn>
                                        <p:tgtEl>
                                          <p:spTgt spid="4"/>
                                        </p:tgtEl>
                                        <p:attrNameLst>
                                          <p:attrName>style.visibility</p:attrName>
                                        </p:attrNameLst>
                                      </p:cBhvr>
                                      <p:to>
                                        <p:strVal val="visible"/>
                                      </p:to>
                                    </p:set>
                                    <p:anim calcmode="lin" valueType="num">
                                      <p:cBhvr>
                                        <p:cTn dur="1000" fill="hold" id="16"/>
                                        <p:tgtEl>
                                          <p:spTgt spid="4"/>
                                        </p:tgtEl>
                                        <p:attrNameLst>
                                          <p:attrName>ppt_w</p:attrName>
                                        </p:attrNameLst>
                                      </p:cBhvr>
                                      <p:tavLst>
                                        <p:tav tm="0">
                                          <p:val>
                                            <p:strVal val="#ppt_w*0.70"/>
                                          </p:val>
                                        </p:tav>
                                        <p:tav tm="100000">
                                          <p:val>
                                            <p:strVal val="#ppt_w"/>
                                          </p:val>
                                        </p:tav>
                                      </p:tavLst>
                                    </p:anim>
                                    <p:anim calcmode="lin" valueType="num">
                                      <p:cBhvr>
                                        <p:cTn dur="1000" fill="hold" id="17"/>
                                        <p:tgtEl>
                                          <p:spTgt spid="4"/>
                                        </p:tgtEl>
                                        <p:attrNameLst>
                                          <p:attrName>ppt_h</p:attrName>
                                        </p:attrNameLst>
                                      </p:cBhvr>
                                      <p:tavLst>
                                        <p:tav tm="0">
                                          <p:val>
                                            <p:strVal val="#ppt_h"/>
                                          </p:val>
                                        </p:tav>
                                        <p:tav tm="100000">
                                          <p:val>
                                            <p:strVal val="#ppt_h"/>
                                          </p:val>
                                        </p:tav>
                                      </p:tavLst>
                                    </p:anim>
                                    <p:animEffect filter="fade" transition="in">
                                      <p:cBhvr>
                                        <p:cTn dur="1000" id="18"/>
                                        <p:tgtEl>
                                          <p:spTgt spid="4"/>
                                        </p:tgtEl>
                                      </p:cBhvr>
                                    </p:animEffect>
                                  </p:childTnLst>
                                </p:cTn>
                              </p:par>
                            </p:childTnLst>
                          </p:cTn>
                        </p:par>
                        <p:par>
                          <p:cTn fill="hold" id="19" nodeType="afterGroup">
                            <p:stCondLst>
                              <p:cond delay="2500"/>
                            </p:stCondLst>
                            <p:childTnLst>
                              <p:par>
                                <p:cTn fill="hold" grpId="0" id="20" nodeType="afterEffect" presetClass="entr" presetID="14" presetSubtype="10">
                                  <p:stCondLst>
                                    <p:cond delay="0"/>
                                  </p:stCondLst>
                                  <p:childTnLst>
                                    <p:set>
                                      <p:cBhvr>
                                        <p:cTn dur="1" fill="hold" id="21">
                                          <p:stCondLst>
                                            <p:cond delay="0"/>
                                          </p:stCondLst>
                                        </p:cTn>
                                        <p:tgtEl>
                                          <p:spTgt spid="39"/>
                                        </p:tgtEl>
                                        <p:attrNameLst>
                                          <p:attrName>style.visibility</p:attrName>
                                        </p:attrNameLst>
                                      </p:cBhvr>
                                      <p:to>
                                        <p:strVal val="visible"/>
                                      </p:to>
                                    </p:set>
                                    <p:animEffect filter="randombar(horizontal)" transition="in">
                                      <p:cBhvr>
                                        <p:cTn dur="500" id="22"/>
                                        <p:tgtEl>
                                          <p:spTgt spid="39"/>
                                        </p:tgtEl>
                                      </p:cBhvr>
                                    </p:animEffect>
                                  </p:childTnLst>
                                </p:cTn>
                              </p:par>
                            </p:childTnLst>
                          </p:cTn>
                        </p:par>
                        <p:par>
                          <p:cTn fill="hold" id="23" nodeType="afterGroup">
                            <p:stCondLst>
                              <p:cond delay="3000"/>
                            </p:stCondLst>
                            <p:childTnLst>
                              <p:par>
                                <p:cTn fill="hold" grpId="0" id="24" nodeType="afterEffect" presetClass="entr" presetID="14" presetSubtype="10">
                                  <p:stCondLst>
                                    <p:cond delay="0"/>
                                  </p:stCondLst>
                                  <p:childTnLst>
                                    <p:set>
                                      <p:cBhvr>
                                        <p:cTn dur="1" fill="hold" id="25">
                                          <p:stCondLst>
                                            <p:cond delay="0"/>
                                          </p:stCondLst>
                                        </p:cTn>
                                        <p:tgtEl>
                                          <p:spTgt spid="37"/>
                                        </p:tgtEl>
                                        <p:attrNameLst>
                                          <p:attrName>style.visibility</p:attrName>
                                        </p:attrNameLst>
                                      </p:cBhvr>
                                      <p:to>
                                        <p:strVal val="visible"/>
                                      </p:to>
                                    </p:set>
                                    <p:animEffect filter="randombar(horizontal)" transition="in">
                                      <p:cBhvr>
                                        <p:cTn dur="500" id="26"/>
                                        <p:tgtEl>
                                          <p:spTgt spid="37"/>
                                        </p:tgtEl>
                                      </p:cBhvr>
                                    </p:animEffect>
                                  </p:childTnLst>
                                </p:cTn>
                              </p:par>
                            </p:childTnLst>
                          </p:cTn>
                        </p:par>
                        <p:par>
                          <p:cTn fill="hold" id="27" nodeType="afterGroup">
                            <p:stCondLst>
                              <p:cond delay="3500"/>
                            </p:stCondLst>
                            <p:childTnLst>
                              <p:par>
                                <p:cTn fill="hold" grpId="0" id="28" nodeType="afterEffect" presetClass="entr" presetID="14" presetSubtype="10">
                                  <p:stCondLst>
                                    <p:cond delay="0"/>
                                  </p:stCondLst>
                                  <p:childTnLst>
                                    <p:set>
                                      <p:cBhvr>
                                        <p:cTn dur="1" fill="hold" id="29">
                                          <p:stCondLst>
                                            <p:cond delay="0"/>
                                          </p:stCondLst>
                                        </p:cTn>
                                        <p:tgtEl>
                                          <p:spTgt spid="38"/>
                                        </p:tgtEl>
                                        <p:attrNameLst>
                                          <p:attrName>style.visibility</p:attrName>
                                        </p:attrNameLst>
                                      </p:cBhvr>
                                      <p:to>
                                        <p:strVal val="visible"/>
                                      </p:to>
                                    </p:set>
                                    <p:animEffect filter="randombar(horizontal)" transition="in">
                                      <p:cBhvr>
                                        <p:cTn dur="500" id="30"/>
                                        <p:tgtEl>
                                          <p:spTgt spid="38"/>
                                        </p:tgtEl>
                                      </p:cBhvr>
                                    </p:animEffect>
                                  </p:childTnLst>
                                </p:cTn>
                              </p:par>
                            </p:childTnLst>
                          </p:cTn>
                        </p:par>
                        <p:par>
                          <p:cTn fill="hold" id="31" nodeType="afterGroup">
                            <p:stCondLst>
                              <p:cond delay="4000"/>
                            </p:stCondLst>
                            <p:childTnLst>
                              <p:par>
                                <p:cTn fill="hold" id="32" nodeType="afterEffect" presetClass="entr" presetID="2" presetSubtype="2">
                                  <p:stCondLst>
                                    <p:cond delay="0"/>
                                  </p:stCondLst>
                                  <p:childTnLst>
                                    <p:set>
                                      <p:cBhvr>
                                        <p:cTn dur="1" fill="hold" id="33">
                                          <p:stCondLst>
                                            <p:cond delay="0"/>
                                          </p:stCondLst>
                                        </p:cTn>
                                        <p:tgtEl>
                                          <p:spTgt spid="40"/>
                                        </p:tgtEl>
                                        <p:attrNameLst>
                                          <p:attrName>style.visibility</p:attrName>
                                        </p:attrNameLst>
                                      </p:cBhvr>
                                      <p:to>
                                        <p:strVal val="visible"/>
                                      </p:to>
                                    </p:set>
                                    <p:anim calcmode="lin" valueType="num">
                                      <p:cBhvr additive="base">
                                        <p:cTn dur="1000" fill="hold" id="34"/>
                                        <p:tgtEl>
                                          <p:spTgt spid="40"/>
                                        </p:tgtEl>
                                        <p:attrNameLst>
                                          <p:attrName>ppt_x</p:attrName>
                                        </p:attrNameLst>
                                      </p:cBhvr>
                                      <p:tavLst>
                                        <p:tav tm="0">
                                          <p:val>
                                            <p:strVal val="1+#ppt_w/2"/>
                                          </p:val>
                                        </p:tav>
                                        <p:tav tm="100000">
                                          <p:val>
                                            <p:strVal val="#ppt_x"/>
                                          </p:val>
                                        </p:tav>
                                      </p:tavLst>
                                    </p:anim>
                                    <p:anim calcmode="lin" valueType="num">
                                      <p:cBhvr additive="base">
                                        <p:cTn dur="1000" fill="hold" id="35"/>
                                        <p:tgtEl>
                                          <p:spTgt spid="40"/>
                                        </p:tgtEl>
                                        <p:attrNameLst>
                                          <p:attrName>ppt_y</p:attrName>
                                        </p:attrNameLst>
                                      </p:cBhvr>
                                      <p:tavLst>
                                        <p:tav tm="0">
                                          <p:val>
                                            <p:strVal val="#ppt_y"/>
                                          </p:val>
                                        </p:tav>
                                        <p:tav tm="100000">
                                          <p:val>
                                            <p:strVal val="#ppt_y"/>
                                          </p:val>
                                        </p:tav>
                                      </p:tavLst>
                                    </p:anim>
                                  </p:childTnLst>
                                </p:cTn>
                              </p:par>
                              <p:par>
                                <p:cTn fill="hold" id="36" nodeType="withEffect" presetClass="entr" presetID="2" presetSubtype="2">
                                  <p:stCondLst>
                                    <p:cond delay="200"/>
                                  </p:stCondLst>
                                  <p:childTnLst>
                                    <p:set>
                                      <p:cBhvr>
                                        <p:cTn dur="1" fill="hold" id="37">
                                          <p:stCondLst>
                                            <p:cond delay="0"/>
                                          </p:stCondLst>
                                        </p:cTn>
                                        <p:tgtEl>
                                          <p:spTgt spid="44"/>
                                        </p:tgtEl>
                                        <p:attrNameLst>
                                          <p:attrName>style.visibility</p:attrName>
                                        </p:attrNameLst>
                                      </p:cBhvr>
                                      <p:to>
                                        <p:strVal val="visible"/>
                                      </p:to>
                                    </p:set>
                                    <p:anim calcmode="lin" valueType="num">
                                      <p:cBhvr additive="base">
                                        <p:cTn dur="1000" fill="hold" id="38"/>
                                        <p:tgtEl>
                                          <p:spTgt spid="44"/>
                                        </p:tgtEl>
                                        <p:attrNameLst>
                                          <p:attrName>ppt_x</p:attrName>
                                        </p:attrNameLst>
                                      </p:cBhvr>
                                      <p:tavLst>
                                        <p:tav tm="0">
                                          <p:val>
                                            <p:strVal val="1+#ppt_w/2"/>
                                          </p:val>
                                        </p:tav>
                                        <p:tav tm="100000">
                                          <p:val>
                                            <p:strVal val="#ppt_x"/>
                                          </p:val>
                                        </p:tav>
                                      </p:tavLst>
                                    </p:anim>
                                    <p:anim calcmode="lin" valueType="num">
                                      <p:cBhvr additive="base">
                                        <p:cTn dur="1000" fill="hold" id="39"/>
                                        <p:tgtEl>
                                          <p:spTgt spid="44"/>
                                        </p:tgtEl>
                                        <p:attrNameLst>
                                          <p:attrName>ppt_y</p:attrName>
                                        </p:attrNameLst>
                                      </p:cBhvr>
                                      <p:tavLst>
                                        <p:tav tm="0">
                                          <p:val>
                                            <p:strVal val="#ppt_y"/>
                                          </p:val>
                                        </p:tav>
                                        <p:tav tm="100000">
                                          <p:val>
                                            <p:strVal val="#ppt_y"/>
                                          </p:val>
                                        </p:tav>
                                      </p:tavLst>
                                    </p:anim>
                                  </p:childTnLst>
                                </p:cTn>
                              </p:par>
                              <p:par>
                                <p:cTn fill="hold" id="40" nodeType="withEffect" presetClass="entr" presetID="2" presetSubtype="2">
                                  <p:stCondLst>
                                    <p:cond delay="500"/>
                                  </p:stCondLst>
                                  <p:childTnLst>
                                    <p:set>
                                      <p:cBhvr>
                                        <p:cTn dur="1" fill="hold" id="41">
                                          <p:stCondLst>
                                            <p:cond delay="0"/>
                                          </p:stCondLst>
                                        </p:cTn>
                                        <p:tgtEl>
                                          <p:spTgt spid="48"/>
                                        </p:tgtEl>
                                        <p:attrNameLst>
                                          <p:attrName>style.visibility</p:attrName>
                                        </p:attrNameLst>
                                      </p:cBhvr>
                                      <p:to>
                                        <p:strVal val="visible"/>
                                      </p:to>
                                    </p:set>
                                    <p:anim calcmode="lin" valueType="num">
                                      <p:cBhvr additive="base">
                                        <p:cTn dur="1000" fill="hold" id="42"/>
                                        <p:tgtEl>
                                          <p:spTgt spid="48"/>
                                        </p:tgtEl>
                                        <p:attrNameLst>
                                          <p:attrName>ppt_x</p:attrName>
                                        </p:attrNameLst>
                                      </p:cBhvr>
                                      <p:tavLst>
                                        <p:tav tm="0">
                                          <p:val>
                                            <p:strVal val="1+#ppt_w/2"/>
                                          </p:val>
                                        </p:tav>
                                        <p:tav tm="100000">
                                          <p:val>
                                            <p:strVal val="#ppt_x"/>
                                          </p:val>
                                        </p:tav>
                                      </p:tavLst>
                                    </p:anim>
                                    <p:anim calcmode="lin" valueType="num">
                                      <p:cBhvr additive="base">
                                        <p:cTn dur="1000" fill="hold" id="43"/>
                                        <p:tgtEl>
                                          <p:spTgt spid="48"/>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3"/>
      <p:bldP grpId="0" spid="37"/>
      <p:bldP grpId="0" spid="38"/>
      <p:bldP grpId="0" spid="39"/>
    </p:bldLst>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文本框 1">
            <a:extLst>
              <a:ext uri="{FF2B5EF4-FFF2-40B4-BE49-F238E27FC236}">
                <a16:creationId xmlns:a16="http://schemas.microsoft.com/office/drawing/2014/main" id="{08DDA297-9155-4A15-B3A9-C2BD1FDDE364}"/>
              </a:ext>
            </a:extLst>
          </p:cNvPr>
          <p:cNvSpPr txBox="1"/>
          <p:nvPr/>
        </p:nvSpPr>
        <p:spPr>
          <a:xfrm>
            <a:off x="1649897" y="923288"/>
            <a:ext cx="1338470" cy="2529840"/>
          </a:xfrm>
          <a:prstGeom prst="rect">
            <a:avLst/>
          </a:prstGeom>
          <a:noFill/>
        </p:spPr>
        <p:txBody>
          <a:bodyPr rtlCol="0" wrap="square">
            <a:spAutoFit/>
          </a:bodyPr>
          <a:lstStyle/>
          <a:p>
            <a:r>
              <a:rPr altLang="zh-CN" b="1" lang="en-US" spc="600" sz="8000">
                <a:solidFill>
                  <a:schemeClr val="bg1"/>
                </a:solidFill>
                <a:latin charset="0" panose="04020404031007020602" pitchFamily="82" typeface="Chiller"/>
              </a:rPr>
              <a:t>02</a:t>
            </a:r>
          </a:p>
        </p:txBody>
      </p:sp>
      <p:sp>
        <p:nvSpPr>
          <p:cNvPr id="3" name="文本框 2">
            <a:extLst>
              <a:ext uri="{FF2B5EF4-FFF2-40B4-BE49-F238E27FC236}">
                <a16:creationId xmlns:a16="http://schemas.microsoft.com/office/drawing/2014/main" id="{D718F0C9-301E-475C-9A26-6FE401CA0E12}"/>
              </a:ext>
            </a:extLst>
          </p:cNvPr>
          <p:cNvSpPr txBox="1"/>
          <p:nvPr/>
        </p:nvSpPr>
        <p:spPr>
          <a:xfrm>
            <a:off x="2764852" y="1332567"/>
            <a:ext cx="2164080" cy="640080"/>
          </a:xfrm>
          <a:prstGeom prst="rect">
            <a:avLst/>
          </a:prstGeom>
          <a:noFill/>
        </p:spPr>
        <p:txBody>
          <a:bodyPr rtlCol="0" wrap="none">
            <a:spAutoFit/>
          </a:bodyPr>
          <a:lstStyle>
            <a:defPPr>
              <a:defRPr lang="zh-CN"/>
            </a:defPPr>
            <a:lvl1pPr algn="ctr">
              <a:defRPr b="1" sz="8800">
                <a:gradFill flip="none" rotWithShape="1">
                  <a:gsLst>
                    <a:gs pos="38000">
                      <a:srgbClr val="9E8348"/>
                    </a:gs>
                    <a:gs pos="71000">
                      <a:srgbClr val="FBF7F0"/>
                    </a:gs>
                    <a:gs pos="0">
                      <a:srgbClr val="FBF7F0"/>
                    </a:gs>
                    <a:gs pos="100000">
                      <a:srgbClr val="A0854A"/>
                    </a:gs>
                  </a:gsLst>
                  <a:lin ang="8100000" scaled="1"/>
                </a:gradFill>
                <a:latin charset="-122" panose="020b0502040204020203" pitchFamily="34" typeface="微软雅黑 Light"/>
                <a:ea charset="-122" panose="02010604000000000000" pitchFamily="2" typeface="锐字工房云字库细圆GBK"/>
                <a:cs typeface="+mn-ea"/>
              </a:defRPr>
            </a:lvl1pPr>
          </a:lstStyle>
          <a:p>
            <a:pPr algn="l"/>
            <a:r>
              <a:rPr altLang="en-US" lang="zh-CN" spc="300" sz="3600">
                <a:solidFill>
                  <a:srgbClr val="9DAC6E"/>
                </a:solidFill>
                <a:effectLst>
                  <a:innerShdw blurRad="63500" dir="18900000" dist="50800">
                    <a:prstClr val="black">
                      <a:alpha val="50000"/>
                    </a:prstClr>
                  </a:innerShdw>
                </a:effectLst>
                <a:latin charset="-122" pitchFamily="50" typeface="造字工房悦黑体验版纤细体"/>
                <a:ea charset="-122" pitchFamily="50" typeface="造字工房悦黑体验版纤细体"/>
                <a:sym charset="-122" panose="020b0502040204020203" pitchFamily="34" typeface="微软雅黑 Light"/>
              </a:rPr>
              <a:t>市场分析</a:t>
            </a:r>
          </a:p>
        </p:txBody>
      </p:sp>
      <p:pic>
        <p:nvPicPr>
          <p:cNvPr id="38" name="图片 37">
            <a:extLst>
              <a:ext uri="{FF2B5EF4-FFF2-40B4-BE49-F238E27FC236}">
                <a16:creationId xmlns:a16="http://schemas.microsoft.com/office/drawing/2014/main" id="{4DF04CD0-CA05-42A5-A5E0-D769915E6465}"/>
              </a:ext>
            </a:extLst>
          </p:cNvPr>
          <p:cNvPicPr>
            <a:picLocks noChangeAspect="1"/>
          </p:cNvPicPr>
          <p:nvPr/>
        </p:nvPicPr>
        <p:blipFill>
          <a:blip r:embed="rId3">
            <a:extLst>
              <a:ext uri="{28A0092B-C50C-407E-A947-70E740481C1C}">
                <a14:useLocalDpi val="0"/>
              </a:ext>
            </a:extLst>
          </a:blip>
          <a:stretch>
            <a:fillRect/>
          </a:stretch>
        </p:blipFill>
        <p:spPr>
          <a:xfrm>
            <a:off x="4044307" y="2232860"/>
            <a:ext cx="4356609" cy="4029075"/>
          </a:xfrm>
          <a:prstGeom prst="rect">
            <a:avLst/>
          </a:prstGeom>
        </p:spPr>
      </p:pic>
      <p:pic>
        <p:nvPicPr>
          <p:cNvPr id="39" name="图片占位符 11">
            <a:extLst>
              <a:ext uri="{FF2B5EF4-FFF2-40B4-BE49-F238E27FC236}">
                <a16:creationId xmlns:a16="http://schemas.microsoft.com/office/drawing/2014/main" id="{DAAFBB16-576A-4F51-AE7A-90CA13E6AE3B}"/>
              </a:ext>
            </a:extLst>
          </p:cNvPr>
          <p:cNvPicPr>
            <a:picLocks noChangeAspect="1"/>
          </p:cNvPicPr>
          <p:nvPr/>
        </p:nvPicPr>
        <p:blipFill>
          <a:blip r:embed="rId4">
            <a:extLst>
              <a:ext uri="{28A0092B-C50C-407E-A947-70E740481C1C}">
                <a14:useLocalDpi val="0"/>
              </a:ext>
            </a:extLst>
          </a:blip>
          <a:stretch>
            <a:fillRect/>
          </a:stretch>
        </p:blipFill>
        <p:spPr>
          <a:xfrm>
            <a:off x="5002761" y="2848413"/>
            <a:ext cx="2597944" cy="2597944"/>
          </a:xfrm>
          <a:prstGeom prst="ellipse">
            <a:avLst/>
          </a:prstGeom>
        </p:spPr>
      </p:pic>
      <p:grpSp>
        <p:nvGrpSpPr>
          <p:cNvPr id="40" name="组合 39">
            <a:extLst>
              <a:ext uri="{FF2B5EF4-FFF2-40B4-BE49-F238E27FC236}">
                <a16:creationId xmlns:a16="http://schemas.microsoft.com/office/drawing/2014/main" id="{6648CC68-2B82-49BD-9540-457125D2012A}"/>
              </a:ext>
            </a:extLst>
          </p:cNvPr>
          <p:cNvGrpSpPr/>
          <p:nvPr/>
        </p:nvGrpSpPr>
        <p:grpSpPr>
          <a:xfrm>
            <a:off x="8048285" y="4737552"/>
            <a:ext cx="2493818" cy="872986"/>
            <a:chOff x="821138" y="4300045"/>
            <a:chExt cx="2493818" cy="872986"/>
          </a:xfrm>
        </p:grpSpPr>
        <p:sp>
          <p:nvSpPr>
            <p:cNvPr id="41" name="Rectangle 70">
              <a:extLst>
                <a:ext uri="{FF2B5EF4-FFF2-40B4-BE49-F238E27FC236}">
                  <a16:creationId xmlns:a16="http://schemas.microsoft.com/office/drawing/2014/main" id="{30B22F2D-AC80-4B50-A056-192D6165BE90}"/>
                </a:ext>
              </a:extLst>
            </p:cNvPr>
            <p:cNvSpPr>
              <a:spLocks noChangeArrowheads="1"/>
            </p:cNvSpPr>
            <p:nvPr/>
          </p:nvSpPr>
          <p:spPr bwMode="auto">
            <a:xfrm>
              <a:off x="821139" y="4300045"/>
              <a:ext cx="2493818"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defTabSz="912813">
                <a:lnSpc>
                  <a:spcPct val="90000"/>
                </a:lnSpc>
                <a:spcBef>
                  <a:spcPts val="1000"/>
                </a:spcBef>
                <a:buFont charset="0" panose="020b0604020202020204" pitchFamily="34" typeface="Arial"/>
                <a:buChar char="•"/>
                <a:defRPr sz="2800">
                  <a:solidFill>
                    <a:srgbClr val="595959"/>
                  </a:solidFill>
                  <a:latin charset="0" panose="020f0302020204030204" pitchFamily="34" typeface="Calibri Light"/>
                  <a:cs charset="0" pitchFamily="2" typeface="Roboto Light"/>
                </a:defRPr>
              </a:lvl1pPr>
              <a:lvl2pPr defTabSz="912813" indent="-285750" marL="742950">
                <a:lnSpc>
                  <a:spcPct val="90000"/>
                </a:lnSpc>
                <a:spcBef>
                  <a:spcPts val="500"/>
                </a:spcBef>
                <a:buFont charset="0" panose="020b0604020202020204" pitchFamily="34" typeface="Arial"/>
                <a:buChar char="•"/>
                <a:defRPr sz="2400">
                  <a:solidFill>
                    <a:srgbClr val="595959"/>
                  </a:solidFill>
                  <a:latin charset="0" panose="020f0302020204030204" pitchFamily="34" typeface="Calibri Light"/>
                  <a:cs charset="0" pitchFamily="2" typeface="Roboto Light"/>
                </a:defRPr>
              </a:lvl2pPr>
              <a:lvl3pPr defTabSz="912813" indent="-228600" marL="1143000">
                <a:lnSpc>
                  <a:spcPct val="90000"/>
                </a:lnSpc>
                <a:spcBef>
                  <a:spcPts val="500"/>
                </a:spcBef>
                <a:buFont charset="0" panose="020b0604020202020204" pitchFamily="34" typeface="Arial"/>
                <a:buChar char="•"/>
                <a:defRPr sz="2000">
                  <a:solidFill>
                    <a:srgbClr val="595959"/>
                  </a:solidFill>
                  <a:latin charset="0" panose="020f0302020204030204" pitchFamily="34" typeface="Calibri Light"/>
                  <a:cs charset="0" pitchFamily="2" typeface="Roboto Light"/>
                </a:defRPr>
              </a:lvl3pPr>
              <a:lvl4pPr defTabSz="912813" indent="-228600" marL="1600200">
                <a:lnSpc>
                  <a:spcPct val="90000"/>
                </a:lnSpc>
                <a:spcBef>
                  <a:spcPts val="500"/>
                </a:spcBef>
                <a:buFont charset="0" panose="020b0604020202020204" pitchFamily="34" typeface="Arial"/>
                <a:buChar char="•"/>
                <a:defRPr sz="2000">
                  <a:solidFill>
                    <a:srgbClr val="595959"/>
                  </a:solidFill>
                  <a:latin charset="0" panose="020f0302020204030204" pitchFamily="34" typeface="Calibri Light"/>
                  <a:cs charset="0" pitchFamily="2" typeface="Roboto Light"/>
                </a:defRPr>
              </a:lvl4pPr>
              <a:lvl5pPr defTabSz="912813" indent="-228600" marL="2057400">
                <a:lnSpc>
                  <a:spcPct val="90000"/>
                </a:lnSpc>
                <a:spcBef>
                  <a:spcPts val="500"/>
                </a:spcBef>
                <a:buFont charset="0" panose="020b0604020202020204" pitchFamily="34" typeface="Arial"/>
                <a:buChar char="•"/>
                <a:defRPr sz="2000">
                  <a:solidFill>
                    <a:srgbClr val="595959"/>
                  </a:solidFill>
                  <a:latin charset="0" panose="020f0302020204030204" pitchFamily="34" typeface="Calibri Light"/>
                  <a:cs charset="0" pitchFamily="2" typeface="Roboto Light"/>
                </a:defRPr>
              </a:lvl5pPr>
              <a:lvl6pPr defTabSz="912813" eaLnBrk="0" fontAlgn="base" hangingPunct="0" indent="-228600" marL="2514600">
                <a:lnSpc>
                  <a:spcPct val="90000"/>
                </a:lnSpc>
                <a:spcBef>
                  <a:spcPts val="500"/>
                </a:spcBef>
                <a:spcAft>
                  <a:spcPct val="0"/>
                </a:spcAft>
                <a:buFont charset="0" panose="020b0604020202020204" pitchFamily="34" typeface="Arial"/>
                <a:buChar char="•"/>
                <a:defRPr sz="2000">
                  <a:solidFill>
                    <a:srgbClr val="595959"/>
                  </a:solidFill>
                  <a:latin charset="0" panose="020f0302020204030204" pitchFamily="34" typeface="Calibri Light"/>
                  <a:cs charset="0" pitchFamily="2" typeface="Roboto Light"/>
                </a:defRPr>
              </a:lvl6pPr>
              <a:lvl7pPr defTabSz="912813" eaLnBrk="0" fontAlgn="base" hangingPunct="0" indent="-228600" marL="2971800">
                <a:lnSpc>
                  <a:spcPct val="90000"/>
                </a:lnSpc>
                <a:spcBef>
                  <a:spcPts val="500"/>
                </a:spcBef>
                <a:spcAft>
                  <a:spcPct val="0"/>
                </a:spcAft>
                <a:buFont charset="0" panose="020b0604020202020204" pitchFamily="34" typeface="Arial"/>
                <a:buChar char="•"/>
                <a:defRPr sz="2000">
                  <a:solidFill>
                    <a:srgbClr val="595959"/>
                  </a:solidFill>
                  <a:latin charset="0" panose="020f0302020204030204" pitchFamily="34" typeface="Calibri Light"/>
                  <a:cs charset="0" pitchFamily="2" typeface="Roboto Light"/>
                </a:defRPr>
              </a:lvl7pPr>
              <a:lvl8pPr defTabSz="912813" eaLnBrk="0" fontAlgn="base" hangingPunct="0" indent="-228600" marL="3429000">
                <a:lnSpc>
                  <a:spcPct val="90000"/>
                </a:lnSpc>
                <a:spcBef>
                  <a:spcPts val="500"/>
                </a:spcBef>
                <a:spcAft>
                  <a:spcPct val="0"/>
                </a:spcAft>
                <a:buFont charset="0" panose="020b0604020202020204" pitchFamily="34" typeface="Arial"/>
                <a:buChar char="•"/>
                <a:defRPr sz="2000">
                  <a:solidFill>
                    <a:srgbClr val="595959"/>
                  </a:solidFill>
                  <a:latin charset="0" panose="020f0302020204030204" pitchFamily="34" typeface="Calibri Light"/>
                  <a:cs charset="0" pitchFamily="2" typeface="Roboto Light"/>
                </a:defRPr>
              </a:lvl8pPr>
              <a:lvl9pPr defTabSz="912813" eaLnBrk="0" fontAlgn="base" hangingPunct="0" indent="-228600" marL="3886200">
                <a:lnSpc>
                  <a:spcPct val="90000"/>
                </a:lnSpc>
                <a:spcBef>
                  <a:spcPts val="500"/>
                </a:spcBef>
                <a:spcAft>
                  <a:spcPct val="0"/>
                </a:spcAft>
                <a:buFont charset="0" panose="020b0604020202020204" pitchFamily="34" typeface="Arial"/>
                <a:buChar char="•"/>
                <a:defRPr sz="2000">
                  <a:solidFill>
                    <a:srgbClr val="595959"/>
                  </a:solidFill>
                  <a:latin charset="0" panose="020f0302020204030204" pitchFamily="34" typeface="Calibri Light"/>
                  <a:cs charset="0" pitchFamily="2" typeface="Roboto Light"/>
                </a:defRPr>
              </a:lvl9pPr>
            </a:lstStyle>
            <a:p>
              <a:pPr eaLnBrk="1" hangingPunct="1">
                <a:lnSpc>
                  <a:spcPct val="100000"/>
                </a:lnSpc>
                <a:spcBef>
                  <a:spcPct val="0"/>
                </a:spcBef>
                <a:buFontTx/>
                <a:buNone/>
              </a:pPr>
              <a:r>
                <a:rPr altLang="zh-CN" b="1" lang="en-US" noProof="1" sz="1600">
                  <a:solidFill>
                    <a:schemeClr val="tx1">
                      <a:lumMod val="85000"/>
                      <a:lumOff val="15000"/>
                    </a:schemeClr>
                  </a:solidFill>
                  <a:latin charset="0" panose="020b0606030504020204" pitchFamily="34" typeface="Open Sans"/>
                  <a:ea charset="0" panose="020b0606030504020204" pitchFamily="34" typeface="Open Sans"/>
                  <a:cs charset="0" panose="020b0606030504020204" pitchFamily="34" typeface="Open Sans"/>
                </a:rPr>
                <a:t>ADD TITLE</a:t>
              </a:r>
            </a:p>
          </p:txBody>
        </p:sp>
        <p:sp>
          <p:nvSpPr>
            <p:cNvPr id="42" name="Rectangle 23">
              <a:extLst>
                <a:ext uri="{FF2B5EF4-FFF2-40B4-BE49-F238E27FC236}">
                  <a16:creationId xmlns:a16="http://schemas.microsoft.com/office/drawing/2014/main" id="{5FD6A999-8D8C-4A47-9019-5FC2CADA6520}"/>
                </a:ext>
              </a:extLst>
            </p:cNvPr>
            <p:cNvSpPr/>
            <p:nvPr/>
          </p:nvSpPr>
          <p:spPr>
            <a:xfrm>
              <a:off x="821139" y="4619034"/>
              <a:ext cx="2493817" cy="548640"/>
            </a:xfrm>
            <a:prstGeom prst="rect">
              <a:avLst/>
            </a:prstGeom>
          </p:spPr>
          <p:txBody>
            <a:bodyPr wrap="square">
              <a:spAutoFit/>
            </a:bodyPr>
            <a:lstStyle/>
            <a:p>
              <a:pPr algn="just" eaLnBrk="1" fontAlgn="auto" hangingPunct="1">
                <a:spcBef>
                  <a:spcPct val="0"/>
                </a:spcBef>
                <a:spcAft>
                  <a:spcPct val="0"/>
                </a:spcAft>
                <a:defRPr/>
              </a:pPr>
              <a:r>
                <a:rPr lang="en-US" noProof="1" sz="1000">
                  <a:solidFill>
                    <a:schemeClr val="bg1">
                      <a:lumMod val="50000"/>
                    </a:schemeClr>
                  </a:solidFill>
                  <a:latin typeface="+mn-ea"/>
                </a:rPr>
                <a:t>Lorem ipsum dolor sit amet, consectetur adipiscing elit. Nulla imperdiet volutpat dui at fermentum.</a:t>
              </a:r>
            </a:p>
          </p:txBody>
        </p:sp>
      </p:grpSp>
      <p:grpSp>
        <p:nvGrpSpPr>
          <p:cNvPr id="43" name="组合 42">
            <a:extLst>
              <a:ext uri="{FF2B5EF4-FFF2-40B4-BE49-F238E27FC236}">
                <a16:creationId xmlns:a16="http://schemas.microsoft.com/office/drawing/2014/main" id="{4C400C21-AB4E-4ED0-AF41-0F05839DE35D}"/>
              </a:ext>
            </a:extLst>
          </p:cNvPr>
          <p:cNvGrpSpPr/>
          <p:nvPr/>
        </p:nvGrpSpPr>
        <p:grpSpPr>
          <a:xfrm>
            <a:off x="1957545" y="4535554"/>
            <a:ext cx="2493818" cy="872986"/>
            <a:chOff x="821138" y="4300045"/>
            <a:chExt cx="2493818" cy="872986"/>
          </a:xfrm>
        </p:grpSpPr>
        <p:sp>
          <p:nvSpPr>
            <p:cNvPr id="44" name="Rectangle 70">
              <a:extLst>
                <a:ext uri="{FF2B5EF4-FFF2-40B4-BE49-F238E27FC236}">
                  <a16:creationId xmlns:a16="http://schemas.microsoft.com/office/drawing/2014/main" id="{BEA9D840-47BE-460B-8227-50BBED9321CA}"/>
                </a:ext>
              </a:extLst>
            </p:cNvPr>
            <p:cNvSpPr>
              <a:spLocks noChangeArrowheads="1"/>
            </p:cNvSpPr>
            <p:nvPr/>
          </p:nvSpPr>
          <p:spPr bwMode="auto">
            <a:xfrm>
              <a:off x="821138" y="4300045"/>
              <a:ext cx="2493818"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defTabSz="912813">
                <a:lnSpc>
                  <a:spcPct val="90000"/>
                </a:lnSpc>
                <a:spcBef>
                  <a:spcPts val="1000"/>
                </a:spcBef>
                <a:buFont charset="0" panose="020b0604020202020204" pitchFamily="34" typeface="Arial"/>
                <a:buChar char="•"/>
                <a:defRPr sz="2800">
                  <a:solidFill>
                    <a:srgbClr val="595959"/>
                  </a:solidFill>
                  <a:latin charset="0" panose="020f0302020204030204" pitchFamily="34" typeface="Calibri Light"/>
                  <a:cs charset="0" pitchFamily="2" typeface="Roboto Light"/>
                </a:defRPr>
              </a:lvl1pPr>
              <a:lvl2pPr defTabSz="912813" indent="-285750" marL="742950">
                <a:lnSpc>
                  <a:spcPct val="90000"/>
                </a:lnSpc>
                <a:spcBef>
                  <a:spcPts val="500"/>
                </a:spcBef>
                <a:buFont charset="0" panose="020b0604020202020204" pitchFamily="34" typeface="Arial"/>
                <a:buChar char="•"/>
                <a:defRPr sz="2400">
                  <a:solidFill>
                    <a:srgbClr val="595959"/>
                  </a:solidFill>
                  <a:latin charset="0" panose="020f0302020204030204" pitchFamily="34" typeface="Calibri Light"/>
                  <a:cs charset="0" pitchFamily="2" typeface="Roboto Light"/>
                </a:defRPr>
              </a:lvl2pPr>
              <a:lvl3pPr defTabSz="912813" indent="-228600" marL="1143000">
                <a:lnSpc>
                  <a:spcPct val="90000"/>
                </a:lnSpc>
                <a:spcBef>
                  <a:spcPts val="500"/>
                </a:spcBef>
                <a:buFont charset="0" panose="020b0604020202020204" pitchFamily="34" typeface="Arial"/>
                <a:buChar char="•"/>
                <a:defRPr sz="2000">
                  <a:solidFill>
                    <a:srgbClr val="595959"/>
                  </a:solidFill>
                  <a:latin charset="0" panose="020f0302020204030204" pitchFamily="34" typeface="Calibri Light"/>
                  <a:cs charset="0" pitchFamily="2" typeface="Roboto Light"/>
                </a:defRPr>
              </a:lvl3pPr>
              <a:lvl4pPr defTabSz="912813" indent="-228600" marL="1600200">
                <a:lnSpc>
                  <a:spcPct val="90000"/>
                </a:lnSpc>
                <a:spcBef>
                  <a:spcPts val="500"/>
                </a:spcBef>
                <a:buFont charset="0" panose="020b0604020202020204" pitchFamily="34" typeface="Arial"/>
                <a:buChar char="•"/>
                <a:defRPr sz="2000">
                  <a:solidFill>
                    <a:srgbClr val="595959"/>
                  </a:solidFill>
                  <a:latin charset="0" panose="020f0302020204030204" pitchFamily="34" typeface="Calibri Light"/>
                  <a:cs charset="0" pitchFamily="2" typeface="Roboto Light"/>
                </a:defRPr>
              </a:lvl4pPr>
              <a:lvl5pPr defTabSz="912813" indent="-228600" marL="2057400">
                <a:lnSpc>
                  <a:spcPct val="90000"/>
                </a:lnSpc>
                <a:spcBef>
                  <a:spcPts val="500"/>
                </a:spcBef>
                <a:buFont charset="0" panose="020b0604020202020204" pitchFamily="34" typeface="Arial"/>
                <a:buChar char="•"/>
                <a:defRPr sz="2000">
                  <a:solidFill>
                    <a:srgbClr val="595959"/>
                  </a:solidFill>
                  <a:latin charset="0" panose="020f0302020204030204" pitchFamily="34" typeface="Calibri Light"/>
                  <a:cs charset="0" pitchFamily="2" typeface="Roboto Light"/>
                </a:defRPr>
              </a:lvl5pPr>
              <a:lvl6pPr defTabSz="912813" eaLnBrk="0" fontAlgn="base" hangingPunct="0" indent="-228600" marL="2514600">
                <a:lnSpc>
                  <a:spcPct val="90000"/>
                </a:lnSpc>
                <a:spcBef>
                  <a:spcPts val="500"/>
                </a:spcBef>
                <a:spcAft>
                  <a:spcPct val="0"/>
                </a:spcAft>
                <a:buFont charset="0" panose="020b0604020202020204" pitchFamily="34" typeface="Arial"/>
                <a:buChar char="•"/>
                <a:defRPr sz="2000">
                  <a:solidFill>
                    <a:srgbClr val="595959"/>
                  </a:solidFill>
                  <a:latin charset="0" panose="020f0302020204030204" pitchFamily="34" typeface="Calibri Light"/>
                  <a:cs charset="0" pitchFamily="2" typeface="Roboto Light"/>
                </a:defRPr>
              </a:lvl6pPr>
              <a:lvl7pPr defTabSz="912813" eaLnBrk="0" fontAlgn="base" hangingPunct="0" indent="-228600" marL="2971800">
                <a:lnSpc>
                  <a:spcPct val="90000"/>
                </a:lnSpc>
                <a:spcBef>
                  <a:spcPts val="500"/>
                </a:spcBef>
                <a:spcAft>
                  <a:spcPct val="0"/>
                </a:spcAft>
                <a:buFont charset="0" panose="020b0604020202020204" pitchFamily="34" typeface="Arial"/>
                <a:buChar char="•"/>
                <a:defRPr sz="2000">
                  <a:solidFill>
                    <a:srgbClr val="595959"/>
                  </a:solidFill>
                  <a:latin charset="0" panose="020f0302020204030204" pitchFamily="34" typeface="Calibri Light"/>
                  <a:cs charset="0" pitchFamily="2" typeface="Roboto Light"/>
                </a:defRPr>
              </a:lvl7pPr>
              <a:lvl8pPr defTabSz="912813" eaLnBrk="0" fontAlgn="base" hangingPunct="0" indent="-228600" marL="3429000">
                <a:lnSpc>
                  <a:spcPct val="90000"/>
                </a:lnSpc>
                <a:spcBef>
                  <a:spcPts val="500"/>
                </a:spcBef>
                <a:spcAft>
                  <a:spcPct val="0"/>
                </a:spcAft>
                <a:buFont charset="0" panose="020b0604020202020204" pitchFamily="34" typeface="Arial"/>
                <a:buChar char="•"/>
                <a:defRPr sz="2000">
                  <a:solidFill>
                    <a:srgbClr val="595959"/>
                  </a:solidFill>
                  <a:latin charset="0" panose="020f0302020204030204" pitchFamily="34" typeface="Calibri Light"/>
                  <a:cs charset="0" pitchFamily="2" typeface="Roboto Light"/>
                </a:defRPr>
              </a:lvl8pPr>
              <a:lvl9pPr defTabSz="912813" eaLnBrk="0" fontAlgn="base" hangingPunct="0" indent="-228600" marL="3886200">
                <a:lnSpc>
                  <a:spcPct val="90000"/>
                </a:lnSpc>
                <a:spcBef>
                  <a:spcPts val="500"/>
                </a:spcBef>
                <a:spcAft>
                  <a:spcPct val="0"/>
                </a:spcAft>
                <a:buFont charset="0" panose="020b0604020202020204" pitchFamily="34" typeface="Arial"/>
                <a:buChar char="•"/>
                <a:defRPr sz="2000">
                  <a:solidFill>
                    <a:srgbClr val="595959"/>
                  </a:solidFill>
                  <a:latin charset="0" panose="020f0302020204030204" pitchFamily="34" typeface="Calibri Light"/>
                  <a:cs charset="0" pitchFamily="2" typeface="Roboto Light"/>
                </a:defRPr>
              </a:lvl9pPr>
            </a:lstStyle>
            <a:p>
              <a:pPr algn="r" eaLnBrk="1" hangingPunct="1">
                <a:lnSpc>
                  <a:spcPct val="100000"/>
                </a:lnSpc>
                <a:spcBef>
                  <a:spcPct val="0"/>
                </a:spcBef>
                <a:buFontTx/>
                <a:buNone/>
              </a:pPr>
              <a:r>
                <a:rPr altLang="zh-CN" b="1" lang="en-US" noProof="1" sz="1600">
                  <a:solidFill>
                    <a:schemeClr val="tx1">
                      <a:lumMod val="85000"/>
                      <a:lumOff val="15000"/>
                    </a:schemeClr>
                  </a:solidFill>
                  <a:latin charset="0" panose="020b0606030504020204" pitchFamily="34" typeface="Open Sans"/>
                  <a:ea charset="0" panose="020b0606030504020204" pitchFamily="34" typeface="Open Sans"/>
                  <a:cs charset="0" panose="020b0606030504020204" pitchFamily="34" typeface="Open Sans"/>
                </a:rPr>
                <a:t>ADD TITLE</a:t>
              </a:r>
            </a:p>
          </p:txBody>
        </p:sp>
        <p:sp>
          <p:nvSpPr>
            <p:cNvPr id="45" name="Rectangle 23">
              <a:extLst>
                <a:ext uri="{FF2B5EF4-FFF2-40B4-BE49-F238E27FC236}">
                  <a16:creationId xmlns:a16="http://schemas.microsoft.com/office/drawing/2014/main" id="{42E1EFD5-1B56-4AC5-9FBB-F829239F67FE}"/>
                </a:ext>
              </a:extLst>
            </p:cNvPr>
            <p:cNvSpPr/>
            <p:nvPr/>
          </p:nvSpPr>
          <p:spPr>
            <a:xfrm>
              <a:off x="821139" y="4619034"/>
              <a:ext cx="2493817" cy="548640"/>
            </a:xfrm>
            <a:prstGeom prst="rect">
              <a:avLst/>
            </a:prstGeom>
          </p:spPr>
          <p:txBody>
            <a:bodyPr wrap="square">
              <a:spAutoFit/>
            </a:bodyPr>
            <a:lstStyle/>
            <a:p>
              <a:pPr algn="r" eaLnBrk="1" fontAlgn="auto" hangingPunct="1">
                <a:spcBef>
                  <a:spcPct val="0"/>
                </a:spcBef>
                <a:spcAft>
                  <a:spcPct val="0"/>
                </a:spcAft>
                <a:defRPr/>
              </a:pPr>
              <a:r>
                <a:rPr lang="en-US" noProof="1" sz="1000">
                  <a:solidFill>
                    <a:schemeClr val="bg1">
                      <a:lumMod val="50000"/>
                    </a:schemeClr>
                  </a:solidFill>
                  <a:latin typeface="+mn-ea"/>
                </a:rPr>
                <a:t>Lorem ipsum dolor sit amet, consectetur adipiscing elit. Nulla imperdiet volutpat dui at fermentum.</a:t>
              </a:r>
            </a:p>
          </p:txBody>
        </p:sp>
      </p:grpSp>
      <p:grpSp>
        <p:nvGrpSpPr>
          <p:cNvPr id="46" name="组合 45">
            <a:extLst>
              <a:ext uri="{FF2B5EF4-FFF2-40B4-BE49-F238E27FC236}">
                <a16:creationId xmlns:a16="http://schemas.microsoft.com/office/drawing/2014/main" id="{B0EF1956-8294-43B7-B5FF-24F66D636853}"/>
              </a:ext>
            </a:extLst>
          </p:cNvPr>
          <p:cNvGrpSpPr/>
          <p:nvPr/>
        </p:nvGrpSpPr>
        <p:grpSpPr>
          <a:xfrm>
            <a:off x="5054823" y="1426263"/>
            <a:ext cx="2493818" cy="867926"/>
            <a:chOff x="821138" y="4300045"/>
            <a:chExt cx="2493818" cy="867926"/>
          </a:xfrm>
        </p:grpSpPr>
        <p:sp>
          <p:nvSpPr>
            <p:cNvPr id="47" name="Rectangle 70">
              <a:extLst>
                <a:ext uri="{FF2B5EF4-FFF2-40B4-BE49-F238E27FC236}">
                  <a16:creationId xmlns:a16="http://schemas.microsoft.com/office/drawing/2014/main" id="{3AAD9AFB-D0FE-4105-89D4-A66AF6AA1F53}"/>
                </a:ext>
              </a:extLst>
            </p:cNvPr>
            <p:cNvSpPr>
              <a:spLocks noChangeArrowheads="1"/>
            </p:cNvSpPr>
            <p:nvPr/>
          </p:nvSpPr>
          <p:spPr bwMode="auto">
            <a:xfrm>
              <a:off x="821138" y="4300045"/>
              <a:ext cx="2493818"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defTabSz="912813">
                <a:lnSpc>
                  <a:spcPct val="90000"/>
                </a:lnSpc>
                <a:spcBef>
                  <a:spcPts val="1000"/>
                </a:spcBef>
                <a:buFont charset="0" panose="020b0604020202020204" pitchFamily="34" typeface="Arial"/>
                <a:buChar char="•"/>
                <a:defRPr sz="2800">
                  <a:solidFill>
                    <a:srgbClr val="595959"/>
                  </a:solidFill>
                  <a:latin charset="0" panose="020f0302020204030204" pitchFamily="34" typeface="Calibri Light"/>
                  <a:cs charset="0" pitchFamily="2" typeface="Roboto Light"/>
                </a:defRPr>
              </a:lvl1pPr>
              <a:lvl2pPr defTabSz="912813" indent="-285750" marL="742950">
                <a:lnSpc>
                  <a:spcPct val="90000"/>
                </a:lnSpc>
                <a:spcBef>
                  <a:spcPts val="500"/>
                </a:spcBef>
                <a:buFont charset="0" panose="020b0604020202020204" pitchFamily="34" typeface="Arial"/>
                <a:buChar char="•"/>
                <a:defRPr sz="2400">
                  <a:solidFill>
                    <a:srgbClr val="595959"/>
                  </a:solidFill>
                  <a:latin charset="0" panose="020f0302020204030204" pitchFamily="34" typeface="Calibri Light"/>
                  <a:cs charset="0" pitchFamily="2" typeface="Roboto Light"/>
                </a:defRPr>
              </a:lvl2pPr>
              <a:lvl3pPr defTabSz="912813" indent="-228600" marL="1143000">
                <a:lnSpc>
                  <a:spcPct val="90000"/>
                </a:lnSpc>
                <a:spcBef>
                  <a:spcPts val="500"/>
                </a:spcBef>
                <a:buFont charset="0" panose="020b0604020202020204" pitchFamily="34" typeface="Arial"/>
                <a:buChar char="•"/>
                <a:defRPr sz="2000">
                  <a:solidFill>
                    <a:srgbClr val="595959"/>
                  </a:solidFill>
                  <a:latin charset="0" panose="020f0302020204030204" pitchFamily="34" typeface="Calibri Light"/>
                  <a:cs charset="0" pitchFamily="2" typeface="Roboto Light"/>
                </a:defRPr>
              </a:lvl3pPr>
              <a:lvl4pPr defTabSz="912813" indent="-228600" marL="1600200">
                <a:lnSpc>
                  <a:spcPct val="90000"/>
                </a:lnSpc>
                <a:spcBef>
                  <a:spcPts val="500"/>
                </a:spcBef>
                <a:buFont charset="0" panose="020b0604020202020204" pitchFamily="34" typeface="Arial"/>
                <a:buChar char="•"/>
                <a:defRPr sz="2000">
                  <a:solidFill>
                    <a:srgbClr val="595959"/>
                  </a:solidFill>
                  <a:latin charset="0" panose="020f0302020204030204" pitchFamily="34" typeface="Calibri Light"/>
                  <a:cs charset="0" pitchFamily="2" typeface="Roboto Light"/>
                </a:defRPr>
              </a:lvl4pPr>
              <a:lvl5pPr defTabSz="912813" indent="-228600" marL="2057400">
                <a:lnSpc>
                  <a:spcPct val="90000"/>
                </a:lnSpc>
                <a:spcBef>
                  <a:spcPts val="500"/>
                </a:spcBef>
                <a:buFont charset="0" panose="020b0604020202020204" pitchFamily="34" typeface="Arial"/>
                <a:buChar char="•"/>
                <a:defRPr sz="2000">
                  <a:solidFill>
                    <a:srgbClr val="595959"/>
                  </a:solidFill>
                  <a:latin charset="0" panose="020f0302020204030204" pitchFamily="34" typeface="Calibri Light"/>
                  <a:cs charset="0" pitchFamily="2" typeface="Roboto Light"/>
                </a:defRPr>
              </a:lvl5pPr>
              <a:lvl6pPr defTabSz="912813" eaLnBrk="0" fontAlgn="base" hangingPunct="0" indent="-228600" marL="2514600">
                <a:lnSpc>
                  <a:spcPct val="90000"/>
                </a:lnSpc>
                <a:spcBef>
                  <a:spcPts val="500"/>
                </a:spcBef>
                <a:spcAft>
                  <a:spcPct val="0"/>
                </a:spcAft>
                <a:buFont charset="0" panose="020b0604020202020204" pitchFamily="34" typeface="Arial"/>
                <a:buChar char="•"/>
                <a:defRPr sz="2000">
                  <a:solidFill>
                    <a:srgbClr val="595959"/>
                  </a:solidFill>
                  <a:latin charset="0" panose="020f0302020204030204" pitchFamily="34" typeface="Calibri Light"/>
                  <a:cs charset="0" pitchFamily="2" typeface="Roboto Light"/>
                </a:defRPr>
              </a:lvl6pPr>
              <a:lvl7pPr defTabSz="912813" eaLnBrk="0" fontAlgn="base" hangingPunct="0" indent="-228600" marL="2971800">
                <a:lnSpc>
                  <a:spcPct val="90000"/>
                </a:lnSpc>
                <a:spcBef>
                  <a:spcPts val="500"/>
                </a:spcBef>
                <a:spcAft>
                  <a:spcPct val="0"/>
                </a:spcAft>
                <a:buFont charset="0" panose="020b0604020202020204" pitchFamily="34" typeface="Arial"/>
                <a:buChar char="•"/>
                <a:defRPr sz="2000">
                  <a:solidFill>
                    <a:srgbClr val="595959"/>
                  </a:solidFill>
                  <a:latin charset="0" panose="020f0302020204030204" pitchFamily="34" typeface="Calibri Light"/>
                  <a:cs charset="0" pitchFamily="2" typeface="Roboto Light"/>
                </a:defRPr>
              </a:lvl7pPr>
              <a:lvl8pPr defTabSz="912813" eaLnBrk="0" fontAlgn="base" hangingPunct="0" indent="-228600" marL="3429000">
                <a:lnSpc>
                  <a:spcPct val="90000"/>
                </a:lnSpc>
                <a:spcBef>
                  <a:spcPts val="500"/>
                </a:spcBef>
                <a:spcAft>
                  <a:spcPct val="0"/>
                </a:spcAft>
                <a:buFont charset="0" panose="020b0604020202020204" pitchFamily="34" typeface="Arial"/>
                <a:buChar char="•"/>
                <a:defRPr sz="2000">
                  <a:solidFill>
                    <a:srgbClr val="595959"/>
                  </a:solidFill>
                  <a:latin charset="0" panose="020f0302020204030204" pitchFamily="34" typeface="Calibri Light"/>
                  <a:cs charset="0" pitchFamily="2" typeface="Roboto Light"/>
                </a:defRPr>
              </a:lvl8pPr>
              <a:lvl9pPr defTabSz="912813" eaLnBrk="0" fontAlgn="base" hangingPunct="0" indent="-228600" marL="3886200">
                <a:lnSpc>
                  <a:spcPct val="90000"/>
                </a:lnSpc>
                <a:spcBef>
                  <a:spcPts val="500"/>
                </a:spcBef>
                <a:spcAft>
                  <a:spcPct val="0"/>
                </a:spcAft>
                <a:buFont charset="0" panose="020b0604020202020204" pitchFamily="34" typeface="Arial"/>
                <a:buChar char="•"/>
                <a:defRPr sz="2000">
                  <a:solidFill>
                    <a:srgbClr val="595959"/>
                  </a:solidFill>
                  <a:latin charset="0" panose="020f0302020204030204" pitchFamily="34" typeface="Calibri Light"/>
                  <a:cs charset="0" pitchFamily="2" typeface="Roboto Light"/>
                </a:defRPr>
              </a:lvl9pPr>
            </a:lstStyle>
            <a:p>
              <a:pPr algn="ctr" eaLnBrk="1" hangingPunct="1">
                <a:lnSpc>
                  <a:spcPct val="100000"/>
                </a:lnSpc>
                <a:spcBef>
                  <a:spcPct val="0"/>
                </a:spcBef>
                <a:buFontTx/>
                <a:buNone/>
              </a:pPr>
              <a:r>
                <a:rPr altLang="zh-CN" b="1" lang="en-US" noProof="1" sz="1600">
                  <a:solidFill>
                    <a:schemeClr val="tx1">
                      <a:lumMod val="85000"/>
                      <a:lumOff val="15000"/>
                    </a:schemeClr>
                  </a:solidFill>
                  <a:latin charset="0" panose="020b0606030504020204" pitchFamily="34" typeface="Open Sans"/>
                  <a:ea charset="0" panose="020b0606030504020204" pitchFamily="34" typeface="Open Sans"/>
                  <a:cs charset="0" panose="020b0606030504020204" pitchFamily="34" typeface="Open Sans"/>
                </a:rPr>
                <a:t>ADD TITLE</a:t>
              </a:r>
            </a:p>
          </p:txBody>
        </p:sp>
        <p:sp>
          <p:nvSpPr>
            <p:cNvPr id="48" name="Rectangle 23">
              <a:extLst>
                <a:ext uri="{FF2B5EF4-FFF2-40B4-BE49-F238E27FC236}">
                  <a16:creationId xmlns:a16="http://schemas.microsoft.com/office/drawing/2014/main" id="{6B1675B9-58BA-42D7-AC3C-2634DFAFE1C0}"/>
                </a:ext>
              </a:extLst>
            </p:cNvPr>
            <p:cNvSpPr/>
            <p:nvPr/>
          </p:nvSpPr>
          <p:spPr>
            <a:xfrm>
              <a:off x="1008543" y="4613973"/>
              <a:ext cx="2119007" cy="548640"/>
            </a:xfrm>
            <a:prstGeom prst="rect">
              <a:avLst/>
            </a:prstGeom>
          </p:spPr>
          <p:txBody>
            <a:bodyPr wrap="square">
              <a:spAutoFit/>
            </a:bodyPr>
            <a:lstStyle/>
            <a:p>
              <a:pPr algn="ctr" eaLnBrk="1" fontAlgn="auto" hangingPunct="1">
                <a:spcBef>
                  <a:spcPct val="0"/>
                </a:spcBef>
                <a:spcAft>
                  <a:spcPct val="0"/>
                </a:spcAft>
                <a:defRPr/>
              </a:pPr>
              <a:r>
                <a:rPr lang="en-US" noProof="1" sz="1000">
                  <a:solidFill>
                    <a:schemeClr val="bg1">
                      <a:lumMod val="50000"/>
                    </a:schemeClr>
                  </a:solidFill>
                  <a:latin typeface="+mn-ea"/>
                </a:rPr>
                <a:t>Lorem ipsum dolor sit amet, consectetur adipiscing elit. Nulla imperdiet</a:t>
              </a:r>
            </a:p>
          </p:txBody>
        </p:sp>
      </p:grpSp>
      <p:pic>
        <p:nvPicPr>
          <p:cNvPr id="49" name="图片 48">
            <a:extLst>
              <a:ext uri="{FF2B5EF4-FFF2-40B4-BE49-F238E27FC236}">
                <a16:creationId xmlns:a16="http://schemas.microsoft.com/office/drawing/2014/main" id="{D49884F9-916C-414E-8D59-C450AD8F1159}"/>
              </a:ext>
            </a:extLst>
          </p:cNvPr>
          <p:cNvPicPr>
            <a:picLocks noChangeAspect="1"/>
          </p:cNvPicPr>
          <p:nvPr/>
        </p:nvPicPr>
        <p:blipFill>
          <a:blip r:embed="rId5"/>
          <a:stretch>
            <a:fillRect/>
          </a:stretch>
        </p:blipFill>
        <p:spPr>
          <a:xfrm flipV="1">
            <a:off x="9003704" y="579870"/>
            <a:ext cx="1707028" cy="1725318"/>
          </a:xfrm>
          <a:prstGeom prst="rect">
            <a:avLst/>
          </a:prstGeom>
        </p:spPr>
      </p:pic>
      <p:sp>
        <p:nvSpPr>
          <p:cNvPr id="16" name="矩形 15">
            <a:extLst>
              <a:ext uri="{FF2B5EF4-FFF2-40B4-BE49-F238E27FC236}">
                <a16:creationId xmlns:a16="http://schemas.microsoft.com/office/drawing/2014/main" id="{4DCFBBAD-4577-449B-94F8-83A687608DCC}"/>
              </a:ext>
            </a:extLst>
          </p:cNvPr>
          <p:cNvSpPr/>
          <p:nvPr/>
        </p:nvSpPr>
        <p:spPr>
          <a:xfrm>
            <a:off x="2023628" y="2609968"/>
            <a:ext cx="2190642" cy="1291590"/>
          </a:xfrm>
          <a:prstGeom prst="rect">
            <a:avLst/>
          </a:prstGeom>
        </p:spPr>
        <p:txBody>
          <a:bodyPr wrap="square">
            <a:spAutoFit/>
          </a:bodyPr>
          <a:lstStyle/>
          <a:p>
            <a:pPr>
              <a:lnSpc>
                <a:spcPct val="150000"/>
              </a:lnSpc>
              <a:buClr>
                <a:srgbClr val="E24848"/>
              </a:buClr>
            </a:pPr>
            <a:r>
              <a:rPr altLang="zh-CN" lang="en-US" noProof="1" sz="1050">
                <a:solidFill>
                  <a:schemeClr val="tx1">
                    <a:lumMod val="50000"/>
                    <a:lumOff val="50000"/>
                  </a:schemeClr>
                </a:solidFill>
                <a:latin charset="0" panose="020f0302020204030204" pitchFamily="34" typeface="Calibri Light"/>
                <a:cs charset="0" panose="020b0604020202020204" pitchFamily="34" typeface="Arial"/>
              </a:rPr>
              <a:t>Lorem ipsum dolor sit amet, consectetuer adipiscing elit, sed diam nonummy nibh euismod tincidunt ut laoreet dolore magna aliquam erat volutpat. </a:t>
            </a:r>
          </a:p>
        </p:txBody>
      </p:sp>
      <p:sp>
        <p:nvSpPr>
          <p:cNvPr id="17" name="矩形 16">
            <a:extLst>
              <a:ext uri="{FF2B5EF4-FFF2-40B4-BE49-F238E27FC236}">
                <a16:creationId xmlns:a16="http://schemas.microsoft.com/office/drawing/2014/main" id="{904D72A3-F911-4095-9429-E2444D07CA4D}"/>
              </a:ext>
            </a:extLst>
          </p:cNvPr>
          <p:cNvSpPr/>
          <p:nvPr/>
        </p:nvSpPr>
        <p:spPr>
          <a:xfrm>
            <a:off x="8400917" y="2609968"/>
            <a:ext cx="2190642" cy="1291590"/>
          </a:xfrm>
          <a:prstGeom prst="rect">
            <a:avLst/>
          </a:prstGeom>
        </p:spPr>
        <p:txBody>
          <a:bodyPr wrap="square">
            <a:spAutoFit/>
          </a:bodyPr>
          <a:lstStyle/>
          <a:p>
            <a:pPr>
              <a:lnSpc>
                <a:spcPct val="150000"/>
              </a:lnSpc>
              <a:buClr>
                <a:srgbClr val="E24848"/>
              </a:buClr>
            </a:pPr>
            <a:r>
              <a:rPr altLang="zh-CN" lang="en-US" noProof="1" sz="1050">
                <a:solidFill>
                  <a:schemeClr val="tx1">
                    <a:lumMod val="50000"/>
                    <a:lumOff val="50000"/>
                  </a:schemeClr>
                </a:solidFill>
                <a:latin charset="0" panose="020f0302020204030204" pitchFamily="34" typeface="Calibri Light"/>
                <a:cs charset="0" panose="020b0604020202020204" pitchFamily="34" typeface="Arial"/>
              </a:rPr>
              <a:t>Lorem ipsum dolor sit amet, consectetuer adipiscing elit, sed diam nonummy nibh euismod tincidunt ut laoreet dolore magna aliquam erat volutpat. </a:t>
            </a:r>
          </a:p>
        </p:txBody>
      </p:sp>
    </p:spTree>
    <p:extLst>
      <p:ext uri="{BB962C8B-B14F-4D97-AF65-F5344CB8AC3E}">
        <p14:creationId val="2229781090"/>
      </p:ext>
    </p:extLst>
  </p:cSld>
  <p:clrMapOvr>
    <a:masterClrMapping/>
  </p:clrMapOvr>
  <mc:AlternateContent>
    <mc:Choice Requires="p14">
      <p:transition p14:dur="2000" spd="slow">
        <p:push dir="u"/>
      </p:transition>
    </mc:Choice>
    <mc:Fallback>
      <p:transition spd="slow">
        <p:push dir="u"/>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grpId="0" id="5" nodeType="withEffect" presetClass="entr" presetID="2" presetSubtype="8">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additive="base">
                                        <p:cTn dur="1500" fill="hold" id="7"/>
                                        <p:tgtEl>
                                          <p:spTgt spid="2"/>
                                        </p:tgtEl>
                                        <p:attrNameLst>
                                          <p:attrName>ppt_x</p:attrName>
                                        </p:attrNameLst>
                                      </p:cBhvr>
                                      <p:tavLst>
                                        <p:tav tm="0">
                                          <p:val>
                                            <p:strVal val="0-#ppt_w/2"/>
                                          </p:val>
                                        </p:tav>
                                        <p:tav tm="100000">
                                          <p:val>
                                            <p:strVal val="#ppt_x"/>
                                          </p:val>
                                        </p:tav>
                                      </p:tavLst>
                                    </p:anim>
                                    <p:anim calcmode="lin" valueType="num">
                                      <p:cBhvr additive="base">
                                        <p:cTn dur="1500" fill="hold" id="8"/>
                                        <p:tgtEl>
                                          <p:spTgt spid="2"/>
                                        </p:tgtEl>
                                        <p:attrNameLst>
                                          <p:attrName>ppt_y</p:attrName>
                                        </p:attrNameLst>
                                      </p:cBhvr>
                                      <p:tavLst>
                                        <p:tav tm="0">
                                          <p:val>
                                            <p:strVal val="#ppt_y"/>
                                          </p:val>
                                        </p:tav>
                                        <p:tav tm="100000">
                                          <p:val>
                                            <p:strVal val="#ppt_y"/>
                                          </p:val>
                                        </p:tav>
                                      </p:tavLst>
                                    </p:anim>
                                  </p:childTnLst>
                                </p:cTn>
                              </p:par>
                              <p:par>
                                <p:cTn decel="100000" fill="hold" grpId="0" id="9" nodeType="withEffect" presetClass="entr" presetID="2" presetSubtype="8">
                                  <p:stCondLst>
                                    <p:cond delay="0"/>
                                  </p:stCondLst>
                                  <p:childTnLst>
                                    <p:set>
                                      <p:cBhvr>
                                        <p:cTn dur="1" fill="hold" id="10">
                                          <p:stCondLst>
                                            <p:cond delay="0"/>
                                          </p:stCondLst>
                                        </p:cTn>
                                        <p:tgtEl>
                                          <p:spTgt spid="3"/>
                                        </p:tgtEl>
                                        <p:attrNameLst>
                                          <p:attrName>style.visibility</p:attrName>
                                        </p:attrNameLst>
                                      </p:cBhvr>
                                      <p:to>
                                        <p:strVal val="visible"/>
                                      </p:to>
                                    </p:set>
                                    <p:anim calcmode="lin" valueType="num">
                                      <p:cBhvr additive="base">
                                        <p:cTn dur="1500" fill="hold" id="11"/>
                                        <p:tgtEl>
                                          <p:spTgt spid="3"/>
                                        </p:tgtEl>
                                        <p:attrNameLst>
                                          <p:attrName>ppt_x</p:attrName>
                                        </p:attrNameLst>
                                      </p:cBhvr>
                                      <p:tavLst>
                                        <p:tav tm="0">
                                          <p:val>
                                            <p:strVal val="0-#ppt_w/2"/>
                                          </p:val>
                                        </p:tav>
                                        <p:tav tm="100000">
                                          <p:val>
                                            <p:strVal val="#ppt_x"/>
                                          </p:val>
                                        </p:tav>
                                      </p:tavLst>
                                    </p:anim>
                                    <p:anim calcmode="lin" valueType="num">
                                      <p:cBhvr additive="base">
                                        <p:cTn dur="1500" fill="hold" id="12"/>
                                        <p:tgtEl>
                                          <p:spTgt spid="3"/>
                                        </p:tgtEl>
                                        <p:attrNameLst>
                                          <p:attrName>ppt_y</p:attrName>
                                        </p:attrNameLst>
                                      </p:cBhvr>
                                      <p:tavLst>
                                        <p:tav tm="0">
                                          <p:val>
                                            <p:strVal val="#ppt_y"/>
                                          </p:val>
                                        </p:tav>
                                        <p:tav tm="100000">
                                          <p:val>
                                            <p:strVal val="#ppt_y"/>
                                          </p:val>
                                        </p:tav>
                                      </p:tavLst>
                                    </p:anim>
                                  </p:childTnLst>
                                </p:cTn>
                              </p:par>
                            </p:childTnLst>
                          </p:cTn>
                        </p:par>
                        <p:par>
                          <p:cTn fill="hold" id="13" nodeType="afterGroup">
                            <p:stCondLst>
                              <p:cond delay="1500"/>
                            </p:stCondLst>
                            <p:childTnLst>
                              <p:par>
                                <p:cTn fill="hold" id="14" nodeType="afterEffect" presetClass="entr" presetID="53" presetSubtype="0">
                                  <p:stCondLst>
                                    <p:cond delay="0"/>
                                  </p:stCondLst>
                                  <p:childTnLst>
                                    <p:set>
                                      <p:cBhvr>
                                        <p:cTn dur="1" fill="hold" id="15">
                                          <p:stCondLst>
                                            <p:cond delay="0"/>
                                          </p:stCondLst>
                                        </p:cTn>
                                        <p:tgtEl>
                                          <p:spTgt spid="39"/>
                                        </p:tgtEl>
                                        <p:attrNameLst>
                                          <p:attrName>style.visibility</p:attrName>
                                        </p:attrNameLst>
                                      </p:cBhvr>
                                      <p:to>
                                        <p:strVal val="visible"/>
                                      </p:to>
                                    </p:set>
                                    <p:anim calcmode="lin" valueType="num">
                                      <p:cBhvr>
                                        <p:cTn dur="500" fill="hold" id="16"/>
                                        <p:tgtEl>
                                          <p:spTgt spid="39"/>
                                        </p:tgtEl>
                                        <p:attrNameLst>
                                          <p:attrName>ppt_w</p:attrName>
                                        </p:attrNameLst>
                                      </p:cBhvr>
                                      <p:tavLst>
                                        <p:tav tm="0">
                                          <p:val>
                                            <p:fltVal val="0"/>
                                          </p:val>
                                        </p:tav>
                                        <p:tav tm="100000">
                                          <p:val>
                                            <p:strVal val="#ppt_w"/>
                                          </p:val>
                                        </p:tav>
                                      </p:tavLst>
                                    </p:anim>
                                    <p:anim calcmode="lin" valueType="num">
                                      <p:cBhvr>
                                        <p:cTn dur="500" fill="hold" id="17"/>
                                        <p:tgtEl>
                                          <p:spTgt spid="39"/>
                                        </p:tgtEl>
                                        <p:attrNameLst>
                                          <p:attrName>ppt_h</p:attrName>
                                        </p:attrNameLst>
                                      </p:cBhvr>
                                      <p:tavLst>
                                        <p:tav tm="0">
                                          <p:val>
                                            <p:fltVal val="0"/>
                                          </p:val>
                                        </p:tav>
                                        <p:tav tm="100000">
                                          <p:val>
                                            <p:strVal val="#ppt_h"/>
                                          </p:val>
                                        </p:tav>
                                      </p:tavLst>
                                    </p:anim>
                                    <p:animEffect filter="fade" transition="in">
                                      <p:cBhvr>
                                        <p:cTn dur="500" id="18"/>
                                        <p:tgtEl>
                                          <p:spTgt spid="39"/>
                                        </p:tgtEl>
                                      </p:cBhvr>
                                    </p:animEffect>
                                  </p:childTnLst>
                                </p:cTn>
                              </p:par>
                            </p:childTnLst>
                          </p:cTn>
                        </p:par>
                        <p:par>
                          <p:cTn fill="hold" id="19" nodeType="afterGroup">
                            <p:stCondLst>
                              <p:cond delay="2000"/>
                            </p:stCondLst>
                            <p:childTnLst>
                              <p:par>
                                <p:cTn decel="100000" fill="hold" id="20" nodeType="afterEffect" presetClass="entr" presetID="49" presetSubtype="0">
                                  <p:stCondLst>
                                    <p:cond delay="0"/>
                                  </p:stCondLst>
                                  <p:childTnLst>
                                    <p:set>
                                      <p:cBhvr>
                                        <p:cTn dur="1" fill="hold" id="21">
                                          <p:stCondLst>
                                            <p:cond delay="0"/>
                                          </p:stCondLst>
                                        </p:cTn>
                                        <p:tgtEl>
                                          <p:spTgt spid="38"/>
                                        </p:tgtEl>
                                        <p:attrNameLst>
                                          <p:attrName>style.visibility</p:attrName>
                                        </p:attrNameLst>
                                      </p:cBhvr>
                                      <p:to>
                                        <p:strVal val="visible"/>
                                      </p:to>
                                    </p:set>
                                    <p:anim calcmode="lin" valueType="num">
                                      <p:cBhvr>
                                        <p:cTn dur="500" fill="hold" id="22"/>
                                        <p:tgtEl>
                                          <p:spTgt spid="38"/>
                                        </p:tgtEl>
                                        <p:attrNameLst>
                                          <p:attrName>ppt_w</p:attrName>
                                        </p:attrNameLst>
                                      </p:cBhvr>
                                      <p:tavLst>
                                        <p:tav tm="0">
                                          <p:val>
                                            <p:fltVal val="0"/>
                                          </p:val>
                                        </p:tav>
                                        <p:tav tm="100000">
                                          <p:val>
                                            <p:strVal val="#ppt_w"/>
                                          </p:val>
                                        </p:tav>
                                      </p:tavLst>
                                    </p:anim>
                                    <p:anim calcmode="lin" valueType="num">
                                      <p:cBhvr>
                                        <p:cTn dur="500" fill="hold" id="23"/>
                                        <p:tgtEl>
                                          <p:spTgt spid="38"/>
                                        </p:tgtEl>
                                        <p:attrNameLst>
                                          <p:attrName>ppt_h</p:attrName>
                                        </p:attrNameLst>
                                      </p:cBhvr>
                                      <p:tavLst>
                                        <p:tav tm="0">
                                          <p:val>
                                            <p:fltVal val="0"/>
                                          </p:val>
                                        </p:tav>
                                        <p:tav tm="100000">
                                          <p:val>
                                            <p:strVal val="#ppt_h"/>
                                          </p:val>
                                        </p:tav>
                                      </p:tavLst>
                                    </p:anim>
                                    <p:anim calcmode="lin" valueType="num">
                                      <p:cBhvr>
                                        <p:cTn dur="500" fill="hold" id="24"/>
                                        <p:tgtEl>
                                          <p:spTgt spid="38"/>
                                        </p:tgtEl>
                                        <p:attrNameLst>
                                          <p:attrName>style.rotation</p:attrName>
                                        </p:attrNameLst>
                                      </p:cBhvr>
                                      <p:tavLst>
                                        <p:tav tm="0">
                                          <p:val>
                                            <p:fltVal val="360"/>
                                          </p:val>
                                        </p:tav>
                                        <p:tav tm="100000">
                                          <p:val>
                                            <p:fltVal val="0"/>
                                          </p:val>
                                        </p:tav>
                                      </p:tavLst>
                                    </p:anim>
                                    <p:animEffect filter="fade" transition="in">
                                      <p:cBhvr>
                                        <p:cTn dur="500" id="25"/>
                                        <p:tgtEl>
                                          <p:spTgt spid="38"/>
                                        </p:tgtEl>
                                      </p:cBhvr>
                                    </p:animEffect>
                                  </p:childTnLst>
                                </p:cTn>
                              </p:par>
                            </p:childTnLst>
                          </p:cTn>
                        </p:par>
                        <p:par>
                          <p:cTn fill="hold" id="26" nodeType="afterGroup">
                            <p:stCondLst>
                              <p:cond delay="2500"/>
                            </p:stCondLst>
                            <p:childTnLst>
                              <p:par>
                                <p:cTn fill="hold" id="27" nodeType="afterEffect" presetClass="entr" presetID="55" presetSubtype="0">
                                  <p:stCondLst>
                                    <p:cond delay="0"/>
                                  </p:stCondLst>
                                  <p:childTnLst>
                                    <p:set>
                                      <p:cBhvr>
                                        <p:cTn dur="1" fill="hold" id="28">
                                          <p:stCondLst>
                                            <p:cond delay="0"/>
                                          </p:stCondLst>
                                        </p:cTn>
                                        <p:tgtEl>
                                          <p:spTgt spid="43"/>
                                        </p:tgtEl>
                                        <p:attrNameLst>
                                          <p:attrName>style.visibility</p:attrName>
                                        </p:attrNameLst>
                                      </p:cBhvr>
                                      <p:to>
                                        <p:strVal val="visible"/>
                                      </p:to>
                                    </p:set>
                                    <p:anim calcmode="lin" valueType="num">
                                      <p:cBhvr>
                                        <p:cTn dur="1000" fill="hold" id="29"/>
                                        <p:tgtEl>
                                          <p:spTgt spid="43"/>
                                        </p:tgtEl>
                                        <p:attrNameLst>
                                          <p:attrName>ppt_w</p:attrName>
                                        </p:attrNameLst>
                                      </p:cBhvr>
                                      <p:tavLst>
                                        <p:tav tm="0">
                                          <p:val>
                                            <p:strVal val="#ppt_w*0.70"/>
                                          </p:val>
                                        </p:tav>
                                        <p:tav tm="100000">
                                          <p:val>
                                            <p:strVal val="#ppt_w"/>
                                          </p:val>
                                        </p:tav>
                                      </p:tavLst>
                                    </p:anim>
                                    <p:anim calcmode="lin" valueType="num">
                                      <p:cBhvr>
                                        <p:cTn dur="1000" fill="hold" id="30"/>
                                        <p:tgtEl>
                                          <p:spTgt spid="43"/>
                                        </p:tgtEl>
                                        <p:attrNameLst>
                                          <p:attrName>ppt_h</p:attrName>
                                        </p:attrNameLst>
                                      </p:cBhvr>
                                      <p:tavLst>
                                        <p:tav tm="0">
                                          <p:val>
                                            <p:strVal val="#ppt_h"/>
                                          </p:val>
                                        </p:tav>
                                        <p:tav tm="100000">
                                          <p:val>
                                            <p:strVal val="#ppt_h"/>
                                          </p:val>
                                        </p:tav>
                                      </p:tavLst>
                                    </p:anim>
                                    <p:animEffect filter="fade" transition="in">
                                      <p:cBhvr>
                                        <p:cTn dur="1000" id="31"/>
                                        <p:tgtEl>
                                          <p:spTgt spid="43"/>
                                        </p:tgtEl>
                                      </p:cBhvr>
                                    </p:animEffect>
                                  </p:childTnLst>
                                </p:cTn>
                              </p:par>
                            </p:childTnLst>
                          </p:cTn>
                        </p:par>
                        <p:par>
                          <p:cTn fill="hold" id="32" nodeType="afterGroup">
                            <p:stCondLst>
                              <p:cond delay="3500"/>
                            </p:stCondLst>
                            <p:childTnLst>
                              <p:par>
                                <p:cTn fill="hold" id="33" nodeType="afterEffect" presetClass="entr" presetID="55" presetSubtype="0">
                                  <p:stCondLst>
                                    <p:cond delay="0"/>
                                  </p:stCondLst>
                                  <p:childTnLst>
                                    <p:set>
                                      <p:cBhvr>
                                        <p:cTn dur="1" fill="hold" id="34">
                                          <p:stCondLst>
                                            <p:cond delay="0"/>
                                          </p:stCondLst>
                                        </p:cTn>
                                        <p:tgtEl>
                                          <p:spTgt spid="46"/>
                                        </p:tgtEl>
                                        <p:attrNameLst>
                                          <p:attrName>style.visibility</p:attrName>
                                        </p:attrNameLst>
                                      </p:cBhvr>
                                      <p:to>
                                        <p:strVal val="visible"/>
                                      </p:to>
                                    </p:set>
                                    <p:anim calcmode="lin" valueType="num">
                                      <p:cBhvr>
                                        <p:cTn dur="1000" fill="hold" id="35"/>
                                        <p:tgtEl>
                                          <p:spTgt spid="46"/>
                                        </p:tgtEl>
                                        <p:attrNameLst>
                                          <p:attrName>ppt_w</p:attrName>
                                        </p:attrNameLst>
                                      </p:cBhvr>
                                      <p:tavLst>
                                        <p:tav tm="0">
                                          <p:val>
                                            <p:strVal val="#ppt_w*0.70"/>
                                          </p:val>
                                        </p:tav>
                                        <p:tav tm="100000">
                                          <p:val>
                                            <p:strVal val="#ppt_w"/>
                                          </p:val>
                                        </p:tav>
                                      </p:tavLst>
                                    </p:anim>
                                    <p:anim calcmode="lin" valueType="num">
                                      <p:cBhvr>
                                        <p:cTn dur="1000" fill="hold" id="36"/>
                                        <p:tgtEl>
                                          <p:spTgt spid="46"/>
                                        </p:tgtEl>
                                        <p:attrNameLst>
                                          <p:attrName>ppt_h</p:attrName>
                                        </p:attrNameLst>
                                      </p:cBhvr>
                                      <p:tavLst>
                                        <p:tav tm="0">
                                          <p:val>
                                            <p:strVal val="#ppt_h"/>
                                          </p:val>
                                        </p:tav>
                                        <p:tav tm="100000">
                                          <p:val>
                                            <p:strVal val="#ppt_h"/>
                                          </p:val>
                                        </p:tav>
                                      </p:tavLst>
                                    </p:anim>
                                    <p:animEffect filter="fade" transition="in">
                                      <p:cBhvr>
                                        <p:cTn dur="1000" id="37"/>
                                        <p:tgtEl>
                                          <p:spTgt spid="46"/>
                                        </p:tgtEl>
                                      </p:cBhvr>
                                    </p:animEffect>
                                  </p:childTnLst>
                                </p:cTn>
                              </p:par>
                            </p:childTnLst>
                          </p:cTn>
                        </p:par>
                        <p:par>
                          <p:cTn fill="hold" id="38" nodeType="afterGroup">
                            <p:stCondLst>
                              <p:cond delay="4500"/>
                            </p:stCondLst>
                            <p:childTnLst>
                              <p:par>
                                <p:cTn fill="hold" id="39" nodeType="afterEffect" presetClass="entr" presetID="55" presetSubtype="0">
                                  <p:stCondLst>
                                    <p:cond delay="0"/>
                                  </p:stCondLst>
                                  <p:childTnLst>
                                    <p:set>
                                      <p:cBhvr>
                                        <p:cTn dur="1" fill="hold" id="40">
                                          <p:stCondLst>
                                            <p:cond delay="0"/>
                                          </p:stCondLst>
                                        </p:cTn>
                                        <p:tgtEl>
                                          <p:spTgt spid="40"/>
                                        </p:tgtEl>
                                        <p:attrNameLst>
                                          <p:attrName>style.visibility</p:attrName>
                                        </p:attrNameLst>
                                      </p:cBhvr>
                                      <p:to>
                                        <p:strVal val="visible"/>
                                      </p:to>
                                    </p:set>
                                    <p:anim calcmode="lin" valueType="num">
                                      <p:cBhvr>
                                        <p:cTn dur="1000" fill="hold" id="41"/>
                                        <p:tgtEl>
                                          <p:spTgt spid="40"/>
                                        </p:tgtEl>
                                        <p:attrNameLst>
                                          <p:attrName>ppt_w</p:attrName>
                                        </p:attrNameLst>
                                      </p:cBhvr>
                                      <p:tavLst>
                                        <p:tav tm="0">
                                          <p:val>
                                            <p:strVal val="#ppt_w*0.70"/>
                                          </p:val>
                                        </p:tav>
                                        <p:tav tm="100000">
                                          <p:val>
                                            <p:strVal val="#ppt_w"/>
                                          </p:val>
                                        </p:tav>
                                      </p:tavLst>
                                    </p:anim>
                                    <p:anim calcmode="lin" valueType="num">
                                      <p:cBhvr>
                                        <p:cTn dur="1000" fill="hold" id="42"/>
                                        <p:tgtEl>
                                          <p:spTgt spid="40"/>
                                        </p:tgtEl>
                                        <p:attrNameLst>
                                          <p:attrName>ppt_h</p:attrName>
                                        </p:attrNameLst>
                                      </p:cBhvr>
                                      <p:tavLst>
                                        <p:tav tm="0">
                                          <p:val>
                                            <p:strVal val="#ppt_h"/>
                                          </p:val>
                                        </p:tav>
                                        <p:tav tm="100000">
                                          <p:val>
                                            <p:strVal val="#ppt_h"/>
                                          </p:val>
                                        </p:tav>
                                      </p:tavLst>
                                    </p:anim>
                                    <p:animEffect filter="fade" transition="in">
                                      <p:cBhvr>
                                        <p:cTn dur="1000" id="43"/>
                                        <p:tgtEl>
                                          <p:spTgt spid="40"/>
                                        </p:tgtEl>
                                      </p:cBhvr>
                                    </p:animEffect>
                                  </p:childTnLst>
                                </p:cTn>
                              </p:par>
                            </p:childTnLst>
                          </p:cTn>
                        </p:par>
                        <p:par>
                          <p:cTn fill="hold" id="44" nodeType="afterGroup">
                            <p:stCondLst>
                              <p:cond delay="5500"/>
                            </p:stCondLst>
                            <p:childTnLst>
                              <p:par>
                                <p:cTn decel="100000" fill="hold" id="45" nodeType="afterEffect" presetClass="entr" presetID="2" presetSubtype="3">
                                  <p:stCondLst>
                                    <p:cond delay="0"/>
                                  </p:stCondLst>
                                  <p:childTnLst>
                                    <p:set>
                                      <p:cBhvr>
                                        <p:cTn dur="1" fill="hold" id="46">
                                          <p:stCondLst>
                                            <p:cond delay="0"/>
                                          </p:stCondLst>
                                        </p:cTn>
                                        <p:tgtEl>
                                          <p:spTgt spid="49"/>
                                        </p:tgtEl>
                                        <p:attrNameLst>
                                          <p:attrName>style.visibility</p:attrName>
                                        </p:attrNameLst>
                                      </p:cBhvr>
                                      <p:to>
                                        <p:strVal val="visible"/>
                                      </p:to>
                                    </p:set>
                                    <p:anim calcmode="lin" valueType="num">
                                      <p:cBhvr additive="base">
                                        <p:cTn dur="1500" fill="hold" id="47"/>
                                        <p:tgtEl>
                                          <p:spTgt spid="49"/>
                                        </p:tgtEl>
                                        <p:attrNameLst>
                                          <p:attrName>ppt_x</p:attrName>
                                        </p:attrNameLst>
                                      </p:cBhvr>
                                      <p:tavLst>
                                        <p:tav tm="0">
                                          <p:val>
                                            <p:strVal val="1+#ppt_w/2"/>
                                          </p:val>
                                        </p:tav>
                                        <p:tav tm="100000">
                                          <p:val>
                                            <p:strVal val="#ppt_x"/>
                                          </p:val>
                                        </p:tav>
                                      </p:tavLst>
                                    </p:anim>
                                    <p:anim calcmode="lin" valueType="num">
                                      <p:cBhvr additive="base">
                                        <p:cTn dur="1500" fill="hold" id="48"/>
                                        <p:tgtEl>
                                          <p:spTgt spid="49"/>
                                        </p:tgtEl>
                                        <p:attrNameLst>
                                          <p:attrName>ppt_y</p:attrName>
                                        </p:attrNameLst>
                                      </p:cBhvr>
                                      <p:tavLst>
                                        <p:tav tm="0">
                                          <p:val>
                                            <p:strVal val="0-#ppt_h/2"/>
                                          </p:val>
                                        </p:tav>
                                        <p:tav tm="100000">
                                          <p:val>
                                            <p:strVal val="#ppt_y"/>
                                          </p:val>
                                        </p:tav>
                                      </p:tavLst>
                                    </p:anim>
                                  </p:childTnLst>
                                </p:cTn>
                              </p:par>
                            </p:childTnLst>
                          </p:cTn>
                        </p:par>
                        <p:par>
                          <p:cTn fill="hold" id="49" nodeType="afterGroup">
                            <p:stCondLst>
                              <p:cond delay="7000"/>
                            </p:stCondLst>
                            <p:childTnLst>
                              <p:par>
                                <p:cTn fill="hold" grpId="0" id="50" nodeType="afterEffect" presetClass="entr" presetID="14" presetSubtype="10">
                                  <p:stCondLst>
                                    <p:cond delay="0"/>
                                  </p:stCondLst>
                                  <p:childTnLst>
                                    <p:set>
                                      <p:cBhvr>
                                        <p:cTn dur="1" fill="hold" id="51">
                                          <p:stCondLst>
                                            <p:cond delay="0"/>
                                          </p:stCondLst>
                                        </p:cTn>
                                        <p:tgtEl>
                                          <p:spTgt spid="16"/>
                                        </p:tgtEl>
                                        <p:attrNameLst>
                                          <p:attrName>style.visibility</p:attrName>
                                        </p:attrNameLst>
                                      </p:cBhvr>
                                      <p:to>
                                        <p:strVal val="visible"/>
                                      </p:to>
                                    </p:set>
                                    <p:animEffect filter="randombar(horizontal)" transition="in">
                                      <p:cBhvr>
                                        <p:cTn dur="500" id="52"/>
                                        <p:tgtEl>
                                          <p:spTgt spid="16"/>
                                        </p:tgtEl>
                                      </p:cBhvr>
                                    </p:animEffect>
                                  </p:childTnLst>
                                </p:cTn>
                              </p:par>
                            </p:childTnLst>
                          </p:cTn>
                        </p:par>
                        <p:par>
                          <p:cTn fill="hold" id="53" nodeType="afterGroup">
                            <p:stCondLst>
                              <p:cond delay="7500"/>
                            </p:stCondLst>
                            <p:childTnLst>
                              <p:par>
                                <p:cTn fill="hold" grpId="0" id="54" nodeType="afterEffect" presetClass="entr" presetID="14" presetSubtype="10">
                                  <p:stCondLst>
                                    <p:cond delay="0"/>
                                  </p:stCondLst>
                                  <p:childTnLst>
                                    <p:set>
                                      <p:cBhvr>
                                        <p:cTn dur="1" fill="hold" id="55">
                                          <p:stCondLst>
                                            <p:cond delay="0"/>
                                          </p:stCondLst>
                                        </p:cTn>
                                        <p:tgtEl>
                                          <p:spTgt spid="17"/>
                                        </p:tgtEl>
                                        <p:attrNameLst>
                                          <p:attrName>style.visibility</p:attrName>
                                        </p:attrNameLst>
                                      </p:cBhvr>
                                      <p:to>
                                        <p:strVal val="visible"/>
                                      </p:to>
                                    </p:set>
                                    <p:animEffect filter="randombar(horizontal)" transition="in">
                                      <p:cBhvr>
                                        <p:cTn dur="500" id="56"/>
                                        <p:tgtEl>
                                          <p:spTgt spid="1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3"/>
      <p:bldP grpId="0" spid="16"/>
      <p:bldP grpId="0" spid="17"/>
    </p:bldLst>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文本框 1">
            <a:extLst>
              <a:ext uri="{FF2B5EF4-FFF2-40B4-BE49-F238E27FC236}">
                <a16:creationId xmlns:a16="http://schemas.microsoft.com/office/drawing/2014/main" id="{08DDA297-9155-4A15-B3A9-C2BD1FDDE364}"/>
              </a:ext>
            </a:extLst>
          </p:cNvPr>
          <p:cNvSpPr txBox="1"/>
          <p:nvPr/>
        </p:nvSpPr>
        <p:spPr>
          <a:xfrm>
            <a:off x="1649897" y="923288"/>
            <a:ext cx="1338470" cy="2529840"/>
          </a:xfrm>
          <a:prstGeom prst="rect">
            <a:avLst/>
          </a:prstGeom>
          <a:noFill/>
        </p:spPr>
        <p:txBody>
          <a:bodyPr rtlCol="0" wrap="square">
            <a:spAutoFit/>
          </a:bodyPr>
          <a:lstStyle/>
          <a:p>
            <a:r>
              <a:rPr altLang="zh-CN" b="1" lang="en-US" spc="600" sz="8000">
                <a:solidFill>
                  <a:schemeClr val="bg1"/>
                </a:solidFill>
                <a:latin charset="0" panose="04020404031007020602" pitchFamily="82" typeface="Chiller"/>
              </a:rPr>
              <a:t>02</a:t>
            </a:r>
          </a:p>
        </p:txBody>
      </p:sp>
      <p:sp>
        <p:nvSpPr>
          <p:cNvPr id="3" name="文本框 2">
            <a:extLst>
              <a:ext uri="{FF2B5EF4-FFF2-40B4-BE49-F238E27FC236}">
                <a16:creationId xmlns:a16="http://schemas.microsoft.com/office/drawing/2014/main" id="{D718F0C9-301E-475C-9A26-6FE401CA0E12}"/>
              </a:ext>
            </a:extLst>
          </p:cNvPr>
          <p:cNvSpPr txBox="1"/>
          <p:nvPr/>
        </p:nvSpPr>
        <p:spPr>
          <a:xfrm>
            <a:off x="2764852" y="1332567"/>
            <a:ext cx="2164080" cy="640080"/>
          </a:xfrm>
          <a:prstGeom prst="rect">
            <a:avLst/>
          </a:prstGeom>
          <a:noFill/>
        </p:spPr>
        <p:txBody>
          <a:bodyPr rtlCol="0" wrap="none">
            <a:spAutoFit/>
          </a:bodyPr>
          <a:lstStyle>
            <a:defPPr>
              <a:defRPr lang="zh-CN"/>
            </a:defPPr>
            <a:lvl1pPr algn="ctr">
              <a:defRPr b="1" sz="8800">
                <a:gradFill flip="none" rotWithShape="1">
                  <a:gsLst>
                    <a:gs pos="38000">
                      <a:srgbClr val="9E8348"/>
                    </a:gs>
                    <a:gs pos="71000">
                      <a:srgbClr val="FBF7F0"/>
                    </a:gs>
                    <a:gs pos="0">
                      <a:srgbClr val="FBF7F0"/>
                    </a:gs>
                    <a:gs pos="100000">
                      <a:srgbClr val="A0854A"/>
                    </a:gs>
                  </a:gsLst>
                  <a:lin ang="8100000" scaled="1"/>
                </a:gradFill>
                <a:latin charset="-122" panose="020b0502040204020203" pitchFamily="34" typeface="微软雅黑 Light"/>
                <a:ea charset="-122" panose="02010604000000000000" pitchFamily="2" typeface="锐字工房云字库细圆GBK"/>
                <a:cs typeface="+mn-ea"/>
              </a:defRPr>
            </a:lvl1pPr>
          </a:lstStyle>
          <a:p>
            <a:pPr algn="l"/>
            <a:r>
              <a:rPr altLang="en-US" lang="zh-CN" spc="300" sz="3600">
                <a:solidFill>
                  <a:srgbClr val="9DAC6E"/>
                </a:solidFill>
                <a:effectLst>
                  <a:innerShdw blurRad="63500" dir="18900000" dist="50800">
                    <a:prstClr val="black">
                      <a:alpha val="50000"/>
                    </a:prstClr>
                  </a:innerShdw>
                </a:effectLst>
                <a:latin charset="-122" pitchFamily="50" typeface="造字工房悦黑体验版纤细体"/>
                <a:ea charset="-122" pitchFamily="50" typeface="造字工房悦黑体验版纤细体"/>
                <a:sym charset="-122" panose="020b0502040204020203" pitchFamily="34" typeface="微软雅黑 Light"/>
              </a:rPr>
              <a:t>市场分析</a:t>
            </a:r>
          </a:p>
        </p:txBody>
      </p:sp>
      <p:sp>
        <p:nvSpPr>
          <p:cNvPr id="4" name="Freeform 6">
            <a:extLst>
              <a:ext uri="{FF2B5EF4-FFF2-40B4-BE49-F238E27FC236}">
                <a16:creationId xmlns:a16="http://schemas.microsoft.com/office/drawing/2014/main" id="{45946F12-9ADA-49BE-8369-CCAF4FD8E45A}"/>
              </a:ext>
            </a:extLst>
          </p:cNvPr>
          <p:cNvSpPr/>
          <p:nvPr/>
        </p:nvSpPr>
        <p:spPr bwMode="auto">
          <a:xfrm>
            <a:off x="2219724" y="3277597"/>
            <a:ext cx="5029215" cy="423122"/>
          </a:xfrm>
          <a:custGeom>
            <a:gdLst>
              <a:gd fmla="*/ 5 w 374" name="T0"/>
              <a:gd fmla="*/ 0 h 27" name="T1"/>
              <a:gd fmla="*/ 369 w 374" name="T2"/>
              <a:gd fmla="*/ 0 h 27" name="T3"/>
              <a:gd fmla="*/ 374 w 374" name="T4"/>
              <a:gd fmla="*/ 4 h 27" name="T5"/>
              <a:gd fmla="*/ 374 w 374" name="T6"/>
              <a:gd fmla="*/ 23 h 27" name="T7"/>
              <a:gd fmla="*/ 369 w 374" name="T8"/>
              <a:gd fmla="*/ 27 h 27" name="T9"/>
              <a:gd fmla="*/ 5 w 374" name="T10"/>
              <a:gd fmla="*/ 27 h 27" name="T11"/>
              <a:gd fmla="*/ 0 w 374" name="T12"/>
              <a:gd fmla="*/ 23 h 27" name="T13"/>
              <a:gd fmla="*/ 0 w 374" name="T14"/>
              <a:gd fmla="*/ 4 h 27" name="T15"/>
              <a:gd fmla="*/ 5 w 374" name="T16"/>
              <a:gd fmla="*/ 0 h 2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7" w="374">
                <a:moveTo>
                  <a:pt x="5" y="0"/>
                </a:moveTo>
                <a:cubicBezTo>
                  <a:pt x="369" y="0"/>
                  <a:pt x="369" y="0"/>
                  <a:pt x="369" y="0"/>
                </a:cubicBezTo>
                <a:cubicBezTo>
                  <a:pt x="372" y="0"/>
                  <a:pt x="374" y="2"/>
                  <a:pt x="374" y="4"/>
                </a:cubicBezTo>
                <a:cubicBezTo>
                  <a:pt x="374" y="23"/>
                  <a:pt x="374" y="23"/>
                  <a:pt x="374" y="23"/>
                </a:cubicBezTo>
                <a:cubicBezTo>
                  <a:pt x="374" y="25"/>
                  <a:pt x="372" y="27"/>
                  <a:pt x="369" y="27"/>
                </a:cubicBezTo>
                <a:cubicBezTo>
                  <a:pt x="5" y="27"/>
                  <a:pt x="5" y="27"/>
                  <a:pt x="5" y="27"/>
                </a:cubicBezTo>
                <a:cubicBezTo>
                  <a:pt x="2" y="27"/>
                  <a:pt x="0" y="25"/>
                  <a:pt x="0" y="23"/>
                </a:cubicBezTo>
                <a:cubicBezTo>
                  <a:pt x="0" y="4"/>
                  <a:pt x="0" y="4"/>
                  <a:pt x="0" y="4"/>
                </a:cubicBezTo>
                <a:cubicBezTo>
                  <a:pt x="0" y="2"/>
                  <a:pt x="2" y="0"/>
                  <a:pt x="5" y="0"/>
                </a:cubicBezTo>
                <a:close/>
              </a:path>
            </a:pathLst>
          </a:custGeom>
          <a:solidFill>
            <a:schemeClr val="bg1">
              <a:alpha val="40000"/>
            </a:schemeClr>
          </a:solidFill>
          <a:ln>
            <a:noFill/>
          </a:ln>
        </p:spPr>
        <p:txBody>
          <a:bodyPr anchor="t" anchorCtr="0" bIns="34297" compatLnSpc="1" lIns="68594" numCol="1" rIns="68594" tIns="34297" vert="horz" wrap="square">
            <a:prstTxWarp prst="textNoShape">
              <a:avLst/>
            </a:prstTxWarp>
          </a:bodyPr>
          <a:lstStyle/>
          <a:p>
            <a:endParaRPr altLang="en-US" lang="zh-CN" sz="1000"/>
          </a:p>
        </p:txBody>
      </p:sp>
      <p:sp>
        <p:nvSpPr>
          <p:cNvPr id="5" name="Freeform 7">
            <a:extLst>
              <a:ext uri="{FF2B5EF4-FFF2-40B4-BE49-F238E27FC236}">
                <a16:creationId xmlns:a16="http://schemas.microsoft.com/office/drawing/2014/main" id="{67ADBE0F-14B0-4A6A-83CD-B63673AA2FC4}"/>
              </a:ext>
            </a:extLst>
          </p:cNvPr>
          <p:cNvSpPr/>
          <p:nvPr/>
        </p:nvSpPr>
        <p:spPr bwMode="auto">
          <a:xfrm>
            <a:off x="2219724" y="3277597"/>
            <a:ext cx="2392960" cy="423122"/>
          </a:xfrm>
          <a:custGeom>
            <a:gdLst>
              <a:gd fmla="*/ 5 w 153" name="T0"/>
              <a:gd fmla="*/ 0 h 27" name="T1"/>
              <a:gd fmla="*/ 149 w 153" name="T2"/>
              <a:gd fmla="*/ 0 h 27" name="T3"/>
              <a:gd fmla="*/ 153 w 153" name="T4"/>
              <a:gd fmla="*/ 4 h 27" name="T5"/>
              <a:gd fmla="*/ 153 w 153" name="T6"/>
              <a:gd fmla="*/ 23 h 27" name="T7"/>
              <a:gd fmla="*/ 149 w 153" name="T8"/>
              <a:gd fmla="*/ 27 h 27" name="T9"/>
              <a:gd fmla="*/ 5 w 153" name="T10"/>
              <a:gd fmla="*/ 27 h 27" name="T11"/>
              <a:gd fmla="*/ 0 w 153" name="T12"/>
              <a:gd fmla="*/ 23 h 27" name="T13"/>
              <a:gd fmla="*/ 0 w 153" name="T14"/>
              <a:gd fmla="*/ 4 h 27" name="T15"/>
              <a:gd fmla="*/ 5 w 153" name="T16"/>
              <a:gd fmla="*/ 0 h 2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7" w="153">
                <a:moveTo>
                  <a:pt x="5" y="0"/>
                </a:moveTo>
                <a:cubicBezTo>
                  <a:pt x="149" y="0"/>
                  <a:pt x="149" y="0"/>
                  <a:pt x="149" y="0"/>
                </a:cubicBezTo>
                <a:cubicBezTo>
                  <a:pt x="151" y="0"/>
                  <a:pt x="153" y="2"/>
                  <a:pt x="153" y="4"/>
                </a:cubicBezTo>
                <a:cubicBezTo>
                  <a:pt x="153" y="23"/>
                  <a:pt x="153" y="23"/>
                  <a:pt x="153" y="23"/>
                </a:cubicBezTo>
                <a:cubicBezTo>
                  <a:pt x="153" y="25"/>
                  <a:pt x="151" y="27"/>
                  <a:pt x="149" y="27"/>
                </a:cubicBezTo>
                <a:cubicBezTo>
                  <a:pt x="5" y="27"/>
                  <a:pt x="5" y="27"/>
                  <a:pt x="5" y="27"/>
                </a:cubicBezTo>
                <a:cubicBezTo>
                  <a:pt x="2" y="27"/>
                  <a:pt x="0" y="25"/>
                  <a:pt x="0" y="23"/>
                </a:cubicBezTo>
                <a:cubicBezTo>
                  <a:pt x="0" y="4"/>
                  <a:pt x="0" y="4"/>
                  <a:pt x="0" y="4"/>
                </a:cubicBezTo>
                <a:cubicBezTo>
                  <a:pt x="0" y="2"/>
                  <a:pt x="2" y="0"/>
                  <a:pt x="5" y="0"/>
                </a:cubicBezTo>
                <a:close/>
              </a:path>
            </a:pathLst>
          </a:custGeom>
          <a:solidFill>
            <a:srgbClr val="9DAC6E"/>
          </a:solidFill>
          <a:ln>
            <a:noFill/>
          </a:ln>
        </p:spPr>
        <p:txBody>
          <a:bodyPr anchor="ctr" anchorCtr="0" bIns="34297" compatLnSpc="1" lIns="68594" numCol="1" rIns="68594" tIns="34297" vert="horz" wrap="square">
            <a:prstTxWarp prst="textNoShape">
              <a:avLst/>
            </a:prstTxWarp>
          </a:bodyPr>
          <a:lstStyle/>
          <a:p>
            <a:pPr algn="r"/>
            <a:r>
              <a:rPr altLang="zh-CN" lang="en-US" sz="1200">
                <a:solidFill>
                  <a:schemeClr val="bg1"/>
                </a:solidFill>
                <a:latin charset="-122" panose="020b0503020204020204" pitchFamily="34" typeface="微软雅黑"/>
                <a:ea charset="-122" panose="020b0503020204020204" pitchFamily="34" typeface="微软雅黑"/>
              </a:rPr>
              <a:t>28743.76</a:t>
            </a:r>
          </a:p>
        </p:txBody>
      </p:sp>
      <p:sp>
        <p:nvSpPr>
          <p:cNvPr id="6" name="Freeform 8">
            <a:extLst>
              <a:ext uri="{FF2B5EF4-FFF2-40B4-BE49-F238E27FC236}">
                <a16:creationId xmlns:a16="http://schemas.microsoft.com/office/drawing/2014/main" id="{63F8522F-95B0-430D-9C30-0D189F345B06}"/>
              </a:ext>
            </a:extLst>
          </p:cNvPr>
          <p:cNvSpPr/>
          <p:nvPr/>
        </p:nvSpPr>
        <p:spPr bwMode="auto">
          <a:xfrm>
            <a:off x="2219724" y="4183343"/>
            <a:ext cx="5029215" cy="436344"/>
          </a:xfrm>
          <a:custGeom>
            <a:gdLst>
              <a:gd fmla="*/ 5 w 374" name="T0"/>
              <a:gd fmla="*/ 0 h 28" name="T1"/>
              <a:gd fmla="*/ 369 w 374" name="T2"/>
              <a:gd fmla="*/ 0 h 28" name="T3"/>
              <a:gd fmla="*/ 374 w 374" name="T4"/>
              <a:gd fmla="*/ 5 h 28" name="T5"/>
              <a:gd fmla="*/ 374 w 374" name="T6"/>
              <a:gd fmla="*/ 23 h 28" name="T7"/>
              <a:gd fmla="*/ 369 w 374" name="T8"/>
              <a:gd fmla="*/ 28 h 28" name="T9"/>
              <a:gd fmla="*/ 5 w 374" name="T10"/>
              <a:gd fmla="*/ 28 h 28" name="T11"/>
              <a:gd fmla="*/ 0 w 374" name="T12"/>
              <a:gd fmla="*/ 23 h 28" name="T13"/>
              <a:gd fmla="*/ 0 w 374" name="T14"/>
              <a:gd fmla="*/ 5 h 28" name="T15"/>
              <a:gd fmla="*/ 5 w 374" name="T16"/>
              <a:gd fmla="*/ 0 h 28"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8" w="374">
                <a:moveTo>
                  <a:pt x="5" y="0"/>
                </a:moveTo>
                <a:cubicBezTo>
                  <a:pt x="369" y="0"/>
                  <a:pt x="369" y="0"/>
                  <a:pt x="369" y="0"/>
                </a:cubicBezTo>
                <a:cubicBezTo>
                  <a:pt x="372" y="0"/>
                  <a:pt x="374" y="2"/>
                  <a:pt x="374" y="5"/>
                </a:cubicBezTo>
                <a:cubicBezTo>
                  <a:pt x="374" y="23"/>
                  <a:pt x="374" y="23"/>
                  <a:pt x="374" y="23"/>
                </a:cubicBezTo>
                <a:cubicBezTo>
                  <a:pt x="374" y="25"/>
                  <a:pt x="372" y="28"/>
                  <a:pt x="369" y="28"/>
                </a:cubicBezTo>
                <a:cubicBezTo>
                  <a:pt x="5" y="28"/>
                  <a:pt x="5" y="28"/>
                  <a:pt x="5" y="28"/>
                </a:cubicBezTo>
                <a:cubicBezTo>
                  <a:pt x="2" y="28"/>
                  <a:pt x="0" y="25"/>
                  <a:pt x="0" y="23"/>
                </a:cubicBezTo>
                <a:cubicBezTo>
                  <a:pt x="0" y="5"/>
                  <a:pt x="0" y="5"/>
                  <a:pt x="0" y="5"/>
                </a:cubicBezTo>
                <a:cubicBezTo>
                  <a:pt x="0" y="2"/>
                  <a:pt x="2" y="0"/>
                  <a:pt x="5" y="0"/>
                </a:cubicBezTo>
                <a:close/>
              </a:path>
            </a:pathLst>
          </a:custGeom>
          <a:solidFill>
            <a:schemeClr val="bg1">
              <a:alpha val="40000"/>
            </a:schemeClr>
          </a:solidFill>
          <a:ln>
            <a:noFill/>
          </a:ln>
        </p:spPr>
        <p:txBody>
          <a:bodyPr anchor="t" anchorCtr="0" bIns="34297" compatLnSpc="1" lIns="68594" numCol="1" rIns="68594" tIns="34297" vert="horz" wrap="square">
            <a:prstTxWarp prst="textNoShape">
              <a:avLst/>
            </a:prstTxWarp>
          </a:bodyPr>
          <a:lstStyle/>
          <a:p>
            <a:endParaRPr altLang="en-US" lang="zh-CN" sz="1000"/>
          </a:p>
        </p:txBody>
      </p:sp>
      <p:sp>
        <p:nvSpPr>
          <p:cNvPr id="7" name="Freeform 9">
            <a:extLst>
              <a:ext uri="{FF2B5EF4-FFF2-40B4-BE49-F238E27FC236}">
                <a16:creationId xmlns:a16="http://schemas.microsoft.com/office/drawing/2014/main" id="{FA52EFA5-8311-4F07-9A24-BDCD9C18DD76}"/>
              </a:ext>
            </a:extLst>
          </p:cNvPr>
          <p:cNvSpPr/>
          <p:nvPr/>
        </p:nvSpPr>
        <p:spPr bwMode="auto">
          <a:xfrm>
            <a:off x="2219724" y="5089089"/>
            <a:ext cx="5029215" cy="436344"/>
          </a:xfrm>
          <a:custGeom>
            <a:gdLst>
              <a:gd fmla="*/ 5 w 374" name="T0"/>
              <a:gd fmla="*/ 0 h 28" name="T1"/>
              <a:gd fmla="*/ 369 w 374" name="T2"/>
              <a:gd fmla="*/ 0 h 28" name="T3"/>
              <a:gd fmla="*/ 374 w 374" name="T4"/>
              <a:gd fmla="*/ 5 h 28" name="T5"/>
              <a:gd fmla="*/ 374 w 374" name="T6"/>
              <a:gd fmla="*/ 23 h 28" name="T7"/>
              <a:gd fmla="*/ 369 w 374" name="T8"/>
              <a:gd fmla="*/ 28 h 28" name="T9"/>
              <a:gd fmla="*/ 5 w 374" name="T10"/>
              <a:gd fmla="*/ 28 h 28" name="T11"/>
              <a:gd fmla="*/ 0 w 374" name="T12"/>
              <a:gd fmla="*/ 23 h 28" name="T13"/>
              <a:gd fmla="*/ 0 w 374" name="T14"/>
              <a:gd fmla="*/ 5 h 28" name="T15"/>
              <a:gd fmla="*/ 5 w 374" name="T16"/>
              <a:gd fmla="*/ 0 h 28"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8" w="374">
                <a:moveTo>
                  <a:pt x="5" y="0"/>
                </a:moveTo>
                <a:cubicBezTo>
                  <a:pt x="369" y="0"/>
                  <a:pt x="369" y="0"/>
                  <a:pt x="369" y="0"/>
                </a:cubicBezTo>
                <a:cubicBezTo>
                  <a:pt x="372" y="0"/>
                  <a:pt x="374" y="2"/>
                  <a:pt x="374" y="5"/>
                </a:cubicBezTo>
                <a:cubicBezTo>
                  <a:pt x="374" y="23"/>
                  <a:pt x="374" y="23"/>
                  <a:pt x="374" y="23"/>
                </a:cubicBezTo>
                <a:cubicBezTo>
                  <a:pt x="374" y="26"/>
                  <a:pt x="372" y="28"/>
                  <a:pt x="369" y="28"/>
                </a:cubicBezTo>
                <a:cubicBezTo>
                  <a:pt x="5" y="28"/>
                  <a:pt x="5" y="28"/>
                  <a:pt x="5" y="28"/>
                </a:cubicBezTo>
                <a:cubicBezTo>
                  <a:pt x="2" y="28"/>
                  <a:pt x="0" y="26"/>
                  <a:pt x="0" y="23"/>
                </a:cubicBezTo>
                <a:cubicBezTo>
                  <a:pt x="0" y="5"/>
                  <a:pt x="0" y="5"/>
                  <a:pt x="0" y="5"/>
                </a:cubicBezTo>
                <a:cubicBezTo>
                  <a:pt x="0" y="2"/>
                  <a:pt x="2" y="0"/>
                  <a:pt x="5" y="0"/>
                </a:cubicBezTo>
                <a:close/>
              </a:path>
            </a:pathLst>
          </a:custGeom>
          <a:solidFill>
            <a:schemeClr val="bg1">
              <a:alpha val="40000"/>
            </a:schemeClr>
          </a:solidFill>
          <a:ln>
            <a:noFill/>
          </a:ln>
        </p:spPr>
        <p:txBody>
          <a:bodyPr anchor="t" anchorCtr="0" bIns="34297" compatLnSpc="1" lIns="68594" numCol="1" rIns="68594" tIns="34297" vert="horz" wrap="square">
            <a:prstTxWarp prst="textNoShape">
              <a:avLst/>
            </a:prstTxWarp>
          </a:bodyPr>
          <a:lstStyle/>
          <a:p>
            <a:endParaRPr altLang="en-US" lang="zh-CN" sz="1000"/>
          </a:p>
        </p:txBody>
      </p:sp>
      <p:sp>
        <p:nvSpPr>
          <p:cNvPr id="8" name="Freeform 10">
            <a:extLst>
              <a:ext uri="{FF2B5EF4-FFF2-40B4-BE49-F238E27FC236}">
                <a16:creationId xmlns:a16="http://schemas.microsoft.com/office/drawing/2014/main" id="{B9127D5B-ED9F-4B69-BF74-193F03B66638}"/>
              </a:ext>
            </a:extLst>
          </p:cNvPr>
          <p:cNvSpPr/>
          <p:nvPr/>
        </p:nvSpPr>
        <p:spPr bwMode="auto">
          <a:xfrm>
            <a:off x="2219724" y="4183343"/>
            <a:ext cx="4409131" cy="436344"/>
          </a:xfrm>
          <a:custGeom>
            <a:gdLst>
              <a:gd fmla="*/ 5 w 282" name="T0"/>
              <a:gd fmla="*/ 0 h 28" name="T1"/>
              <a:gd fmla="*/ 277 w 282" name="T2"/>
              <a:gd fmla="*/ 0 h 28" name="T3"/>
              <a:gd fmla="*/ 282 w 282" name="T4"/>
              <a:gd fmla="*/ 4 h 28" name="T5"/>
              <a:gd fmla="*/ 282 w 282" name="T6"/>
              <a:gd fmla="*/ 23 h 28" name="T7"/>
              <a:gd fmla="*/ 277 w 282" name="T8"/>
              <a:gd fmla="*/ 28 h 28" name="T9"/>
              <a:gd fmla="*/ 5 w 282" name="T10"/>
              <a:gd fmla="*/ 28 h 28" name="T11"/>
              <a:gd fmla="*/ 0 w 282" name="T12"/>
              <a:gd fmla="*/ 23 h 28" name="T13"/>
              <a:gd fmla="*/ 0 w 282" name="T14"/>
              <a:gd fmla="*/ 4 h 28" name="T15"/>
              <a:gd fmla="*/ 5 w 282" name="T16"/>
              <a:gd fmla="*/ 0 h 28"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8" w="282">
                <a:moveTo>
                  <a:pt x="5" y="0"/>
                </a:moveTo>
                <a:cubicBezTo>
                  <a:pt x="277" y="0"/>
                  <a:pt x="277" y="0"/>
                  <a:pt x="277" y="0"/>
                </a:cubicBezTo>
                <a:cubicBezTo>
                  <a:pt x="279" y="0"/>
                  <a:pt x="282" y="2"/>
                  <a:pt x="282" y="4"/>
                </a:cubicBezTo>
                <a:cubicBezTo>
                  <a:pt x="282" y="23"/>
                  <a:pt x="282" y="23"/>
                  <a:pt x="282" y="23"/>
                </a:cubicBezTo>
                <a:cubicBezTo>
                  <a:pt x="282" y="25"/>
                  <a:pt x="279" y="28"/>
                  <a:pt x="277" y="28"/>
                </a:cubicBezTo>
                <a:cubicBezTo>
                  <a:pt x="5" y="28"/>
                  <a:pt x="5" y="28"/>
                  <a:pt x="5" y="28"/>
                </a:cubicBezTo>
                <a:cubicBezTo>
                  <a:pt x="2" y="28"/>
                  <a:pt x="0" y="25"/>
                  <a:pt x="0" y="23"/>
                </a:cubicBezTo>
                <a:cubicBezTo>
                  <a:pt x="0" y="4"/>
                  <a:pt x="0" y="4"/>
                  <a:pt x="0" y="4"/>
                </a:cubicBezTo>
                <a:cubicBezTo>
                  <a:pt x="0" y="2"/>
                  <a:pt x="2" y="0"/>
                  <a:pt x="5" y="0"/>
                </a:cubicBezTo>
                <a:close/>
              </a:path>
            </a:pathLst>
          </a:custGeom>
          <a:solidFill>
            <a:srgbClr val="9DAC6E"/>
          </a:solidFill>
          <a:ln>
            <a:noFill/>
          </a:ln>
        </p:spPr>
        <p:txBody>
          <a:bodyPr anchor="ctr" anchorCtr="0" bIns="34297" compatLnSpc="1" lIns="68594" numCol="1" rIns="68594" tIns="34297" vert="horz" wrap="square">
            <a:prstTxWarp prst="textNoShape">
              <a:avLst/>
            </a:prstTxWarp>
          </a:bodyPr>
          <a:lstStyle/>
          <a:p>
            <a:pPr algn="r"/>
            <a:r>
              <a:rPr altLang="zh-CN" lang="en-US" sz="1200">
                <a:solidFill>
                  <a:schemeClr val="bg1"/>
                </a:solidFill>
                <a:latin charset="-122" panose="020b0503020204020204" pitchFamily="34" typeface="微软雅黑"/>
                <a:ea charset="-122" panose="020b0503020204020204" pitchFamily="34" typeface="微软雅黑"/>
              </a:rPr>
              <a:t>51443.98</a:t>
            </a:r>
          </a:p>
        </p:txBody>
      </p:sp>
      <p:sp>
        <p:nvSpPr>
          <p:cNvPr id="9" name="Freeform 11">
            <a:extLst>
              <a:ext uri="{FF2B5EF4-FFF2-40B4-BE49-F238E27FC236}">
                <a16:creationId xmlns:a16="http://schemas.microsoft.com/office/drawing/2014/main" id="{21C7FDEB-7C2B-473D-BC0B-DC06D0A82719}"/>
              </a:ext>
            </a:extLst>
          </p:cNvPr>
          <p:cNvSpPr/>
          <p:nvPr/>
        </p:nvSpPr>
        <p:spPr bwMode="auto">
          <a:xfrm>
            <a:off x="2219724" y="5089089"/>
            <a:ext cx="3252311" cy="436344"/>
          </a:xfrm>
          <a:custGeom>
            <a:gdLst>
              <a:gd fmla="*/ 5 w 208" name="T0"/>
              <a:gd fmla="*/ 0 h 28" name="T1"/>
              <a:gd fmla="*/ 204 w 208" name="T2"/>
              <a:gd fmla="*/ 0 h 28" name="T3"/>
              <a:gd fmla="*/ 208 w 208" name="T4"/>
              <a:gd fmla="*/ 5 h 28" name="T5"/>
              <a:gd fmla="*/ 208 w 208" name="T6"/>
              <a:gd fmla="*/ 23 h 28" name="T7"/>
              <a:gd fmla="*/ 204 w 208" name="T8"/>
              <a:gd fmla="*/ 28 h 28" name="T9"/>
              <a:gd fmla="*/ 5 w 208" name="T10"/>
              <a:gd fmla="*/ 28 h 28" name="T11"/>
              <a:gd fmla="*/ 0 w 208" name="T12"/>
              <a:gd fmla="*/ 23 h 28" name="T13"/>
              <a:gd fmla="*/ 0 w 208" name="T14"/>
              <a:gd fmla="*/ 5 h 28" name="T15"/>
              <a:gd fmla="*/ 5 w 208" name="T16"/>
              <a:gd fmla="*/ 0 h 28"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8" w="208">
                <a:moveTo>
                  <a:pt x="5" y="0"/>
                </a:moveTo>
                <a:cubicBezTo>
                  <a:pt x="204" y="0"/>
                  <a:pt x="204" y="0"/>
                  <a:pt x="204" y="0"/>
                </a:cubicBezTo>
                <a:cubicBezTo>
                  <a:pt x="206" y="0"/>
                  <a:pt x="208" y="2"/>
                  <a:pt x="208" y="5"/>
                </a:cubicBezTo>
                <a:cubicBezTo>
                  <a:pt x="208" y="23"/>
                  <a:pt x="208" y="23"/>
                  <a:pt x="208" y="23"/>
                </a:cubicBezTo>
                <a:cubicBezTo>
                  <a:pt x="208" y="26"/>
                  <a:pt x="206" y="28"/>
                  <a:pt x="204" y="28"/>
                </a:cubicBezTo>
                <a:cubicBezTo>
                  <a:pt x="5" y="28"/>
                  <a:pt x="5" y="28"/>
                  <a:pt x="5" y="28"/>
                </a:cubicBezTo>
                <a:cubicBezTo>
                  <a:pt x="2" y="28"/>
                  <a:pt x="0" y="26"/>
                  <a:pt x="0" y="23"/>
                </a:cubicBezTo>
                <a:cubicBezTo>
                  <a:pt x="0" y="5"/>
                  <a:pt x="0" y="5"/>
                  <a:pt x="0" y="5"/>
                </a:cubicBezTo>
                <a:cubicBezTo>
                  <a:pt x="0" y="2"/>
                  <a:pt x="2" y="0"/>
                  <a:pt x="5" y="0"/>
                </a:cubicBezTo>
                <a:close/>
              </a:path>
            </a:pathLst>
          </a:custGeom>
          <a:solidFill>
            <a:srgbClr val="9DAC6E"/>
          </a:solidFill>
          <a:ln>
            <a:noFill/>
          </a:ln>
        </p:spPr>
        <p:txBody>
          <a:bodyPr anchor="ctr" anchorCtr="0" bIns="34297" compatLnSpc="1" lIns="68594" numCol="1" rIns="68594" tIns="34297" vert="horz" wrap="square">
            <a:prstTxWarp prst="textNoShape">
              <a:avLst/>
            </a:prstTxWarp>
          </a:bodyPr>
          <a:lstStyle/>
          <a:p>
            <a:pPr algn="r"/>
            <a:r>
              <a:rPr altLang="zh-CN" lang="en-US" sz="1200">
                <a:solidFill>
                  <a:schemeClr val="bg1"/>
                </a:solidFill>
                <a:latin charset="-122" panose="020b0503020204020204" pitchFamily="34" typeface="微软雅黑"/>
                <a:ea charset="-122" panose="020b0503020204020204" pitchFamily="34" typeface="微软雅黑"/>
              </a:rPr>
              <a:t>36618.46</a:t>
            </a:r>
          </a:p>
        </p:txBody>
      </p:sp>
      <p:sp>
        <p:nvSpPr>
          <p:cNvPr id="10" name="TextBox 18">
            <a:extLst>
              <a:ext uri="{FF2B5EF4-FFF2-40B4-BE49-F238E27FC236}">
                <a16:creationId xmlns:a16="http://schemas.microsoft.com/office/drawing/2014/main" id="{66280D7E-CB9A-478B-8480-D9795CD54260}"/>
              </a:ext>
            </a:extLst>
          </p:cNvPr>
          <p:cNvSpPr txBox="1"/>
          <p:nvPr/>
        </p:nvSpPr>
        <p:spPr>
          <a:xfrm>
            <a:off x="2219724" y="2901276"/>
            <a:ext cx="1394513" cy="240030"/>
          </a:xfrm>
          <a:prstGeom prst="rect">
            <a:avLst/>
          </a:prstGeom>
          <a:noFill/>
        </p:spPr>
        <p:txBody>
          <a:bodyPr anchor="t" bIns="0" lIns="91458" rIns="91458" rtlCol="0" tIns="0" wrap="square">
            <a:spAutoFit/>
          </a:bodyPr>
          <a:lstStyle/>
          <a:p>
            <a:pPr>
              <a:lnSpc>
                <a:spcPct val="150000"/>
              </a:lnSpc>
            </a:pPr>
            <a:r>
              <a:rPr altLang="zh-CN" lang="en-US" sz="1050">
                <a:solidFill>
                  <a:srgbClr val="0C0104"/>
                </a:solidFill>
                <a:latin charset="0" panose="020b0604020202020204" pitchFamily="34" typeface="Arial"/>
                <a:ea charset="-122" panose="020b0503020204020204" pitchFamily="34" typeface="微软雅黑"/>
                <a:cs charset="0" panose="020b0604020202020204" pitchFamily="34" typeface="Arial"/>
              </a:rPr>
              <a:t>TITLE HERE</a:t>
            </a:r>
          </a:p>
        </p:txBody>
      </p:sp>
      <p:sp>
        <p:nvSpPr>
          <p:cNvPr id="11" name="TextBox 19">
            <a:extLst>
              <a:ext uri="{FF2B5EF4-FFF2-40B4-BE49-F238E27FC236}">
                <a16:creationId xmlns:a16="http://schemas.microsoft.com/office/drawing/2014/main" id="{EEB800A5-CD60-42A9-91C2-3AD7785B985F}"/>
              </a:ext>
            </a:extLst>
          </p:cNvPr>
          <p:cNvSpPr txBox="1"/>
          <p:nvPr/>
        </p:nvSpPr>
        <p:spPr>
          <a:xfrm>
            <a:off x="2219724" y="3817540"/>
            <a:ext cx="1938925" cy="240030"/>
          </a:xfrm>
          <a:prstGeom prst="rect">
            <a:avLst/>
          </a:prstGeom>
          <a:noFill/>
        </p:spPr>
        <p:txBody>
          <a:bodyPr anchor="t" bIns="0" lIns="91458" rIns="91458" rtlCol="0" tIns="0" wrap="square">
            <a:spAutoFit/>
          </a:bodyPr>
          <a:lstStyle/>
          <a:p>
            <a:pPr>
              <a:lnSpc>
                <a:spcPct val="150000"/>
              </a:lnSpc>
            </a:pPr>
            <a:r>
              <a:rPr altLang="zh-CN" lang="en-US" sz="1050">
                <a:solidFill>
                  <a:srgbClr val="0C0104"/>
                </a:solidFill>
                <a:latin charset="0" panose="020b0604020202020204" pitchFamily="34" typeface="Arial"/>
                <a:ea charset="-122" panose="020b0503020204020204" pitchFamily="34" typeface="微软雅黑"/>
                <a:cs charset="0" panose="020b0604020202020204" pitchFamily="34" typeface="Arial"/>
              </a:rPr>
              <a:t>TITLE HERE</a:t>
            </a:r>
          </a:p>
        </p:txBody>
      </p:sp>
      <p:sp>
        <p:nvSpPr>
          <p:cNvPr id="12" name="TextBox 20">
            <a:extLst>
              <a:ext uri="{FF2B5EF4-FFF2-40B4-BE49-F238E27FC236}">
                <a16:creationId xmlns:a16="http://schemas.microsoft.com/office/drawing/2014/main" id="{AFE52236-80E0-4F46-8085-96BFF8F95C3D}"/>
              </a:ext>
            </a:extLst>
          </p:cNvPr>
          <p:cNvSpPr txBox="1"/>
          <p:nvPr/>
        </p:nvSpPr>
        <p:spPr>
          <a:xfrm>
            <a:off x="2219724" y="4743124"/>
            <a:ext cx="1394513" cy="240030"/>
          </a:xfrm>
          <a:prstGeom prst="rect">
            <a:avLst/>
          </a:prstGeom>
          <a:noFill/>
        </p:spPr>
        <p:txBody>
          <a:bodyPr anchor="t" bIns="0" lIns="91458" rIns="91458" rtlCol="0" tIns="0" wrap="square">
            <a:spAutoFit/>
          </a:bodyPr>
          <a:lstStyle/>
          <a:p>
            <a:pPr>
              <a:lnSpc>
                <a:spcPct val="150000"/>
              </a:lnSpc>
            </a:pPr>
            <a:r>
              <a:rPr altLang="zh-CN" lang="en-US" sz="1050">
                <a:solidFill>
                  <a:srgbClr val="0C0104"/>
                </a:solidFill>
                <a:latin charset="0" panose="020b0604020202020204" pitchFamily="34" typeface="Arial"/>
                <a:ea charset="-122" panose="020b0503020204020204" pitchFamily="34" typeface="微软雅黑"/>
                <a:cs charset="0" panose="020b0604020202020204" pitchFamily="34" typeface="Arial"/>
              </a:rPr>
              <a:t>TITLE HERE</a:t>
            </a:r>
          </a:p>
        </p:txBody>
      </p:sp>
      <p:sp>
        <p:nvSpPr>
          <p:cNvPr id="13" name="矩形 12">
            <a:extLst>
              <a:ext uri="{FF2B5EF4-FFF2-40B4-BE49-F238E27FC236}">
                <a16:creationId xmlns:a16="http://schemas.microsoft.com/office/drawing/2014/main" id="{3C117DB1-B10D-4691-A489-ECDC9862AE95}"/>
              </a:ext>
            </a:extLst>
          </p:cNvPr>
          <p:cNvSpPr/>
          <p:nvPr/>
        </p:nvSpPr>
        <p:spPr>
          <a:xfrm>
            <a:off x="2219724" y="2020195"/>
            <a:ext cx="4880975" cy="822960"/>
          </a:xfrm>
          <a:prstGeom prst="rect">
            <a:avLst/>
          </a:prstGeom>
        </p:spPr>
        <p:txBody>
          <a:bodyPr wrap="square">
            <a:spAutoFit/>
          </a:bodyPr>
          <a:lstStyle/>
          <a:p>
            <a:pPr>
              <a:lnSpc>
                <a:spcPct val="150000"/>
              </a:lnSpc>
            </a:pPr>
            <a:r>
              <a:rPr altLang="zh-CN" b="1" lang="en-US" sz="3200">
                <a:latin charset="-122" panose="020b0503020204020204" pitchFamily="34" typeface="微软雅黑"/>
                <a:ea charset="-122" panose="020b0503020204020204" pitchFamily="34" typeface="微软雅黑"/>
                <a:cs charset="0" panose="020b0606030504020204" pitchFamily="34" typeface="Open Sans"/>
              </a:rPr>
              <a:t>Picture on slide </a:t>
            </a:r>
          </a:p>
        </p:txBody>
      </p:sp>
      <p:grpSp>
        <p:nvGrpSpPr>
          <p:cNvPr id="14" name="组合 13">
            <a:extLst>
              <a:ext uri="{FF2B5EF4-FFF2-40B4-BE49-F238E27FC236}">
                <a16:creationId xmlns:a16="http://schemas.microsoft.com/office/drawing/2014/main" id="{C7803EAC-7134-4D07-BCDC-98FD3FEEA9EB}"/>
              </a:ext>
            </a:extLst>
          </p:cNvPr>
          <p:cNvGrpSpPr/>
          <p:nvPr/>
        </p:nvGrpSpPr>
        <p:grpSpPr>
          <a:xfrm>
            <a:off x="7511773" y="840388"/>
            <a:ext cx="3432396" cy="5720661"/>
            <a:chOff x="7723808" y="828675"/>
            <a:chExt cx="3432396" cy="5720661"/>
          </a:xfrm>
        </p:grpSpPr>
        <p:pic>
          <p:nvPicPr>
            <p:cNvPr id="15" name="Picture 77">
              <a:extLst>
                <a:ext uri="{FF2B5EF4-FFF2-40B4-BE49-F238E27FC236}">
                  <a16:creationId xmlns:a16="http://schemas.microsoft.com/office/drawing/2014/main" id="{8F38F0BD-DAB9-4E14-9921-4C0C8C8D58D2}"/>
                </a:ext>
              </a:extLst>
            </p:cNvPr>
            <p:cNvPicPr>
              <a:picLocks noChangeAspect="1"/>
            </p:cNvPicPr>
            <p:nvPr/>
          </p:nvPicPr>
          <p:blipFill>
            <a:blip r:embed="rId3">
              <a:extLst>
                <a:ext uri="{28A0092B-C50C-407E-A947-70E740481C1C}">
                  <a14:useLocalDpi val="0"/>
                </a:ext>
              </a:extLst>
            </a:blip>
            <a:stretch>
              <a:fillRect/>
            </a:stretch>
          </p:blipFill>
          <p:spPr>
            <a:xfrm>
              <a:off x="7723808" y="828675"/>
              <a:ext cx="3432396" cy="5720661"/>
            </a:xfrm>
            <a:prstGeom prst="rect">
              <a:avLst/>
            </a:prstGeom>
          </p:spPr>
        </p:pic>
        <p:pic>
          <p:nvPicPr>
            <p:cNvPr descr="图片包含 室内, 墙壁, 餐桌  已生成极高可信度的说明" id="16" name="图片占位符 12">
              <a:extLst>
                <a:ext uri="{FF2B5EF4-FFF2-40B4-BE49-F238E27FC236}">
                  <a16:creationId xmlns:a16="http://schemas.microsoft.com/office/drawing/2014/main" id="{E08F0A9C-E0A7-463E-89AC-55FEC9DE92B9}"/>
                </a:ext>
              </a:extLst>
            </p:cNvPr>
            <p:cNvPicPr>
              <a:picLocks noChangeAspect="1"/>
            </p:cNvPicPr>
            <p:nvPr/>
          </p:nvPicPr>
          <p:blipFill>
            <a:blip r:embed="rId4">
              <a:extLst>
                <a:ext uri="{28A0092B-C50C-407E-A947-70E740481C1C}">
                  <a14:useLocalDpi val="0"/>
                </a:ext>
              </a:extLst>
            </a:blip>
            <a:stretch>
              <a:fillRect/>
            </a:stretch>
          </p:blipFill>
          <p:spPr>
            <a:xfrm>
              <a:off x="8522264" y="1885461"/>
              <a:ext cx="1828800" cy="3238500"/>
            </a:xfrm>
            <a:prstGeom prst="rect">
              <a:avLst/>
            </a:prstGeom>
          </p:spPr>
        </p:pic>
      </p:grpSp>
    </p:spTree>
    <p:extLst>
      <p:ext uri="{BB962C8B-B14F-4D97-AF65-F5344CB8AC3E}">
        <p14:creationId val="2774882936"/>
      </p:ext>
    </p:extLst>
  </p:cSld>
  <p:clrMapOvr>
    <a:masterClrMapping/>
  </p:clrMapOvr>
  <mc:AlternateContent>
    <mc:Choice Requires="p14">
      <p:transition p14:dur="2000" spd="slow">
        <p:push dir="u"/>
      </p:transition>
    </mc:Choice>
    <mc:Fallback>
      <p:transition spd="slow">
        <p:push dir="u"/>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grpId="0" id="5" nodeType="withEffect" presetClass="entr" presetID="2" presetSubtype="8">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additive="base">
                                        <p:cTn dur="1500" fill="hold" id="7"/>
                                        <p:tgtEl>
                                          <p:spTgt spid="2"/>
                                        </p:tgtEl>
                                        <p:attrNameLst>
                                          <p:attrName>ppt_x</p:attrName>
                                        </p:attrNameLst>
                                      </p:cBhvr>
                                      <p:tavLst>
                                        <p:tav tm="0">
                                          <p:val>
                                            <p:strVal val="0-#ppt_w/2"/>
                                          </p:val>
                                        </p:tav>
                                        <p:tav tm="100000">
                                          <p:val>
                                            <p:strVal val="#ppt_x"/>
                                          </p:val>
                                        </p:tav>
                                      </p:tavLst>
                                    </p:anim>
                                    <p:anim calcmode="lin" valueType="num">
                                      <p:cBhvr additive="base">
                                        <p:cTn dur="1500" fill="hold" id="8"/>
                                        <p:tgtEl>
                                          <p:spTgt spid="2"/>
                                        </p:tgtEl>
                                        <p:attrNameLst>
                                          <p:attrName>ppt_y</p:attrName>
                                        </p:attrNameLst>
                                      </p:cBhvr>
                                      <p:tavLst>
                                        <p:tav tm="0">
                                          <p:val>
                                            <p:strVal val="#ppt_y"/>
                                          </p:val>
                                        </p:tav>
                                        <p:tav tm="100000">
                                          <p:val>
                                            <p:strVal val="#ppt_y"/>
                                          </p:val>
                                        </p:tav>
                                      </p:tavLst>
                                    </p:anim>
                                  </p:childTnLst>
                                </p:cTn>
                              </p:par>
                              <p:par>
                                <p:cTn decel="100000" fill="hold" grpId="0" id="9" nodeType="withEffect" presetClass="entr" presetID="2" presetSubtype="8">
                                  <p:stCondLst>
                                    <p:cond delay="0"/>
                                  </p:stCondLst>
                                  <p:childTnLst>
                                    <p:set>
                                      <p:cBhvr>
                                        <p:cTn dur="1" fill="hold" id="10">
                                          <p:stCondLst>
                                            <p:cond delay="0"/>
                                          </p:stCondLst>
                                        </p:cTn>
                                        <p:tgtEl>
                                          <p:spTgt spid="3"/>
                                        </p:tgtEl>
                                        <p:attrNameLst>
                                          <p:attrName>style.visibility</p:attrName>
                                        </p:attrNameLst>
                                      </p:cBhvr>
                                      <p:to>
                                        <p:strVal val="visible"/>
                                      </p:to>
                                    </p:set>
                                    <p:anim calcmode="lin" valueType="num">
                                      <p:cBhvr additive="base">
                                        <p:cTn dur="1500" fill="hold" id="11"/>
                                        <p:tgtEl>
                                          <p:spTgt spid="3"/>
                                        </p:tgtEl>
                                        <p:attrNameLst>
                                          <p:attrName>ppt_x</p:attrName>
                                        </p:attrNameLst>
                                      </p:cBhvr>
                                      <p:tavLst>
                                        <p:tav tm="0">
                                          <p:val>
                                            <p:strVal val="0-#ppt_w/2"/>
                                          </p:val>
                                        </p:tav>
                                        <p:tav tm="100000">
                                          <p:val>
                                            <p:strVal val="#ppt_x"/>
                                          </p:val>
                                        </p:tav>
                                      </p:tavLst>
                                    </p:anim>
                                    <p:anim calcmode="lin" valueType="num">
                                      <p:cBhvr additive="base">
                                        <p:cTn dur="1500" fill="hold" id="12"/>
                                        <p:tgtEl>
                                          <p:spTgt spid="3"/>
                                        </p:tgtEl>
                                        <p:attrNameLst>
                                          <p:attrName>ppt_y</p:attrName>
                                        </p:attrNameLst>
                                      </p:cBhvr>
                                      <p:tavLst>
                                        <p:tav tm="0">
                                          <p:val>
                                            <p:strVal val="#ppt_y"/>
                                          </p:val>
                                        </p:tav>
                                        <p:tav tm="100000">
                                          <p:val>
                                            <p:strVal val="#ppt_y"/>
                                          </p:val>
                                        </p:tav>
                                      </p:tavLst>
                                    </p:anim>
                                  </p:childTnLst>
                                </p:cTn>
                              </p:par>
                            </p:childTnLst>
                          </p:cTn>
                        </p:par>
                        <p:par>
                          <p:cTn fill="hold" id="13" nodeType="afterGroup">
                            <p:stCondLst>
                              <p:cond delay="1500"/>
                            </p:stCondLst>
                            <p:childTnLst>
                              <p:par>
                                <p:cTn fill="hold" grpId="0" id="14" nodeType="afterEffect" presetClass="entr" presetID="53" presetSubtype="0">
                                  <p:stCondLst>
                                    <p:cond delay="0"/>
                                  </p:stCondLst>
                                  <p:iterate type="lt">
                                    <p:tmPct val="10000"/>
                                  </p:iterate>
                                  <p:childTnLst>
                                    <p:set>
                                      <p:cBhvr>
                                        <p:cTn dur="1" fill="hold" id="15">
                                          <p:stCondLst>
                                            <p:cond delay="0"/>
                                          </p:stCondLst>
                                        </p:cTn>
                                        <p:tgtEl>
                                          <p:spTgt spid="13"/>
                                        </p:tgtEl>
                                        <p:attrNameLst>
                                          <p:attrName>style.visibility</p:attrName>
                                        </p:attrNameLst>
                                      </p:cBhvr>
                                      <p:to>
                                        <p:strVal val="visible"/>
                                      </p:to>
                                    </p:set>
                                    <p:anim calcmode="lin" valueType="num">
                                      <p:cBhvr>
                                        <p:cTn dur="500" fill="hold" id="16"/>
                                        <p:tgtEl>
                                          <p:spTgt spid="13"/>
                                        </p:tgtEl>
                                        <p:attrNameLst>
                                          <p:attrName>ppt_w</p:attrName>
                                        </p:attrNameLst>
                                      </p:cBhvr>
                                      <p:tavLst>
                                        <p:tav tm="0">
                                          <p:val>
                                            <p:fltVal val="0"/>
                                          </p:val>
                                        </p:tav>
                                        <p:tav tm="100000">
                                          <p:val>
                                            <p:strVal val="#ppt_w"/>
                                          </p:val>
                                        </p:tav>
                                      </p:tavLst>
                                    </p:anim>
                                    <p:anim calcmode="lin" valueType="num">
                                      <p:cBhvr>
                                        <p:cTn dur="500" fill="hold" id="17"/>
                                        <p:tgtEl>
                                          <p:spTgt spid="13"/>
                                        </p:tgtEl>
                                        <p:attrNameLst>
                                          <p:attrName>ppt_h</p:attrName>
                                        </p:attrNameLst>
                                      </p:cBhvr>
                                      <p:tavLst>
                                        <p:tav tm="0">
                                          <p:val>
                                            <p:fltVal val="0"/>
                                          </p:val>
                                        </p:tav>
                                        <p:tav tm="100000">
                                          <p:val>
                                            <p:strVal val="#ppt_h"/>
                                          </p:val>
                                        </p:tav>
                                      </p:tavLst>
                                    </p:anim>
                                    <p:animEffect filter="fade" transition="in">
                                      <p:cBhvr>
                                        <p:cTn dur="500" id="18"/>
                                        <p:tgtEl>
                                          <p:spTgt spid="13"/>
                                        </p:tgtEl>
                                      </p:cBhvr>
                                    </p:animEffect>
                                  </p:childTnLst>
                                </p:cTn>
                              </p:par>
                            </p:childTnLst>
                          </p:cTn>
                        </p:par>
                        <p:par>
                          <p:cTn fill="hold" id="19" nodeType="afterGroup">
                            <p:stCondLst>
                              <p:cond delay="2000"/>
                            </p:stCondLst>
                            <p:childTnLst>
                              <p:par>
                                <p:cTn fill="hold" grpId="0" id="20" nodeType="afterEffect" presetClass="entr" presetID="2" presetSubtype="4">
                                  <p:stCondLst>
                                    <p:cond delay="0"/>
                                  </p:stCondLst>
                                  <p:childTnLst>
                                    <p:set>
                                      <p:cBhvr>
                                        <p:cTn dur="1" fill="hold" id="21">
                                          <p:stCondLst>
                                            <p:cond delay="0"/>
                                          </p:stCondLst>
                                        </p:cTn>
                                        <p:tgtEl>
                                          <p:spTgt spid="10"/>
                                        </p:tgtEl>
                                        <p:attrNameLst>
                                          <p:attrName>style.visibility</p:attrName>
                                        </p:attrNameLst>
                                      </p:cBhvr>
                                      <p:to>
                                        <p:strVal val="visible"/>
                                      </p:to>
                                    </p:set>
                                    <p:anim calcmode="lin" valueType="num">
                                      <p:cBhvr additive="base">
                                        <p:cTn dur="500" fill="hold" id="22"/>
                                        <p:tgtEl>
                                          <p:spTgt spid="10"/>
                                        </p:tgtEl>
                                        <p:attrNameLst>
                                          <p:attrName>ppt_x</p:attrName>
                                        </p:attrNameLst>
                                      </p:cBhvr>
                                      <p:tavLst>
                                        <p:tav tm="0">
                                          <p:val>
                                            <p:strVal val="#ppt_x"/>
                                          </p:val>
                                        </p:tav>
                                        <p:tav tm="100000">
                                          <p:val>
                                            <p:strVal val="#ppt_x"/>
                                          </p:val>
                                        </p:tav>
                                      </p:tavLst>
                                    </p:anim>
                                    <p:anim calcmode="lin" valueType="num">
                                      <p:cBhvr additive="base">
                                        <p:cTn dur="500" fill="hold" id="23"/>
                                        <p:tgtEl>
                                          <p:spTgt spid="10"/>
                                        </p:tgtEl>
                                        <p:attrNameLst>
                                          <p:attrName>ppt_y</p:attrName>
                                        </p:attrNameLst>
                                      </p:cBhvr>
                                      <p:tavLst>
                                        <p:tav tm="0">
                                          <p:val>
                                            <p:strVal val="1+#ppt_h/2"/>
                                          </p:val>
                                        </p:tav>
                                        <p:tav tm="100000">
                                          <p:val>
                                            <p:strVal val="#ppt_y"/>
                                          </p:val>
                                        </p:tav>
                                      </p:tavLst>
                                    </p:anim>
                                  </p:childTnLst>
                                </p:cTn>
                              </p:par>
                            </p:childTnLst>
                          </p:cTn>
                        </p:par>
                        <p:par>
                          <p:cTn fill="hold" id="24" nodeType="afterGroup">
                            <p:stCondLst>
                              <p:cond delay="2500"/>
                            </p:stCondLst>
                            <p:childTnLst>
                              <p:par>
                                <p:cTn fill="hold" grpId="0" id="25" nodeType="afterEffect" presetClass="entr" presetID="22" presetSubtype="8">
                                  <p:stCondLst>
                                    <p:cond delay="0"/>
                                  </p:stCondLst>
                                  <p:childTnLst>
                                    <p:set>
                                      <p:cBhvr>
                                        <p:cTn dur="1" fill="hold" id="26">
                                          <p:stCondLst>
                                            <p:cond delay="0"/>
                                          </p:stCondLst>
                                        </p:cTn>
                                        <p:tgtEl>
                                          <p:spTgt spid="4"/>
                                        </p:tgtEl>
                                        <p:attrNameLst>
                                          <p:attrName>style.visibility</p:attrName>
                                        </p:attrNameLst>
                                      </p:cBhvr>
                                      <p:to>
                                        <p:strVal val="visible"/>
                                      </p:to>
                                    </p:set>
                                    <p:animEffect filter="wipe(left)" transition="in">
                                      <p:cBhvr>
                                        <p:cTn dur="500" id="27"/>
                                        <p:tgtEl>
                                          <p:spTgt spid="4"/>
                                        </p:tgtEl>
                                      </p:cBhvr>
                                    </p:animEffect>
                                  </p:childTnLst>
                                </p:cTn>
                              </p:par>
                            </p:childTnLst>
                          </p:cTn>
                        </p:par>
                        <p:par>
                          <p:cTn fill="hold" id="28" nodeType="afterGroup">
                            <p:stCondLst>
                              <p:cond delay="3000"/>
                            </p:stCondLst>
                            <p:childTnLst>
                              <p:par>
                                <p:cTn fill="hold" grpId="0" id="29" nodeType="afterEffect" presetClass="entr" presetID="22" presetSubtype="8">
                                  <p:stCondLst>
                                    <p:cond delay="0"/>
                                  </p:stCondLst>
                                  <p:childTnLst>
                                    <p:set>
                                      <p:cBhvr>
                                        <p:cTn dur="1" fill="hold" id="30">
                                          <p:stCondLst>
                                            <p:cond delay="0"/>
                                          </p:stCondLst>
                                        </p:cTn>
                                        <p:tgtEl>
                                          <p:spTgt spid="5"/>
                                        </p:tgtEl>
                                        <p:attrNameLst>
                                          <p:attrName>style.visibility</p:attrName>
                                        </p:attrNameLst>
                                      </p:cBhvr>
                                      <p:to>
                                        <p:strVal val="visible"/>
                                      </p:to>
                                    </p:set>
                                    <p:animEffect filter="wipe(left)" transition="in">
                                      <p:cBhvr>
                                        <p:cTn dur="500" id="31"/>
                                        <p:tgtEl>
                                          <p:spTgt spid="5"/>
                                        </p:tgtEl>
                                      </p:cBhvr>
                                    </p:animEffect>
                                  </p:childTnLst>
                                </p:cTn>
                              </p:par>
                            </p:childTnLst>
                          </p:cTn>
                        </p:par>
                        <p:par>
                          <p:cTn fill="hold" id="32" nodeType="afterGroup">
                            <p:stCondLst>
                              <p:cond delay="3500"/>
                            </p:stCondLst>
                            <p:childTnLst>
                              <p:par>
                                <p:cTn fill="hold" grpId="0" id="33" nodeType="afterEffect" presetClass="entr" presetID="2" presetSubtype="4">
                                  <p:stCondLst>
                                    <p:cond delay="0"/>
                                  </p:stCondLst>
                                  <p:childTnLst>
                                    <p:set>
                                      <p:cBhvr>
                                        <p:cTn dur="1" fill="hold" id="34">
                                          <p:stCondLst>
                                            <p:cond delay="0"/>
                                          </p:stCondLst>
                                        </p:cTn>
                                        <p:tgtEl>
                                          <p:spTgt spid="11"/>
                                        </p:tgtEl>
                                        <p:attrNameLst>
                                          <p:attrName>style.visibility</p:attrName>
                                        </p:attrNameLst>
                                      </p:cBhvr>
                                      <p:to>
                                        <p:strVal val="visible"/>
                                      </p:to>
                                    </p:set>
                                    <p:anim calcmode="lin" valueType="num">
                                      <p:cBhvr additive="base">
                                        <p:cTn dur="500" fill="hold" id="35"/>
                                        <p:tgtEl>
                                          <p:spTgt spid="11"/>
                                        </p:tgtEl>
                                        <p:attrNameLst>
                                          <p:attrName>ppt_x</p:attrName>
                                        </p:attrNameLst>
                                      </p:cBhvr>
                                      <p:tavLst>
                                        <p:tav tm="0">
                                          <p:val>
                                            <p:strVal val="#ppt_x"/>
                                          </p:val>
                                        </p:tav>
                                        <p:tav tm="100000">
                                          <p:val>
                                            <p:strVal val="#ppt_x"/>
                                          </p:val>
                                        </p:tav>
                                      </p:tavLst>
                                    </p:anim>
                                    <p:anim calcmode="lin" valueType="num">
                                      <p:cBhvr additive="base">
                                        <p:cTn dur="500" fill="hold" id="36"/>
                                        <p:tgtEl>
                                          <p:spTgt spid="11"/>
                                        </p:tgtEl>
                                        <p:attrNameLst>
                                          <p:attrName>ppt_y</p:attrName>
                                        </p:attrNameLst>
                                      </p:cBhvr>
                                      <p:tavLst>
                                        <p:tav tm="0">
                                          <p:val>
                                            <p:strVal val="1+#ppt_h/2"/>
                                          </p:val>
                                        </p:tav>
                                        <p:tav tm="100000">
                                          <p:val>
                                            <p:strVal val="#ppt_y"/>
                                          </p:val>
                                        </p:tav>
                                      </p:tavLst>
                                    </p:anim>
                                  </p:childTnLst>
                                </p:cTn>
                              </p:par>
                            </p:childTnLst>
                          </p:cTn>
                        </p:par>
                        <p:par>
                          <p:cTn fill="hold" id="37" nodeType="afterGroup">
                            <p:stCondLst>
                              <p:cond delay="4000"/>
                            </p:stCondLst>
                            <p:childTnLst>
                              <p:par>
                                <p:cTn fill="hold" grpId="0" id="38" nodeType="afterEffect" presetClass="entr" presetID="22" presetSubtype="8">
                                  <p:stCondLst>
                                    <p:cond delay="0"/>
                                  </p:stCondLst>
                                  <p:childTnLst>
                                    <p:set>
                                      <p:cBhvr>
                                        <p:cTn dur="1" fill="hold" id="39">
                                          <p:stCondLst>
                                            <p:cond delay="0"/>
                                          </p:stCondLst>
                                        </p:cTn>
                                        <p:tgtEl>
                                          <p:spTgt spid="6"/>
                                        </p:tgtEl>
                                        <p:attrNameLst>
                                          <p:attrName>style.visibility</p:attrName>
                                        </p:attrNameLst>
                                      </p:cBhvr>
                                      <p:to>
                                        <p:strVal val="visible"/>
                                      </p:to>
                                    </p:set>
                                    <p:animEffect filter="wipe(left)" transition="in">
                                      <p:cBhvr>
                                        <p:cTn dur="500" id="40"/>
                                        <p:tgtEl>
                                          <p:spTgt spid="6"/>
                                        </p:tgtEl>
                                      </p:cBhvr>
                                    </p:animEffect>
                                  </p:childTnLst>
                                </p:cTn>
                              </p:par>
                            </p:childTnLst>
                          </p:cTn>
                        </p:par>
                        <p:par>
                          <p:cTn fill="hold" id="41" nodeType="afterGroup">
                            <p:stCondLst>
                              <p:cond delay="4500"/>
                            </p:stCondLst>
                            <p:childTnLst>
                              <p:par>
                                <p:cTn fill="hold" grpId="0" id="42" nodeType="afterEffect" presetClass="entr" presetID="22" presetSubtype="8">
                                  <p:stCondLst>
                                    <p:cond delay="0"/>
                                  </p:stCondLst>
                                  <p:childTnLst>
                                    <p:set>
                                      <p:cBhvr>
                                        <p:cTn dur="1" fill="hold" id="43">
                                          <p:stCondLst>
                                            <p:cond delay="0"/>
                                          </p:stCondLst>
                                        </p:cTn>
                                        <p:tgtEl>
                                          <p:spTgt spid="8"/>
                                        </p:tgtEl>
                                        <p:attrNameLst>
                                          <p:attrName>style.visibility</p:attrName>
                                        </p:attrNameLst>
                                      </p:cBhvr>
                                      <p:to>
                                        <p:strVal val="visible"/>
                                      </p:to>
                                    </p:set>
                                    <p:animEffect filter="wipe(left)" transition="in">
                                      <p:cBhvr>
                                        <p:cTn dur="500" id="44"/>
                                        <p:tgtEl>
                                          <p:spTgt spid="8"/>
                                        </p:tgtEl>
                                      </p:cBhvr>
                                    </p:animEffect>
                                  </p:childTnLst>
                                </p:cTn>
                              </p:par>
                            </p:childTnLst>
                          </p:cTn>
                        </p:par>
                        <p:par>
                          <p:cTn fill="hold" id="45" nodeType="afterGroup">
                            <p:stCondLst>
                              <p:cond delay="5000"/>
                            </p:stCondLst>
                            <p:childTnLst>
                              <p:par>
                                <p:cTn fill="hold" grpId="0" id="46" nodeType="afterEffect" presetClass="entr" presetID="2" presetSubtype="4">
                                  <p:stCondLst>
                                    <p:cond delay="0"/>
                                  </p:stCondLst>
                                  <p:childTnLst>
                                    <p:set>
                                      <p:cBhvr>
                                        <p:cTn dur="1" fill="hold" id="47">
                                          <p:stCondLst>
                                            <p:cond delay="0"/>
                                          </p:stCondLst>
                                        </p:cTn>
                                        <p:tgtEl>
                                          <p:spTgt spid="12"/>
                                        </p:tgtEl>
                                        <p:attrNameLst>
                                          <p:attrName>style.visibility</p:attrName>
                                        </p:attrNameLst>
                                      </p:cBhvr>
                                      <p:to>
                                        <p:strVal val="visible"/>
                                      </p:to>
                                    </p:set>
                                    <p:anim calcmode="lin" valueType="num">
                                      <p:cBhvr additive="base">
                                        <p:cTn dur="500" fill="hold" id="48"/>
                                        <p:tgtEl>
                                          <p:spTgt spid="12"/>
                                        </p:tgtEl>
                                        <p:attrNameLst>
                                          <p:attrName>ppt_x</p:attrName>
                                        </p:attrNameLst>
                                      </p:cBhvr>
                                      <p:tavLst>
                                        <p:tav tm="0">
                                          <p:val>
                                            <p:strVal val="#ppt_x"/>
                                          </p:val>
                                        </p:tav>
                                        <p:tav tm="100000">
                                          <p:val>
                                            <p:strVal val="#ppt_x"/>
                                          </p:val>
                                        </p:tav>
                                      </p:tavLst>
                                    </p:anim>
                                    <p:anim calcmode="lin" valueType="num">
                                      <p:cBhvr additive="base">
                                        <p:cTn dur="500" fill="hold" id="49"/>
                                        <p:tgtEl>
                                          <p:spTgt spid="12"/>
                                        </p:tgtEl>
                                        <p:attrNameLst>
                                          <p:attrName>ppt_y</p:attrName>
                                        </p:attrNameLst>
                                      </p:cBhvr>
                                      <p:tavLst>
                                        <p:tav tm="0">
                                          <p:val>
                                            <p:strVal val="1+#ppt_h/2"/>
                                          </p:val>
                                        </p:tav>
                                        <p:tav tm="100000">
                                          <p:val>
                                            <p:strVal val="#ppt_y"/>
                                          </p:val>
                                        </p:tav>
                                      </p:tavLst>
                                    </p:anim>
                                  </p:childTnLst>
                                </p:cTn>
                              </p:par>
                            </p:childTnLst>
                          </p:cTn>
                        </p:par>
                        <p:par>
                          <p:cTn fill="hold" id="50" nodeType="afterGroup">
                            <p:stCondLst>
                              <p:cond delay="5500"/>
                            </p:stCondLst>
                            <p:childTnLst>
                              <p:par>
                                <p:cTn fill="hold" grpId="0" id="51" nodeType="afterEffect" presetClass="entr" presetID="22" presetSubtype="8">
                                  <p:stCondLst>
                                    <p:cond delay="0"/>
                                  </p:stCondLst>
                                  <p:childTnLst>
                                    <p:set>
                                      <p:cBhvr>
                                        <p:cTn dur="1" fill="hold" id="52">
                                          <p:stCondLst>
                                            <p:cond delay="0"/>
                                          </p:stCondLst>
                                        </p:cTn>
                                        <p:tgtEl>
                                          <p:spTgt spid="7"/>
                                        </p:tgtEl>
                                        <p:attrNameLst>
                                          <p:attrName>style.visibility</p:attrName>
                                        </p:attrNameLst>
                                      </p:cBhvr>
                                      <p:to>
                                        <p:strVal val="visible"/>
                                      </p:to>
                                    </p:set>
                                    <p:animEffect filter="wipe(left)" transition="in">
                                      <p:cBhvr>
                                        <p:cTn dur="500" id="53"/>
                                        <p:tgtEl>
                                          <p:spTgt spid="7"/>
                                        </p:tgtEl>
                                      </p:cBhvr>
                                    </p:animEffect>
                                  </p:childTnLst>
                                </p:cTn>
                              </p:par>
                            </p:childTnLst>
                          </p:cTn>
                        </p:par>
                        <p:par>
                          <p:cTn fill="hold" id="54" nodeType="afterGroup">
                            <p:stCondLst>
                              <p:cond delay="6000"/>
                            </p:stCondLst>
                            <p:childTnLst>
                              <p:par>
                                <p:cTn fill="hold" grpId="0" id="55" nodeType="afterEffect" presetClass="entr" presetID="22" presetSubtype="8">
                                  <p:stCondLst>
                                    <p:cond delay="0"/>
                                  </p:stCondLst>
                                  <p:childTnLst>
                                    <p:set>
                                      <p:cBhvr>
                                        <p:cTn dur="1" fill="hold" id="56">
                                          <p:stCondLst>
                                            <p:cond delay="0"/>
                                          </p:stCondLst>
                                        </p:cTn>
                                        <p:tgtEl>
                                          <p:spTgt spid="9"/>
                                        </p:tgtEl>
                                        <p:attrNameLst>
                                          <p:attrName>style.visibility</p:attrName>
                                        </p:attrNameLst>
                                      </p:cBhvr>
                                      <p:to>
                                        <p:strVal val="visible"/>
                                      </p:to>
                                    </p:set>
                                    <p:animEffect filter="wipe(left)" transition="in">
                                      <p:cBhvr>
                                        <p:cTn dur="500" id="57"/>
                                        <p:tgtEl>
                                          <p:spTgt spid="9"/>
                                        </p:tgtEl>
                                      </p:cBhvr>
                                    </p:animEffect>
                                  </p:childTnLst>
                                </p:cTn>
                              </p:par>
                            </p:childTnLst>
                          </p:cTn>
                        </p:par>
                        <p:par>
                          <p:cTn fill="hold" id="58" nodeType="afterGroup">
                            <p:stCondLst>
                              <p:cond delay="6500"/>
                            </p:stCondLst>
                            <p:childTnLst>
                              <p:par>
                                <p:cTn fill="hold" id="59" nodeType="afterEffect" presetClass="entr" presetID="42" presetSubtype="0">
                                  <p:stCondLst>
                                    <p:cond delay="0"/>
                                  </p:stCondLst>
                                  <p:childTnLst>
                                    <p:set>
                                      <p:cBhvr>
                                        <p:cTn dur="1" fill="hold" id="60">
                                          <p:stCondLst>
                                            <p:cond delay="0"/>
                                          </p:stCondLst>
                                        </p:cTn>
                                        <p:tgtEl>
                                          <p:spTgt spid="14"/>
                                        </p:tgtEl>
                                        <p:attrNameLst>
                                          <p:attrName>style.visibility</p:attrName>
                                        </p:attrNameLst>
                                      </p:cBhvr>
                                      <p:to>
                                        <p:strVal val="visible"/>
                                      </p:to>
                                    </p:set>
                                    <p:animEffect filter="fade" transition="in">
                                      <p:cBhvr>
                                        <p:cTn dur="1000" id="61"/>
                                        <p:tgtEl>
                                          <p:spTgt spid="14"/>
                                        </p:tgtEl>
                                      </p:cBhvr>
                                    </p:animEffect>
                                    <p:anim calcmode="lin" valueType="num">
                                      <p:cBhvr>
                                        <p:cTn dur="1000" fill="hold" id="62"/>
                                        <p:tgtEl>
                                          <p:spTgt spid="14"/>
                                        </p:tgtEl>
                                        <p:attrNameLst>
                                          <p:attrName>ppt_x</p:attrName>
                                        </p:attrNameLst>
                                      </p:cBhvr>
                                      <p:tavLst>
                                        <p:tav tm="0">
                                          <p:val>
                                            <p:strVal val="#ppt_x"/>
                                          </p:val>
                                        </p:tav>
                                        <p:tav tm="100000">
                                          <p:val>
                                            <p:strVal val="#ppt_x"/>
                                          </p:val>
                                        </p:tav>
                                      </p:tavLst>
                                    </p:anim>
                                    <p:anim calcmode="lin" valueType="num">
                                      <p:cBhvr>
                                        <p:cTn dur="1000" fill="hold" id="63"/>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3"/>
      <p:bldP grpId="0" spid="4"/>
      <p:bldP grpId="0" spid="5"/>
      <p:bldP grpId="0" spid="6"/>
      <p:bldP grpId="0" spid="7"/>
      <p:bldP grpId="0" spid="8"/>
      <p:bldP grpId="0" spid="9"/>
      <p:bldP grpId="0" spid="10"/>
      <p:bldP grpId="0" spid="11"/>
      <p:bldP grpId="0" spid="12"/>
      <p:bldP grpId="0" spid="13"/>
    </p:bldLst>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文本框 1">
            <a:extLst>
              <a:ext uri="{FF2B5EF4-FFF2-40B4-BE49-F238E27FC236}">
                <a16:creationId xmlns:a16="http://schemas.microsoft.com/office/drawing/2014/main" id="{08DDA297-9155-4A15-B3A9-C2BD1FDDE364}"/>
              </a:ext>
            </a:extLst>
          </p:cNvPr>
          <p:cNvSpPr txBox="1"/>
          <p:nvPr/>
        </p:nvSpPr>
        <p:spPr>
          <a:xfrm>
            <a:off x="1649897" y="923288"/>
            <a:ext cx="1338470" cy="2529840"/>
          </a:xfrm>
          <a:prstGeom prst="rect">
            <a:avLst/>
          </a:prstGeom>
          <a:noFill/>
        </p:spPr>
        <p:txBody>
          <a:bodyPr rtlCol="0" wrap="square">
            <a:spAutoFit/>
          </a:bodyPr>
          <a:lstStyle/>
          <a:p>
            <a:r>
              <a:rPr altLang="zh-CN" b="1" lang="en-US" spc="600" sz="8000">
                <a:solidFill>
                  <a:schemeClr val="bg1"/>
                </a:solidFill>
                <a:latin charset="0" panose="04020404031007020602" pitchFamily="82" typeface="Chiller"/>
              </a:rPr>
              <a:t>02</a:t>
            </a:r>
          </a:p>
        </p:txBody>
      </p:sp>
      <p:sp>
        <p:nvSpPr>
          <p:cNvPr id="3" name="文本框 2">
            <a:extLst>
              <a:ext uri="{FF2B5EF4-FFF2-40B4-BE49-F238E27FC236}">
                <a16:creationId xmlns:a16="http://schemas.microsoft.com/office/drawing/2014/main" id="{D718F0C9-301E-475C-9A26-6FE401CA0E12}"/>
              </a:ext>
            </a:extLst>
          </p:cNvPr>
          <p:cNvSpPr txBox="1"/>
          <p:nvPr/>
        </p:nvSpPr>
        <p:spPr>
          <a:xfrm>
            <a:off x="2764852" y="1332567"/>
            <a:ext cx="2164080" cy="640080"/>
          </a:xfrm>
          <a:prstGeom prst="rect">
            <a:avLst/>
          </a:prstGeom>
          <a:noFill/>
        </p:spPr>
        <p:txBody>
          <a:bodyPr rtlCol="0" wrap="none">
            <a:spAutoFit/>
          </a:bodyPr>
          <a:lstStyle>
            <a:defPPr>
              <a:defRPr lang="zh-CN"/>
            </a:defPPr>
            <a:lvl1pPr algn="ctr">
              <a:defRPr b="1" sz="8800">
                <a:gradFill flip="none" rotWithShape="1">
                  <a:gsLst>
                    <a:gs pos="38000">
                      <a:srgbClr val="9E8348"/>
                    </a:gs>
                    <a:gs pos="71000">
                      <a:srgbClr val="FBF7F0"/>
                    </a:gs>
                    <a:gs pos="0">
                      <a:srgbClr val="FBF7F0"/>
                    </a:gs>
                    <a:gs pos="100000">
                      <a:srgbClr val="A0854A"/>
                    </a:gs>
                  </a:gsLst>
                  <a:lin ang="8100000" scaled="1"/>
                </a:gradFill>
                <a:latin charset="-122" panose="020b0502040204020203" pitchFamily="34" typeface="微软雅黑 Light"/>
                <a:ea charset="-122" panose="02010604000000000000" pitchFamily="2" typeface="锐字工房云字库细圆GBK"/>
                <a:cs typeface="+mn-ea"/>
              </a:defRPr>
            </a:lvl1pPr>
          </a:lstStyle>
          <a:p>
            <a:pPr algn="l"/>
            <a:r>
              <a:rPr altLang="en-US" lang="zh-CN" spc="300" sz="3600">
                <a:solidFill>
                  <a:srgbClr val="9DAC6E"/>
                </a:solidFill>
                <a:effectLst>
                  <a:innerShdw blurRad="63500" dir="18900000" dist="50800">
                    <a:prstClr val="black">
                      <a:alpha val="50000"/>
                    </a:prstClr>
                  </a:innerShdw>
                </a:effectLst>
                <a:latin charset="-122" pitchFamily="50" typeface="造字工房悦黑体验版纤细体"/>
                <a:ea charset="-122" pitchFamily="50" typeface="造字工房悦黑体验版纤细体"/>
                <a:sym charset="-122" panose="020b0502040204020203" pitchFamily="34" typeface="微软雅黑 Light"/>
              </a:rPr>
              <a:t>市场分析</a:t>
            </a:r>
          </a:p>
        </p:txBody>
      </p:sp>
      <p:sp>
        <p:nvSpPr>
          <p:cNvPr id="4" name="Chord 6">
            <a:extLst>
              <a:ext uri="{FF2B5EF4-FFF2-40B4-BE49-F238E27FC236}">
                <a16:creationId xmlns:a16="http://schemas.microsoft.com/office/drawing/2014/main" id="{B82E8038-1096-4708-A478-D84C6B9691B7}"/>
              </a:ext>
            </a:extLst>
          </p:cNvPr>
          <p:cNvSpPr/>
          <p:nvPr/>
        </p:nvSpPr>
        <p:spPr>
          <a:xfrm>
            <a:off x="2764852" y="3156097"/>
            <a:ext cx="1754377" cy="987728"/>
          </a:xfrm>
          <a:custGeom>
            <a:gdLst>
              <a:gd fmla="*/ 1753827 w 1754377" name="connsiteX0"/>
              <a:gd fmla="*/ 79547 h 987728" name="connsiteY0"/>
              <a:gd fmla="*/ 1322013 w 1754377" name="connsiteX1"/>
              <a:gd fmla="*/ 866576 h 987728" name="connsiteY1"/>
              <a:gd fmla="*/ 424318 w 1754377" name="connsiteX2"/>
              <a:gd fmla="*/ 861784 h 987728" name="connsiteY2"/>
              <a:gd fmla="*/ 932 w 1754377" name="connsiteX3"/>
              <a:gd fmla="*/ 70189 h 987728" name="connsiteY3"/>
              <a:gd fmla="*/ 1753827 w 1754377" name="connsiteX4"/>
              <a:gd fmla="*/ 79547 h 987728"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987728" w="1754376">
                <a:moveTo>
                  <a:pt x="1753827" y="79547"/>
                </a:moveTo>
                <a:cubicBezTo>
                  <a:pt x="1765202" y="401249"/>
                  <a:pt x="1599457" y="703338"/>
                  <a:pt x="1322013" y="866576"/>
                </a:cubicBezTo>
                <a:cubicBezTo>
                  <a:pt x="1044569" y="1029814"/>
                  <a:pt x="700003" y="1027975"/>
                  <a:pt x="424318" y="861784"/>
                </a:cubicBezTo>
                <a:cubicBezTo>
                  <a:pt x="148633" y="695593"/>
                  <a:pt x="-13877" y="391751"/>
                  <a:pt x="932" y="70189"/>
                </a:cubicBezTo>
                <a:cubicBezTo>
                  <a:pt x="510802" y="371019"/>
                  <a:pt x="1382180" y="-200018"/>
                  <a:pt x="1753827" y="79547"/>
                </a:cubicBezTo>
                <a:close/>
              </a:path>
            </a:pathLst>
          </a:custGeom>
          <a:solidFill>
            <a:srgbClr val="9DAC6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400">
                <a:solidFill>
                  <a:schemeClr val="bg1"/>
                </a:solidFill>
                <a:latin charset="-122" panose="020b0503020204020204" pitchFamily="34" typeface="微软雅黑"/>
                <a:ea charset="-122" panose="020b0503020204020204" pitchFamily="34" typeface="微软雅黑"/>
              </a:rPr>
              <a:t>60%</a:t>
            </a:r>
          </a:p>
        </p:txBody>
      </p:sp>
      <p:sp>
        <p:nvSpPr>
          <p:cNvPr id="5" name="Oval 7">
            <a:extLst>
              <a:ext uri="{FF2B5EF4-FFF2-40B4-BE49-F238E27FC236}">
                <a16:creationId xmlns:a16="http://schemas.microsoft.com/office/drawing/2014/main" id="{EAA4A07D-12B0-4553-B491-0FBDFC4ED017}"/>
              </a:ext>
            </a:extLst>
          </p:cNvPr>
          <p:cNvSpPr/>
          <p:nvPr/>
        </p:nvSpPr>
        <p:spPr>
          <a:xfrm>
            <a:off x="2764852" y="2388177"/>
            <a:ext cx="1755648" cy="1755648"/>
          </a:xfrm>
          <a:prstGeom prst="ellipse">
            <a:avLst/>
          </a:prstGeom>
          <a:noFill/>
          <a:ln w="127000">
            <a:solidFill>
              <a:schemeClr val="bg1"/>
            </a:solidFill>
          </a:ln>
          <a:effectLst>
            <a:outerShdw algn="tl" blurRad="254000" dir="2700000" dist="127000"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6" name="Freeform 11">
            <a:extLst>
              <a:ext uri="{FF2B5EF4-FFF2-40B4-BE49-F238E27FC236}">
                <a16:creationId xmlns:a16="http://schemas.microsoft.com/office/drawing/2014/main" id="{BA4FD27F-83CA-40E7-9A03-587EEEAC8BB5}"/>
              </a:ext>
            </a:extLst>
          </p:cNvPr>
          <p:cNvSpPr/>
          <p:nvPr/>
        </p:nvSpPr>
        <p:spPr>
          <a:xfrm>
            <a:off x="7731596" y="3156098"/>
            <a:ext cx="1774182" cy="1005328"/>
          </a:xfrm>
          <a:custGeom>
            <a:gdLst>
              <a:gd fmla="*/ 1566215 w 1646026" name="connsiteX0"/>
              <a:gd fmla="*/ 825 h 684795" name="connsiteY0"/>
              <a:gd fmla="*/ 1628832 w 1646026" name="connsiteX1"/>
              <a:gd fmla="*/ 7793 h 684795" name="connsiteY1"/>
              <a:gd fmla="*/ 1646026 w 1646026" name="connsiteX2"/>
              <a:gd fmla="*/ 56020 h 684795" name="connsiteY2"/>
              <a:gd fmla="*/ 807667 w 1646026" name="connsiteX3"/>
              <a:gd fmla="*/ 680049 h 684795" name="connsiteY3"/>
              <a:gd fmla="*/ 50168 w 1646026" name="connsiteX4"/>
              <a:gd fmla="*/ 285782 h 684795" name="connsiteY4"/>
              <a:gd fmla="*/ 0 w 1646026" name="connsiteX5"/>
              <a:gd fmla="*/ 193355 h 684795" name="connsiteY5"/>
              <a:gd fmla="*/ 70648 w 1646026" name="connsiteX6"/>
              <a:gd fmla="*/ 201691 h 684795" name="connsiteY6"/>
              <a:gd fmla="*/ 1566215 w 1646026" name="connsiteX7"/>
              <a:gd fmla="*/ 825 h 684795" name="connsiteY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b="b" l="l" r="r" t="t"/>
            <a:pathLst>
              <a:path h="684795" w="1646026">
                <a:moveTo>
                  <a:pt x="1566215" y="825"/>
                </a:moveTo>
                <a:lnTo>
                  <a:pt x="1628832" y="7793"/>
                </a:lnTo>
                <a:lnTo>
                  <a:pt x="1646026" y="56020"/>
                </a:lnTo>
                <a:cubicBezTo>
                  <a:pt x="1633529" y="427840"/>
                  <a:pt x="1073643" y="641755"/>
                  <a:pt x="807667" y="680049"/>
                </a:cubicBezTo>
                <a:cubicBezTo>
                  <a:pt x="541691" y="718343"/>
                  <a:pt x="207919" y="519285"/>
                  <a:pt x="50168" y="285782"/>
                </a:cubicBezTo>
                <a:lnTo>
                  <a:pt x="0" y="193355"/>
                </a:lnTo>
                <a:lnTo>
                  <a:pt x="70648" y="201691"/>
                </a:lnTo>
                <a:cubicBezTo>
                  <a:pt x="558950" y="229026"/>
                  <a:pt x="1146488" y="-15960"/>
                  <a:pt x="1566215" y="825"/>
                </a:cubicBezTo>
                <a:close/>
              </a:path>
            </a:pathLst>
          </a:custGeom>
          <a:solidFill>
            <a:srgbClr val="9DAC6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400">
                <a:solidFill>
                  <a:schemeClr val="bg1"/>
                </a:solidFill>
                <a:latin charset="-122" panose="020b0503020204020204" pitchFamily="34" typeface="微软雅黑"/>
                <a:ea charset="-122" panose="020b0503020204020204" pitchFamily="34" typeface="微软雅黑"/>
              </a:rPr>
              <a:t>25%</a:t>
            </a:r>
          </a:p>
        </p:txBody>
      </p:sp>
      <p:sp>
        <p:nvSpPr>
          <p:cNvPr id="7" name="Oval 10">
            <a:extLst>
              <a:ext uri="{FF2B5EF4-FFF2-40B4-BE49-F238E27FC236}">
                <a16:creationId xmlns:a16="http://schemas.microsoft.com/office/drawing/2014/main" id="{63B8AD01-ADA1-47B3-B4D2-7D838CF701F7}"/>
              </a:ext>
            </a:extLst>
          </p:cNvPr>
          <p:cNvSpPr/>
          <p:nvPr/>
        </p:nvSpPr>
        <p:spPr>
          <a:xfrm>
            <a:off x="7731596" y="2392161"/>
            <a:ext cx="1755648" cy="1747681"/>
          </a:xfrm>
          <a:prstGeom prst="ellipse">
            <a:avLst/>
          </a:prstGeom>
          <a:noFill/>
          <a:ln w="127000">
            <a:solidFill>
              <a:schemeClr val="bg1"/>
            </a:solidFill>
          </a:ln>
          <a:effectLst>
            <a:outerShdw algn="tl" blurRad="254000" dir="2700000" dist="127000"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8" name="Freeform 19">
            <a:extLst>
              <a:ext uri="{FF2B5EF4-FFF2-40B4-BE49-F238E27FC236}">
                <a16:creationId xmlns:a16="http://schemas.microsoft.com/office/drawing/2014/main" id="{FCEE589E-18F2-44CA-812D-1D7ABFE17C48}"/>
              </a:ext>
            </a:extLst>
          </p:cNvPr>
          <p:cNvSpPr/>
          <p:nvPr/>
        </p:nvSpPr>
        <p:spPr>
          <a:xfrm>
            <a:off x="5550877" y="3607914"/>
            <a:ext cx="1318438" cy="469409"/>
          </a:xfrm>
          <a:custGeom>
            <a:gdLst>
              <a:gd fmla="*/ 1527957 w 1527957" name="connsiteX0"/>
              <a:gd fmla="*/ 3472 h 627242" name="connsiteY0"/>
              <a:gd fmla="*/ 1499871 w 1527957" name="connsiteX1"/>
              <a:gd fmla="*/ 93540 h 627242" name="connsiteY1"/>
              <a:gd fmla="*/ 691030 w 1527957" name="connsiteX2"/>
              <a:gd fmla="*/ 627242 h 627242" name="connsiteY2"/>
              <a:gd fmla="*/ 70315 w 1527957" name="connsiteX3"/>
              <a:gd fmla="*/ 371300 h 627242" name="connsiteY3"/>
              <a:gd fmla="*/ 0 w 1527957" name="connsiteX4"/>
              <a:gd fmla="*/ 286464 h 627242" name="connsiteY4"/>
              <a:gd fmla="*/ 176907 w 1527957" name="connsiteX5"/>
              <a:gd fmla="*/ 123284 h 627242" name="connsiteY5"/>
              <a:gd fmla="*/ 1388267 w 1527957" name="connsiteX6"/>
              <a:gd fmla="*/ 19016 h 627242" name="connsiteY6"/>
              <a:gd fmla="*/ 1527957 w 1527957" name="connsiteX7"/>
              <a:gd fmla="*/ 3472 h 627242" name="connsiteY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b="b" l="l" r="r" t="t"/>
            <a:pathLst>
              <a:path h="627242" w="1527957">
                <a:moveTo>
                  <a:pt x="1527957" y="3472"/>
                </a:moveTo>
                <a:lnTo>
                  <a:pt x="1499871" y="93540"/>
                </a:lnTo>
                <a:cubicBezTo>
                  <a:pt x="1366610" y="407174"/>
                  <a:pt x="1054637" y="627242"/>
                  <a:pt x="691030" y="627242"/>
                </a:cubicBezTo>
                <a:cubicBezTo>
                  <a:pt x="448626" y="627242"/>
                  <a:pt x="229170" y="529434"/>
                  <a:pt x="70315" y="371300"/>
                </a:cubicBezTo>
                <a:lnTo>
                  <a:pt x="0" y="286464"/>
                </a:lnTo>
                <a:lnTo>
                  <a:pt x="176907" y="123284"/>
                </a:lnTo>
                <a:cubicBezTo>
                  <a:pt x="623453" y="-110261"/>
                  <a:pt x="1008067" y="69307"/>
                  <a:pt x="1388267" y="19016"/>
                </a:cubicBezTo>
                <a:lnTo>
                  <a:pt x="1527957" y="3472"/>
                </a:lnTo>
                <a:close/>
              </a:path>
            </a:pathLst>
          </a:custGeom>
          <a:solidFill>
            <a:srgbClr val="9DAC6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400">
                <a:solidFill>
                  <a:schemeClr val="bg1"/>
                </a:solidFill>
                <a:latin charset="-122" panose="020b0503020204020204" pitchFamily="34" typeface="微软雅黑"/>
                <a:ea charset="-122" panose="020b0503020204020204" pitchFamily="34" typeface="微软雅黑"/>
              </a:rPr>
              <a:t>10%</a:t>
            </a:r>
          </a:p>
        </p:txBody>
      </p:sp>
      <p:sp>
        <p:nvSpPr>
          <p:cNvPr id="9" name="Oval 20">
            <a:extLst>
              <a:ext uri="{FF2B5EF4-FFF2-40B4-BE49-F238E27FC236}">
                <a16:creationId xmlns:a16="http://schemas.microsoft.com/office/drawing/2014/main" id="{EDEE5A08-2BB6-4920-93C5-A7F919F08093}"/>
              </a:ext>
            </a:extLst>
          </p:cNvPr>
          <p:cNvSpPr/>
          <p:nvPr/>
        </p:nvSpPr>
        <p:spPr>
          <a:xfrm>
            <a:off x="5248224" y="2392161"/>
            <a:ext cx="1755648" cy="1747681"/>
          </a:xfrm>
          <a:prstGeom prst="ellipse">
            <a:avLst/>
          </a:prstGeom>
          <a:noFill/>
          <a:ln w="127000">
            <a:solidFill>
              <a:schemeClr val="bg1"/>
            </a:solidFill>
          </a:ln>
          <a:effectLst>
            <a:outerShdw algn="tl" blurRad="254000" dir="2700000" dist="127000"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10" name="矩形 9">
            <a:extLst>
              <a:ext uri="{FF2B5EF4-FFF2-40B4-BE49-F238E27FC236}">
                <a16:creationId xmlns:a16="http://schemas.microsoft.com/office/drawing/2014/main" id="{9972D97B-BF2A-423D-A05D-1D137A36CAC8}"/>
              </a:ext>
            </a:extLst>
          </p:cNvPr>
          <p:cNvSpPr/>
          <p:nvPr/>
        </p:nvSpPr>
        <p:spPr>
          <a:xfrm>
            <a:off x="2649148" y="4474857"/>
            <a:ext cx="1985783" cy="2011680"/>
          </a:xfrm>
          <a:prstGeom prst="rect">
            <a:avLst/>
          </a:prstGeom>
        </p:spPr>
        <p:txBody>
          <a:bodyPr wrap="square">
            <a:spAutoFit/>
          </a:bodyPr>
          <a:lstStyle/>
          <a:p>
            <a:pPr algn="ctr">
              <a:lnSpc>
                <a:spcPct val="150000"/>
              </a:lnSpc>
            </a:pPr>
            <a:r>
              <a:rPr altLang="zh-CN" b="1" lang="en-US" sz="1400">
                <a:latin charset="-122" panose="020b0503020204020204" pitchFamily="34" typeface="微软雅黑"/>
                <a:ea charset="-122" panose="020b0503020204020204" pitchFamily="34" typeface="微软雅黑"/>
              </a:rPr>
              <a:t>ADD TITLE</a:t>
            </a:r>
          </a:p>
          <a:p>
            <a:pPr algn="ctr">
              <a:lnSpc>
                <a:spcPct val="150000"/>
              </a:lnSpc>
            </a:pPr>
            <a:r>
              <a:rPr altLang="zh-CN" b="1" lang="en-US" sz="1400">
                <a:latin charset="-122" panose="020b0503020204020204" pitchFamily="34" typeface="微软雅黑"/>
                <a:ea charset="-122" panose="020b0503020204020204" pitchFamily="34" typeface="微软雅黑"/>
              </a:rPr>
              <a:t>The user can demonstrate on a projector or computer, or print the presentation</a:t>
            </a:r>
          </a:p>
        </p:txBody>
      </p:sp>
      <p:sp>
        <p:nvSpPr>
          <p:cNvPr id="11" name="矩形 10">
            <a:extLst>
              <a:ext uri="{FF2B5EF4-FFF2-40B4-BE49-F238E27FC236}">
                <a16:creationId xmlns:a16="http://schemas.microsoft.com/office/drawing/2014/main" id="{EB5A37FB-A4DE-47C4-BF44-78B5DE3CE0E2}"/>
              </a:ext>
            </a:extLst>
          </p:cNvPr>
          <p:cNvSpPr/>
          <p:nvPr/>
        </p:nvSpPr>
        <p:spPr>
          <a:xfrm>
            <a:off x="5080922" y="4474857"/>
            <a:ext cx="1985783" cy="2011680"/>
          </a:xfrm>
          <a:prstGeom prst="rect">
            <a:avLst/>
          </a:prstGeom>
        </p:spPr>
        <p:txBody>
          <a:bodyPr wrap="square">
            <a:spAutoFit/>
          </a:bodyPr>
          <a:lstStyle/>
          <a:p>
            <a:pPr algn="ctr">
              <a:lnSpc>
                <a:spcPct val="150000"/>
              </a:lnSpc>
            </a:pPr>
            <a:r>
              <a:rPr altLang="zh-CN" b="1" lang="en-US" sz="1400">
                <a:latin charset="-122" panose="020b0503020204020204" pitchFamily="34" typeface="微软雅黑"/>
                <a:ea charset="-122" panose="020b0503020204020204" pitchFamily="34" typeface="微软雅黑"/>
              </a:rPr>
              <a:t>ADD TITLE</a:t>
            </a:r>
          </a:p>
          <a:p>
            <a:pPr algn="ctr">
              <a:lnSpc>
                <a:spcPct val="150000"/>
              </a:lnSpc>
            </a:pPr>
            <a:r>
              <a:rPr altLang="zh-CN" b="1" lang="en-US" sz="1400">
                <a:latin charset="-122" panose="020b0503020204020204" pitchFamily="34" typeface="微软雅黑"/>
                <a:ea charset="-122" panose="020b0503020204020204" pitchFamily="34" typeface="微软雅黑"/>
              </a:rPr>
              <a:t>The user can demonstrate on a projector or computer, or print the presentation</a:t>
            </a:r>
          </a:p>
        </p:txBody>
      </p:sp>
      <p:sp>
        <p:nvSpPr>
          <p:cNvPr id="12" name="矩形 11">
            <a:extLst>
              <a:ext uri="{FF2B5EF4-FFF2-40B4-BE49-F238E27FC236}">
                <a16:creationId xmlns:a16="http://schemas.microsoft.com/office/drawing/2014/main" id="{82F61549-BF38-4CC6-A63C-419820331308}"/>
              </a:ext>
            </a:extLst>
          </p:cNvPr>
          <p:cNvSpPr/>
          <p:nvPr/>
        </p:nvSpPr>
        <p:spPr>
          <a:xfrm>
            <a:off x="7616529" y="4474857"/>
            <a:ext cx="1985783" cy="2011680"/>
          </a:xfrm>
          <a:prstGeom prst="rect">
            <a:avLst/>
          </a:prstGeom>
        </p:spPr>
        <p:txBody>
          <a:bodyPr wrap="square">
            <a:spAutoFit/>
          </a:bodyPr>
          <a:lstStyle/>
          <a:p>
            <a:pPr algn="ctr">
              <a:lnSpc>
                <a:spcPct val="150000"/>
              </a:lnSpc>
            </a:pPr>
            <a:r>
              <a:rPr altLang="zh-CN" b="1" lang="en-US" sz="1400">
                <a:latin charset="-122" panose="020b0503020204020204" pitchFamily="34" typeface="微软雅黑"/>
                <a:ea charset="-122" panose="020b0503020204020204" pitchFamily="34" typeface="微软雅黑"/>
              </a:rPr>
              <a:t>ADD TITLE</a:t>
            </a:r>
          </a:p>
          <a:p>
            <a:pPr algn="ctr">
              <a:lnSpc>
                <a:spcPct val="150000"/>
              </a:lnSpc>
            </a:pPr>
            <a:r>
              <a:rPr altLang="zh-CN" b="1" lang="en-US" sz="1400">
                <a:latin charset="-122" panose="020b0503020204020204" pitchFamily="34" typeface="微软雅黑"/>
                <a:ea charset="-122" panose="020b0503020204020204" pitchFamily="34" typeface="微软雅黑"/>
              </a:rPr>
              <a:t>The user can demonstrate on a projector or computer, or print the presentation</a:t>
            </a:r>
          </a:p>
        </p:txBody>
      </p:sp>
      <p:pic>
        <p:nvPicPr>
          <p:cNvPr id="13" name="PA_图片 20">
            <a:extLst>
              <a:ext uri="{FF2B5EF4-FFF2-40B4-BE49-F238E27FC236}">
                <a16:creationId xmlns:a16="http://schemas.microsoft.com/office/drawing/2014/main" id="{37EB313E-B520-499F-BC9B-53751BE71E98}"/>
              </a:ext>
            </a:extLst>
          </p:cNvPr>
          <p:cNvPicPr>
            <a:picLocks noChangeAspect="1"/>
          </p:cNvPicPr>
          <p:nvPr>
            <p:custDataLst>
              <p:tags r:id="rId4"/>
            </p:custDataLst>
          </p:nvPr>
        </p:nvPicPr>
        <p:blipFill>
          <a:blip r:embed="rId3">
            <a:extLst>
              <a:ext uri="{28A0092B-C50C-407E-A947-70E740481C1C}">
                <a14:useLocalDpi val="0"/>
              </a:ext>
            </a:extLst>
          </a:blip>
          <a:stretch>
            <a:fillRect/>
          </a:stretch>
        </p:blipFill>
        <p:spPr>
          <a:xfrm rot="2098296">
            <a:off x="9456836" y="965131"/>
            <a:ext cx="942442" cy="795263"/>
          </a:xfrm>
          <a:prstGeom prst="rect">
            <a:avLst/>
          </a:prstGeom>
        </p:spPr>
      </p:pic>
    </p:spTree>
    <p:extLst>
      <p:ext uri="{BB962C8B-B14F-4D97-AF65-F5344CB8AC3E}">
        <p14:creationId val="1961931234"/>
      </p:ext>
    </p:extLst>
  </p:cSld>
  <p:clrMapOvr>
    <a:masterClrMapping/>
  </p:clrMapOvr>
  <mc:AlternateContent>
    <mc:Choice Requires="p14">
      <p:transition p14:dur="2000" spd="slow">
        <p:push dir="u"/>
      </p:transition>
    </mc:Choice>
    <mc:Fallback>
      <p:transition spd="slow">
        <p:push dir="u"/>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grpId="0" id="5" nodeType="withEffect" presetClass="entr" presetID="2" presetSubtype="8">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additive="base">
                                        <p:cTn dur="1500" fill="hold" id="7"/>
                                        <p:tgtEl>
                                          <p:spTgt spid="2"/>
                                        </p:tgtEl>
                                        <p:attrNameLst>
                                          <p:attrName>ppt_x</p:attrName>
                                        </p:attrNameLst>
                                      </p:cBhvr>
                                      <p:tavLst>
                                        <p:tav tm="0">
                                          <p:val>
                                            <p:strVal val="0-#ppt_w/2"/>
                                          </p:val>
                                        </p:tav>
                                        <p:tav tm="100000">
                                          <p:val>
                                            <p:strVal val="#ppt_x"/>
                                          </p:val>
                                        </p:tav>
                                      </p:tavLst>
                                    </p:anim>
                                    <p:anim calcmode="lin" valueType="num">
                                      <p:cBhvr additive="base">
                                        <p:cTn dur="1500" fill="hold" id="8"/>
                                        <p:tgtEl>
                                          <p:spTgt spid="2"/>
                                        </p:tgtEl>
                                        <p:attrNameLst>
                                          <p:attrName>ppt_y</p:attrName>
                                        </p:attrNameLst>
                                      </p:cBhvr>
                                      <p:tavLst>
                                        <p:tav tm="0">
                                          <p:val>
                                            <p:strVal val="#ppt_y"/>
                                          </p:val>
                                        </p:tav>
                                        <p:tav tm="100000">
                                          <p:val>
                                            <p:strVal val="#ppt_y"/>
                                          </p:val>
                                        </p:tav>
                                      </p:tavLst>
                                    </p:anim>
                                  </p:childTnLst>
                                </p:cTn>
                              </p:par>
                              <p:par>
                                <p:cTn decel="100000" fill="hold" grpId="0" id="9" nodeType="withEffect" presetClass="entr" presetID="2" presetSubtype="8">
                                  <p:stCondLst>
                                    <p:cond delay="0"/>
                                  </p:stCondLst>
                                  <p:childTnLst>
                                    <p:set>
                                      <p:cBhvr>
                                        <p:cTn dur="1" fill="hold" id="10">
                                          <p:stCondLst>
                                            <p:cond delay="0"/>
                                          </p:stCondLst>
                                        </p:cTn>
                                        <p:tgtEl>
                                          <p:spTgt spid="3"/>
                                        </p:tgtEl>
                                        <p:attrNameLst>
                                          <p:attrName>style.visibility</p:attrName>
                                        </p:attrNameLst>
                                      </p:cBhvr>
                                      <p:to>
                                        <p:strVal val="visible"/>
                                      </p:to>
                                    </p:set>
                                    <p:anim calcmode="lin" valueType="num">
                                      <p:cBhvr additive="base">
                                        <p:cTn dur="1500" fill="hold" id="11"/>
                                        <p:tgtEl>
                                          <p:spTgt spid="3"/>
                                        </p:tgtEl>
                                        <p:attrNameLst>
                                          <p:attrName>ppt_x</p:attrName>
                                        </p:attrNameLst>
                                      </p:cBhvr>
                                      <p:tavLst>
                                        <p:tav tm="0">
                                          <p:val>
                                            <p:strVal val="0-#ppt_w/2"/>
                                          </p:val>
                                        </p:tav>
                                        <p:tav tm="100000">
                                          <p:val>
                                            <p:strVal val="#ppt_x"/>
                                          </p:val>
                                        </p:tav>
                                      </p:tavLst>
                                    </p:anim>
                                    <p:anim calcmode="lin" valueType="num">
                                      <p:cBhvr additive="base">
                                        <p:cTn dur="1500" fill="hold" id="12"/>
                                        <p:tgtEl>
                                          <p:spTgt spid="3"/>
                                        </p:tgtEl>
                                        <p:attrNameLst>
                                          <p:attrName>ppt_y</p:attrName>
                                        </p:attrNameLst>
                                      </p:cBhvr>
                                      <p:tavLst>
                                        <p:tav tm="0">
                                          <p:val>
                                            <p:strVal val="#ppt_y"/>
                                          </p:val>
                                        </p:tav>
                                        <p:tav tm="100000">
                                          <p:val>
                                            <p:strVal val="#ppt_y"/>
                                          </p:val>
                                        </p:tav>
                                      </p:tavLst>
                                    </p:anim>
                                  </p:childTnLst>
                                </p:cTn>
                              </p:par>
                            </p:childTnLst>
                          </p:cTn>
                        </p:par>
                        <p:par>
                          <p:cTn fill="hold" id="13" nodeType="afterGroup">
                            <p:stCondLst>
                              <p:cond delay="1500"/>
                            </p:stCondLst>
                            <p:childTnLst>
                              <p:par>
                                <p:cTn fill="hold" grpId="0" id="14" nodeType="afterEffect" presetClass="entr" presetID="53" presetSubtype="0">
                                  <p:stCondLst>
                                    <p:cond delay="0"/>
                                  </p:stCondLst>
                                  <p:childTnLst>
                                    <p:set>
                                      <p:cBhvr>
                                        <p:cTn dur="1" fill="hold" id="15">
                                          <p:stCondLst>
                                            <p:cond delay="0"/>
                                          </p:stCondLst>
                                        </p:cTn>
                                        <p:tgtEl>
                                          <p:spTgt spid="5"/>
                                        </p:tgtEl>
                                        <p:attrNameLst>
                                          <p:attrName>style.visibility</p:attrName>
                                        </p:attrNameLst>
                                      </p:cBhvr>
                                      <p:to>
                                        <p:strVal val="visible"/>
                                      </p:to>
                                    </p:set>
                                    <p:anim calcmode="lin" valueType="num">
                                      <p:cBhvr>
                                        <p:cTn dur="500" fill="hold" id="16"/>
                                        <p:tgtEl>
                                          <p:spTgt spid="5"/>
                                        </p:tgtEl>
                                        <p:attrNameLst>
                                          <p:attrName>ppt_w</p:attrName>
                                        </p:attrNameLst>
                                      </p:cBhvr>
                                      <p:tavLst>
                                        <p:tav tm="0">
                                          <p:val>
                                            <p:fltVal val="0"/>
                                          </p:val>
                                        </p:tav>
                                        <p:tav tm="100000">
                                          <p:val>
                                            <p:strVal val="#ppt_w"/>
                                          </p:val>
                                        </p:tav>
                                      </p:tavLst>
                                    </p:anim>
                                    <p:anim calcmode="lin" valueType="num">
                                      <p:cBhvr>
                                        <p:cTn dur="500" fill="hold" id="17"/>
                                        <p:tgtEl>
                                          <p:spTgt spid="5"/>
                                        </p:tgtEl>
                                        <p:attrNameLst>
                                          <p:attrName>ppt_h</p:attrName>
                                        </p:attrNameLst>
                                      </p:cBhvr>
                                      <p:tavLst>
                                        <p:tav tm="0">
                                          <p:val>
                                            <p:fltVal val="0"/>
                                          </p:val>
                                        </p:tav>
                                        <p:tav tm="100000">
                                          <p:val>
                                            <p:strVal val="#ppt_h"/>
                                          </p:val>
                                        </p:tav>
                                      </p:tavLst>
                                    </p:anim>
                                    <p:animEffect filter="fade" transition="in">
                                      <p:cBhvr>
                                        <p:cTn dur="500" id="18"/>
                                        <p:tgtEl>
                                          <p:spTgt spid="5"/>
                                        </p:tgtEl>
                                      </p:cBhvr>
                                    </p:animEffect>
                                  </p:childTnLst>
                                </p:cTn>
                              </p:par>
                            </p:childTnLst>
                          </p:cTn>
                        </p:par>
                        <p:par>
                          <p:cTn fill="hold" id="19" nodeType="afterGroup">
                            <p:stCondLst>
                              <p:cond delay="2000"/>
                            </p:stCondLst>
                            <p:childTnLst>
                              <p:par>
                                <p:cTn fill="hold" grpId="0" id="20" nodeType="afterEffect" presetClass="entr" presetID="53" presetSubtype="0">
                                  <p:stCondLst>
                                    <p:cond delay="0"/>
                                  </p:stCondLst>
                                  <p:childTnLst>
                                    <p:set>
                                      <p:cBhvr>
                                        <p:cTn dur="1" fill="hold" id="21">
                                          <p:stCondLst>
                                            <p:cond delay="0"/>
                                          </p:stCondLst>
                                        </p:cTn>
                                        <p:tgtEl>
                                          <p:spTgt spid="9"/>
                                        </p:tgtEl>
                                        <p:attrNameLst>
                                          <p:attrName>style.visibility</p:attrName>
                                        </p:attrNameLst>
                                      </p:cBhvr>
                                      <p:to>
                                        <p:strVal val="visible"/>
                                      </p:to>
                                    </p:set>
                                    <p:anim calcmode="lin" valueType="num">
                                      <p:cBhvr>
                                        <p:cTn dur="500" fill="hold" id="22"/>
                                        <p:tgtEl>
                                          <p:spTgt spid="9"/>
                                        </p:tgtEl>
                                        <p:attrNameLst>
                                          <p:attrName>ppt_w</p:attrName>
                                        </p:attrNameLst>
                                      </p:cBhvr>
                                      <p:tavLst>
                                        <p:tav tm="0">
                                          <p:val>
                                            <p:fltVal val="0"/>
                                          </p:val>
                                        </p:tav>
                                        <p:tav tm="100000">
                                          <p:val>
                                            <p:strVal val="#ppt_w"/>
                                          </p:val>
                                        </p:tav>
                                      </p:tavLst>
                                    </p:anim>
                                    <p:anim calcmode="lin" valueType="num">
                                      <p:cBhvr>
                                        <p:cTn dur="500" fill="hold" id="23"/>
                                        <p:tgtEl>
                                          <p:spTgt spid="9"/>
                                        </p:tgtEl>
                                        <p:attrNameLst>
                                          <p:attrName>ppt_h</p:attrName>
                                        </p:attrNameLst>
                                      </p:cBhvr>
                                      <p:tavLst>
                                        <p:tav tm="0">
                                          <p:val>
                                            <p:fltVal val="0"/>
                                          </p:val>
                                        </p:tav>
                                        <p:tav tm="100000">
                                          <p:val>
                                            <p:strVal val="#ppt_h"/>
                                          </p:val>
                                        </p:tav>
                                      </p:tavLst>
                                    </p:anim>
                                    <p:animEffect filter="fade" transition="in">
                                      <p:cBhvr>
                                        <p:cTn dur="500" id="24"/>
                                        <p:tgtEl>
                                          <p:spTgt spid="9"/>
                                        </p:tgtEl>
                                      </p:cBhvr>
                                    </p:animEffect>
                                  </p:childTnLst>
                                </p:cTn>
                              </p:par>
                            </p:childTnLst>
                          </p:cTn>
                        </p:par>
                        <p:par>
                          <p:cTn fill="hold" id="25" nodeType="afterGroup">
                            <p:stCondLst>
                              <p:cond delay="2500"/>
                            </p:stCondLst>
                            <p:childTnLst>
                              <p:par>
                                <p:cTn fill="hold" grpId="0" id="26" nodeType="afterEffect" presetClass="entr" presetID="53" presetSubtype="0">
                                  <p:stCondLst>
                                    <p:cond delay="0"/>
                                  </p:stCondLst>
                                  <p:childTnLst>
                                    <p:set>
                                      <p:cBhvr>
                                        <p:cTn dur="1" fill="hold" id="27">
                                          <p:stCondLst>
                                            <p:cond delay="0"/>
                                          </p:stCondLst>
                                        </p:cTn>
                                        <p:tgtEl>
                                          <p:spTgt spid="7"/>
                                        </p:tgtEl>
                                        <p:attrNameLst>
                                          <p:attrName>style.visibility</p:attrName>
                                        </p:attrNameLst>
                                      </p:cBhvr>
                                      <p:to>
                                        <p:strVal val="visible"/>
                                      </p:to>
                                    </p:set>
                                    <p:anim calcmode="lin" valueType="num">
                                      <p:cBhvr>
                                        <p:cTn dur="500" fill="hold" id="28"/>
                                        <p:tgtEl>
                                          <p:spTgt spid="7"/>
                                        </p:tgtEl>
                                        <p:attrNameLst>
                                          <p:attrName>ppt_w</p:attrName>
                                        </p:attrNameLst>
                                      </p:cBhvr>
                                      <p:tavLst>
                                        <p:tav tm="0">
                                          <p:val>
                                            <p:fltVal val="0"/>
                                          </p:val>
                                        </p:tav>
                                        <p:tav tm="100000">
                                          <p:val>
                                            <p:strVal val="#ppt_w"/>
                                          </p:val>
                                        </p:tav>
                                      </p:tavLst>
                                    </p:anim>
                                    <p:anim calcmode="lin" valueType="num">
                                      <p:cBhvr>
                                        <p:cTn dur="500" fill="hold" id="29"/>
                                        <p:tgtEl>
                                          <p:spTgt spid="7"/>
                                        </p:tgtEl>
                                        <p:attrNameLst>
                                          <p:attrName>ppt_h</p:attrName>
                                        </p:attrNameLst>
                                      </p:cBhvr>
                                      <p:tavLst>
                                        <p:tav tm="0">
                                          <p:val>
                                            <p:fltVal val="0"/>
                                          </p:val>
                                        </p:tav>
                                        <p:tav tm="100000">
                                          <p:val>
                                            <p:strVal val="#ppt_h"/>
                                          </p:val>
                                        </p:tav>
                                      </p:tavLst>
                                    </p:anim>
                                    <p:animEffect filter="fade" transition="in">
                                      <p:cBhvr>
                                        <p:cTn dur="500" id="30"/>
                                        <p:tgtEl>
                                          <p:spTgt spid="7"/>
                                        </p:tgtEl>
                                      </p:cBhvr>
                                    </p:animEffect>
                                  </p:childTnLst>
                                </p:cTn>
                              </p:par>
                            </p:childTnLst>
                          </p:cTn>
                        </p:par>
                        <p:par>
                          <p:cTn fill="hold" id="31" nodeType="afterGroup">
                            <p:stCondLst>
                              <p:cond delay="3000"/>
                            </p:stCondLst>
                            <p:childTnLst>
                              <p:par>
                                <p:cTn fill="hold" grpId="0" id="32" nodeType="afterEffect" presetClass="entr" presetID="22" presetSubtype="4">
                                  <p:stCondLst>
                                    <p:cond delay="0"/>
                                  </p:stCondLst>
                                  <p:childTnLst>
                                    <p:set>
                                      <p:cBhvr>
                                        <p:cTn dur="1" fill="hold" id="33">
                                          <p:stCondLst>
                                            <p:cond delay="0"/>
                                          </p:stCondLst>
                                        </p:cTn>
                                        <p:tgtEl>
                                          <p:spTgt spid="4"/>
                                        </p:tgtEl>
                                        <p:attrNameLst>
                                          <p:attrName>style.visibility</p:attrName>
                                        </p:attrNameLst>
                                      </p:cBhvr>
                                      <p:to>
                                        <p:strVal val="visible"/>
                                      </p:to>
                                    </p:set>
                                    <p:animEffect filter="wipe(down)" transition="in">
                                      <p:cBhvr>
                                        <p:cTn dur="500" id="34"/>
                                        <p:tgtEl>
                                          <p:spTgt spid="4"/>
                                        </p:tgtEl>
                                      </p:cBhvr>
                                    </p:animEffect>
                                  </p:childTnLst>
                                </p:cTn>
                              </p:par>
                            </p:childTnLst>
                          </p:cTn>
                        </p:par>
                        <p:par>
                          <p:cTn fill="hold" id="35" nodeType="afterGroup">
                            <p:stCondLst>
                              <p:cond delay="3500"/>
                            </p:stCondLst>
                            <p:childTnLst>
                              <p:par>
                                <p:cTn fill="hold" grpId="0" id="36" nodeType="afterEffect" presetClass="entr" presetID="22" presetSubtype="4">
                                  <p:stCondLst>
                                    <p:cond delay="0"/>
                                  </p:stCondLst>
                                  <p:childTnLst>
                                    <p:set>
                                      <p:cBhvr>
                                        <p:cTn dur="1" fill="hold" id="37">
                                          <p:stCondLst>
                                            <p:cond delay="0"/>
                                          </p:stCondLst>
                                        </p:cTn>
                                        <p:tgtEl>
                                          <p:spTgt spid="8"/>
                                        </p:tgtEl>
                                        <p:attrNameLst>
                                          <p:attrName>style.visibility</p:attrName>
                                        </p:attrNameLst>
                                      </p:cBhvr>
                                      <p:to>
                                        <p:strVal val="visible"/>
                                      </p:to>
                                    </p:set>
                                    <p:animEffect filter="wipe(down)" transition="in">
                                      <p:cBhvr>
                                        <p:cTn dur="500" id="38"/>
                                        <p:tgtEl>
                                          <p:spTgt spid="8"/>
                                        </p:tgtEl>
                                      </p:cBhvr>
                                    </p:animEffect>
                                  </p:childTnLst>
                                </p:cTn>
                              </p:par>
                            </p:childTnLst>
                          </p:cTn>
                        </p:par>
                        <p:par>
                          <p:cTn fill="hold" id="39" nodeType="afterGroup">
                            <p:stCondLst>
                              <p:cond delay="4000"/>
                            </p:stCondLst>
                            <p:childTnLst>
                              <p:par>
                                <p:cTn fill="hold" grpId="0" id="40" nodeType="afterEffect" presetClass="entr" presetID="22" presetSubtype="4">
                                  <p:stCondLst>
                                    <p:cond delay="0"/>
                                  </p:stCondLst>
                                  <p:childTnLst>
                                    <p:set>
                                      <p:cBhvr>
                                        <p:cTn dur="1" fill="hold" id="41">
                                          <p:stCondLst>
                                            <p:cond delay="0"/>
                                          </p:stCondLst>
                                        </p:cTn>
                                        <p:tgtEl>
                                          <p:spTgt spid="6"/>
                                        </p:tgtEl>
                                        <p:attrNameLst>
                                          <p:attrName>style.visibility</p:attrName>
                                        </p:attrNameLst>
                                      </p:cBhvr>
                                      <p:to>
                                        <p:strVal val="visible"/>
                                      </p:to>
                                    </p:set>
                                    <p:animEffect filter="wipe(down)" transition="in">
                                      <p:cBhvr>
                                        <p:cTn dur="500" id="42"/>
                                        <p:tgtEl>
                                          <p:spTgt spid="6"/>
                                        </p:tgtEl>
                                      </p:cBhvr>
                                    </p:animEffect>
                                  </p:childTnLst>
                                </p:cTn>
                              </p:par>
                              <p:par>
                                <p:cTn decel="100000" fill="hold" grpId="0" id="43" nodeType="withEffect" presetClass="entr" presetID="2" presetSubtype="8">
                                  <p:stCondLst>
                                    <p:cond delay="500"/>
                                  </p:stCondLst>
                                  <p:childTnLst>
                                    <p:set>
                                      <p:cBhvr>
                                        <p:cTn dur="1" fill="hold" id="44">
                                          <p:stCondLst>
                                            <p:cond delay="0"/>
                                          </p:stCondLst>
                                        </p:cTn>
                                        <p:tgtEl>
                                          <p:spTgt spid="10"/>
                                        </p:tgtEl>
                                        <p:attrNameLst>
                                          <p:attrName>style.visibility</p:attrName>
                                        </p:attrNameLst>
                                      </p:cBhvr>
                                      <p:to>
                                        <p:strVal val="visible"/>
                                      </p:to>
                                    </p:set>
                                    <p:anim calcmode="lin" valueType="num">
                                      <p:cBhvr additive="base">
                                        <p:cTn dur="1500" fill="hold" id="45"/>
                                        <p:tgtEl>
                                          <p:spTgt spid="10"/>
                                        </p:tgtEl>
                                        <p:attrNameLst>
                                          <p:attrName>ppt_x</p:attrName>
                                        </p:attrNameLst>
                                      </p:cBhvr>
                                      <p:tavLst>
                                        <p:tav tm="0">
                                          <p:val>
                                            <p:strVal val="0-#ppt_w/2"/>
                                          </p:val>
                                        </p:tav>
                                        <p:tav tm="100000">
                                          <p:val>
                                            <p:strVal val="#ppt_x"/>
                                          </p:val>
                                        </p:tav>
                                      </p:tavLst>
                                    </p:anim>
                                    <p:anim calcmode="lin" valueType="num">
                                      <p:cBhvr additive="base">
                                        <p:cTn dur="1500" fill="hold" id="46"/>
                                        <p:tgtEl>
                                          <p:spTgt spid="10"/>
                                        </p:tgtEl>
                                        <p:attrNameLst>
                                          <p:attrName>ppt_y</p:attrName>
                                        </p:attrNameLst>
                                      </p:cBhvr>
                                      <p:tavLst>
                                        <p:tav tm="0">
                                          <p:val>
                                            <p:strVal val="#ppt_y"/>
                                          </p:val>
                                        </p:tav>
                                        <p:tav tm="100000">
                                          <p:val>
                                            <p:strVal val="#ppt_y"/>
                                          </p:val>
                                        </p:tav>
                                      </p:tavLst>
                                    </p:anim>
                                  </p:childTnLst>
                                </p:cTn>
                              </p:par>
                              <p:par>
                                <p:cTn decel="100000" fill="hold" grpId="0" id="47" nodeType="withEffect" presetClass="entr" presetID="2" presetSubtype="8">
                                  <p:stCondLst>
                                    <p:cond delay="500"/>
                                  </p:stCondLst>
                                  <p:childTnLst>
                                    <p:set>
                                      <p:cBhvr>
                                        <p:cTn dur="1" fill="hold" id="48">
                                          <p:stCondLst>
                                            <p:cond delay="0"/>
                                          </p:stCondLst>
                                        </p:cTn>
                                        <p:tgtEl>
                                          <p:spTgt spid="11"/>
                                        </p:tgtEl>
                                        <p:attrNameLst>
                                          <p:attrName>style.visibility</p:attrName>
                                        </p:attrNameLst>
                                      </p:cBhvr>
                                      <p:to>
                                        <p:strVal val="visible"/>
                                      </p:to>
                                    </p:set>
                                    <p:anim calcmode="lin" valueType="num">
                                      <p:cBhvr additive="base">
                                        <p:cTn dur="1500" fill="hold" id="49"/>
                                        <p:tgtEl>
                                          <p:spTgt spid="11"/>
                                        </p:tgtEl>
                                        <p:attrNameLst>
                                          <p:attrName>ppt_x</p:attrName>
                                        </p:attrNameLst>
                                      </p:cBhvr>
                                      <p:tavLst>
                                        <p:tav tm="0">
                                          <p:val>
                                            <p:strVal val="0-#ppt_w/2"/>
                                          </p:val>
                                        </p:tav>
                                        <p:tav tm="100000">
                                          <p:val>
                                            <p:strVal val="#ppt_x"/>
                                          </p:val>
                                        </p:tav>
                                      </p:tavLst>
                                    </p:anim>
                                    <p:anim calcmode="lin" valueType="num">
                                      <p:cBhvr additive="base">
                                        <p:cTn dur="1500" fill="hold" id="50"/>
                                        <p:tgtEl>
                                          <p:spTgt spid="11"/>
                                        </p:tgtEl>
                                        <p:attrNameLst>
                                          <p:attrName>ppt_y</p:attrName>
                                        </p:attrNameLst>
                                      </p:cBhvr>
                                      <p:tavLst>
                                        <p:tav tm="0">
                                          <p:val>
                                            <p:strVal val="#ppt_y"/>
                                          </p:val>
                                        </p:tav>
                                        <p:tav tm="100000">
                                          <p:val>
                                            <p:strVal val="#ppt_y"/>
                                          </p:val>
                                        </p:tav>
                                      </p:tavLst>
                                    </p:anim>
                                  </p:childTnLst>
                                </p:cTn>
                              </p:par>
                              <p:par>
                                <p:cTn decel="100000" fill="hold" grpId="0" id="51" nodeType="withEffect" presetClass="entr" presetID="2" presetSubtype="8">
                                  <p:stCondLst>
                                    <p:cond delay="500"/>
                                  </p:stCondLst>
                                  <p:childTnLst>
                                    <p:set>
                                      <p:cBhvr>
                                        <p:cTn dur="1" fill="hold" id="52">
                                          <p:stCondLst>
                                            <p:cond delay="0"/>
                                          </p:stCondLst>
                                        </p:cTn>
                                        <p:tgtEl>
                                          <p:spTgt spid="12"/>
                                        </p:tgtEl>
                                        <p:attrNameLst>
                                          <p:attrName>style.visibility</p:attrName>
                                        </p:attrNameLst>
                                      </p:cBhvr>
                                      <p:to>
                                        <p:strVal val="visible"/>
                                      </p:to>
                                    </p:set>
                                    <p:anim calcmode="lin" valueType="num">
                                      <p:cBhvr additive="base">
                                        <p:cTn dur="1500" fill="hold" id="53"/>
                                        <p:tgtEl>
                                          <p:spTgt spid="12"/>
                                        </p:tgtEl>
                                        <p:attrNameLst>
                                          <p:attrName>ppt_x</p:attrName>
                                        </p:attrNameLst>
                                      </p:cBhvr>
                                      <p:tavLst>
                                        <p:tav tm="0">
                                          <p:val>
                                            <p:strVal val="0-#ppt_w/2"/>
                                          </p:val>
                                        </p:tav>
                                        <p:tav tm="100000">
                                          <p:val>
                                            <p:strVal val="#ppt_x"/>
                                          </p:val>
                                        </p:tav>
                                      </p:tavLst>
                                    </p:anim>
                                    <p:anim calcmode="lin" valueType="num">
                                      <p:cBhvr additive="base">
                                        <p:cTn dur="1500" fill="hold" id="54"/>
                                        <p:tgtEl>
                                          <p:spTgt spid="12"/>
                                        </p:tgtEl>
                                        <p:attrNameLst>
                                          <p:attrName>ppt_y</p:attrName>
                                        </p:attrNameLst>
                                      </p:cBhvr>
                                      <p:tavLst>
                                        <p:tav tm="0">
                                          <p:val>
                                            <p:strVal val="#ppt_y"/>
                                          </p:val>
                                        </p:tav>
                                        <p:tav tm="100000">
                                          <p:val>
                                            <p:strVal val="#ppt_y"/>
                                          </p:val>
                                        </p:tav>
                                      </p:tavLst>
                                    </p:anim>
                                  </p:childTnLst>
                                </p:cTn>
                              </p:par>
                              <p:par>
                                <p:cTn fill="hold" id="55" nodeType="withEffect" presetClass="entr" presetID="2" presetSubtype="1">
                                  <p:stCondLst>
                                    <p:cond delay="0"/>
                                  </p:stCondLst>
                                  <p:childTnLst>
                                    <p:set>
                                      <p:cBhvr>
                                        <p:cTn dur="1" fill="hold" id="56">
                                          <p:stCondLst>
                                            <p:cond delay="0"/>
                                          </p:stCondLst>
                                        </p:cTn>
                                        <p:tgtEl>
                                          <p:spTgt spid="13"/>
                                        </p:tgtEl>
                                        <p:attrNameLst>
                                          <p:attrName>style.visibility</p:attrName>
                                        </p:attrNameLst>
                                      </p:cBhvr>
                                      <p:to>
                                        <p:strVal val="visible"/>
                                      </p:to>
                                    </p:set>
                                    <p:anim calcmode="lin" valueType="num">
                                      <p:cBhvr additive="base">
                                        <p:cTn dur="1750" fill="hold" id="57"/>
                                        <p:tgtEl>
                                          <p:spTgt spid="13"/>
                                        </p:tgtEl>
                                        <p:attrNameLst>
                                          <p:attrName>ppt_x</p:attrName>
                                        </p:attrNameLst>
                                      </p:cBhvr>
                                      <p:tavLst>
                                        <p:tav tm="0">
                                          <p:val>
                                            <p:strVal val="#ppt_x"/>
                                          </p:val>
                                        </p:tav>
                                        <p:tav tm="100000">
                                          <p:val>
                                            <p:strVal val="#ppt_x"/>
                                          </p:val>
                                        </p:tav>
                                      </p:tavLst>
                                    </p:anim>
                                    <p:anim calcmode="lin" valueType="num">
                                      <p:cBhvr additive="base">
                                        <p:cTn dur="1750" fill="hold" id="58"/>
                                        <p:tgtEl>
                                          <p:spTgt spid="13"/>
                                        </p:tgtEl>
                                        <p:attrNameLst>
                                          <p:attrName>ppt_y</p:attrName>
                                        </p:attrNameLst>
                                      </p:cBhvr>
                                      <p:tavLst>
                                        <p:tav tm="0">
                                          <p:val>
                                            <p:strVal val="0-#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3"/>
      <p:bldP grpId="0" spid="4"/>
      <p:bldP grpId="0" spid="5"/>
      <p:bldP grpId="0" spid="6"/>
      <p:bldP grpId="0" spid="7"/>
      <p:bldP grpId="0" spid="8"/>
      <p:bldP grpId="0" spid="9"/>
      <p:bldP grpId="0" spid="10"/>
      <p:bldP grpId="0" spid="11"/>
      <p:bldP grpId="0" spid="12"/>
    </p:bldLst>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7" name="图片 26">
            <a:extLst>
              <a:ext uri="{FF2B5EF4-FFF2-40B4-BE49-F238E27FC236}">
                <a16:creationId xmlns:a16="http://schemas.microsoft.com/office/drawing/2014/main" id="{BE371BA0-37F7-4C10-A59E-06E377E22266}"/>
              </a:ext>
            </a:extLst>
          </p:cNvPr>
          <p:cNvPicPr>
            <a:picLocks noChangeAspect="1"/>
          </p:cNvPicPr>
          <p:nvPr/>
        </p:nvPicPr>
        <p:blipFill>
          <a:blip r:embed="rId3">
            <a:lum bright="70000" contrast="-70000"/>
            <a:extLst>
              <a:ext uri="{BEBA8EAE-BF5A-486C-A8C5-ECC9F3942E4B}">
                <a14:imgProps>
                  <a14:imgLayer xmlns:d3p1="http://schemas.openxmlformats.org/officeDocument/2006/relationships" d3p1:embed="">
                    <a14:imgEffect>
                      <a14:brightnessContrast bright="-20000" contrast="20000"/>
                    </a14:imgEffect>
                  </a14:imgLayer>
                </a14:imgProps>
              </a:ext>
              <a:ext uri="{28A0092B-C50C-407E-A947-70E740481C1C}">
                <a14:useLocalDpi val="0"/>
              </a:ext>
            </a:extLst>
          </a:blip>
          <a:stretch>
            <a:fillRect/>
          </a:stretch>
        </p:blipFill>
        <p:spPr>
          <a:xfrm>
            <a:off x="331851" y="53072"/>
            <a:ext cx="6804928" cy="6804928"/>
          </a:xfrm>
          <a:prstGeom prst="rect">
            <a:avLst/>
          </a:prstGeom>
        </p:spPr>
      </p:pic>
      <p:pic>
        <p:nvPicPr>
          <p:cNvPr id="11" name="图片 10">
            <a:extLst>
              <a:ext uri="{FF2B5EF4-FFF2-40B4-BE49-F238E27FC236}">
                <a16:creationId xmlns:a16="http://schemas.microsoft.com/office/drawing/2014/main" id="{7FA15FE3-8C37-4303-AED1-D56EE3D1D48A}"/>
              </a:ext>
            </a:extLst>
          </p:cNvPr>
          <p:cNvPicPr>
            <a:picLocks noChangeAspect="1"/>
          </p:cNvPicPr>
          <p:nvPr/>
        </p:nvPicPr>
        <p:blipFill>
          <a:blip r:embed="rId4">
            <a:extLst>
              <a:ext uri="{28A0092B-C50C-407E-A947-70E740481C1C}">
                <a14:useLocalDpi val="0"/>
              </a:ext>
            </a:extLst>
          </a:blip>
          <a:stretch>
            <a:fillRect/>
          </a:stretch>
        </p:blipFill>
        <p:spPr>
          <a:xfrm>
            <a:off x="8316737" y="602673"/>
            <a:ext cx="3124469" cy="5254788"/>
          </a:xfrm>
          <a:prstGeom prst="rect">
            <a:avLst/>
          </a:prstGeom>
        </p:spPr>
      </p:pic>
      <p:sp>
        <p:nvSpPr>
          <p:cNvPr id="18" name="文本框 17">
            <a:extLst>
              <a:ext uri="{FF2B5EF4-FFF2-40B4-BE49-F238E27FC236}">
                <a16:creationId xmlns:a16="http://schemas.microsoft.com/office/drawing/2014/main" id="{198A74B8-1921-43F0-8AA6-5BAF4C660F3E}"/>
              </a:ext>
            </a:extLst>
          </p:cNvPr>
          <p:cNvSpPr txBox="1"/>
          <p:nvPr/>
        </p:nvSpPr>
        <p:spPr>
          <a:xfrm>
            <a:off x="0" y="-50747"/>
            <a:ext cx="12192000" cy="4465320"/>
          </a:xfrm>
          <a:prstGeom prst="rect">
            <a:avLst/>
          </a:prstGeom>
          <a:noFill/>
        </p:spPr>
        <p:txBody>
          <a:bodyPr rtlCol="0" wrap="square">
            <a:spAutoFit/>
          </a:bodyPr>
          <a:lstStyle/>
          <a:p>
            <a:pPr algn="ctr"/>
            <a:r>
              <a:rPr altLang="zh-CN" b="1" lang="en-US" spc="600" sz="28700">
                <a:solidFill>
                  <a:schemeClr val="bg1"/>
                </a:solidFill>
                <a:latin charset="0" panose="04020404031007020602" pitchFamily="82" typeface="Chiller"/>
              </a:rPr>
              <a:t>03</a:t>
            </a:r>
          </a:p>
        </p:txBody>
      </p:sp>
      <p:pic>
        <p:nvPicPr>
          <p:cNvPr id="15" name="图片 14">
            <a:extLst>
              <a:ext uri="{FF2B5EF4-FFF2-40B4-BE49-F238E27FC236}">
                <a16:creationId xmlns:a16="http://schemas.microsoft.com/office/drawing/2014/main" id="{AA12EF46-0893-4E0B-B750-6D89D039681D}"/>
              </a:ext>
            </a:extLst>
          </p:cNvPr>
          <p:cNvPicPr>
            <a:picLocks noChangeAspect="1"/>
          </p:cNvPicPr>
          <p:nvPr/>
        </p:nvPicPr>
        <p:blipFill>
          <a:blip r:embed="rId5">
            <a:extLst>
              <a:ext uri="{28A0092B-C50C-407E-A947-70E740481C1C}">
                <a14:useLocalDpi val="0"/>
              </a:ext>
            </a:extLst>
          </a:blip>
          <a:stretch>
            <a:fillRect/>
          </a:stretch>
        </p:blipFill>
        <p:spPr>
          <a:xfrm>
            <a:off x="1740090" y="2890950"/>
            <a:ext cx="8407020" cy="3097813"/>
          </a:xfrm>
          <a:prstGeom prst="rect">
            <a:avLst/>
          </a:prstGeom>
        </p:spPr>
      </p:pic>
      <p:sp>
        <p:nvSpPr>
          <p:cNvPr id="26" name="文本框 25">
            <a:extLst>
              <a:ext uri="{FF2B5EF4-FFF2-40B4-BE49-F238E27FC236}">
                <a16:creationId xmlns:a16="http://schemas.microsoft.com/office/drawing/2014/main" id="{A7DF9EDC-A40F-4903-AFB2-934C6ABAF30F}"/>
              </a:ext>
            </a:extLst>
          </p:cNvPr>
          <p:cNvSpPr txBox="1"/>
          <p:nvPr/>
        </p:nvSpPr>
        <p:spPr>
          <a:xfrm>
            <a:off x="3489960" y="3512548"/>
            <a:ext cx="5212080" cy="1554480"/>
          </a:xfrm>
          <a:prstGeom prst="rect">
            <a:avLst/>
          </a:prstGeom>
          <a:noFill/>
        </p:spPr>
        <p:txBody>
          <a:bodyPr rtlCol="0" wrap="none">
            <a:spAutoFit/>
          </a:bodyPr>
          <a:lstStyle>
            <a:defPPr>
              <a:defRPr lang="zh-CN"/>
            </a:defPPr>
            <a:lvl1pPr algn="ctr">
              <a:defRPr b="1" sz="8800">
                <a:gradFill flip="none" rotWithShape="1">
                  <a:gsLst>
                    <a:gs pos="38000">
                      <a:srgbClr val="9E8348"/>
                    </a:gs>
                    <a:gs pos="71000">
                      <a:srgbClr val="FBF7F0"/>
                    </a:gs>
                    <a:gs pos="0">
                      <a:srgbClr val="FBF7F0"/>
                    </a:gs>
                    <a:gs pos="100000">
                      <a:srgbClr val="A0854A"/>
                    </a:gs>
                  </a:gsLst>
                  <a:lin ang="8100000" scaled="1"/>
                </a:gradFill>
                <a:latin charset="-122" panose="020b0502040204020203" pitchFamily="34" typeface="微软雅黑 Light"/>
                <a:ea charset="-122" panose="02010604000000000000" pitchFamily="2" typeface="锐字工房云字库细圆GBK"/>
                <a:cs typeface="+mn-ea"/>
              </a:defRPr>
            </a:lvl1pPr>
          </a:lstStyle>
          <a:p>
            <a:r>
              <a:rPr altLang="en-US" lang="zh-CN" spc="300" sz="9600">
                <a:solidFill>
                  <a:srgbClr val="9DAC6E"/>
                </a:solidFill>
                <a:effectLst>
                  <a:innerShdw blurRad="63500" dir="18900000" dist="50800">
                    <a:prstClr val="black">
                      <a:alpha val="50000"/>
                    </a:prstClr>
                  </a:innerShdw>
                </a:effectLst>
                <a:latin charset="-122" pitchFamily="50" typeface="造字工房悦黑体验版纤细体"/>
                <a:ea charset="-122" pitchFamily="50" typeface="造字工房悦黑体验版纤细体"/>
                <a:sym charset="-122" panose="020b0502040204020203" pitchFamily="34" typeface="微软雅黑 Light"/>
              </a:rPr>
              <a:t>未来规划</a:t>
            </a:r>
          </a:p>
        </p:txBody>
      </p:sp>
      <p:sp>
        <p:nvSpPr>
          <p:cNvPr id="29" name="矩形 28">
            <a:extLst>
              <a:ext uri="{FF2B5EF4-FFF2-40B4-BE49-F238E27FC236}">
                <a16:creationId xmlns:a16="http://schemas.microsoft.com/office/drawing/2014/main" id="{270CB0DF-BFA4-4C32-BDE0-C70179108B28}"/>
              </a:ext>
            </a:extLst>
          </p:cNvPr>
          <p:cNvSpPr/>
          <p:nvPr/>
        </p:nvSpPr>
        <p:spPr>
          <a:xfrm>
            <a:off x="4000795" y="5002156"/>
            <a:ext cx="4572794" cy="502928"/>
          </a:xfrm>
          <a:prstGeom prst="rect">
            <a:avLst/>
          </a:prstGeom>
        </p:spPr>
        <p:txBody>
          <a:bodyPr bIns="45724" lIns="91448" rIns="91448" tIns="45724">
            <a:spAutoFit/>
          </a:bodyPr>
          <a:lstStyle/>
          <a:p>
            <a:pPr algn="ctr"/>
            <a:r>
              <a:rPr altLang="zh-CN" lang="en-US" sz="900">
                <a:solidFill>
                  <a:srgbClr val="9DAC6E"/>
                </a:solidFill>
              </a:rPr>
              <a:t>Chinese  companies  will no longer remain in the hard stage and they are also promoting a culture Chinese  companies  will no longer remain </a:t>
            </a:r>
          </a:p>
          <a:p>
            <a:pPr algn="ctr"/>
            <a:r>
              <a:rPr altLang="zh-CN" lang="en-US" sz="900">
                <a:solidFill>
                  <a:srgbClr val="9DAC6E"/>
                </a:solidFill>
              </a:rPr>
              <a:t>in the hard stage and they are also wang ling yan a culture</a:t>
            </a:r>
          </a:p>
        </p:txBody>
      </p:sp>
      <p:pic>
        <p:nvPicPr>
          <p:cNvPr id="31" name="图片 39">
            <a:extLst>
              <a:ext uri="{FF2B5EF4-FFF2-40B4-BE49-F238E27FC236}">
                <a16:creationId xmlns:a16="http://schemas.microsoft.com/office/drawing/2014/main" id="{1617C9FA-F1F7-4168-875E-DFAED5C4D6FC}"/>
              </a:ext>
            </a:extLst>
          </p:cNvPr>
          <p:cNvPicPr>
            <a:picLocks noChangeArrowheads="1" noChangeAspect="1"/>
          </p:cNvPicPr>
          <p:nvPr/>
        </p:nvPicPr>
        <p:blipFill>
          <a:blip r:embed="rId6">
            <a:extLst>
              <a:ext uri="{28A0092B-C50C-407E-A947-70E740481C1C}">
                <a14:useLocalDpi val="0"/>
              </a:ext>
            </a:extLst>
          </a:blip>
          <a:srcRect b="16072" l="6118" r="76033" t="63560"/>
          <a:stretch>
            <a:fillRect/>
          </a:stretch>
        </p:blipFill>
        <p:spPr bwMode="auto">
          <a:xfrm flipH="1" rot="19432654">
            <a:off x="8667939" y="5289433"/>
            <a:ext cx="1184499" cy="126735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id="13" name="图片 12">
            <a:extLst>
              <a:ext uri="{FF2B5EF4-FFF2-40B4-BE49-F238E27FC236}">
                <a16:creationId xmlns:a16="http://schemas.microsoft.com/office/drawing/2014/main" id="{40CA592A-370A-457C-82BD-B82150F788B0}"/>
              </a:ext>
            </a:extLst>
          </p:cNvPr>
          <p:cNvPicPr>
            <a:picLocks noChangeAspect="1"/>
          </p:cNvPicPr>
          <p:nvPr/>
        </p:nvPicPr>
        <p:blipFill>
          <a:blip r:embed="rId7">
            <a:extLst>
              <a:ext uri="{28A0092B-C50C-407E-A947-70E740481C1C}">
                <a14:useLocalDpi val="0"/>
              </a:ext>
            </a:extLst>
          </a:blip>
          <a:srcRect b="58000"/>
          <a:stretch>
            <a:fillRect/>
          </a:stretch>
        </p:blipFill>
        <p:spPr>
          <a:xfrm>
            <a:off x="2659217" y="5082209"/>
            <a:ext cx="2938897" cy="1775791"/>
          </a:xfrm>
          <a:prstGeom prst="rect">
            <a:avLst/>
          </a:prstGeom>
        </p:spPr>
      </p:pic>
      <p:pic>
        <p:nvPicPr>
          <p:cNvPr id="9" name="图片 8">
            <a:extLst>
              <a:ext uri="{FF2B5EF4-FFF2-40B4-BE49-F238E27FC236}">
                <a16:creationId xmlns:a16="http://schemas.microsoft.com/office/drawing/2014/main" id="{FF709A22-757D-4D92-9A79-DDC3EACFBEC7}"/>
              </a:ext>
            </a:extLst>
          </p:cNvPr>
          <p:cNvPicPr>
            <a:picLocks noChangeAspect="1"/>
          </p:cNvPicPr>
          <p:nvPr/>
        </p:nvPicPr>
        <p:blipFill>
          <a:blip r:embed="rId8">
            <a:extLst>
              <a:ext uri="{28A0092B-C50C-407E-A947-70E740481C1C}">
                <a14:useLocalDpi val="0"/>
              </a:ext>
            </a:extLst>
          </a:blip>
          <a:stretch>
            <a:fillRect/>
          </a:stretch>
        </p:blipFill>
        <p:spPr>
          <a:xfrm>
            <a:off x="4949326" y="1728187"/>
            <a:ext cx="908420" cy="810453"/>
          </a:xfrm>
          <a:prstGeom prst="rect">
            <a:avLst/>
          </a:prstGeom>
        </p:spPr>
      </p:pic>
      <p:pic>
        <p:nvPicPr>
          <p:cNvPr id="12" name="图片 11">
            <a:extLst>
              <a:ext uri="{FF2B5EF4-FFF2-40B4-BE49-F238E27FC236}">
                <a16:creationId xmlns:a16="http://schemas.microsoft.com/office/drawing/2014/main" id="{664A01A3-82C6-42CC-A503-123B99C04614}"/>
              </a:ext>
            </a:extLst>
          </p:cNvPr>
          <p:cNvPicPr>
            <a:picLocks noChangeAspect="1"/>
          </p:cNvPicPr>
          <p:nvPr/>
        </p:nvPicPr>
        <p:blipFill>
          <a:blip r:embed="rId9">
            <a:extLst>
              <a:ext uri="{28A0092B-C50C-407E-A947-70E740481C1C}">
                <a14:useLocalDpi val="0"/>
              </a:ext>
            </a:extLst>
          </a:blip>
          <a:srcRect t="63093"/>
          <a:stretch>
            <a:fillRect/>
          </a:stretch>
        </p:blipFill>
        <p:spPr>
          <a:xfrm>
            <a:off x="193072" y="0"/>
            <a:ext cx="3526441" cy="1494182"/>
          </a:xfrm>
          <a:prstGeom prst="rect">
            <a:avLst/>
          </a:prstGeom>
        </p:spPr>
      </p:pic>
    </p:spTree>
    <p:extLst>
      <p:ext uri="{BB962C8B-B14F-4D97-AF65-F5344CB8AC3E}">
        <p14:creationId val="2233766808"/>
      </p:ext>
    </p:extLst>
  </p:cSld>
  <p:clrMapOvr>
    <a:masterClrMapping/>
  </p:clrMapOvr>
  <mc:AlternateContent>
    <mc:Choice Requires="p14">
      <p:transition p14:dur="2000" spd="slow">
        <p:push dir="u"/>
      </p:transition>
    </mc:Choice>
    <mc:Fallback>
      <p:transition spd="slow">
        <p:push dir="u"/>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id="5" nodeType="withEffect" presetClass="entr" presetID="2" presetSubtype="8">
                                  <p:stCondLst>
                                    <p:cond delay="0"/>
                                  </p:stCondLst>
                                  <p:childTnLst>
                                    <p:set>
                                      <p:cBhvr>
                                        <p:cTn dur="1" fill="hold" id="6">
                                          <p:stCondLst>
                                            <p:cond delay="0"/>
                                          </p:stCondLst>
                                        </p:cTn>
                                        <p:tgtEl>
                                          <p:spTgt spid="15"/>
                                        </p:tgtEl>
                                        <p:attrNameLst>
                                          <p:attrName>style.visibility</p:attrName>
                                        </p:attrNameLst>
                                      </p:cBhvr>
                                      <p:to>
                                        <p:strVal val="visible"/>
                                      </p:to>
                                    </p:set>
                                    <p:anim calcmode="lin" valueType="num">
                                      <p:cBhvr additive="base">
                                        <p:cTn dur="1500" fill="hold" id="7"/>
                                        <p:tgtEl>
                                          <p:spTgt spid="15"/>
                                        </p:tgtEl>
                                        <p:attrNameLst>
                                          <p:attrName>ppt_x</p:attrName>
                                        </p:attrNameLst>
                                      </p:cBhvr>
                                      <p:tavLst>
                                        <p:tav tm="0">
                                          <p:val>
                                            <p:strVal val="0-#ppt_w/2"/>
                                          </p:val>
                                        </p:tav>
                                        <p:tav tm="100000">
                                          <p:val>
                                            <p:strVal val="#ppt_x"/>
                                          </p:val>
                                        </p:tav>
                                      </p:tavLst>
                                    </p:anim>
                                    <p:anim calcmode="lin" valueType="num">
                                      <p:cBhvr additive="base">
                                        <p:cTn dur="1500" fill="hold" id="8"/>
                                        <p:tgtEl>
                                          <p:spTgt spid="15"/>
                                        </p:tgtEl>
                                        <p:attrNameLst>
                                          <p:attrName>ppt_y</p:attrName>
                                        </p:attrNameLst>
                                      </p:cBhvr>
                                      <p:tavLst>
                                        <p:tav tm="0">
                                          <p:val>
                                            <p:strVal val="#ppt_y"/>
                                          </p:val>
                                        </p:tav>
                                        <p:tav tm="100000">
                                          <p:val>
                                            <p:strVal val="#ppt_y"/>
                                          </p:val>
                                        </p:tav>
                                      </p:tavLst>
                                    </p:anim>
                                  </p:childTnLst>
                                </p:cTn>
                              </p:par>
                              <p:par>
                                <p:cTn decel="100000" fill="hold" grpId="0" id="9" nodeType="withEffect" presetClass="entr" presetID="2" presetSubtype="8">
                                  <p:stCondLst>
                                    <p:cond delay="500"/>
                                  </p:stCondLst>
                                  <p:childTnLst>
                                    <p:set>
                                      <p:cBhvr>
                                        <p:cTn dur="1" fill="hold" id="10">
                                          <p:stCondLst>
                                            <p:cond delay="0"/>
                                          </p:stCondLst>
                                        </p:cTn>
                                        <p:tgtEl>
                                          <p:spTgt spid="18"/>
                                        </p:tgtEl>
                                        <p:attrNameLst>
                                          <p:attrName>style.visibility</p:attrName>
                                        </p:attrNameLst>
                                      </p:cBhvr>
                                      <p:to>
                                        <p:strVal val="visible"/>
                                      </p:to>
                                    </p:set>
                                    <p:anim calcmode="lin" valueType="num">
                                      <p:cBhvr additive="base">
                                        <p:cTn dur="1500" fill="hold" id="11"/>
                                        <p:tgtEl>
                                          <p:spTgt spid="18"/>
                                        </p:tgtEl>
                                        <p:attrNameLst>
                                          <p:attrName>ppt_x</p:attrName>
                                        </p:attrNameLst>
                                      </p:cBhvr>
                                      <p:tavLst>
                                        <p:tav tm="0">
                                          <p:val>
                                            <p:strVal val="0-#ppt_w/2"/>
                                          </p:val>
                                        </p:tav>
                                        <p:tav tm="100000">
                                          <p:val>
                                            <p:strVal val="#ppt_x"/>
                                          </p:val>
                                        </p:tav>
                                      </p:tavLst>
                                    </p:anim>
                                    <p:anim calcmode="lin" valueType="num">
                                      <p:cBhvr additive="base">
                                        <p:cTn dur="1500" fill="hold" id="12"/>
                                        <p:tgtEl>
                                          <p:spTgt spid="18"/>
                                        </p:tgtEl>
                                        <p:attrNameLst>
                                          <p:attrName>ppt_y</p:attrName>
                                        </p:attrNameLst>
                                      </p:cBhvr>
                                      <p:tavLst>
                                        <p:tav tm="0">
                                          <p:val>
                                            <p:strVal val="#ppt_y"/>
                                          </p:val>
                                        </p:tav>
                                        <p:tav tm="100000">
                                          <p:val>
                                            <p:strVal val="#ppt_y"/>
                                          </p:val>
                                        </p:tav>
                                      </p:tavLst>
                                    </p:anim>
                                  </p:childTnLst>
                                </p:cTn>
                              </p:par>
                            </p:childTnLst>
                          </p:cTn>
                        </p:par>
                        <p:par>
                          <p:cTn fill="hold" id="13" nodeType="afterGroup">
                            <p:stCondLst>
                              <p:cond delay="2000"/>
                            </p:stCondLst>
                            <p:childTnLst>
                              <p:par>
                                <p:cTn fill="hold" grpId="0" id="14" nodeType="afterEffect" presetClass="entr" presetID="2" presetSubtype="12">
                                  <p:stCondLst>
                                    <p:cond delay="0"/>
                                  </p:stCondLst>
                                  <p:iterate type="lt">
                                    <p:tmPct val="10000"/>
                                  </p:iterate>
                                  <p:childTnLst>
                                    <p:set>
                                      <p:cBhvr>
                                        <p:cTn dur="1" fill="hold" id="15">
                                          <p:stCondLst>
                                            <p:cond delay="0"/>
                                          </p:stCondLst>
                                        </p:cTn>
                                        <p:tgtEl>
                                          <p:spTgt spid="26"/>
                                        </p:tgtEl>
                                        <p:attrNameLst>
                                          <p:attrName>style.visibility</p:attrName>
                                        </p:attrNameLst>
                                      </p:cBhvr>
                                      <p:to>
                                        <p:strVal val="visible"/>
                                      </p:to>
                                    </p:set>
                                    <p:anim calcmode="lin" valueType="num">
                                      <p:cBhvr additive="base">
                                        <p:cTn dur="500" fill="hold" id="16"/>
                                        <p:tgtEl>
                                          <p:spTgt spid="26"/>
                                        </p:tgtEl>
                                        <p:attrNameLst>
                                          <p:attrName>ppt_x</p:attrName>
                                        </p:attrNameLst>
                                      </p:cBhvr>
                                      <p:tavLst>
                                        <p:tav tm="0">
                                          <p:val>
                                            <p:strVal val="0-#ppt_w/2"/>
                                          </p:val>
                                        </p:tav>
                                        <p:tav tm="100000">
                                          <p:val>
                                            <p:strVal val="#ppt_x"/>
                                          </p:val>
                                        </p:tav>
                                      </p:tavLst>
                                    </p:anim>
                                    <p:anim calcmode="lin" valueType="num">
                                      <p:cBhvr additive="base">
                                        <p:cTn dur="500" fill="hold" id="17"/>
                                        <p:tgtEl>
                                          <p:spTgt spid="26"/>
                                        </p:tgtEl>
                                        <p:attrNameLst>
                                          <p:attrName>ppt_y</p:attrName>
                                        </p:attrNameLst>
                                      </p:cBhvr>
                                      <p:tavLst>
                                        <p:tav tm="0">
                                          <p:val>
                                            <p:strVal val="1+#ppt_h/2"/>
                                          </p:val>
                                        </p:tav>
                                        <p:tav tm="100000">
                                          <p:val>
                                            <p:strVal val="#ppt_y"/>
                                          </p:val>
                                        </p:tav>
                                      </p:tavLst>
                                    </p:anim>
                                  </p:childTnLst>
                                </p:cTn>
                              </p:par>
                              <p:par>
                                <p:cTn fill="hold" grpId="1" id="18" nodeType="withEffect" presetClass="emph" presetID="26" presetSubtype="0">
                                  <p:stCondLst>
                                    <p:cond delay="1000"/>
                                  </p:stCondLst>
                                  <p:iterate type="lt">
                                    <p:tmPct val="10000"/>
                                  </p:iterate>
                                  <p:childTnLst>
                                    <p:animEffect filter="fade" transition="out">
                                      <p:cBhvr>
                                        <p:cTn dur="500" id="19" tmFilter="0, 0; .2, .5; .8, .5; 1, 0"/>
                                        <p:tgtEl>
                                          <p:spTgt spid="26"/>
                                        </p:tgtEl>
                                      </p:cBhvr>
                                    </p:animEffect>
                                    <p:animScale>
                                      <p:cBhvr>
                                        <p:cTn autoRev="1" dur="250" fill="hold" id="20"/>
                                        <p:tgtEl>
                                          <p:spTgt spid="26"/>
                                        </p:tgtEl>
                                      </p:cBhvr>
                                      <p:by x="105000" y="105000"/>
                                    </p:animScale>
                                  </p:childTnLst>
                                </p:cTn>
                              </p:par>
                            </p:childTnLst>
                          </p:cTn>
                        </p:par>
                        <p:par>
                          <p:cTn fill="hold" id="21" nodeType="afterGroup">
                            <p:stCondLst>
                              <p:cond delay="3500"/>
                            </p:stCondLst>
                            <p:childTnLst>
                              <p:par>
                                <p:cTn fill="hold" grpId="0" id="22" nodeType="afterEffect" presetClass="entr" presetID="14" presetSubtype="10">
                                  <p:stCondLst>
                                    <p:cond delay="0"/>
                                  </p:stCondLst>
                                  <p:childTnLst>
                                    <p:set>
                                      <p:cBhvr>
                                        <p:cTn dur="1" fill="hold" id="23">
                                          <p:stCondLst>
                                            <p:cond delay="0"/>
                                          </p:stCondLst>
                                        </p:cTn>
                                        <p:tgtEl>
                                          <p:spTgt spid="29"/>
                                        </p:tgtEl>
                                        <p:attrNameLst>
                                          <p:attrName>style.visibility</p:attrName>
                                        </p:attrNameLst>
                                      </p:cBhvr>
                                      <p:to>
                                        <p:strVal val="visible"/>
                                      </p:to>
                                    </p:set>
                                    <p:animEffect filter="randombar(horizontal)" transition="in">
                                      <p:cBhvr>
                                        <p:cTn dur="500" id="24"/>
                                        <p:tgtEl>
                                          <p:spTgt spid="29"/>
                                        </p:tgtEl>
                                      </p:cBhvr>
                                    </p:animEffect>
                                  </p:childTnLst>
                                </p:cTn>
                              </p:par>
                            </p:childTnLst>
                          </p:cTn>
                        </p:par>
                        <p:par>
                          <p:cTn fill="hold" id="25" nodeType="afterGroup">
                            <p:stCondLst>
                              <p:cond delay="4000"/>
                            </p:stCondLst>
                            <p:childTnLst>
                              <p:par>
                                <p:cTn decel="100000" fill="hold" id="26" nodeType="afterEffect" presetClass="entr" presetID="2" presetSubtype="9">
                                  <p:stCondLst>
                                    <p:cond delay="0"/>
                                  </p:stCondLst>
                                  <p:childTnLst>
                                    <p:set>
                                      <p:cBhvr>
                                        <p:cTn dur="1" fill="hold" id="27">
                                          <p:stCondLst>
                                            <p:cond delay="0"/>
                                          </p:stCondLst>
                                        </p:cTn>
                                        <p:tgtEl>
                                          <p:spTgt spid="9"/>
                                        </p:tgtEl>
                                        <p:attrNameLst>
                                          <p:attrName>style.visibility</p:attrName>
                                        </p:attrNameLst>
                                      </p:cBhvr>
                                      <p:to>
                                        <p:strVal val="visible"/>
                                      </p:to>
                                    </p:set>
                                    <p:anim calcmode="lin" valueType="num">
                                      <p:cBhvr additive="base">
                                        <p:cTn dur="1500" fill="hold" id="28"/>
                                        <p:tgtEl>
                                          <p:spTgt spid="9"/>
                                        </p:tgtEl>
                                        <p:attrNameLst>
                                          <p:attrName>ppt_x</p:attrName>
                                        </p:attrNameLst>
                                      </p:cBhvr>
                                      <p:tavLst>
                                        <p:tav tm="0">
                                          <p:val>
                                            <p:strVal val="0-#ppt_w/2"/>
                                          </p:val>
                                        </p:tav>
                                        <p:tav tm="100000">
                                          <p:val>
                                            <p:strVal val="#ppt_x"/>
                                          </p:val>
                                        </p:tav>
                                      </p:tavLst>
                                    </p:anim>
                                    <p:anim calcmode="lin" valueType="num">
                                      <p:cBhvr additive="base">
                                        <p:cTn dur="1500" fill="hold" id="29"/>
                                        <p:tgtEl>
                                          <p:spTgt spid="9"/>
                                        </p:tgtEl>
                                        <p:attrNameLst>
                                          <p:attrName>ppt_y</p:attrName>
                                        </p:attrNameLst>
                                      </p:cBhvr>
                                      <p:tavLst>
                                        <p:tav tm="0">
                                          <p:val>
                                            <p:strVal val="0-#ppt_h/2"/>
                                          </p:val>
                                        </p:tav>
                                        <p:tav tm="100000">
                                          <p:val>
                                            <p:strVal val="#ppt_y"/>
                                          </p:val>
                                        </p:tav>
                                      </p:tavLst>
                                    </p:anim>
                                  </p:childTnLst>
                                </p:cTn>
                              </p:par>
                              <p:par>
                                <p:cTn decel="100000" fill="hold" id="30" nodeType="withEffect" presetClass="entr" presetID="50" presetSubtype="0">
                                  <p:stCondLst>
                                    <p:cond delay="0"/>
                                  </p:stCondLst>
                                  <p:childTnLst>
                                    <p:set>
                                      <p:cBhvr>
                                        <p:cTn dur="1" fill="hold" id="31">
                                          <p:stCondLst>
                                            <p:cond delay="0"/>
                                          </p:stCondLst>
                                        </p:cTn>
                                        <p:tgtEl>
                                          <p:spTgt spid="27"/>
                                        </p:tgtEl>
                                        <p:attrNameLst>
                                          <p:attrName>style.visibility</p:attrName>
                                        </p:attrNameLst>
                                      </p:cBhvr>
                                      <p:to>
                                        <p:strVal val="visible"/>
                                      </p:to>
                                    </p:set>
                                    <p:anim calcmode="lin" valueType="num">
                                      <p:cBhvr>
                                        <p:cTn dur="1000" fill="hold" id="32"/>
                                        <p:tgtEl>
                                          <p:spTgt spid="27"/>
                                        </p:tgtEl>
                                        <p:attrNameLst>
                                          <p:attrName>ppt_w</p:attrName>
                                        </p:attrNameLst>
                                      </p:cBhvr>
                                      <p:tavLst>
                                        <p:tav tm="0">
                                          <p:val>
                                            <p:strVal val="#ppt_w+.3"/>
                                          </p:val>
                                        </p:tav>
                                        <p:tav tm="100000">
                                          <p:val>
                                            <p:strVal val="#ppt_w"/>
                                          </p:val>
                                        </p:tav>
                                      </p:tavLst>
                                    </p:anim>
                                    <p:anim calcmode="lin" valueType="num">
                                      <p:cBhvr>
                                        <p:cTn dur="1000" fill="hold" id="33"/>
                                        <p:tgtEl>
                                          <p:spTgt spid="27"/>
                                        </p:tgtEl>
                                        <p:attrNameLst>
                                          <p:attrName>ppt_h</p:attrName>
                                        </p:attrNameLst>
                                      </p:cBhvr>
                                      <p:tavLst>
                                        <p:tav tm="0">
                                          <p:val>
                                            <p:strVal val="#ppt_h"/>
                                          </p:val>
                                        </p:tav>
                                        <p:tav tm="100000">
                                          <p:val>
                                            <p:strVal val="#ppt_h"/>
                                          </p:val>
                                        </p:tav>
                                      </p:tavLst>
                                    </p:anim>
                                    <p:animEffect filter="fade" transition="in">
                                      <p:cBhvr>
                                        <p:cTn dur="1000" id="34"/>
                                        <p:tgtEl>
                                          <p:spTgt spid="27"/>
                                        </p:tgtEl>
                                      </p:cBhvr>
                                    </p:animEffect>
                                  </p:childTnLst>
                                </p:cTn>
                              </p:par>
                            </p:childTnLst>
                          </p:cTn>
                        </p:par>
                        <p:par>
                          <p:cTn fill="hold" id="35" nodeType="afterGroup">
                            <p:stCondLst>
                              <p:cond delay="5500"/>
                            </p:stCondLst>
                            <p:childTnLst>
                              <p:par>
                                <p:cTn decel="100000" fill="hold" id="36" nodeType="afterEffect" presetClass="entr" presetID="2" presetSubtype="6">
                                  <p:stCondLst>
                                    <p:cond delay="0"/>
                                  </p:stCondLst>
                                  <p:childTnLst>
                                    <p:set>
                                      <p:cBhvr>
                                        <p:cTn dur="1" fill="hold" id="37">
                                          <p:stCondLst>
                                            <p:cond delay="0"/>
                                          </p:stCondLst>
                                        </p:cTn>
                                        <p:tgtEl>
                                          <p:spTgt spid="31"/>
                                        </p:tgtEl>
                                        <p:attrNameLst>
                                          <p:attrName>style.visibility</p:attrName>
                                        </p:attrNameLst>
                                      </p:cBhvr>
                                      <p:to>
                                        <p:strVal val="visible"/>
                                      </p:to>
                                    </p:set>
                                    <p:anim calcmode="lin" valueType="num">
                                      <p:cBhvr additive="base">
                                        <p:cTn dur="1500" fill="hold" id="38"/>
                                        <p:tgtEl>
                                          <p:spTgt spid="31"/>
                                        </p:tgtEl>
                                        <p:attrNameLst>
                                          <p:attrName>ppt_x</p:attrName>
                                        </p:attrNameLst>
                                      </p:cBhvr>
                                      <p:tavLst>
                                        <p:tav tm="0">
                                          <p:val>
                                            <p:strVal val="1+#ppt_w/2"/>
                                          </p:val>
                                        </p:tav>
                                        <p:tav tm="100000">
                                          <p:val>
                                            <p:strVal val="#ppt_x"/>
                                          </p:val>
                                        </p:tav>
                                      </p:tavLst>
                                    </p:anim>
                                    <p:anim calcmode="lin" valueType="num">
                                      <p:cBhvr additive="base">
                                        <p:cTn dur="1500" fill="hold" id="39"/>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8"/>
      <p:bldP grpId="0" spid="26"/>
      <p:bldP grpId="1" spid="26"/>
      <p:bldP grpId="0" spid="29"/>
    </p:bldLst>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文本框 1">
            <a:extLst>
              <a:ext uri="{FF2B5EF4-FFF2-40B4-BE49-F238E27FC236}">
                <a16:creationId xmlns:a16="http://schemas.microsoft.com/office/drawing/2014/main" id="{A92F8BA9-A7ED-400A-A2D3-22C0DD769F21}"/>
              </a:ext>
            </a:extLst>
          </p:cNvPr>
          <p:cNvSpPr txBox="1"/>
          <p:nvPr/>
        </p:nvSpPr>
        <p:spPr>
          <a:xfrm>
            <a:off x="1649897" y="923288"/>
            <a:ext cx="1338470" cy="2529840"/>
          </a:xfrm>
          <a:prstGeom prst="rect">
            <a:avLst/>
          </a:prstGeom>
          <a:noFill/>
        </p:spPr>
        <p:txBody>
          <a:bodyPr rtlCol="0" wrap="square">
            <a:spAutoFit/>
          </a:bodyPr>
          <a:lstStyle/>
          <a:p>
            <a:r>
              <a:rPr altLang="zh-CN" b="1" lang="en-US" spc="600" sz="8000">
                <a:solidFill>
                  <a:schemeClr val="bg1"/>
                </a:solidFill>
                <a:latin charset="0" panose="04020404031007020602" pitchFamily="82" typeface="Chiller"/>
              </a:rPr>
              <a:t>03</a:t>
            </a:r>
          </a:p>
        </p:txBody>
      </p:sp>
      <p:sp>
        <p:nvSpPr>
          <p:cNvPr id="3" name="文本框 2">
            <a:extLst>
              <a:ext uri="{FF2B5EF4-FFF2-40B4-BE49-F238E27FC236}">
                <a16:creationId xmlns:a16="http://schemas.microsoft.com/office/drawing/2014/main" id="{8F15D9DF-C9FD-4E16-B7C5-0D39E34D276A}"/>
              </a:ext>
            </a:extLst>
          </p:cNvPr>
          <p:cNvSpPr txBox="1"/>
          <p:nvPr/>
        </p:nvSpPr>
        <p:spPr>
          <a:xfrm>
            <a:off x="2764852" y="1332567"/>
            <a:ext cx="2164080" cy="640080"/>
          </a:xfrm>
          <a:prstGeom prst="rect">
            <a:avLst/>
          </a:prstGeom>
          <a:noFill/>
        </p:spPr>
        <p:txBody>
          <a:bodyPr rtlCol="0" wrap="none">
            <a:spAutoFit/>
          </a:bodyPr>
          <a:lstStyle>
            <a:defPPr>
              <a:defRPr lang="zh-CN"/>
            </a:defPPr>
            <a:lvl1pPr algn="ctr">
              <a:defRPr b="1" sz="8800">
                <a:gradFill flip="none" rotWithShape="1">
                  <a:gsLst>
                    <a:gs pos="38000">
                      <a:srgbClr val="9E8348"/>
                    </a:gs>
                    <a:gs pos="71000">
                      <a:srgbClr val="FBF7F0"/>
                    </a:gs>
                    <a:gs pos="0">
                      <a:srgbClr val="FBF7F0"/>
                    </a:gs>
                    <a:gs pos="100000">
                      <a:srgbClr val="A0854A"/>
                    </a:gs>
                  </a:gsLst>
                  <a:lin ang="8100000" scaled="1"/>
                </a:gradFill>
                <a:latin charset="-122" panose="020b0502040204020203" pitchFamily="34" typeface="微软雅黑 Light"/>
                <a:ea charset="-122" panose="02010604000000000000" pitchFamily="2" typeface="锐字工房云字库细圆GBK"/>
                <a:cs typeface="+mn-ea"/>
              </a:defRPr>
            </a:lvl1pPr>
          </a:lstStyle>
          <a:p>
            <a:pPr algn="l"/>
            <a:r>
              <a:rPr altLang="en-US" lang="zh-CN" spc="300" sz="3600">
                <a:solidFill>
                  <a:srgbClr val="9DAC6E"/>
                </a:solidFill>
                <a:effectLst>
                  <a:innerShdw blurRad="63500" dir="18900000" dist="50800">
                    <a:prstClr val="black">
                      <a:alpha val="50000"/>
                    </a:prstClr>
                  </a:innerShdw>
                </a:effectLst>
                <a:latin charset="-122" pitchFamily="50" typeface="造字工房悦黑体验版纤细体"/>
                <a:ea charset="-122" pitchFamily="50" typeface="造字工房悦黑体验版纤细体"/>
                <a:sym charset="-122" panose="020b0502040204020203" pitchFamily="34" typeface="微软雅黑 Light"/>
              </a:rPr>
              <a:t>未来规划</a:t>
            </a:r>
          </a:p>
        </p:txBody>
      </p:sp>
      <p:graphicFrame>
        <p:nvGraphicFramePr>
          <p:cNvPr id="4" name="Chart 1">
            <a:extLst>
              <a:ext uri="{FF2B5EF4-FFF2-40B4-BE49-F238E27FC236}">
                <a16:creationId xmlns:a16="http://schemas.microsoft.com/office/drawing/2014/main" id="{E5CA043F-6467-4DC9-84EA-8B6C0146A57E}"/>
              </a:ext>
            </a:extLst>
          </p:cNvPr>
          <p:cNvGraphicFramePr/>
          <p:nvPr>
            <p:extLst>
              <p:ext uri="{D42A27DB-BD31-4B8C-83A1-F6EECF244321}">
                <p14:modId val="734883542"/>
              </p:ext>
            </p:extLst>
          </p:nvPr>
        </p:nvGraphicFramePr>
        <p:xfrm>
          <a:off x="1649897" y="2098167"/>
          <a:ext cx="4273225" cy="3913413"/>
        </p:xfrm>
        <a:graphic>
          <a:graphicData uri="http://schemas.openxmlformats.org/drawingml/2006/chart">
            <c:chart xmlns:c="http://schemas.openxmlformats.org/drawingml/2006/chart" r:id="rId3"/>
          </a:graphicData>
        </a:graphic>
      </p:graphicFrame>
      <p:sp>
        <p:nvSpPr>
          <p:cNvPr id="5" name="Freeform 23">
            <a:extLst>
              <a:ext uri="{FF2B5EF4-FFF2-40B4-BE49-F238E27FC236}">
                <a16:creationId xmlns:a16="http://schemas.microsoft.com/office/drawing/2014/main" id="{730B21D9-269A-48E8-AA65-C6830DA2AF68}"/>
              </a:ext>
            </a:extLst>
          </p:cNvPr>
          <p:cNvSpPr>
            <a:spLocks noEditPoints="1"/>
          </p:cNvSpPr>
          <p:nvPr/>
        </p:nvSpPr>
        <p:spPr bwMode="auto">
          <a:xfrm>
            <a:off x="3557220" y="3278191"/>
            <a:ext cx="495649" cy="1515413"/>
          </a:xfrm>
          <a:custGeom>
            <a:cxnLst>
              <a:cxn ang="0">
                <a:pos x="168" y="638"/>
              </a:cxn>
              <a:cxn ang="0">
                <a:pos x="178" y="627"/>
              </a:cxn>
              <a:cxn ang="0">
                <a:pos x="185" y="614"/>
              </a:cxn>
              <a:cxn ang="0">
                <a:pos x="185" y="576"/>
              </a:cxn>
              <a:cxn ang="0">
                <a:pos x="176" y="535"/>
              </a:cxn>
              <a:cxn ang="0">
                <a:pos x="236" y="288"/>
              </a:cxn>
              <a:cxn ang="0">
                <a:pos x="246" y="372"/>
              </a:cxn>
              <a:cxn ang="0">
                <a:pos x="252" y="342"/>
              </a:cxn>
              <a:cxn ang="0">
                <a:pos x="250" y="312"/>
              </a:cxn>
              <a:cxn ang="0">
                <a:pos x="242" y="284"/>
              </a:cxn>
              <a:cxn ang="0">
                <a:pos x="63" y="260"/>
              </a:cxn>
              <a:cxn ang="0">
                <a:pos x="47" y="333"/>
              </a:cxn>
              <a:cxn ang="0">
                <a:pos x="48" y="350"/>
              </a:cxn>
              <a:cxn ang="0">
                <a:pos x="62" y="388"/>
              </a:cxn>
              <a:cxn ang="0">
                <a:pos x="82" y="357"/>
              </a:cxn>
              <a:cxn ang="0">
                <a:pos x="84" y="305"/>
              </a:cxn>
              <a:cxn ang="0">
                <a:pos x="68" y="259"/>
              </a:cxn>
              <a:cxn ang="0">
                <a:pos x="182" y="27"/>
              </a:cxn>
              <a:cxn ang="0">
                <a:pos x="189" y="65"/>
              </a:cxn>
              <a:cxn ang="0">
                <a:pos x="176" y="86"/>
              </a:cxn>
              <a:cxn ang="0">
                <a:pos x="176" y="122"/>
              </a:cxn>
              <a:cxn ang="0">
                <a:pos x="205" y="133"/>
              </a:cxn>
              <a:cxn ang="0">
                <a:pos x="267" y="173"/>
              </a:cxn>
              <a:cxn ang="0">
                <a:pos x="279" y="238"/>
              </a:cxn>
              <a:cxn ang="0">
                <a:pos x="288" y="273"/>
              </a:cxn>
              <a:cxn ang="0">
                <a:pos x="294" y="360"/>
              </a:cxn>
              <a:cxn ang="0">
                <a:pos x="281" y="430"/>
              </a:cxn>
              <a:cxn ang="0">
                <a:pos x="264" y="456"/>
              </a:cxn>
              <a:cxn ang="0">
                <a:pos x="256" y="546"/>
              </a:cxn>
              <a:cxn ang="0">
                <a:pos x="245" y="645"/>
              </a:cxn>
              <a:cxn ang="0">
                <a:pos x="185" y="718"/>
              </a:cxn>
              <a:cxn ang="0">
                <a:pos x="187" y="785"/>
              </a:cxn>
              <a:cxn ang="0">
                <a:pos x="193" y="839"/>
              </a:cxn>
              <a:cxn ang="0">
                <a:pos x="190" y="889"/>
              </a:cxn>
              <a:cxn ang="0">
                <a:pos x="130" y="896"/>
              </a:cxn>
              <a:cxn ang="0">
                <a:pos x="150" y="863"/>
              </a:cxn>
              <a:cxn ang="0">
                <a:pos x="128" y="800"/>
              </a:cxn>
              <a:cxn ang="0">
                <a:pos x="108" y="822"/>
              </a:cxn>
              <a:cxn ang="0">
                <a:pos x="115" y="892"/>
              </a:cxn>
              <a:cxn ang="0">
                <a:pos x="75" y="874"/>
              </a:cxn>
              <a:cxn ang="0">
                <a:pos x="55" y="810"/>
              </a:cxn>
              <a:cxn ang="0">
                <a:pos x="69" y="757"/>
              </a:cxn>
              <a:cxn ang="0">
                <a:pos x="116" y="710"/>
              </a:cxn>
              <a:cxn ang="0">
                <a:pos x="106" y="627"/>
              </a:cxn>
              <a:cxn ang="0">
                <a:pos x="96" y="563"/>
              </a:cxn>
              <a:cxn ang="0">
                <a:pos x="83" y="498"/>
              </a:cxn>
              <a:cxn ang="0">
                <a:pos x="51" y="441"/>
              </a:cxn>
              <a:cxn ang="0">
                <a:pos x="10" y="370"/>
              </a:cxn>
              <a:cxn ang="0">
                <a:pos x="3" y="304"/>
              </a:cxn>
              <a:cxn ang="0">
                <a:pos x="19" y="228"/>
              </a:cxn>
              <a:cxn ang="0">
                <a:pos x="28" y="178"/>
              </a:cxn>
              <a:cxn ang="0">
                <a:pos x="83" y="143"/>
              </a:cxn>
              <a:cxn ang="0">
                <a:pos x="114" y="106"/>
              </a:cxn>
              <a:cxn ang="0">
                <a:pos x="98" y="62"/>
              </a:cxn>
              <a:cxn ang="0">
                <a:pos x="103" y="40"/>
              </a:cxn>
              <a:cxn ang="0">
                <a:pos x="136" y="1"/>
              </a:cxn>
            </a:cxnLst>
            <a:rect b="b" l="0" r="r" t="0"/>
            <a:pathLst>
              <a:path h="905" w="296">
                <a:moveTo>
                  <a:pt x="170" y="533"/>
                </a:moveTo>
                <a:lnTo>
                  <a:pt x="170" y="594"/>
                </a:lnTo>
                <a:lnTo>
                  <a:pt x="169" y="604"/>
                </a:lnTo>
                <a:lnTo>
                  <a:pt x="168" y="615"/>
                </a:lnTo>
                <a:lnTo>
                  <a:pt x="168" y="634"/>
                </a:lnTo>
                <a:lnTo>
                  <a:pt x="167" y="635"/>
                </a:lnTo>
                <a:lnTo>
                  <a:pt x="167" y="638"/>
                </a:lnTo>
                <a:lnTo>
                  <a:pt x="168" y="638"/>
                </a:lnTo>
                <a:lnTo>
                  <a:pt x="169" y="639"/>
                </a:lnTo>
                <a:lnTo>
                  <a:pt x="170" y="638"/>
                </a:lnTo>
                <a:lnTo>
                  <a:pt x="172" y="634"/>
                </a:lnTo>
                <a:lnTo>
                  <a:pt x="172" y="632"/>
                </a:lnTo>
                <a:lnTo>
                  <a:pt x="174" y="630"/>
                </a:lnTo>
                <a:lnTo>
                  <a:pt x="176" y="630"/>
                </a:lnTo>
                <a:lnTo>
                  <a:pt x="177" y="629"/>
                </a:lnTo>
                <a:lnTo>
                  <a:pt x="178" y="627"/>
                </a:lnTo>
                <a:lnTo>
                  <a:pt x="179" y="624"/>
                </a:lnTo>
                <a:lnTo>
                  <a:pt x="180" y="622"/>
                </a:lnTo>
                <a:lnTo>
                  <a:pt x="180" y="620"/>
                </a:lnTo>
                <a:lnTo>
                  <a:pt x="181" y="618"/>
                </a:lnTo>
                <a:lnTo>
                  <a:pt x="182" y="617"/>
                </a:lnTo>
                <a:lnTo>
                  <a:pt x="183" y="617"/>
                </a:lnTo>
                <a:lnTo>
                  <a:pt x="184" y="616"/>
                </a:lnTo>
                <a:lnTo>
                  <a:pt x="185" y="614"/>
                </a:lnTo>
                <a:lnTo>
                  <a:pt x="186" y="613"/>
                </a:lnTo>
                <a:lnTo>
                  <a:pt x="186" y="612"/>
                </a:lnTo>
                <a:lnTo>
                  <a:pt x="187" y="612"/>
                </a:lnTo>
                <a:lnTo>
                  <a:pt x="187" y="606"/>
                </a:lnTo>
                <a:lnTo>
                  <a:pt x="186" y="598"/>
                </a:lnTo>
                <a:lnTo>
                  <a:pt x="186" y="591"/>
                </a:lnTo>
                <a:lnTo>
                  <a:pt x="185" y="584"/>
                </a:lnTo>
                <a:lnTo>
                  <a:pt x="185" y="576"/>
                </a:lnTo>
                <a:lnTo>
                  <a:pt x="184" y="571"/>
                </a:lnTo>
                <a:lnTo>
                  <a:pt x="182" y="564"/>
                </a:lnTo>
                <a:lnTo>
                  <a:pt x="180" y="555"/>
                </a:lnTo>
                <a:lnTo>
                  <a:pt x="178" y="548"/>
                </a:lnTo>
                <a:lnTo>
                  <a:pt x="177" y="543"/>
                </a:lnTo>
                <a:lnTo>
                  <a:pt x="177" y="537"/>
                </a:lnTo>
                <a:lnTo>
                  <a:pt x="176" y="536"/>
                </a:lnTo>
                <a:lnTo>
                  <a:pt x="176" y="535"/>
                </a:lnTo>
                <a:lnTo>
                  <a:pt x="175" y="534"/>
                </a:lnTo>
                <a:lnTo>
                  <a:pt x="173" y="534"/>
                </a:lnTo>
                <a:lnTo>
                  <a:pt x="172" y="533"/>
                </a:lnTo>
                <a:lnTo>
                  <a:pt x="170" y="533"/>
                </a:lnTo>
                <a:close/>
                <a:moveTo>
                  <a:pt x="239" y="267"/>
                </a:moveTo>
                <a:lnTo>
                  <a:pt x="239" y="270"/>
                </a:lnTo>
                <a:lnTo>
                  <a:pt x="238" y="277"/>
                </a:lnTo>
                <a:lnTo>
                  <a:pt x="236" y="288"/>
                </a:lnTo>
                <a:lnTo>
                  <a:pt x="235" y="300"/>
                </a:lnTo>
                <a:lnTo>
                  <a:pt x="235" y="312"/>
                </a:lnTo>
                <a:lnTo>
                  <a:pt x="236" y="323"/>
                </a:lnTo>
                <a:lnTo>
                  <a:pt x="238" y="335"/>
                </a:lnTo>
                <a:lnTo>
                  <a:pt x="242" y="346"/>
                </a:lnTo>
                <a:lnTo>
                  <a:pt x="245" y="354"/>
                </a:lnTo>
                <a:lnTo>
                  <a:pt x="246" y="360"/>
                </a:lnTo>
                <a:lnTo>
                  <a:pt x="246" y="372"/>
                </a:lnTo>
                <a:lnTo>
                  <a:pt x="249" y="374"/>
                </a:lnTo>
                <a:lnTo>
                  <a:pt x="251" y="360"/>
                </a:lnTo>
                <a:lnTo>
                  <a:pt x="252" y="359"/>
                </a:lnTo>
                <a:lnTo>
                  <a:pt x="252" y="356"/>
                </a:lnTo>
                <a:lnTo>
                  <a:pt x="251" y="354"/>
                </a:lnTo>
                <a:lnTo>
                  <a:pt x="251" y="349"/>
                </a:lnTo>
                <a:lnTo>
                  <a:pt x="252" y="347"/>
                </a:lnTo>
                <a:lnTo>
                  <a:pt x="252" y="342"/>
                </a:lnTo>
                <a:lnTo>
                  <a:pt x="251" y="341"/>
                </a:lnTo>
                <a:lnTo>
                  <a:pt x="251" y="338"/>
                </a:lnTo>
                <a:lnTo>
                  <a:pt x="248" y="329"/>
                </a:lnTo>
                <a:lnTo>
                  <a:pt x="249" y="327"/>
                </a:lnTo>
                <a:lnTo>
                  <a:pt x="249" y="325"/>
                </a:lnTo>
                <a:lnTo>
                  <a:pt x="251" y="321"/>
                </a:lnTo>
                <a:lnTo>
                  <a:pt x="251" y="316"/>
                </a:lnTo>
                <a:lnTo>
                  <a:pt x="250" y="312"/>
                </a:lnTo>
                <a:lnTo>
                  <a:pt x="249" y="310"/>
                </a:lnTo>
                <a:lnTo>
                  <a:pt x="248" y="309"/>
                </a:lnTo>
                <a:lnTo>
                  <a:pt x="248" y="308"/>
                </a:lnTo>
                <a:lnTo>
                  <a:pt x="247" y="307"/>
                </a:lnTo>
                <a:lnTo>
                  <a:pt x="247" y="295"/>
                </a:lnTo>
                <a:lnTo>
                  <a:pt x="246" y="290"/>
                </a:lnTo>
                <a:lnTo>
                  <a:pt x="243" y="287"/>
                </a:lnTo>
                <a:lnTo>
                  <a:pt x="242" y="284"/>
                </a:lnTo>
                <a:lnTo>
                  <a:pt x="242" y="282"/>
                </a:lnTo>
                <a:lnTo>
                  <a:pt x="241" y="279"/>
                </a:lnTo>
                <a:lnTo>
                  <a:pt x="241" y="276"/>
                </a:lnTo>
                <a:lnTo>
                  <a:pt x="240" y="274"/>
                </a:lnTo>
                <a:lnTo>
                  <a:pt x="240" y="271"/>
                </a:lnTo>
                <a:lnTo>
                  <a:pt x="239" y="267"/>
                </a:lnTo>
                <a:close/>
                <a:moveTo>
                  <a:pt x="67" y="257"/>
                </a:moveTo>
                <a:lnTo>
                  <a:pt x="63" y="260"/>
                </a:lnTo>
                <a:lnTo>
                  <a:pt x="59" y="269"/>
                </a:lnTo>
                <a:lnTo>
                  <a:pt x="56" y="279"/>
                </a:lnTo>
                <a:lnTo>
                  <a:pt x="55" y="290"/>
                </a:lnTo>
                <a:lnTo>
                  <a:pt x="53" y="299"/>
                </a:lnTo>
                <a:lnTo>
                  <a:pt x="52" y="305"/>
                </a:lnTo>
                <a:lnTo>
                  <a:pt x="48" y="328"/>
                </a:lnTo>
                <a:lnTo>
                  <a:pt x="47" y="331"/>
                </a:lnTo>
                <a:lnTo>
                  <a:pt x="47" y="333"/>
                </a:lnTo>
                <a:lnTo>
                  <a:pt x="46" y="334"/>
                </a:lnTo>
                <a:lnTo>
                  <a:pt x="45" y="334"/>
                </a:lnTo>
                <a:lnTo>
                  <a:pt x="45" y="335"/>
                </a:lnTo>
                <a:lnTo>
                  <a:pt x="46" y="336"/>
                </a:lnTo>
                <a:lnTo>
                  <a:pt x="49" y="342"/>
                </a:lnTo>
                <a:lnTo>
                  <a:pt x="49" y="346"/>
                </a:lnTo>
                <a:lnTo>
                  <a:pt x="48" y="348"/>
                </a:lnTo>
                <a:lnTo>
                  <a:pt x="48" y="350"/>
                </a:lnTo>
                <a:lnTo>
                  <a:pt x="50" y="354"/>
                </a:lnTo>
                <a:lnTo>
                  <a:pt x="52" y="360"/>
                </a:lnTo>
                <a:lnTo>
                  <a:pt x="52" y="371"/>
                </a:lnTo>
                <a:lnTo>
                  <a:pt x="53" y="374"/>
                </a:lnTo>
                <a:lnTo>
                  <a:pt x="55" y="377"/>
                </a:lnTo>
                <a:lnTo>
                  <a:pt x="56" y="380"/>
                </a:lnTo>
                <a:lnTo>
                  <a:pt x="58" y="384"/>
                </a:lnTo>
                <a:lnTo>
                  <a:pt x="62" y="388"/>
                </a:lnTo>
                <a:lnTo>
                  <a:pt x="64" y="393"/>
                </a:lnTo>
                <a:lnTo>
                  <a:pt x="67" y="397"/>
                </a:lnTo>
                <a:lnTo>
                  <a:pt x="67" y="395"/>
                </a:lnTo>
                <a:lnTo>
                  <a:pt x="70" y="388"/>
                </a:lnTo>
                <a:lnTo>
                  <a:pt x="73" y="380"/>
                </a:lnTo>
                <a:lnTo>
                  <a:pt x="76" y="373"/>
                </a:lnTo>
                <a:lnTo>
                  <a:pt x="80" y="365"/>
                </a:lnTo>
                <a:lnTo>
                  <a:pt x="82" y="357"/>
                </a:lnTo>
                <a:lnTo>
                  <a:pt x="83" y="350"/>
                </a:lnTo>
                <a:lnTo>
                  <a:pt x="83" y="343"/>
                </a:lnTo>
                <a:lnTo>
                  <a:pt x="84" y="337"/>
                </a:lnTo>
                <a:lnTo>
                  <a:pt x="86" y="330"/>
                </a:lnTo>
                <a:lnTo>
                  <a:pt x="87" y="324"/>
                </a:lnTo>
                <a:lnTo>
                  <a:pt x="88" y="319"/>
                </a:lnTo>
                <a:lnTo>
                  <a:pt x="88" y="311"/>
                </a:lnTo>
                <a:lnTo>
                  <a:pt x="84" y="305"/>
                </a:lnTo>
                <a:lnTo>
                  <a:pt x="82" y="301"/>
                </a:lnTo>
                <a:lnTo>
                  <a:pt x="80" y="294"/>
                </a:lnTo>
                <a:lnTo>
                  <a:pt x="78" y="286"/>
                </a:lnTo>
                <a:lnTo>
                  <a:pt x="76" y="281"/>
                </a:lnTo>
                <a:lnTo>
                  <a:pt x="74" y="277"/>
                </a:lnTo>
                <a:lnTo>
                  <a:pt x="72" y="271"/>
                </a:lnTo>
                <a:lnTo>
                  <a:pt x="69" y="264"/>
                </a:lnTo>
                <a:lnTo>
                  <a:pt x="68" y="259"/>
                </a:lnTo>
                <a:lnTo>
                  <a:pt x="67" y="257"/>
                </a:lnTo>
                <a:close/>
                <a:moveTo>
                  <a:pt x="145" y="0"/>
                </a:moveTo>
                <a:lnTo>
                  <a:pt x="155" y="1"/>
                </a:lnTo>
                <a:lnTo>
                  <a:pt x="162" y="3"/>
                </a:lnTo>
                <a:lnTo>
                  <a:pt x="167" y="5"/>
                </a:lnTo>
                <a:lnTo>
                  <a:pt x="172" y="9"/>
                </a:lnTo>
                <a:lnTo>
                  <a:pt x="176" y="15"/>
                </a:lnTo>
                <a:lnTo>
                  <a:pt x="182" y="27"/>
                </a:lnTo>
                <a:lnTo>
                  <a:pt x="183" y="50"/>
                </a:lnTo>
                <a:lnTo>
                  <a:pt x="183" y="51"/>
                </a:lnTo>
                <a:lnTo>
                  <a:pt x="182" y="52"/>
                </a:lnTo>
                <a:lnTo>
                  <a:pt x="182" y="54"/>
                </a:lnTo>
                <a:lnTo>
                  <a:pt x="183" y="55"/>
                </a:lnTo>
                <a:lnTo>
                  <a:pt x="188" y="55"/>
                </a:lnTo>
                <a:lnTo>
                  <a:pt x="189" y="59"/>
                </a:lnTo>
                <a:lnTo>
                  <a:pt x="189" y="65"/>
                </a:lnTo>
                <a:lnTo>
                  <a:pt x="188" y="71"/>
                </a:lnTo>
                <a:lnTo>
                  <a:pt x="186" y="76"/>
                </a:lnTo>
                <a:lnTo>
                  <a:pt x="184" y="79"/>
                </a:lnTo>
                <a:lnTo>
                  <a:pt x="181" y="80"/>
                </a:lnTo>
                <a:lnTo>
                  <a:pt x="179" y="81"/>
                </a:lnTo>
                <a:lnTo>
                  <a:pt x="177" y="81"/>
                </a:lnTo>
                <a:lnTo>
                  <a:pt x="177" y="84"/>
                </a:lnTo>
                <a:lnTo>
                  <a:pt x="176" y="86"/>
                </a:lnTo>
                <a:lnTo>
                  <a:pt x="176" y="89"/>
                </a:lnTo>
                <a:lnTo>
                  <a:pt x="175" y="93"/>
                </a:lnTo>
                <a:lnTo>
                  <a:pt x="174" y="96"/>
                </a:lnTo>
                <a:lnTo>
                  <a:pt x="174" y="99"/>
                </a:lnTo>
                <a:lnTo>
                  <a:pt x="173" y="101"/>
                </a:lnTo>
                <a:lnTo>
                  <a:pt x="173" y="117"/>
                </a:lnTo>
                <a:lnTo>
                  <a:pt x="174" y="119"/>
                </a:lnTo>
                <a:lnTo>
                  <a:pt x="176" y="122"/>
                </a:lnTo>
                <a:lnTo>
                  <a:pt x="179" y="123"/>
                </a:lnTo>
                <a:lnTo>
                  <a:pt x="181" y="125"/>
                </a:lnTo>
                <a:lnTo>
                  <a:pt x="183" y="126"/>
                </a:lnTo>
                <a:lnTo>
                  <a:pt x="184" y="127"/>
                </a:lnTo>
                <a:lnTo>
                  <a:pt x="185" y="127"/>
                </a:lnTo>
                <a:lnTo>
                  <a:pt x="188" y="128"/>
                </a:lnTo>
                <a:lnTo>
                  <a:pt x="195" y="130"/>
                </a:lnTo>
                <a:lnTo>
                  <a:pt x="205" y="133"/>
                </a:lnTo>
                <a:lnTo>
                  <a:pt x="217" y="137"/>
                </a:lnTo>
                <a:lnTo>
                  <a:pt x="230" y="140"/>
                </a:lnTo>
                <a:lnTo>
                  <a:pt x="242" y="143"/>
                </a:lnTo>
                <a:lnTo>
                  <a:pt x="252" y="146"/>
                </a:lnTo>
                <a:lnTo>
                  <a:pt x="259" y="150"/>
                </a:lnTo>
                <a:lnTo>
                  <a:pt x="263" y="155"/>
                </a:lnTo>
                <a:lnTo>
                  <a:pt x="265" y="161"/>
                </a:lnTo>
                <a:lnTo>
                  <a:pt x="267" y="173"/>
                </a:lnTo>
                <a:lnTo>
                  <a:pt x="269" y="179"/>
                </a:lnTo>
                <a:lnTo>
                  <a:pt x="271" y="186"/>
                </a:lnTo>
                <a:lnTo>
                  <a:pt x="273" y="195"/>
                </a:lnTo>
                <a:lnTo>
                  <a:pt x="275" y="206"/>
                </a:lnTo>
                <a:lnTo>
                  <a:pt x="277" y="216"/>
                </a:lnTo>
                <a:lnTo>
                  <a:pt x="278" y="227"/>
                </a:lnTo>
                <a:lnTo>
                  <a:pt x="279" y="233"/>
                </a:lnTo>
                <a:lnTo>
                  <a:pt x="279" y="238"/>
                </a:lnTo>
                <a:lnTo>
                  <a:pt x="280" y="243"/>
                </a:lnTo>
                <a:lnTo>
                  <a:pt x="281" y="250"/>
                </a:lnTo>
                <a:lnTo>
                  <a:pt x="283" y="257"/>
                </a:lnTo>
                <a:lnTo>
                  <a:pt x="284" y="261"/>
                </a:lnTo>
                <a:lnTo>
                  <a:pt x="286" y="265"/>
                </a:lnTo>
                <a:lnTo>
                  <a:pt x="287" y="268"/>
                </a:lnTo>
                <a:lnTo>
                  <a:pt x="288" y="269"/>
                </a:lnTo>
                <a:lnTo>
                  <a:pt x="288" y="273"/>
                </a:lnTo>
                <a:lnTo>
                  <a:pt x="289" y="280"/>
                </a:lnTo>
                <a:lnTo>
                  <a:pt x="291" y="289"/>
                </a:lnTo>
                <a:lnTo>
                  <a:pt x="293" y="301"/>
                </a:lnTo>
                <a:lnTo>
                  <a:pt x="294" y="308"/>
                </a:lnTo>
                <a:lnTo>
                  <a:pt x="294" y="340"/>
                </a:lnTo>
                <a:lnTo>
                  <a:pt x="296" y="350"/>
                </a:lnTo>
                <a:lnTo>
                  <a:pt x="296" y="356"/>
                </a:lnTo>
                <a:lnTo>
                  <a:pt x="294" y="360"/>
                </a:lnTo>
                <a:lnTo>
                  <a:pt x="292" y="361"/>
                </a:lnTo>
                <a:lnTo>
                  <a:pt x="291" y="363"/>
                </a:lnTo>
                <a:lnTo>
                  <a:pt x="291" y="378"/>
                </a:lnTo>
                <a:lnTo>
                  <a:pt x="290" y="381"/>
                </a:lnTo>
                <a:lnTo>
                  <a:pt x="289" y="388"/>
                </a:lnTo>
                <a:lnTo>
                  <a:pt x="287" y="398"/>
                </a:lnTo>
                <a:lnTo>
                  <a:pt x="283" y="421"/>
                </a:lnTo>
                <a:lnTo>
                  <a:pt x="281" y="430"/>
                </a:lnTo>
                <a:lnTo>
                  <a:pt x="280" y="435"/>
                </a:lnTo>
                <a:lnTo>
                  <a:pt x="279" y="438"/>
                </a:lnTo>
                <a:lnTo>
                  <a:pt x="278" y="439"/>
                </a:lnTo>
                <a:lnTo>
                  <a:pt x="277" y="441"/>
                </a:lnTo>
                <a:lnTo>
                  <a:pt x="275" y="441"/>
                </a:lnTo>
                <a:lnTo>
                  <a:pt x="269" y="444"/>
                </a:lnTo>
                <a:lnTo>
                  <a:pt x="266" y="448"/>
                </a:lnTo>
                <a:lnTo>
                  <a:pt x="264" y="456"/>
                </a:lnTo>
                <a:lnTo>
                  <a:pt x="262" y="465"/>
                </a:lnTo>
                <a:lnTo>
                  <a:pt x="261" y="472"/>
                </a:lnTo>
                <a:lnTo>
                  <a:pt x="261" y="484"/>
                </a:lnTo>
                <a:lnTo>
                  <a:pt x="260" y="494"/>
                </a:lnTo>
                <a:lnTo>
                  <a:pt x="260" y="506"/>
                </a:lnTo>
                <a:lnTo>
                  <a:pt x="259" y="516"/>
                </a:lnTo>
                <a:lnTo>
                  <a:pt x="257" y="534"/>
                </a:lnTo>
                <a:lnTo>
                  <a:pt x="256" y="546"/>
                </a:lnTo>
                <a:lnTo>
                  <a:pt x="255" y="560"/>
                </a:lnTo>
                <a:lnTo>
                  <a:pt x="254" y="573"/>
                </a:lnTo>
                <a:lnTo>
                  <a:pt x="254" y="586"/>
                </a:lnTo>
                <a:lnTo>
                  <a:pt x="253" y="595"/>
                </a:lnTo>
                <a:lnTo>
                  <a:pt x="253" y="625"/>
                </a:lnTo>
                <a:lnTo>
                  <a:pt x="252" y="630"/>
                </a:lnTo>
                <a:lnTo>
                  <a:pt x="249" y="637"/>
                </a:lnTo>
                <a:lnTo>
                  <a:pt x="245" y="645"/>
                </a:lnTo>
                <a:lnTo>
                  <a:pt x="239" y="652"/>
                </a:lnTo>
                <a:lnTo>
                  <a:pt x="231" y="658"/>
                </a:lnTo>
                <a:lnTo>
                  <a:pt x="225" y="663"/>
                </a:lnTo>
                <a:lnTo>
                  <a:pt x="218" y="672"/>
                </a:lnTo>
                <a:lnTo>
                  <a:pt x="209" y="683"/>
                </a:lnTo>
                <a:lnTo>
                  <a:pt x="201" y="695"/>
                </a:lnTo>
                <a:lnTo>
                  <a:pt x="192" y="707"/>
                </a:lnTo>
                <a:lnTo>
                  <a:pt x="185" y="718"/>
                </a:lnTo>
                <a:lnTo>
                  <a:pt x="179" y="727"/>
                </a:lnTo>
                <a:lnTo>
                  <a:pt x="180" y="732"/>
                </a:lnTo>
                <a:lnTo>
                  <a:pt x="181" y="739"/>
                </a:lnTo>
                <a:lnTo>
                  <a:pt x="183" y="748"/>
                </a:lnTo>
                <a:lnTo>
                  <a:pt x="184" y="757"/>
                </a:lnTo>
                <a:lnTo>
                  <a:pt x="185" y="763"/>
                </a:lnTo>
                <a:lnTo>
                  <a:pt x="185" y="767"/>
                </a:lnTo>
                <a:lnTo>
                  <a:pt x="187" y="785"/>
                </a:lnTo>
                <a:lnTo>
                  <a:pt x="188" y="787"/>
                </a:lnTo>
                <a:lnTo>
                  <a:pt x="190" y="793"/>
                </a:lnTo>
                <a:lnTo>
                  <a:pt x="191" y="804"/>
                </a:lnTo>
                <a:lnTo>
                  <a:pt x="193" y="824"/>
                </a:lnTo>
                <a:lnTo>
                  <a:pt x="194" y="832"/>
                </a:lnTo>
                <a:lnTo>
                  <a:pt x="194" y="836"/>
                </a:lnTo>
                <a:lnTo>
                  <a:pt x="193" y="837"/>
                </a:lnTo>
                <a:lnTo>
                  <a:pt x="193" y="839"/>
                </a:lnTo>
                <a:lnTo>
                  <a:pt x="192" y="841"/>
                </a:lnTo>
                <a:lnTo>
                  <a:pt x="192" y="844"/>
                </a:lnTo>
                <a:lnTo>
                  <a:pt x="193" y="847"/>
                </a:lnTo>
                <a:lnTo>
                  <a:pt x="194" y="849"/>
                </a:lnTo>
                <a:lnTo>
                  <a:pt x="194" y="883"/>
                </a:lnTo>
                <a:lnTo>
                  <a:pt x="193" y="886"/>
                </a:lnTo>
                <a:lnTo>
                  <a:pt x="191" y="887"/>
                </a:lnTo>
                <a:lnTo>
                  <a:pt x="190" y="889"/>
                </a:lnTo>
                <a:lnTo>
                  <a:pt x="188" y="889"/>
                </a:lnTo>
                <a:lnTo>
                  <a:pt x="184" y="891"/>
                </a:lnTo>
                <a:lnTo>
                  <a:pt x="181" y="894"/>
                </a:lnTo>
                <a:lnTo>
                  <a:pt x="179" y="897"/>
                </a:lnTo>
                <a:lnTo>
                  <a:pt x="171" y="905"/>
                </a:lnTo>
                <a:lnTo>
                  <a:pt x="131" y="905"/>
                </a:lnTo>
                <a:lnTo>
                  <a:pt x="130" y="902"/>
                </a:lnTo>
                <a:lnTo>
                  <a:pt x="130" y="896"/>
                </a:lnTo>
                <a:lnTo>
                  <a:pt x="131" y="891"/>
                </a:lnTo>
                <a:lnTo>
                  <a:pt x="131" y="888"/>
                </a:lnTo>
                <a:lnTo>
                  <a:pt x="132" y="887"/>
                </a:lnTo>
                <a:lnTo>
                  <a:pt x="135" y="883"/>
                </a:lnTo>
                <a:lnTo>
                  <a:pt x="138" y="878"/>
                </a:lnTo>
                <a:lnTo>
                  <a:pt x="141" y="874"/>
                </a:lnTo>
                <a:lnTo>
                  <a:pt x="145" y="868"/>
                </a:lnTo>
                <a:lnTo>
                  <a:pt x="150" y="863"/>
                </a:lnTo>
                <a:lnTo>
                  <a:pt x="154" y="857"/>
                </a:lnTo>
                <a:lnTo>
                  <a:pt x="158" y="852"/>
                </a:lnTo>
                <a:lnTo>
                  <a:pt x="159" y="850"/>
                </a:lnTo>
                <a:lnTo>
                  <a:pt x="159" y="843"/>
                </a:lnTo>
                <a:lnTo>
                  <a:pt x="136" y="842"/>
                </a:lnTo>
                <a:lnTo>
                  <a:pt x="131" y="797"/>
                </a:lnTo>
                <a:lnTo>
                  <a:pt x="129" y="798"/>
                </a:lnTo>
                <a:lnTo>
                  <a:pt x="128" y="800"/>
                </a:lnTo>
                <a:lnTo>
                  <a:pt x="125" y="803"/>
                </a:lnTo>
                <a:lnTo>
                  <a:pt x="123" y="804"/>
                </a:lnTo>
                <a:lnTo>
                  <a:pt x="119" y="804"/>
                </a:lnTo>
                <a:lnTo>
                  <a:pt x="118" y="803"/>
                </a:lnTo>
                <a:lnTo>
                  <a:pt x="115" y="802"/>
                </a:lnTo>
                <a:lnTo>
                  <a:pt x="112" y="800"/>
                </a:lnTo>
                <a:lnTo>
                  <a:pt x="109" y="812"/>
                </a:lnTo>
                <a:lnTo>
                  <a:pt x="108" y="822"/>
                </a:lnTo>
                <a:lnTo>
                  <a:pt x="107" y="831"/>
                </a:lnTo>
                <a:lnTo>
                  <a:pt x="107" y="837"/>
                </a:lnTo>
                <a:lnTo>
                  <a:pt x="108" y="844"/>
                </a:lnTo>
                <a:lnTo>
                  <a:pt x="109" y="854"/>
                </a:lnTo>
                <a:lnTo>
                  <a:pt x="111" y="868"/>
                </a:lnTo>
                <a:lnTo>
                  <a:pt x="114" y="880"/>
                </a:lnTo>
                <a:lnTo>
                  <a:pt x="116" y="887"/>
                </a:lnTo>
                <a:lnTo>
                  <a:pt x="115" y="892"/>
                </a:lnTo>
                <a:lnTo>
                  <a:pt x="113" y="895"/>
                </a:lnTo>
                <a:lnTo>
                  <a:pt x="111" y="897"/>
                </a:lnTo>
                <a:lnTo>
                  <a:pt x="107" y="899"/>
                </a:lnTo>
                <a:lnTo>
                  <a:pt x="102" y="899"/>
                </a:lnTo>
                <a:lnTo>
                  <a:pt x="96" y="895"/>
                </a:lnTo>
                <a:lnTo>
                  <a:pt x="89" y="889"/>
                </a:lnTo>
                <a:lnTo>
                  <a:pt x="81" y="882"/>
                </a:lnTo>
                <a:lnTo>
                  <a:pt x="75" y="874"/>
                </a:lnTo>
                <a:lnTo>
                  <a:pt x="71" y="867"/>
                </a:lnTo>
                <a:lnTo>
                  <a:pt x="67" y="852"/>
                </a:lnTo>
                <a:lnTo>
                  <a:pt x="66" y="838"/>
                </a:lnTo>
                <a:lnTo>
                  <a:pt x="66" y="817"/>
                </a:lnTo>
                <a:lnTo>
                  <a:pt x="65" y="811"/>
                </a:lnTo>
                <a:lnTo>
                  <a:pt x="63" y="808"/>
                </a:lnTo>
                <a:lnTo>
                  <a:pt x="62" y="807"/>
                </a:lnTo>
                <a:lnTo>
                  <a:pt x="55" y="810"/>
                </a:lnTo>
                <a:lnTo>
                  <a:pt x="47" y="787"/>
                </a:lnTo>
                <a:lnTo>
                  <a:pt x="46" y="775"/>
                </a:lnTo>
                <a:lnTo>
                  <a:pt x="47" y="774"/>
                </a:lnTo>
                <a:lnTo>
                  <a:pt x="51" y="772"/>
                </a:lnTo>
                <a:lnTo>
                  <a:pt x="55" y="768"/>
                </a:lnTo>
                <a:lnTo>
                  <a:pt x="61" y="763"/>
                </a:lnTo>
                <a:lnTo>
                  <a:pt x="64" y="760"/>
                </a:lnTo>
                <a:lnTo>
                  <a:pt x="69" y="757"/>
                </a:lnTo>
                <a:lnTo>
                  <a:pt x="75" y="755"/>
                </a:lnTo>
                <a:lnTo>
                  <a:pt x="81" y="752"/>
                </a:lnTo>
                <a:lnTo>
                  <a:pt x="87" y="744"/>
                </a:lnTo>
                <a:lnTo>
                  <a:pt x="92" y="738"/>
                </a:lnTo>
                <a:lnTo>
                  <a:pt x="98" y="731"/>
                </a:lnTo>
                <a:lnTo>
                  <a:pt x="105" y="723"/>
                </a:lnTo>
                <a:lnTo>
                  <a:pt x="111" y="716"/>
                </a:lnTo>
                <a:lnTo>
                  <a:pt x="116" y="710"/>
                </a:lnTo>
                <a:lnTo>
                  <a:pt x="118" y="701"/>
                </a:lnTo>
                <a:lnTo>
                  <a:pt x="117" y="690"/>
                </a:lnTo>
                <a:lnTo>
                  <a:pt x="116" y="676"/>
                </a:lnTo>
                <a:lnTo>
                  <a:pt x="114" y="661"/>
                </a:lnTo>
                <a:lnTo>
                  <a:pt x="111" y="648"/>
                </a:lnTo>
                <a:lnTo>
                  <a:pt x="109" y="637"/>
                </a:lnTo>
                <a:lnTo>
                  <a:pt x="107" y="630"/>
                </a:lnTo>
                <a:lnTo>
                  <a:pt x="106" y="627"/>
                </a:lnTo>
                <a:lnTo>
                  <a:pt x="106" y="624"/>
                </a:lnTo>
                <a:lnTo>
                  <a:pt x="105" y="616"/>
                </a:lnTo>
                <a:lnTo>
                  <a:pt x="104" y="605"/>
                </a:lnTo>
                <a:lnTo>
                  <a:pt x="102" y="594"/>
                </a:lnTo>
                <a:lnTo>
                  <a:pt x="101" y="583"/>
                </a:lnTo>
                <a:lnTo>
                  <a:pt x="100" y="576"/>
                </a:lnTo>
                <a:lnTo>
                  <a:pt x="98" y="570"/>
                </a:lnTo>
                <a:lnTo>
                  <a:pt x="96" y="563"/>
                </a:lnTo>
                <a:lnTo>
                  <a:pt x="92" y="547"/>
                </a:lnTo>
                <a:lnTo>
                  <a:pt x="91" y="542"/>
                </a:lnTo>
                <a:lnTo>
                  <a:pt x="90" y="540"/>
                </a:lnTo>
                <a:lnTo>
                  <a:pt x="90" y="537"/>
                </a:lnTo>
                <a:lnTo>
                  <a:pt x="88" y="530"/>
                </a:lnTo>
                <a:lnTo>
                  <a:pt x="87" y="519"/>
                </a:lnTo>
                <a:lnTo>
                  <a:pt x="85" y="508"/>
                </a:lnTo>
                <a:lnTo>
                  <a:pt x="83" y="498"/>
                </a:lnTo>
                <a:lnTo>
                  <a:pt x="81" y="490"/>
                </a:lnTo>
                <a:lnTo>
                  <a:pt x="79" y="484"/>
                </a:lnTo>
                <a:lnTo>
                  <a:pt x="75" y="476"/>
                </a:lnTo>
                <a:lnTo>
                  <a:pt x="71" y="467"/>
                </a:lnTo>
                <a:lnTo>
                  <a:pt x="68" y="460"/>
                </a:lnTo>
                <a:lnTo>
                  <a:pt x="64" y="452"/>
                </a:lnTo>
                <a:lnTo>
                  <a:pt x="52" y="440"/>
                </a:lnTo>
                <a:lnTo>
                  <a:pt x="51" y="441"/>
                </a:lnTo>
                <a:lnTo>
                  <a:pt x="47" y="443"/>
                </a:lnTo>
                <a:lnTo>
                  <a:pt x="44" y="444"/>
                </a:lnTo>
                <a:lnTo>
                  <a:pt x="42" y="444"/>
                </a:lnTo>
                <a:lnTo>
                  <a:pt x="39" y="441"/>
                </a:lnTo>
                <a:lnTo>
                  <a:pt x="36" y="434"/>
                </a:lnTo>
                <a:lnTo>
                  <a:pt x="30" y="418"/>
                </a:lnTo>
                <a:lnTo>
                  <a:pt x="27" y="409"/>
                </a:lnTo>
                <a:lnTo>
                  <a:pt x="10" y="370"/>
                </a:lnTo>
                <a:lnTo>
                  <a:pt x="5" y="348"/>
                </a:lnTo>
                <a:lnTo>
                  <a:pt x="5" y="346"/>
                </a:lnTo>
                <a:lnTo>
                  <a:pt x="4" y="340"/>
                </a:lnTo>
                <a:lnTo>
                  <a:pt x="2" y="332"/>
                </a:lnTo>
                <a:lnTo>
                  <a:pt x="0" y="326"/>
                </a:lnTo>
                <a:lnTo>
                  <a:pt x="0" y="320"/>
                </a:lnTo>
                <a:lnTo>
                  <a:pt x="1" y="311"/>
                </a:lnTo>
                <a:lnTo>
                  <a:pt x="3" y="304"/>
                </a:lnTo>
                <a:lnTo>
                  <a:pt x="5" y="298"/>
                </a:lnTo>
                <a:lnTo>
                  <a:pt x="7" y="291"/>
                </a:lnTo>
                <a:lnTo>
                  <a:pt x="9" y="281"/>
                </a:lnTo>
                <a:lnTo>
                  <a:pt x="11" y="269"/>
                </a:lnTo>
                <a:lnTo>
                  <a:pt x="14" y="258"/>
                </a:lnTo>
                <a:lnTo>
                  <a:pt x="16" y="250"/>
                </a:lnTo>
                <a:lnTo>
                  <a:pt x="18" y="241"/>
                </a:lnTo>
                <a:lnTo>
                  <a:pt x="19" y="228"/>
                </a:lnTo>
                <a:lnTo>
                  <a:pt x="20" y="215"/>
                </a:lnTo>
                <a:lnTo>
                  <a:pt x="20" y="206"/>
                </a:lnTo>
                <a:lnTo>
                  <a:pt x="21" y="199"/>
                </a:lnTo>
                <a:lnTo>
                  <a:pt x="24" y="192"/>
                </a:lnTo>
                <a:lnTo>
                  <a:pt x="26" y="185"/>
                </a:lnTo>
                <a:lnTo>
                  <a:pt x="27" y="181"/>
                </a:lnTo>
                <a:lnTo>
                  <a:pt x="28" y="179"/>
                </a:lnTo>
                <a:lnTo>
                  <a:pt x="28" y="178"/>
                </a:lnTo>
                <a:lnTo>
                  <a:pt x="30" y="174"/>
                </a:lnTo>
                <a:lnTo>
                  <a:pt x="30" y="167"/>
                </a:lnTo>
                <a:lnTo>
                  <a:pt x="32" y="163"/>
                </a:lnTo>
                <a:lnTo>
                  <a:pt x="38" y="159"/>
                </a:lnTo>
                <a:lnTo>
                  <a:pt x="45" y="156"/>
                </a:lnTo>
                <a:lnTo>
                  <a:pt x="76" y="146"/>
                </a:lnTo>
                <a:lnTo>
                  <a:pt x="78" y="145"/>
                </a:lnTo>
                <a:lnTo>
                  <a:pt x="83" y="143"/>
                </a:lnTo>
                <a:lnTo>
                  <a:pt x="89" y="141"/>
                </a:lnTo>
                <a:lnTo>
                  <a:pt x="96" y="138"/>
                </a:lnTo>
                <a:lnTo>
                  <a:pt x="100" y="136"/>
                </a:lnTo>
                <a:lnTo>
                  <a:pt x="105" y="132"/>
                </a:lnTo>
                <a:lnTo>
                  <a:pt x="113" y="126"/>
                </a:lnTo>
                <a:lnTo>
                  <a:pt x="115" y="122"/>
                </a:lnTo>
                <a:lnTo>
                  <a:pt x="116" y="118"/>
                </a:lnTo>
                <a:lnTo>
                  <a:pt x="114" y="106"/>
                </a:lnTo>
                <a:lnTo>
                  <a:pt x="112" y="102"/>
                </a:lnTo>
                <a:lnTo>
                  <a:pt x="111" y="97"/>
                </a:lnTo>
                <a:lnTo>
                  <a:pt x="110" y="90"/>
                </a:lnTo>
                <a:lnTo>
                  <a:pt x="110" y="81"/>
                </a:lnTo>
                <a:lnTo>
                  <a:pt x="104" y="78"/>
                </a:lnTo>
                <a:lnTo>
                  <a:pt x="101" y="73"/>
                </a:lnTo>
                <a:lnTo>
                  <a:pt x="99" y="67"/>
                </a:lnTo>
                <a:lnTo>
                  <a:pt x="98" y="62"/>
                </a:lnTo>
                <a:lnTo>
                  <a:pt x="98" y="60"/>
                </a:lnTo>
                <a:lnTo>
                  <a:pt x="99" y="58"/>
                </a:lnTo>
                <a:lnTo>
                  <a:pt x="100" y="58"/>
                </a:lnTo>
                <a:lnTo>
                  <a:pt x="102" y="57"/>
                </a:lnTo>
                <a:lnTo>
                  <a:pt x="105" y="57"/>
                </a:lnTo>
                <a:lnTo>
                  <a:pt x="105" y="54"/>
                </a:lnTo>
                <a:lnTo>
                  <a:pt x="104" y="48"/>
                </a:lnTo>
                <a:lnTo>
                  <a:pt x="103" y="40"/>
                </a:lnTo>
                <a:lnTo>
                  <a:pt x="102" y="34"/>
                </a:lnTo>
                <a:lnTo>
                  <a:pt x="102" y="30"/>
                </a:lnTo>
                <a:lnTo>
                  <a:pt x="104" y="25"/>
                </a:lnTo>
                <a:lnTo>
                  <a:pt x="108" y="20"/>
                </a:lnTo>
                <a:lnTo>
                  <a:pt x="113" y="15"/>
                </a:lnTo>
                <a:lnTo>
                  <a:pt x="119" y="8"/>
                </a:lnTo>
                <a:lnTo>
                  <a:pt x="126" y="3"/>
                </a:lnTo>
                <a:lnTo>
                  <a:pt x="136" y="1"/>
                </a:lnTo>
                <a:lnTo>
                  <a:pt x="145" y="0"/>
                </a:lnTo>
                <a:close/>
              </a:path>
            </a:pathLst>
          </a:custGeom>
          <a:solidFill>
            <a:srgbClr val="9DAC6E"/>
          </a:solidFill>
          <a:ln w="0">
            <a:noFill/>
            <a:prstDash val="solid"/>
            <a:round/>
          </a:ln>
          <a:effectLst/>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800" u="none">
              <a:ln>
                <a:noFill/>
              </a:ln>
              <a:solidFill>
                <a:prstClr val="black"/>
              </a:solidFill>
              <a:effectLst/>
              <a:uLnTx/>
              <a:uFillTx/>
              <a:latin typeface="Open Sans"/>
            </a:endParaRPr>
          </a:p>
        </p:txBody>
      </p:sp>
      <p:sp>
        <p:nvSpPr>
          <p:cNvPr id="6" name="Freeform 171">
            <a:extLst>
              <a:ext uri="{FF2B5EF4-FFF2-40B4-BE49-F238E27FC236}">
                <a16:creationId xmlns:a16="http://schemas.microsoft.com/office/drawing/2014/main" id="{9DACAAB1-C545-49B5-8391-BB40A7CB0D91}"/>
              </a:ext>
            </a:extLst>
          </p:cNvPr>
          <p:cNvSpPr>
            <a:spLocks noEditPoints="1"/>
          </p:cNvSpPr>
          <p:nvPr/>
        </p:nvSpPr>
        <p:spPr bwMode="auto">
          <a:xfrm>
            <a:off x="6749095" y="1709154"/>
            <a:ext cx="488212" cy="418466"/>
          </a:xfrm>
          <a:custGeom>
            <a:gdLst>
              <a:gd fmla="*/ 169 w 169" name="T0"/>
              <a:gd fmla="*/ 40 h 145" name="T1"/>
              <a:gd fmla="*/ 169 w 169" name="T2"/>
              <a:gd fmla="*/ 76 h 145" name="T3"/>
              <a:gd fmla="*/ 0 w 169" name="T4"/>
              <a:gd fmla="*/ 76 h 145" name="T5"/>
              <a:gd fmla="*/ 0 w 169" name="T6"/>
              <a:gd fmla="*/ 40 h 145" name="T7"/>
              <a:gd fmla="*/ 4 w 169" name="T8"/>
              <a:gd fmla="*/ 29 h 145" name="T9"/>
              <a:gd fmla="*/ 15 w 169" name="T10"/>
              <a:gd fmla="*/ 24 h 145" name="T11"/>
              <a:gd fmla="*/ 48 w 169" name="T12"/>
              <a:gd fmla="*/ 24 h 145" name="T13"/>
              <a:gd fmla="*/ 48 w 169" name="T14"/>
              <a:gd fmla="*/ 9 h 145" name="T15"/>
              <a:gd fmla="*/ 51 w 169" name="T16"/>
              <a:gd fmla="*/ 3 h 145" name="T17"/>
              <a:gd fmla="*/ 57 w 169" name="T18"/>
              <a:gd fmla="*/ 0 h 145" name="T19"/>
              <a:gd fmla="*/ 112 w 169" name="T20"/>
              <a:gd fmla="*/ 0 h 145" name="T21"/>
              <a:gd fmla="*/ 118 w 169" name="T22"/>
              <a:gd fmla="*/ 3 h 145" name="T23"/>
              <a:gd fmla="*/ 121 w 169" name="T24"/>
              <a:gd fmla="*/ 9 h 145" name="T25"/>
              <a:gd fmla="*/ 121 w 169" name="T26"/>
              <a:gd fmla="*/ 24 h 145" name="T27"/>
              <a:gd fmla="*/ 154 w 169" name="T28"/>
              <a:gd fmla="*/ 24 h 145" name="T29"/>
              <a:gd fmla="*/ 165 w 169" name="T30"/>
              <a:gd fmla="*/ 29 h 145" name="T31"/>
              <a:gd fmla="*/ 169 w 169" name="T32"/>
              <a:gd fmla="*/ 40 h 145" name="T33"/>
              <a:gd fmla="*/ 169 w 169" name="T34"/>
              <a:gd fmla="*/ 85 h 145" name="T35"/>
              <a:gd fmla="*/ 169 w 169" name="T36"/>
              <a:gd fmla="*/ 130 h 145" name="T37"/>
              <a:gd fmla="*/ 165 w 169" name="T38"/>
              <a:gd fmla="*/ 141 h 145" name="T39"/>
              <a:gd fmla="*/ 154 w 169" name="T40"/>
              <a:gd fmla="*/ 145 h 145" name="T41"/>
              <a:gd fmla="*/ 15 w 169" name="T42"/>
              <a:gd fmla="*/ 145 h 145" name="T43"/>
              <a:gd fmla="*/ 4 w 169" name="T44"/>
              <a:gd fmla="*/ 141 h 145" name="T45"/>
              <a:gd fmla="*/ 0 w 169" name="T46"/>
              <a:gd fmla="*/ 130 h 145" name="T47"/>
              <a:gd fmla="*/ 0 w 169" name="T48"/>
              <a:gd fmla="*/ 85 h 145" name="T49"/>
              <a:gd fmla="*/ 63 w 169" name="T50"/>
              <a:gd fmla="*/ 85 h 145" name="T51"/>
              <a:gd fmla="*/ 63 w 169" name="T52"/>
              <a:gd fmla="*/ 100 h 145" name="T53"/>
              <a:gd fmla="*/ 65 w 169" name="T54"/>
              <a:gd fmla="*/ 104 h 145" name="T55"/>
              <a:gd fmla="*/ 69 w 169" name="T56"/>
              <a:gd fmla="*/ 106 h 145" name="T57"/>
              <a:gd fmla="*/ 100 w 169" name="T58"/>
              <a:gd fmla="*/ 106 h 145" name="T59"/>
              <a:gd fmla="*/ 104 w 169" name="T60"/>
              <a:gd fmla="*/ 104 h 145" name="T61"/>
              <a:gd fmla="*/ 106 w 169" name="T62"/>
              <a:gd fmla="*/ 100 h 145" name="T63"/>
              <a:gd fmla="*/ 106 w 169" name="T64"/>
              <a:gd fmla="*/ 85 h 145" name="T65"/>
              <a:gd fmla="*/ 169 w 169" name="T66"/>
              <a:gd fmla="*/ 85 h 145" name="T67"/>
              <a:gd fmla="*/ 60 w 169" name="T68"/>
              <a:gd fmla="*/ 24 h 145" name="T69"/>
              <a:gd fmla="*/ 109 w 169" name="T70"/>
              <a:gd fmla="*/ 24 h 145" name="T71"/>
              <a:gd fmla="*/ 109 w 169" name="T72"/>
              <a:gd fmla="*/ 12 h 145" name="T73"/>
              <a:gd fmla="*/ 60 w 169" name="T74"/>
              <a:gd fmla="*/ 12 h 145" name="T75"/>
              <a:gd fmla="*/ 60 w 169" name="T76"/>
              <a:gd fmla="*/ 24 h 145" name="T77"/>
              <a:gd fmla="*/ 97 w 169" name="T78"/>
              <a:gd fmla="*/ 85 h 145" name="T79"/>
              <a:gd fmla="*/ 97 w 169" name="T80"/>
              <a:gd fmla="*/ 97 h 145" name="T81"/>
              <a:gd fmla="*/ 72 w 169" name="T82"/>
              <a:gd fmla="*/ 97 h 145" name="T83"/>
              <a:gd fmla="*/ 72 w 169" name="T84"/>
              <a:gd fmla="*/ 85 h 145" name="T85"/>
              <a:gd fmla="*/ 97 w 169" name="T86"/>
              <a:gd fmla="*/ 85 h 145" name="T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b="b" l="0" r="r" t="0"/>
            <a:pathLst>
              <a:path h="145" w="169">
                <a:moveTo>
                  <a:pt x="169" y="40"/>
                </a:moveTo>
                <a:cubicBezTo>
                  <a:pt x="169" y="76"/>
                  <a:pt x="169" y="76"/>
                  <a:pt x="169" y="76"/>
                </a:cubicBezTo>
                <a:cubicBezTo>
                  <a:pt x="0" y="76"/>
                  <a:pt x="0" y="76"/>
                  <a:pt x="0" y="76"/>
                </a:cubicBezTo>
                <a:cubicBezTo>
                  <a:pt x="0" y="40"/>
                  <a:pt x="0" y="40"/>
                  <a:pt x="0" y="40"/>
                </a:cubicBezTo>
                <a:cubicBezTo>
                  <a:pt x="0" y="35"/>
                  <a:pt x="1" y="32"/>
                  <a:pt x="4" y="29"/>
                </a:cubicBezTo>
                <a:cubicBezTo>
                  <a:pt x="7" y="26"/>
                  <a:pt x="11" y="24"/>
                  <a:pt x="15" y="24"/>
                </a:cubicBezTo>
                <a:cubicBezTo>
                  <a:pt x="48" y="24"/>
                  <a:pt x="48" y="24"/>
                  <a:pt x="48" y="24"/>
                </a:cubicBezTo>
                <a:cubicBezTo>
                  <a:pt x="48" y="9"/>
                  <a:pt x="48" y="9"/>
                  <a:pt x="48" y="9"/>
                </a:cubicBezTo>
                <a:cubicBezTo>
                  <a:pt x="48" y="7"/>
                  <a:pt x="49" y="5"/>
                  <a:pt x="51" y="3"/>
                </a:cubicBezTo>
                <a:cubicBezTo>
                  <a:pt x="53" y="1"/>
                  <a:pt x="55" y="0"/>
                  <a:pt x="57" y="0"/>
                </a:cubicBezTo>
                <a:cubicBezTo>
                  <a:pt x="112" y="0"/>
                  <a:pt x="112" y="0"/>
                  <a:pt x="112" y="0"/>
                </a:cubicBezTo>
                <a:cubicBezTo>
                  <a:pt x="114" y="0"/>
                  <a:pt x="116" y="1"/>
                  <a:pt x="118" y="3"/>
                </a:cubicBezTo>
                <a:cubicBezTo>
                  <a:pt x="120" y="5"/>
                  <a:pt x="121" y="7"/>
                  <a:pt x="121" y="9"/>
                </a:cubicBezTo>
                <a:cubicBezTo>
                  <a:pt x="121" y="24"/>
                  <a:pt x="121" y="24"/>
                  <a:pt x="121" y="24"/>
                </a:cubicBezTo>
                <a:cubicBezTo>
                  <a:pt x="154" y="24"/>
                  <a:pt x="154" y="24"/>
                  <a:pt x="154" y="24"/>
                </a:cubicBezTo>
                <a:cubicBezTo>
                  <a:pt x="158" y="24"/>
                  <a:pt x="162" y="26"/>
                  <a:pt x="165" y="29"/>
                </a:cubicBezTo>
                <a:cubicBezTo>
                  <a:pt x="168" y="32"/>
                  <a:pt x="169" y="35"/>
                  <a:pt x="169" y="40"/>
                </a:cubicBezTo>
                <a:close/>
                <a:moveTo>
                  <a:pt x="169" y="85"/>
                </a:moveTo>
                <a:cubicBezTo>
                  <a:pt x="169" y="130"/>
                  <a:pt x="169" y="130"/>
                  <a:pt x="169" y="130"/>
                </a:cubicBezTo>
                <a:cubicBezTo>
                  <a:pt x="169" y="134"/>
                  <a:pt x="168" y="138"/>
                  <a:pt x="165" y="141"/>
                </a:cubicBezTo>
                <a:cubicBezTo>
                  <a:pt x="162" y="144"/>
                  <a:pt x="158" y="145"/>
                  <a:pt x="154" y="145"/>
                </a:cubicBezTo>
                <a:cubicBezTo>
                  <a:pt x="15" y="145"/>
                  <a:pt x="15" y="145"/>
                  <a:pt x="15" y="145"/>
                </a:cubicBezTo>
                <a:cubicBezTo>
                  <a:pt x="11" y="145"/>
                  <a:pt x="7" y="144"/>
                  <a:pt x="4" y="141"/>
                </a:cubicBezTo>
                <a:cubicBezTo>
                  <a:pt x="1" y="138"/>
                  <a:pt x="0" y="134"/>
                  <a:pt x="0" y="130"/>
                </a:cubicBezTo>
                <a:cubicBezTo>
                  <a:pt x="0" y="85"/>
                  <a:pt x="0" y="85"/>
                  <a:pt x="0" y="85"/>
                </a:cubicBezTo>
                <a:cubicBezTo>
                  <a:pt x="63" y="85"/>
                  <a:pt x="63" y="85"/>
                  <a:pt x="63" y="85"/>
                </a:cubicBezTo>
                <a:cubicBezTo>
                  <a:pt x="63" y="100"/>
                  <a:pt x="63" y="100"/>
                  <a:pt x="63" y="100"/>
                </a:cubicBezTo>
                <a:cubicBezTo>
                  <a:pt x="63" y="102"/>
                  <a:pt x="64" y="103"/>
                  <a:pt x="65" y="104"/>
                </a:cubicBezTo>
                <a:cubicBezTo>
                  <a:pt x="66" y="106"/>
                  <a:pt x="68" y="106"/>
                  <a:pt x="69" y="106"/>
                </a:cubicBezTo>
                <a:cubicBezTo>
                  <a:pt x="100" y="106"/>
                  <a:pt x="100" y="106"/>
                  <a:pt x="100" y="106"/>
                </a:cubicBezTo>
                <a:cubicBezTo>
                  <a:pt x="101" y="106"/>
                  <a:pt x="103" y="106"/>
                  <a:pt x="104" y="104"/>
                </a:cubicBezTo>
                <a:cubicBezTo>
                  <a:pt x="105" y="103"/>
                  <a:pt x="106" y="102"/>
                  <a:pt x="106" y="100"/>
                </a:cubicBezTo>
                <a:cubicBezTo>
                  <a:pt x="106" y="85"/>
                  <a:pt x="106" y="85"/>
                  <a:pt x="106" y="85"/>
                </a:cubicBezTo>
                <a:lnTo>
                  <a:pt x="169" y="85"/>
                </a:lnTo>
                <a:close/>
                <a:moveTo>
                  <a:pt x="60" y="24"/>
                </a:moveTo>
                <a:cubicBezTo>
                  <a:pt x="109" y="24"/>
                  <a:pt x="109" y="24"/>
                  <a:pt x="109" y="24"/>
                </a:cubicBezTo>
                <a:cubicBezTo>
                  <a:pt x="109" y="12"/>
                  <a:pt x="109" y="12"/>
                  <a:pt x="109" y="12"/>
                </a:cubicBezTo>
                <a:cubicBezTo>
                  <a:pt x="60" y="12"/>
                  <a:pt x="60" y="12"/>
                  <a:pt x="60" y="12"/>
                </a:cubicBezTo>
                <a:lnTo>
                  <a:pt x="60" y="24"/>
                </a:lnTo>
                <a:close/>
                <a:moveTo>
                  <a:pt x="97" y="85"/>
                </a:moveTo>
                <a:cubicBezTo>
                  <a:pt x="97" y="97"/>
                  <a:pt x="97" y="97"/>
                  <a:pt x="97" y="97"/>
                </a:cubicBezTo>
                <a:cubicBezTo>
                  <a:pt x="72" y="97"/>
                  <a:pt x="72" y="97"/>
                  <a:pt x="72" y="97"/>
                </a:cubicBezTo>
                <a:cubicBezTo>
                  <a:pt x="72" y="85"/>
                  <a:pt x="72" y="85"/>
                  <a:pt x="72" y="85"/>
                </a:cubicBezTo>
                <a:lnTo>
                  <a:pt x="97" y="85"/>
                </a:lnTo>
                <a:close/>
              </a:path>
            </a:pathLst>
          </a:custGeom>
          <a:solidFill>
            <a:srgbClr val="9DAC6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lang="en-US" noProof="0" normalizeH="0" spc="0" strike="noStrike" sz="1800" u="none">
              <a:ln>
                <a:noFill/>
              </a:ln>
              <a:solidFill>
                <a:schemeClr val="bg1">
                  <a:lumMod val="50000"/>
                </a:schemeClr>
              </a:solidFill>
              <a:effectLst/>
              <a:uLnTx/>
              <a:uFillTx/>
              <a:latin charset="-122" panose="020b0503020204020204" pitchFamily="34" typeface="微软雅黑"/>
              <a:ea charset="-122" panose="020b0503020204020204" pitchFamily="34" typeface="微软雅黑"/>
              <a:cs typeface="+mn-cs"/>
              <a:sym typeface="+mn-lt"/>
            </a:endParaRPr>
          </a:p>
        </p:txBody>
      </p:sp>
      <p:sp>
        <p:nvSpPr>
          <p:cNvPr id="7" name="TextBox 23">
            <a:extLst>
              <a:ext uri="{FF2B5EF4-FFF2-40B4-BE49-F238E27FC236}">
                <a16:creationId xmlns:a16="http://schemas.microsoft.com/office/drawing/2014/main" id="{AD2F262F-1725-4F09-B953-24A7F0464223}"/>
              </a:ext>
            </a:extLst>
          </p:cNvPr>
          <p:cNvSpPr txBox="1"/>
          <p:nvPr/>
        </p:nvSpPr>
        <p:spPr>
          <a:xfrm>
            <a:off x="7350670" y="1652160"/>
            <a:ext cx="1707519" cy="527304"/>
          </a:xfrm>
          <a:prstGeom prst="rect">
            <a:avLst/>
          </a:prstGeom>
          <a:noFill/>
        </p:spPr>
        <p:txBody>
          <a:bodyPr rtlCol="0" wrap="square">
            <a:spAutoFit/>
          </a:bodyPr>
          <a:lstStyle/>
          <a:p>
            <a:pPr algn="l" defTabSz="914400" eaLnBrk="1" fontAlgn="auto" hangingPunct="1" indent="0" latinLnBrk="0" lvl="0" marL="0" marR="0" rtl="0">
              <a:lnSpc>
                <a:spcPct val="130000"/>
              </a:lnSpc>
              <a:spcBef>
                <a:spcPct val="0"/>
              </a:spcBef>
              <a:spcAft>
                <a:spcPct val="0"/>
              </a:spcAft>
              <a:buClrTx/>
              <a:buSzTx/>
              <a:buFontTx/>
              <a:buNone/>
              <a:defRPr/>
            </a:pPr>
            <a:r>
              <a:rPr b="1" baseline="0" cap="none" i="0" kern="1200" kumimoji="0" lang="en-US" noProof="0" normalizeH="0" spc="0" strike="noStrike" sz="1100" u="none">
                <a:ln>
                  <a:noFill/>
                </a:ln>
                <a:solidFill>
                  <a:schemeClr val="bg1">
                    <a:lumMod val="50000"/>
                  </a:schemeClr>
                </a:solidFill>
                <a:effectLst/>
                <a:uLnTx/>
                <a:uFillTx/>
                <a:latin charset="-122" panose="020b0503020204020204" pitchFamily="34" typeface="微软雅黑"/>
                <a:ea charset="-122" panose="020b0503020204020204" pitchFamily="34" typeface="微软雅黑"/>
                <a:cs typeface="+mn-cs"/>
                <a:sym typeface="+mn-lt"/>
              </a:rPr>
              <a:t>Professional Business</a:t>
            </a:r>
          </a:p>
          <a:p>
            <a:pPr algn="l" defTabSz="914400" eaLnBrk="1" fontAlgn="auto" hangingPunct="1" indent="0" latinLnBrk="0" lvl="0" marL="0" marR="0" rtl="0">
              <a:lnSpc>
                <a:spcPct val="130000"/>
              </a:lnSpc>
              <a:spcBef>
                <a:spcPct val="0"/>
              </a:spcBef>
              <a:spcAft>
                <a:spcPct val="0"/>
              </a:spcAft>
              <a:buClrTx/>
              <a:buSzTx/>
              <a:buFontTx/>
              <a:buNone/>
              <a:defRPr/>
            </a:pPr>
            <a:r>
              <a:rPr b="1" baseline="0" cap="none" i="0" kern="1200" kumimoji="0" lang="en-US" noProof="0" normalizeH="0" spc="0" strike="noStrike" sz="1100" u="none">
                <a:ln>
                  <a:noFill/>
                </a:ln>
                <a:solidFill>
                  <a:schemeClr val="bg1">
                    <a:lumMod val="50000"/>
                  </a:schemeClr>
                </a:solidFill>
                <a:effectLst/>
                <a:uLnTx/>
                <a:uFillTx/>
                <a:latin charset="-122" panose="020b0503020204020204" pitchFamily="34" typeface="微软雅黑"/>
                <a:ea charset="-122" panose="020b0503020204020204" pitchFamily="34" typeface="微软雅黑"/>
                <a:cs typeface="+mn-cs"/>
                <a:sym typeface="+mn-lt"/>
              </a:rPr>
              <a:t>Project</a:t>
            </a:r>
          </a:p>
        </p:txBody>
      </p:sp>
      <p:sp>
        <p:nvSpPr>
          <p:cNvPr id="8" name="Rectangle 25">
            <a:extLst>
              <a:ext uri="{FF2B5EF4-FFF2-40B4-BE49-F238E27FC236}">
                <a16:creationId xmlns:a16="http://schemas.microsoft.com/office/drawing/2014/main" id="{41C8C244-BA47-49ED-8F47-5990817F7956}"/>
              </a:ext>
            </a:extLst>
          </p:cNvPr>
          <p:cNvSpPr/>
          <p:nvPr/>
        </p:nvSpPr>
        <p:spPr>
          <a:xfrm>
            <a:off x="6656058" y="2307592"/>
            <a:ext cx="3886043" cy="527304"/>
          </a:xfrm>
          <a:prstGeom prst="rect">
            <a:avLst/>
          </a:prstGeom>
        </p:spPr>
        <p:txBody>
          <a:bodyPr wrap="square">
            <a:spAutoFit/>
          </a:bodyPr>
          <a:lstStyle/>
          <a:p>
            <a:pPr algn="l" defTabSz="914400" eaLnBrk="1" fontAlgn="auto" hangingPunct="1" indent="0" latinLnBrk="0" lvl="0" marL="0" marR="0" rtl="0">
              <a:lnSpc>
                <a:spcPct val="130000"/>
              </a:lnSpc>
              <a:spcBef>
                <a:spcPct val="0"/>
              </a:spcBef>
              <a:spcAft>
                <a:spcPct val="0"/>
              </a:spcAft>
              <a:buClrTx/>
              <a:buSzTx/>
              <a:buFontTx/>
              <a:buNone/>
              <a:defRPr/>
            </a:pPr>
            <a:r>
              <a:rPr b="0" baseline="0" cap="none" i="0" kern="1200" kumimoji="0" lang="en-US" noProof="0" normalizeH="0" spc="0" strike="noStrike" sz="1100" u="none">
                <a:ln>
                  <a:noFill/>
                </a:ln>
                <a:solidFill>
                  <a:schemeClr val="bg1">
                    <a:lumMod val="50000"/>
                  </a:schemeClr>
                </a:solidFill>
                <a:effectLst/>
                <a:uLnTx/>
                <a:uFillTx/>
                <a:latin charset="-122" panose="020b0503020204020204" pitchFamily="34" typeface="微软雅黑"/>
                <a:ea charset="-122" panose="020b0503020204020204" pitchFamily="34" typeface="微软雅黑"/>
                <a:cs typeface="+mn-cs"/>
                <a:sym typeface="+mn-lt"/>
              </a:rPr>
              <a:t>Lorem ipsum Mi'zhi'wang sit amet, contur adipiscing elit. Nulla volutpat dui at fermentum.</a:t>
            </a:r>
          </a:p>
        </p:txBody>
      </p:sp>
      <p:sp>
        <p:nvSpPr>
          <p:cNvPr id="9" name="TextBox 27">
            <a:extLst>
              <a:ext uri="{FF2B5EF4-FFF2-40B4-BE49-F238E27FC236}">
                <a16:creationId xmlns:a16="http://schemas.microsoft.com/office/drawing/2014/main" id="{DF4CF336-47D5-4DF4-88ED-D875857DE9A0}"/>
              </a:ext>
            </a:extLst>
          </p:cNvPr>
          <p:cNvSpPr txBox="1"/>
          <p:nvPr/>
        </p:nvSpPr>
        <p:spPr>
          <a:xfrm>
            <a:off x="7350670" y="4693071"/>
            <a:ext cx="1258678" cy="527304"/>
          </a:xfrm>
          <a:prstGeom prst="rect">
            <a:avLst/>
          </a:prstGeom>
          <a:noFill/>
        </p:spPr>
        <p:txBody>
          <a:bodyPr rtlCol="0" wrap="square">
            <a:spAutoFit/>
          </a:bodyPr>
          <a:lstStyle/>
          <a:p>
            <a:pPr algn="l" defTabSz="914400" eaLnBrk="1" fontAlgn="auto" hangingPunct="1" indent="0" latinLnBrk="0" lvl="0" marL="0" marR="0" rtl="0">
              <a:lnSpc>
                <a:spcPct val="130000"/>
              </a:lnSpc>
              <a:spcBef>
                <a:spcPct val="0"/>
              </a:spcBef>
              <a:spcAft>
                <a:spcPct val="0"/>
              </a:spcAft>
              <a:buClrTx/>
              <a:buSzTx/>
              <a:buFontTx/>
              <a:buNone/>
              <a:defRPr/>
            </a:pPr>
            <a:r>
              <a:rPr b="1" baseline="0" cap="none" i="0" kern="1200" kumimoji="0" lang="en-US" noProof="0" normalizeH="0" spc="0" strike="noStrike" sz="1100" u="none">
                <a:ln>
                  <a:noFill/>
                </a:ln>
                <a:solidFill>
                  <a:schemeClr val="bg1">
                    <a:lumMod val="50000"/>
                  </a:schemeClr>
                </a:solidFill>
                <a:effectLst/>
                <a:uLnTx/>
                <a:uFillTx/>
                <a:latin charset="-122" panose="020b0503020204020204" pitchFamily="34" typeface="微软雅黑"/>
                <a:ea charset="-122" panose="020b0503020204020204" pitchFamily="34" typeface="微软雅黑"/>
                <a:cs typeface="+mn-cs"/>
                <a:sym typeface="+mn-lt"/>
              </a:rPr>
              <a:t>Best Developer</a:t>
            </a:r>
          </a:p>
          <a:p>
            <a:pPr algn="l" defTabSz="914400" eaLnBrk="1" fontAlgn="auto" hangingPunct="1" indent="0" latinLnBrk="0" lvl="0" marL="0" marR="0" rtl="0">
              <a:lnSpc>
                <a:spcPct val="130000"/>
              </a:lnSpc>
              <a:spcBef>
                <a:spcPct val="0"/>
              </a:spcBef>
              <a:spcAft>
                <a:spcPct val="0"/>
              </a:spcAft>
              <a:buClrTx/>
              <a:buSzTx/>
              <a:buFontTx/>
              <a:buNone/>
              <a:defRPr/>
            </a:pPr>
            <a:r>
              <a:rPr b="1" baseline="0" cap="none" i="0" kern="1200" kumimoji="0" lang="en-US" noProof="0" normalizeH="0" spc="0" strike="noStrike" sz="1100" u="none">
                <a:ln>
                  <a:noFill/>
                </a:ln>
                <a:solidFill>
                  <a:schemeClr val="bg1">
                    <a:lumMod val="50000"/>
                  </a:schemeClr>
                </a:solidFill>
                <a:effectLst/>
                <a:uLnTx/>
                <a:uFillTx/>
                <a:latin charset="-122" panose="020b0503020204020204" pitchFamily="34" typeface="微软雅黑"/>
                <a:ea charset="-122" panose="020b0503020204020204" pitchFamily="34" typeface="微软雅黑"/>
                <a:cs typeface="+mn-cs"/>
                <a:sym typeface="+mn-lt"/>
              </a:rPr>
              <a:t>Department</a:t>
            </a:r>
          </a:p>
        </p:txBody>
      </p:sp>
      <p:sp>
        <p:nvSpPr>
          <p:cNvPr id="10" name="Rectangle 28">
            <a:extLst>
              <a:ext uri="{FF2B5EF4-FFF2-40B4-BE49-F238E27FC236}">
                <a16:creationId xmlns:a16="http://schemas.microsoft.com/office/drawing/2014/main" id="{7343036C-83C1-4646-A557-BB0F34C36D38}"/>
              </a:ext>
            </a:extLst>
          </p:cNvPr>
          <p:cNvSpPr/>
          <p:nvPr/>
        </p:nvSpPr>
        <p:spPr>
          <a:xfrm>
            <a:off x="6656058" y="5348503"/>
            <a:ext cx="3886043" cy="527304"/>
          </a:xfrm>
          <a:prstGeom prst="rect">
            <a:avLst/>
          </a:prstGeom>
        </p:spPr>
        <p:txBody>
          <a:bodyPr wrap="square">
            <a:spAutoFit/>
          </a:bodyPr>
          <a:lstStyle/>
          <a:p>
            <a:pPr algn="l" defTabSz="914400" eaLnBrk="1" fontAlgn="auto" hangingPunct="1" indent="0" latinLnBrk="0" lvl="0" marL="0" marR="0" rtl="0">
              <a:lnSpc>
                <a:spcPct val="130000"/>
              </a:lnSpc>
              <a:spcBef>
                <a:spcPct val="0"/>
              </a:spcBef>
              <a:spcAft>
                <a:spcPct val="0"/>
              </a:spcAft>
              <a:buClrTx/>
              <a:buSzTx/>
              <a:buFontTx/>
              <a:buNone/>
              <a:defRPr/>
            </a:pPr>
            <a:r>
              <a:rPr b="0" baseline="0" cap="none" i="0" kern="1200" kumimoji="0" lang="en-US" noProof="0" normalizeH="0" spc="0" strike="noStrike" sz="1100" u="none">
                <a:ln>
                  <a:noFill/>
                </a:ln>
                <a:solidFill>
                  <a:schemeClr val="bg1">
                    <a:lumMod val="50000"/>
                  </a:schemeClr>
                </a:solidFill>
                <a:effectLst/>
                <a:uLnTx/>
                <a:uFillTx/>
                <a:latin charset="-122" panose="020b0503020204020204" pitchFamily="34" typeface="微软雅黑"/>
                <a:ea charset="-122" panose="020b0503020204020204" pitchFamily="34" typeface="微软雅黑"/>
                <a:cs typeface="+mn-cs"/>
                <a:sym typeface="+mn-lt"/>
              </a:rPr>
              <a:t>Lorem ipsum Mi'zhi'wang sit amet, contur adipiscing elit. Nulla volutpat dui at fermentum.</a:t>
            </a:r>
          </a:p>
        </p:txBody>
      </p:sp>
      <p:sp>
        <p:nvSpPr>
          <p:cNvPr id="11" name="TextBox 29">
            <a:extLst>
              <a:ext uri="{FF2B5EF4-FFF2-40B4-BE49-F238E27FC236}">
                <a16:creationId xmlns:a16="http://schemas.microsoft.com/office/drawing/2014/main" id="{12A1440E-E455-4290-B5D1-4BC21208E409}"/>
              </a:ext>
            </a:extLst>
          </p:cNvPr>
          <p:cNvSpPr txBox="1"/>
          <p:nvPr/>
        </p:nvSpPr>
        <p:spPr>
          <a:xfrm>
            <a:off x="7350670" y="3172615"/>
            <a:ext cx="1518364" cy="527304"/>
          </a:xfrm>
          <a:prstGeom prst="rect">
            <a:avLst/>
          </a:prstGeom>
          <a:noFill/>
        </p:spPr>
        <p:txBody>
          <a:bodyPr rtlCol="0" wrap="square">
            <a:spAutoFit/>
          </a:bodyPr>
          <a:lstStyle/>
          <a:p>
            <a:pPr algn="l" defTabSz="914400" eaLnBrk="1" fontAlgn="auto" hangingPunct="1" indent="0" latinLnBrk="0" lvl="0" marL="0" marR="0" rtl="0">
              <a:lnSpc>
                <a:spcPct val="130000"/>
              </a:lnSpc>
              <a:spcBef>
                <a:spcPct val="0"/>
              </a:spcBef>
              <a:spcAft>
                <a:spcPct val="0"/>
              </a:spcAft>
              <a:buClrTx/>
              <a:buSzTx/>
              <a:buFontTx/>
              <a:buNone/>
              <a:defRPr/>
            </a:pPr>
            <a:r>
              <a:rPr b="1" baseline="0" cap="none" i="0" kern="1200" kumimoji="0" lang="en-US" noProof="0" normalizeH="0" spc="0" strike="noStrike" sz="1100" u="none">
                <a:ln>
                  <a:noFill/>
                </a:ln>
                <a:solidFill>
                  <a:schemeClr val="bg1">
                    <a:lumMod val="50000"/>
                  </a:schemeClr>
                </a:solidFill>
                <a:effectLst/>
                <a:uLnTx/>
                <a:uFillTx/>
                <a:latin charset="-122" panose="020b0503020204020204" pitchFamily="34" typeface="微软雅黑"/>
                <a:ea charset="-122" panose="020b0503020204020204" pitchFamily="34" typeface="微软雅黑"/>
                <a:cs typeface="+mn-cs"/>
                <a:sym typeface="+mn-lt"/>
              </a:rPr>
              <a:t>Essential &amp; Unique</a:t>
            </a:r>
          </a:p>
          <a:p>
            <a:pPr algn="l" defTabSz="914400" eaLnBrk="1" fontAlgn="auto" hangingPunct="1" indent="0" latinLnBrk="0" lvl="0" marL="0" marR="0" rtl="0">
              <a:lnSpc>
                <a:spcPct val="130000"/>
              </a:lnSpc>
              <a:spcBef>
                <a:spcPct val="0"/>
              </a:spcBef>
              <a:spcAft>
                <a:spcPct val="0"/>
              </a:spcAft>
              <a:buClrTx/>
              <a:buSzTx/>
              <a:buFontTx/>
              <a:buNone/>
              <a:defRPr/>
            </a:pPr>
            <a:r>
              <a:rPr b="1" baseline="0" cap="none" i="0" kern="1200" kumimoji="0" lang="en-US" noProof="0" normalizeH="0" spc="0" strike="noStrike" sz="1100" u="none">
                <a:ln>
                  <a:noFill/>
                </a:ln>
                <a:solidFill>
                  <a:schemeClr val="bg1">
                    <a:lumMod val="50000"/>
                  </a:schemeClr>
                </a:solidFill>
                <a:effectLst/>
                <a:uLnTx/>
                <a:uFillTx/>
                <a:latin charset="-122" panose="020b0503020204020204" pitchFamily="34" typeface="微软雅黑"/>
                <a:ea charset="-122" panose="020b0503020204020204" pitchFamily="34" typeface="微软雅黑"/>
                <a:cs typeface="+mn-cs"/>
                <a:sym typeface="+mn-lt"/>
              </a:rPr>
              <a:t>Consulting</a:t>
            </a:r>
          </a:p>
        </p:txBody>
      </p:sp>
      <p:sp>
        <p:nvSpPr>
          <p:cNvPr id="12" name="Rectangle 33">
            <a:extLst>
              <a:ext uri="{FF2B5EF4-FFF2-40B4-BE49-F238E27FC236}">
                <a16:creationId xmlns:a16="http://schemas.microsoft.com/office/drawing/2014/main" id="{4DEF4754-1A1E-4259-AF7F-A2D70B1997E0}"/>
              </a:ext>
            </a:extLst>
          </p:cNvPr>
          <p:cNvSpPr/>
          <p:nvPr/>
        </p:nvSpPr>
        <p:spPr>
          <a:xfrm>
            <a:off x="6656058" y="3828047"/>
            <a:ext cx="3886043" cy="527304"/>
          </a:xfrm>
          <a:prstGeom prst="rect">
            <a:avLst/>
          </a:prstGeom>
        </p:spPr>
        <p:txBody>
          <a:bodyPr wrap="square">
            <a:spAutoFit/>
          </a:bodyPr>
          <a:lstStyle/>
          <a:p>
            <a:pPr algn="l" defTabSz="914400" eaLnBrk="1" fontAlgn="auto" hangingPunct="1" indent="0" latinLnBrk="0" lvl="0" marL="0" marR="0" rtl="0">
              <a:lnSpc>
                <a:spcPct val="130000"/>
              </a:lnSpc>
              <a:spcBef>
                <a:spcPct val="0"/>
              </a:spcBef>
              <a:spcAft>
                <a:spcPct val="0"/>
              </a:spcAft>
              <a:buClrTx/>
              <a:buSzTx/>
              <a:buFontTx/>
              <a:buNone/>
              <a:defRPr/>
            </a:pPr>
            <a:r>
              <a:rPr b="0" baseline="0" cap="none" i="0" kern="1200" kumimoji="0" lang="en-US" noProof="0" normalizeH="0" spc="0" strike="noStrike" sz="1100" u="none">
                <a:ln>
                  <a:noFill/>
                </a:ln>
                <a:solidFill>
                  <a:schemeClr val="bg1">
                    <a:lumMod val="50000"/>
                  </a:schemeClr>
                </a:solidFill>
                <a:effectLst/>
                <a:uLnTx/>
                <a:uFillTx/>
                <a:latin charset="-122" panose="020b0503020204020204" pitchFamily="34" typeface="微软雅黑"/>
                <a:ea charset="-122" panose="020b0503020204020204" pitchFamily="34" typeface="微软雅黑"/>
                <a:cs typeface="+mn-cs"/>
                <a:sym typeface="+mn-lt"/>
              </a:rPr>
              <a:t>Lorem ipsum Mi'zhi'wang sit amet, contur adipiscing elit. Nulla volutpat dui at fermentum.</a:t>
            </a:r>
          </a:p>
        </p:txBody>
      </p:sp>
      <p:sp>
        <p:nvSpPr>
          <p:cNvPr id="13" name="Freeform 173">
            <a:extLst>
              <a:ext uri="{FF2B5EF4-FFF2-40B4-BE49-F238E27FC236}">
                <a16:creationId xmlns:a16="http://schemas.microsoft.com/office/drawing/2014/main" id="{B9C1A334-F9B9-4FB7-9660-D8FFB895E3CC}"/>
              </a:ext>
            </a:extLst>
          </p:cNvPr>
          <p:cNvSpPr>
            <a:spLocks noEditPoints="1"/>
          </p:cNvSpPr>
          <p:nvPr/>
        </p:nvSpPr>
        <p:spPr bwMode="auto">
          <a:xfrm>
            <a:off x="6769155" y="3263066"/>
            <a:ext cx="448091" cy="418466"/>
          </a:xfrm>
          <a:custGeom>
            <a:gdLst>
              <a:gd fmla="*/ 31 w 182" name="T0"/>
              <a:gd fmla="*/ 97 h 170" name="T1"/>
              <a:gd fmla="*/ 5 w 182" name="T2"/>
              <a:gd fmla="*/ 93 h 170" name="T3"/>
              <a:gd fmla="*/ 12 w 182" name="T4"/>
              <a:gd fmla="*/ 49 h 170" name="T5"/>
              <a:gd fmla="*/ 25 w 182" name="T6"/>
              <a:gd fmla="*/ 55 h 170" name="T7"/>
              <a:gd fmla="*/ 49 w 182" name="T8"/>
              <a:gd fmla="*/ 54 h 170" name="T9"/>
              <a:gd fmla="*/ 56 w 182" name="T10"/>
              <a:gd fmla="*/ 85 h 170" name="T11"/>
              <a:gd fmla="*/ 61 w 182" name="T12"/>
              <a:gd fmla="*/ 24 h 170" name="T13"/>
              <a:gd fmla="*/ 36 w 182" name="T14"/>
              <a:gd fmla="*/ 49 h 170" name="T15"/>
              <a:gd fmla="*/ 12 w 182" name="T16"/>
              <a:gd fmla="*/ 24 h 170" name="T17"/>
              <a:gd fmla="*/ 36 w 182" name="T18"/>
              <a:gd fmla="*/ 0 h 170" name="T19"/>
              <a:gd fmla="*/ 157 w 182" name="T20"/>
              <a:gd fmla="*/ 145 h 170" name="T21"/>
              <a:gd fmla="*/ 132 w 182" name="T22"/>
              <a:gd fmla="*/ 170 h 170" name="T23"/>
              <a:gd fmla="*/ 31 w 182" name="T24"/>
              <a:gd fmla="*/ 163 h 170" name="T25"/>
              <a:gd fmla="*/ 25 w 182" name="T26"/>
              <a:gd fmla="*/ 135 h 170" name="T27"/>
              <a:gd fmla="*/ 28 w 182" name="T28"/>
              <a:gd fmla="*/ 115 h 170" name="T29"/>
              <a:gd fmla="*/ 38 w 182" name="T30"/>
              <a:gd fmla="*/ 98 h 170" name="T31"/>
              <a:gd fmla="*/ 57 w 182" name="T32"/>
              <a:gd fmla="*/ 91 h 170" name="T33"/>
              <a:gd fmla="*/ 68 w 182" name="T34"/>
              <a:gd fmla="*/ 98 h 170" name="T35"/>
              <a:gd fmla="*/ 91 w 182" name="T36"/>
              <a:gd fmla="*/ 104 h 170" name="T37"/>
              <a:gd fmla="*/ 114 w 182" name="T38"/>
              <a:gd fmla="*/ 98 h 170" name="T39"/>
              <a:gd fmla="*/ 125 w 182" name="T40"/>
              <a:gd fmla="*/ 91 h 170" name="T41"/>
              <a:gd fmla="*/ 143 w 182" name="T42"/>
              <a:gd fmla="*/ 98 h 170" name="T43"/>
              <a:gd fmla="*/ 153 w 182" name="T44"/>
              <a:gd fmla="*/ 115 h 170" name="T45"/>
              <a:gd fmla="*/ 157 w 182" name="T46"/>
              <a:gd fmla="*/ 135 h 170" name="T47"/>
              <a:gd fmla="*/ 116 w 182" name="T48"/>
              <a:gd fmla="*/ 35 h 170" name="T49"/>
              <a:gd fmla="*/ 116 w 182" name="T50"/>
              <a:gd fmla="*/ 86 h 170" name="T51"/>
              <a:gd fmla="*/ 65 w 182" name="T52"/>
              <a:gd fmla="*/ 86 h 170" name="T53"/>
              <a:gd fmla="*/ 65 w 182" name="T54"/>
              <a:gd fmla="*/ 35 h 170" name="T55"/>
              <a:gd fmla="*/ 116 w 182" name="T56"/>
              <a:gd fmla="*/ 35 h 170" name="T57"/>
              <a:gd fmla="*/ 169 w 182" name="T58"/>
              <a:gd fmla="*/ 24 h 170" name="T59"/>
              <a:gd fmla="*/ 145 w 182" name="T60"/>
              <a:gd fmla="*/ 49 h 170" name="T61"/>
              <a:gd fmla="*/ 121 w 182" name="T62"/>
              <a:gd fmla="*/ 24 h 170" name="T63"/>
              <a:gd fmla="*/ 145 w 182" name="T64"/>
              <a:gd fmla="*/ 0 h 170" name="T65"/>
              <a:gd fmla="*/ 182 w 182" name="T66"/>
              <a:gd fmla="*/ 82 h 170" name="T67"/>
              <a:gd fmla="*/ 163 w 182" name="T68"/>
              <a:gd fmla="*/ 97 h 170" name="T69"/>
              <a:gd fmla="*/ 125 w 182" name="T70"/>
              <a:gd fmla="*/ 85 h 170" name="T71"/>
              <a:gd fmla="*/ 133 w 182" name="T72"/>
              <a:gd fmla="*/ 54 h 170" name="T73"/>
              <a:gd fmla="*/ 156 w 182" name="T74"/>
              <a:gd fmla="*/ 55 h 170" name="T75"/>
              <a:gd fmla="*/ 170 w 182" name="T76"/>
              <a:gd fmla="*/ 49 h 170" name="T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b="b" l="0" r="r" t="0"/>
            <a:pathLst>
              <a:path h="170" w="182">
                <a:moveTo>
                  <a:pt x="56" y="85"/>
                </a:moveTo>
                <a:cubicBezTo>
                  <a:pt x="46" y="85"/>
                  <a:pt x="37" y="89"/>
                  <a:pt x="31" y="97"/>
                </a:cubicBezTo>
                <a:cubicBezTo>
                  <a:pt x="18" y="97"/>
                  <a:pt x="18" y="97"/>
                  <a:pt x="18" y="97"/>
                </a:cubicBezTo>
                <a:cubicBezTo>
                  <a:pt x="13" y="97"/>
                  <a:pt x="9" y="96"/>
                  <a:pt x="5" y="93"/>
                </a:cubicBezTo>
                <a:cubicBezTo>
                  <a:pt x="2" y="91"/>
                  <a:pt x="0" y="87"/>
                  <a:pt x="0" y="82"/>
                </a:cubicBezTo>
                <a:cubicBezTo>
                  <a:pt x="0" y="60"/>
                  <a:pt x="4" y="49"/>
                  <a:pt x="12" y="49"/>
                </a:cubicBezTo>
                <a:cubicBezTo>
                  <a:pt x="12" y="49"/>
                  <a:pt x="13" y="49"/>
                  <a:pt x="16" y="51"/>
                </a:cubicBezTo>
                <a:cubicBezTo>
                  <a:pt x="18" y="52"/>
                  <a:pt x="21" y="53"/>
                  <a:pt x="25" y="55"/>
                </a:cubicBezTo>
                <a:cubicBezTo>
                  <a:pt x="29" y="56"/>
                  <a:pt x="33" y="57"/>
                  <a:pt x="36" y="57"/>
                </a:cubicBezTo>
                <a:cubicBezTo>
                  <a:pt x="41" y="57"/>
                  <a:pt x="45" y="56"/>
                  <a:pt x="49" y="54"/>
                </a:cubicBezTo>
                <a:cubicBezTo>
                  <a:pt x="49" y="57"/>
                  <a:pt x="48" y="59"/>
                  <a:pt x="48" y="61"/>
                </a:cubicBezTo>
                <a:cubicBezTo>
                  <a:pt x="48" y="69"/>
                  <a:pt x="51" y="78"/>
                  <a:pt x="56" y="85"/>
                </a:cubicBezTo>
                <a:close/>
                <a:moveTo>
                  <a:pt x="53" y="7"/>
                </a:moveTo>
                <a:cubicBezTo>
                  <a:pt x="58" y="12"/>
                  <a:pt x="61" y="18"/>
                  <a:pt x="61" y="24"/>
                </a:cubicBezTo>
                <a:cubicBezTo>
                  <a:pt x="61" y="31"/>
                  <a:pt x="58" y="37"/>
                  <a:pt x="53" y="42"/>
                </a:cubicBezTo>
                <a:cubicBezTo>
                  <a:pt x="49" y="46"/>
                  <a:pt x="43" y="49"/>
                  <a:pt x="36" y="49"/>
                </a:cubicBezTo>
                <a:cubicBezTo>
                  <a:pt x="30" y="49"/>
                  <a:pt x="24" y="46"/>
                  <a:pt x="19" y="42"/>
                </a:cubicBezTo>
                <a:cubicBezTo>
                  <a:pt x="14" y="37"/>
                  <a:pt x="12" y="31"/>
                  <a:pt x="12" y="24"/>
                </a:cubicBezTo>
                <a:cubicBezTo>
                  <a:pt x="12" y="18"/>
                  <a:pt x="14" y="12"/>
                  <a:pt x="19" y="7"/>
                </a:cubicBezTo>
                <a:cubicBezTo>
                  <a:pt x="24" y="3"/>
                  <a:pt x="30" y="0"/>
                  <a:pt x="36" y="0"/>
                </a:cubicBezTo>
                <a:cubicBezTo>
                  <a:pt x="43" y="0"/>
                  <a:pt x="49" y="3"/>
                  <a:pt x="53" y="7"/>
                </a:cubicBezTo>
                <a:close/>
                <a:moveTo>
                  <a:pt x="157" y="145"/>
                </a:moveTo>
                <a:cubicBezTo>
                  <a:pt x="157" y="153"/>
                  <a:pt x="155" y="159"/>
                  <a:pt x="150" y="163"/>
                </a:cubicBezTo>
                <a:cubicBezTo>
                  <a:pt x="146" y="167"/>
                  <a:pt x="140" y="170"/>
                  <a:pt x="132" y="170"/>
                </a:cubicBezTo>
                <a:cubicBezTo>
                  <a:pt x="49" y="170"/>
                  <a:pt x="49" y="170"/>
                  <a:pt x="49" y="170"/>
                </a:cubicBezTo>
                <a:cubicBezTo>
                  <a:pt x="42" y="170"/>
                  <a:pt x="36" y="167"/>
                  <a:pt x="31" y="163"/>
                </a:cubicBezTo>
                <a:cubicBezTo>
                  <a:pt x="26" y="159"/>
                  <a:pt x="24" y="153"/>
                  <a:pt x="24" y="145"/>
                </a:cubicBezTo>
                <a:cubicBezTo>
                  <a:pt x="24" y="142"/>
                  <a:pt x="24" y="139"/>
                  <a:pt x="25" y="135"/>
                </a:cubicBezTo>
                <a:cubicBezTo>
                  <a:pt x="25" y="132"/>
                  <a:pt x="25" y="129"/>
                  <a:pt x="26" y="125"/>
                </a:cubicBezTo>
                <a:cubicBezTo>
                  <a:pt x="27" y="121"/>
                  <a:pt x="27" y="118"/>
                  <a:pt x="28" y="115"/>
                </a:cubicBezTo>
                <a:cubicBezTo>
                  <a:pt x="29" y="112"/>
                  <a:pt x="31" y="109"/>
                  <a:pt x="32" y="106"/>
                </a:cubicBezTo>
                <a:cubicBezTo>
                  <a:pt x="34" y="103"/>
                  <a:pt x="36" y="100"/>
                  <a:pt x="38" y="98"/>
                </a:cubicBezTo>
                <a:cubicBezTo>
                  <a:pt x="40" y="96"/>
                  <a:pt x="43" y="94"/>
                  <a:pt x="46" y="93"/>
                </a:cubicBezTo>
                <a:cubicBezTo>
                  <a:pt x="50" y="92"/>
                  <a:pt x="53" y="91"/>
                  <a:pt x="57" y="91"/>
                </a:cubicBezTo>
                <a:cubicBezTo>
                  <a:pt x="58" y="91"/>
                  <a:pt x="59" y="92"/>
                  <a:pt x="61" y="93"/>
                </a:cubicBezTo>
                <a:cubicBezTo>
                  <a:pt x="63" y="94"/>
                  <a:pt x="65" y="96"/>
                  <a:pt x="68" y="98"/>
                </a:cubicBezTo>
                <a:cubicBezTo>
                  <a:pt x="70" y="99"/>
                  <a:pt x="74" y="101"/>
                  <a:pt x="78" y="102"/>
                </a:cubicBezTo>
                <a:cubicBezTo>
                  <a:pt x="82" y="103"/>
                  <a:pt x="86" y="104"/>
                  <a:pt x="91" y="104"/>
                </a:cubicBezTo>
                <a:cubicBezTo>
                  <a:pt x="95" y="104"/>
                  <a:pt x="99" y="103"/>
                  <a:pt x="104" y="102"/>
                </a:cubicBezTo>
                <a:cubicBezTo>
                  <a:pt x="108" y="101"/>
                  <a:pt x="111" y="99"/>
                  <a:pt x="114" y="98"/>
                </a:cubicBezTo>
                <a:cubicBezTo>
                  <a:pt x="116" y="96"/>
                  <a:pt x="118" y="94"/>
                  <a:pt x="121" y="93"/>
                </a:cubicBezTo>
                <a:cubicBezTo>
                  <a:pt x="123" y="92"/>
                  <a:pt x="124" y="91"/>
                  <a:pt x="125" y="91"/>
                </a:cubicBezTo>
                <a:cubicBezTo>
                  <a:pt x="128" y="91"/>
                  <a:pt x="132" y="92"/>
                  <a:pt x="135" y="93"/>
                </a:cubicBezTo>
                <a:cubicBezTo>
                  <a:pt x="138" y="94"/>
                  <a:pt x="141" y="96"/>
                  <a:pt x="143" y="98"/>
                </a:cubicBezTo>
                <a:cubicBezTo>
                  <a:pt x="145" y="100"/>
                  <a:pt x="147" y="103"/>
                  <a:pt x="149" y="106"/>
                </a:cubicBezTo>
                <a:cubicBezTo>
                  <a:pt x="151" y="109"/>
                  <a:pt x="152" y="112"/>
                  <a:pt x="153" y="115"/>
                </a:cubicBezTo>
                <a:cubicBezTo>
                  <a:pt x="154" y="118"/>
                  <a:pt x="155" y="121"/>
                  <a:pt x="156" y="125"/>
                </a:cubicBezTo>
                <a:cubicBezTo>
                  <a:pt x="156" y="129"/>
                  <a:pt x="157" y="132"/>
                  <a:pt x="157" y="135"/>
                </a:cubicBezTo>
                <a:cubicBezTo>
                  <a:pt x="157" y="139"/>
                  <a:pt x="157" y="142"/>
                  <a:pt x="157" y="145"/>
                </a:cubicBezTo>
                <a:close/>
                <a:moveTo>
                  <a:pt x="116" y="35"/>
                </a:moveTo>
                <a:cubicBezTo>
                  <a:pt x="124" y="42"/>
                  <a:pt x="127" y="51"/>
                  <a:pt x="127" y="61"/>
                </a:cubicBezTo>
                <a:cubicBezTo>
                  <a:pt x="127" y="71"/>
                  <a:pt x="124" y="79"/>
                  <a:pt x="116" y="86"/>
                </a:cubicBezTo>
                <a:cubicBezTo>
                  <a:pt x="109" y="93"/>
                  <a:pt x="101" y="97"/>
                  <a:pt x="91" y="97"/>
                </a:cubicBezTo>
                <a:cubicBezTo>
                  <a:pt x="81" y="97"/>
                  <a:pt x="72" y="93"/>
                  <a:pt x="65" y="86"/>
                </a:cubicBezTo>
                <a:cubicBezTo>
                  <a:pt x="58" y="79"/>
                  <a:pt x="54" y="71"/>
                  <a:pt x="54" y="61"/>
                </a:cubicBezTo>
                <a:cubicBezTo>
                  <a:pt x="54" y="51"/>
                  <a:pt x="58" y="42"/>
                  <a:pt x="65" y="35"/>
                </a:cubicBezTo>
                <a:cubicBezTo>
                  <a:pt x="72" y="28"/>
                  <a:pt x="81" y="24"/>
                  <a:pt x="91" y="24"/>
                </a:cubicBezTo>
                <a:cubicBezTo>
                  <a:pt x="101" y="24"/>
                  <a:pt x="109" y="28"/>
                  <a:pt x="116" y="35"/>
                </a:cubicBezTo>
                <a:close/>
                <a:moveTo>
                  <a:pt x="162" y="7"/>
                </a:moveTo>
                <a:cubicBezTo>
                  <a:pt x="167" y="12"/>
                  <a:pt x="169" y="18"/>
                  <a:pt x="169" y="24"/>
                </a:cubicBezTo>
                <a:cubicBezTo>
                  <a:pt x="169" y="31"/>
                  <a:pt x="167" y="37"/>
                  <a:pt x="162" y="42"/>
                </a:cubicBezTo>
                <a:cubicBezTo>
                  <a:pt x="158" y="46"/>
                  <a:pt x="152" y="49"/>
                  <a:pt x="145" y="49"/>
                </a:cubicBezTo>
                <a:cubicBezTo>
                  <a:pt x="139" y="49"/>
                  <a:pt x="133" y="46"/>
                  <a:pt x="128" y="42"/>
                </a:cubicBezTo>
                <a:cubicBezTo>
                  <a:pt x="123" y="37"/>
                  <a:pt x="121" y="31"/>
                  <a:pt x="121" y="24"/>
                </a:cubicBezTo>
                <a:cubicBezTo>
                  <a:pt x="121" y="18"/>
                  <a:pt x="123" y="12"/>
                  <a:pt x="128" y="7"/>
                </a:cubicBezTo>
                <a:cubicBezTo>
                  <a:pt x="133" y="3"/>
                  <a:pt x="139" y="0"/>
                  <a:pt x="145" y="0"/>
                </a:cubicBezTo>
                <a:cubicBezTo>
                  <a:pt x="152" y="0"/>
                  <a:pt x="158" y="3"/>
                  <a:pt x="162" y="7"/>
                </a:cubicBezTo>
                <a:close/>
                <a:moveTo>
                  <a:pt x="182" y="82"/>
                </a:moveTo>
                <a:cubicBezTo>
                  <a:pt x="182" y="87"/>
                  <a:pt x="180" y="91"/>
                  <a:pt x="176" y="93"/>
                </a:cubicBezTo>
                <a:cubicBezTo>
                  <a:pt x="173" y="96"/>
                  <a:pt x="168" y="97"/>
                  <a:pt x="163" y="97"/>
                </a:cubicBezTo>
                <a:cubicBezTo>
                  <a:pt x="151" y="97"/>
                  <a:pt x="151" y="97"/>
                  <a:pt x="151" y="97"/>
                </a:cubicBezTo>
                <a:cubicBezTo>
                  <a:pt x="144" y="89"/>
                  <a:pt x="136" y="85"/>
                  <a:pt x="125" y="85"/>
                </a:cubicBezTo>
                <a:cubicBezTo>
                  <a:pt x="131" y="78"/>
                  <a:pt x="133" y="69"/>
                  <a:pt x="133" y="61"/>
                </a:cubicBezTo>
                <a:cubicBezTo>
                  <a:pt x="133" y="59"/>
                  <a:pt x="133" y="57"/>
                  <a:pt x="133" y="54"/>
                </a:cubicBezTo>
                <a:cubicBezTo>
                  <a:pt x="137" y="56"/>
                  <a:pt x="141" y="57"/>
                  <a:pt x="145" y="57"/>
                </a:cubicBezTo>
                <a:cubicBezTo>
                  <a:pt x="149" y="57"/>
                  <a:pt x="153" y="56"/>
                  <a:pt x="156" y="55"/>
                </a:cubicBezTo>
                <a:cubicBezTo>
                  <a:pt x="160" y="53"/>
                  <a:pt x="163" y="52"/>
                  <a:pt x="166" y="51"/>
                </a:cubicBezTo>
                <a:cubicBezTo>
                  <a:pt x="168" y="49"/>
                  <a:pt x="169" y="49"/>
                  <a:pt x="170" y="49"/>
                </a:cubicBezTo>
                <a:cubicBezTo>
                  <a:pt x="178" y="49"/>
                  <a:pt x="182" y="60"/>
                  <a:pt x="182" y="82"/>
                </a:cubicBezTo>
                <a:close/>
              </a:path>
            </a:pathLst>
          </a:custGeom>
          <a:solidFill>
            <a:srgbClr val="9DAC6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lang="en-US" noProof="0" normalizeH="0" spc="0" strike="noStrike" sz="1800" u="none">
              <a:ln>
                <a:noFill/>
              </a:ln>
              <a:solidFill>
                <a:schemeClr val="bg1">
                  <a:lumMod val="50000"/>
                </a:schemeClr>
              </a:solidFill>
              <a:effectLst/>
              <a:uLnTx/>
              <a:uFillTx/>
              <a:latin charset="-122" panose="020b0503020204020204" pitchFamily="34" typeface="微软雅黑"/>
              <a:ea charset="-122" panose="020b0503020204020204" pitchFamily="34" typeface="微软雅黑"/>
              <a:cs typeface="+mn-cs"/>
              <a:sym typeface="+mn-lt"/>
            </a:endParaRPr>
          </a:p>
        </p:txBody>
      </p:sp>
      <p:sp>
        <p:nvSpPr>
          <p:cNvPr id="14" name="Freeform 130">
            <a:extLst>
              <a:ext uri="{FF2B5EF4-FFF2-40B4-BE49-F238E27FC236}">
                <a16:creationId xmlns:a16="http://schemas.microsoft.com/office/drawing/2014/main" id="{2CCAF8B3-08CE-4F84-9BFD-BAEB4905A11B}"/>
              </a:ext>
            </a:extLst>
          </p:cNvPr>
          <p:cNvSpPr>
            <a:spLocks noEditPoints="1"/>
          </p:cNvSpPr>
          <p:nvPr/>
        </p:nvSpPr>
        <p:spPr bwMode="auto">
          <a:xfrm>
            <a:off x="6769155" y="4783522"/>
            <a:ext cx="456508" cy="418466"/>
          </a:xfrm>
          <a:custGeom>
            <a:gdLst>
              <a:gd fmla="*/ 120 w 181" name="T0"/>
              <a:gd fmla="*/ 94 h 166" name="T1"/>
              <a:gd fmla="*/ 101 w 181" name="T2"/>
              <a:gd fmla="*/ 104 h 166" name="T3"/>
              <a:gd fmla="*/ 109 w 181" name="T4"/>
              <a:gd fmla="*/ 119 h 166" name="T5"/>
              <a:gd fmla="*/ 92 w 181" name="T6"/>
              <a:gd fmla="*/ 132 h 166" name="T7"/>
              <a:gd fmla="*/ 72 w 181" name="T8"/>
              <a:gd fmla="*/ 141 h 166" name="T9"/>
              <a:gd fmla="*/ 49 w 181" name="T10"/>
              <a:gd fmla="*/ 143 h 166" name="T11"/>
              <a:gd fmla="*/ 39 w 181" name="T12"/>
              <a:gd fmla="*/ 124 h 166" name="T13"/>
              <a:gd fmla="*/ 24 w 181" name="T14"/>
              <a:gd fmla="*/ 132 h 166" name="T15"/>
              <a:gd fmla="*/ 15 w 181" name="T16"/>
              <a:gd fmla="*/ 110 h 166" name="T17"/>
              <a:gd fmla="*/ 2 w 181" name="T18"/>
              <a:gd fmla="*/ 94 h 166" name="T19"/>
              <a:gd fmla="*/ 0 w 181" name="T20"/>
              <a:gd fmla="*/ 74 h 166" name="T21"/>
              <a:gd fmla="*/ 16 w 181" name="T22"/>
              <a:gd fmla="*/ 69 h 166" name="T23"/>
              <a:gd fmla="*/ 10 w 181" name="T24"/>
              <a:gd fmla="*/ 49 h 166" name="T25"/>
              <a:gd fmla="*/ 26 w 181" name="T26"/>
              <a:gd fmla="*/ 33 h 166" name="T27"/>
              <a:gd fmla="*/ 46 w 181" name="T28"/>
              <a:gd fmla="*/ 39 h 166" name="T29"/>
              <a:gd fmla="*/ 69 w 181" name="T30"/>
              <a:gd fmla="*/ 22 h 166" name="T31"/>
              <a:gd fmla="*/ 74 w 181" name="T32"/>
              <a:gd fmla="*/ 39 h 166" name="T33"/>
              <a:gd fmla="*/ 94 w 181" name="T34"/>
              <a:gd fmla="*/ 33 h 166" name="T35"/>
              <a:gd fmla="*/ 109 w 181" name="T36"/>
              <a:gd fmla="*/ 51 h 166" name="T37"/>
              <a:gd fmla="*/ 104 w 181" name="T38"/>
              <a:gd fmla="*/ 69 h 166" name="T39"/>
              <a:gd fmla="*/ 121 w 181" name="T40"/>
              <a:gd fmla="*/ 74 h 166" name="T41"/>
              <a:gd fmla="*/ 77 w 181" name="T42"/>
              <a:gd fmla="*/ 66 h 166" name="T43"/>
              <a:gd fmla="*/ 36 w 181" name="T44"/>
              <a:gd fmla="*/ 83 h 166" name="T45"/>
              <a:gd fmla="*/ 77 w 181" name="T46"/>
              <a:gd fmla="*/ 100 h 166" name="T47"/>
              <a:gd fmla="*/ 167 w 181" name="T48"/>
              <a:gd fmla="*/ 44 h 166" name="T49"/>
              <a:gd fmla="*/ 169 w 181" name="T50"/>
              <a:gd fmla="*/ 63 h 166" name="T51"/>
              <a:gd fmla="*/ 148 w 181" name="T52"/>
              <a:gd fmla="*/ 59 h 166" name="T53"/>
              <a:gd fmla="*/ 137 w 181" name="T54"/>
              <a:gd fmla="*/ 65 h 166" name="T55"/>
              <a:gd fmla="*/ 121 w 181" name="T56"/>
              <a:gd fmla="*/ 62 h 166" name="T57"/>
              <a:gd fmla="*/ 109 w 181" name="T58"/>
              <a:gd fmla="*/ 41 h 166" name="T59"/>
              <a:gd fmla="*/ 125 w 181" name="T60"/>
              <a:gd fmla="*/ 20 h 166" name="T61"/>
              <a:gd fmla="*/ 124 w 181" name="T62"/>
              <a:gd fmla="*/ 4 h 166" name="T63"/>
              <a:gd fmla="*/ 137 w 181" name="T64"/>
              <a:gd fmla="*/ 4 h 166" name="T65"/>
              <a:gd fmla="*/ 148 w 181" name="T66"/>
              <a:gd fmla="*/ 11 h 166" name="T67"/>
              <a:gd fmla="*/ 169 w 181" name="T68"/>
              <a:gd fmla="*/ 6 h 166" name="T69"/>
              <a:gd fmla="*/ 167 w 181" name="T70"/>
              <a:gd fmla="*/ 25 h 166" name="T71"/>
              <a:gd fmla="*/ 181 w 181" name="T72"/>
              <a:gd fmla="*/ 138 h 166" name="T73"/>
              <a:gd fmla="*/ 169 w 181" name="T74"/>
              <a:gd fmla="*/ 159 h 166" name="T75"/>
              <a:gd fmla="*/ 153 w 181" name="T76"/>
              <a:gd fmla="*/ 162 h 166" name="T77"/>
              <a:gd fmla="*/ 142 w 181" name="T78"/>
              <a:gd fmla="*/ 155 h 166" name="T79"/>
              <a:gd fmla="*/ 121 w 181" name="T80"/>
              <a:gd fmla="*/ 160 h 166" name="T81"/>
              <a:gd fmla="*/ 123 w 181" name="T82"/>
              <a:gd fmla="*/ 141 h 166" name="T83"/>
              <a:gd fmla="*/ 123 w 181" name="T84"/>
              <a:gd fmla="*/ 122 h 166" name="T85"/>
              <a:gd fmla="*/ 121 w 181" name="T86"/>
              <a:gd fmla="*/ 103 h 166" name="T87"/>
              <a:gd fmla="*/ 133 w 181" name="T88"/>
              <a:gd fmla="*/ 97 h 166" name="T89"/>
              <a:gd fmla="*/ 145 w 181" name="T90"/>
              <a:gd fmla="*/ 107 h 166" name="T91"/>
              <a:gd fmla="*/ 157 w 181" name="T92"/>
              <a:gd fmla="*/ 97 h 166" name="T93"/>
              <a:gd fmla="*/ 164 w 181" name="T94"/>
              <a:gd fmla="*/ 117 h 166" name="T95"/>
              <a:gd fmla="*/ 157 w 181" name="T96"/>
              <a:gd fmla="*/ 35 h 166" name="T97"/>
              <a:gd fmla="*/ 136 w 181" name="T98"/>
              <a:gd fmla="*/ 26 h 166" name="T99"/>
              <a:gd fmla="*/ 145 w 181" name="T100"/>
              <a:gd fmla="*/ 47 h 166" name="T101"/>
              <a:gd fmla="*/ 157 w 181" name="T102"/>
              <a:gd fmla="*/ 131 h 166" name="T103"/>
              <a:gd fmla="*/ 136 w 181" name="T104"/>
              <a:gd fmla="*/ 123 h 166" name="T105"/>
              <a:gd fmla="*/ 145 w 181" name="T106"/>
              <a:gd fmla="*/ 143 h 166"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166" w="181">
                <a:moveTo>
                  <a:pt x="121" y="74"/>
                </a:moveTo>
                <a:cubicBezTo>
                  <a:pt x="121" y="92"/>
                  <a:pt x="121" y="92"/>
                  <a:pt x="121" y="92"/>
                </a:cubicBezTo>
                <a:cubicBezTo>
                  <a:pt x="121" y="92"/>
                  <a:pt x="120" y="93"/>
                  <a:pt x="120" y="94"/>
                </a:cubicBezTo>
                <a:cubicBezTo>
                  <a:pt x="120" y="94"/>
                  <a:pt x="119" y="95"/>
                  <a:pt x="118" y="95"/>
                </a:cubicBezTo>
                <a:cubicBezTo>
                  <a:pt x="104" y="97"/>
                  <a:pt x="104" y="97"/>
                  <a:pt x="104" y="97"/>
                </a:cubicBezTo>
                <a:cubicBezTo>
                  <a:pt x="103" y="99"/>
                  <a:pt x="102" y="102"/>
                  <a:pt x="101" y="104"/>
                </a:cubicBezTo>
                <a:cubicBezTo>
                  <a:pt x="103" y="107"/>
                  <a:pt x="106" y="111"/>
                  <a:pt x="109" y="115"/>
                </a:cubicBezTo>
                <a:cubicBezTo>
                  <a:pt x="110" y="116"/>
                  <a:pt x="110" y="116"/>
                  <a:pt x="110" y="117"/>
                </a:cubicBezTo>
                <a:cubicBezTo>
                  <a:pt x="110" y="118"/>
                  <a:pt x="110" y="118"/>
                  <a:pt x="109" y="119"/>
                </a:cubicBezTo>
                <a:cubicBezTo>
                  <a:pt x="108" y="121"/>
                  <a:pt x="105" y="123"/>
                  <a:pt x="101" y="127"/>
                </a:cubicBezTo>
                <a:cubicBezTo>
                  <a:pt x="98" y="131"/>
                  <a:pt x="95" y="133"/>
                  <a:pt x="94" y="133"/>
                </a:cubicBezTo>
                <a:cubicBezTo>
                  <a:pt x="93" y="133"/>
                  <a:pt x="93" y="133"/>
                  <a:pt x="92" y="132"/>
                </a:cubicBezTo>
                <a:cubicBezTo>
                  <a:pt x="81" y="124"/>
                  <a:pt x="81" y="124"/>
                  <a:pt x="81" y="124"/>
                </a:cubicBezTo>
                <a:cubicBezTo>
                  <a:pt x="79" y="125"/>
                  <a:pt x="76" y="126"/>
                  <a:pt x="74" y="127"/>
                </a:cubicBezTo>
                <a:cubicBezTo>
                  <a:pt x="73" y="133"/>
                  <a:pt x="72" y="138"/>
                  <a:pt x="72" y="141"/>
                </a:cubicBezTo>
                <a:cubicBezTo>
                  <a:pt x="71" y="143"/>
                  <a:pt x="70" y="143"/>
                  <a:pt x="69" y="143"/>
                </a:cubicBezTo>
                <a:cubicBezTo>
                  <a:pt x="51" y="143"/>
                  <a:pt x="51" y="143"/>
                  <a:pt x="51" y="143"/>
                </a:cubicBezTo>
                <a:cubicBezTo>
                  <a:pt x="51" y="143"/>
                  <a:pt x="50" y="143"/>
                  <a:pt x="49" y="143"/>
                </a:cubicBezTo>
                <a:cubicBezTo>
                  <a:pt x="49" y="142"/>
                  <a:pt x="49" y="142"/>
                  <a:pt x="48" y="141"/>
                </a:cubicBezTo>
                <a:cubicBezTo>
                  <a:pt x="46" y="127"/>
                  <a:pt x="46" y="127"/>
                  <a:pt x="46" y="127"/>
                </a:cubicBezTo>
                <a:cubicBezTo>
                  <a:pt x="44" y="126"/>
                  <a:pt x="42" y="125"/>
                  <a:pt x="39" y="124"/>
                </a:cubicBezTo>
                <a:cubicBezTo>
                  <a:pt x="28" y="132"/>
                  <a:pt x="28" y="132"/>
                  <a:pt x="28" y="132"/>
                </a:cubicBezTo>
                <a:cubicBezTo>
                  <a:pt x="28" y="133"/>
                  <a:pt x="27" y="133"/>
                  <a:pt x="26" y="133"/>
                </a:cubicBezTo>
                <a:cubicBezTo>
                  <a:pt x="25" y="133"/>
                  <a:pt x="25" y="133"/>
                  <a:pt x="24" y="132"/>
                </a:cubicBezTo>
                <a:cubicBezTo>
                  <a:pt x="15" y="124"/>
                  <a:pt x="11" y="119"/>
                  <a:pt x="11" y="117"/>
                </a:cubicBezTo>
                <a:cubicBezTo>
                  <a:pt x="11" y="116"/>
                  <a:pt x="11" y="116"/>
                  <a:pt x="11" y="115"/>
                </a:cubicBezTo>
                <a:cubicBezTo>
                  <a:pt x="12" y="114"/>
                  <a:pt x="13" y="113"/>
                  <a:pt x="15" y="110"/>
                </a:cubicBezTo>
                <a:cubicBezTo>
                  <a:pt x="17" y="108"/>
                  <a:pt x="19" y="106"/>
                  <a:pt x="20" y="104"/>
                </a:cubicBezTo>
                <a:cubicBezTo>
                  <a:pt x="18" y="102"/>
                  <a:pt x="17" y="99"/>
                  <a:pt x="16" y="97"/>
                </a:cubicBezTo>
                <a:cubicBezTo>
                  <a:pt x="2" y="94"/>
                  <a:pt x="2" y="94"/>
                  <a:pt x="2" y="94"/>
                </a:cubicBezTo>
                <a:cubicBezTo>
                  <a:pt x="1" y="94"/>
                  <a:pt x="1" y="94"/>
                  <a:pt x="0" y="93"/>
                </a:cubicBezTo>
                <a:cubicBezTo>
                  <a:pt x="0" y="93"/>
                  <a:pt x="0" y="92"/>
                  <a:pt x="0" y="92"/>
                </a:cubicBezTo>
                <a:cubicBezTo>
                  <a:pt x="0" y="74"/>
                  <a:pt x="0" y="74"/>
                  <a:pt x="0" y="74"/>
                </a:cubicBezTo>
                <a:cubicBezTo>
                  <a:pt x="0" y="73"/>
                  <a:pt x="0" y="73"/>
                  <a:pt x="0" y="72"/>
                </a:cubicBezTo>
                <a:cubicBezTo>
                  <a:pt x="1" y="72"/>
                  <a:pt x="1" y="71"/>
                  <a:pt x="2" y="71"/>
                </a:cubicBezTo>
                <a:cubicBezTo>
                  <a:pt x="16" y="69"/>
                  <a:pt x="16" y="69"/>
                  <a:pt x="16" y="69"/>
                </a:cubicBezTo>
                <a:cubicBezTo>
                  <a:pt x="17" y="67"/>
                  <a:pt x="18" y="64"/>
                  <a:pt x="19" y="62"/>
                </a:cubicBezTo>
                <a:cubicBezTo>
                  <a:pt x="17" y="59"/>
                  <a:pt x="14" y="55"/>
                  <a:pt x="11" y="51"/>
                </a:cubicBezTo>
                <a:cubicBezTo>
                  <a:pt x="10" y="50"/>
                  <a:pt x="10" y="50"/>
                  <a:pt x="10" y="49"/>
                </a:cubicBezTo>
                <a:cubicBezTo>
                  <a:pt x="10" y="48"/>
                  <a:pt x="10" y="48"/>
                  <a:pt x="11" y="47"/>
                </a:cubicBezTo>
                <a:cubicBezTo>
                  <a:pt x="12" y="45"/>
                  <a:pt x="15" y="42"/>
                  <a:pt x="19" y="39"/>
                </a:cubicBezTo>
                <a:cubicBezTo>
                  <a:pt x="22" y="35"/>
                  <a:pt x="25" y="33"/>
                  <a:pt x="26" y="33"/>
                </a:cubicBezTo>
                <a:cubicBezTo>
                  <a:pt x="27" y="33"/>
                  <a:pt x="28" y="33"/>
                  <a:pt x="28" y="34"/>
                </a:cubicBezTo>
                <a:cubicBezTo>
                  <a:pt x="39" y="42"/>
                  <a:pt x="39" y="42"/>
                  <a:pt x="39" y="42"/>
                </a:cubicBezTo>
                <a:cubicBezTo>
                  <a:pt x="41" y="41"/>
                  <a:pt x="44" y="40"/>
                  <a:pt x="46" y="39"/>
                </a:cubicBezTo>
                <a:cubicBezTo>
                  <a:pt x="47" y="32"/>
                  <a:pt x="48" y="28"/>
                  <a:pt x="48" y="25"/>
                </a:cubicBezTo>
                <a:cubicBezTo>
                  <a:pt x="49" y="23"/>
                  <a:pt x="50" y="22"/>
                  <a:pt x="51" y="22"/>
                </a:cubicBezTo>
                <a:cubicBezTo>
                  <a:pt x="69" y="22"/>
                  <a:pt x="69" y="22"/>
                  <a:pt x="69" y="22"/>
                </a:cubicBezTo>
                <a:cubicBezTo>
                  <a:pt x="70" y="22"/>
                  <a:pt x="70" y="23"/>
                  <a:pt x="71" y="23"/>
                </a:cubicBezTo>
                <a:cubicBezTo>
                  <a:pt x="71" y="24"/>
                  <a:pt x="72" y="24"/>
                  <a:pt x="72" y="25"/>
                </a:cubicBezTo>
                <a:cubicBezTo>
                  <a:pt x="74" y="39"/>
                  <a:pt x="74" y="39"/>
                  <a:pt x="74" y="39"/>
                </a:cubicBezTo>
                <a:cubicBezTo>
                  <a:pt x="76" y="40"/>
                  <a:pt x="78" y="41"/>
                  <a:pt x="81" y="42"/>
                </a:cubicBezTo>
                <a:cubicBezTo>
                  <a:pt x="92" y="34"/>
                  <a:pt x="92" y="34"/>
                  <a:pt x="92" y="34"/>
                </a:cubicBezTo>
                <a:cubicBezTo>
                  <a:pt x="93" y="33"/>
                  <a:pt x="93" y="33"/>
                  <a:pt x="94" y="33"/>
                </a:cubicBezTo>
                <a:cubicBezTo>
                  <a:pt x="95" y="33"/>
                  <a:pt x="95" y="33"/>
                  <a:pt x="96" y="34"/>
                </a:cubicBezTo>
                <a:cubicBezTo>
                  <a:pt x="105" y="42"/>
                  <a:pt x="110" y="47"/>
                  <a:pt x="110" y="49"/>
                </a:cubicBezTo>
                <a:cubicBezTo>
                  <a:pt x="110" y="50"/>
                  <a:pt x="109" y="50"/>
                  <a:pt x="109" y="51"/>
                </a:cubicBezTo>
                <a:cubicBezTo>
                  <a:pt x="108" y="52"/>
                  <a:pt x="107" y="54"/>
                  <a:pt x="105" y="56"/>
                </a:cubicBezTo>
                <a:cubicBezTo>
                  <a:pt x="103" y="58"/>
                  <a:pt x="102" y="60"/>
                  <a:pt x="101" y="62"/>
                </a:cubicBezTo>
                <a:cubicBezTo>
                  <a:pt x="102" y="65"/>
                  <a:pt x="103" y="67"/>
                  <a:pt x="104" y="69"/>
                </a:cubicBezTo>
                <a:cubicBezTo>
                  <a:pt x="118" y="72"/>
                  <a:pt x="118" y="72"/>
                  <a:pt x="118" y="72"/>
                </a:cubicBezTo>
                <a:cubicBezTo>
                  <a:pt x="119" y="72"/>
                  <a:pt x="120" y="72"/>
                  <a:pt x="120" y="73"/>
                </a:cubicBezTo>
                <a:cubicBezTo>
                  <a:pt x="120" y="73"/>
                  <a:pt x="121" y="74"/>
                  <a:pt x="121" y="74"/>
                </a:cubicBezTo>
                <a:close/>
                <a:moveTo>
                  <a:pt x="77" y="100"/>
                </a:moveTo>
                <a:cubicBezTo>
                  <a:pt x="82" y="95"/>
                  <a:pt x="84" y="90"/>
                  <a:pt x="84" y="83"/>
                </a:cubicBezTo>
                <a:cubicBezTo>
                  <a:pt x="84" y="76"/>
                  <a:pt x="82" y="71"/>
                  <a:pt x="77" y="66"/>
                </a:cubicBezTo>
                <a:cubicBezTo>
                  <a:pt x="72" y="61"/>
                  <a:pt x="67" y="59"/>
                  <a:pt x="60" y="59"/>
                </a:cubicBezTo>
                <a:cubicBezTo>
                  <a:pt x="53" y="59"/>
                  <a:pt x="48" y="61"/>
                  <a:pt x="43" y="66"/>
                </a:cubicBezTo>
                <a:cubicBezTo>
                  <a:pt x="38" y="71"/>
                  <a:pt x="36" y="76"/>
                  <a:pt x="36" y="83"/>
                </a:cubicBezTo>
                <a:cubicBezTo>
                  <a:pt x="36" y="90"/>
                  <a:pt x="38" y="95"/>
                  <a:pt x="43" y="100"/>
                </a:cubicBezTo>
                <a:cubicBezTo>
                  <a:pt x="48" y="105"/>
                  <a:pt x="53" y="107"/>
                  <a:pt x="60" y="107"/>
                </a:cubicBezTo>
                <a:cubicBezTo>
                  <a:pt x="67" y="107"/>
                  <a:pt x="72" y="105"/>
                  <a:pt x="77" y="100"/>
                </a:cubicBezTo>
                <a:close/>
                <a:moveTo>
                  <a:pt x="181" y="28"/>
                </a:moveTo>
                <a:cubicBezTo>
                  <a:pt x="181" y="41"/>
                  <a:pt x="181" y="41"/>
                  <a:pt x="181" y="41"/>
                </a:cubicBezTo>
                <a:cubicBezTo>
                  <a:pt x="181" y="42"/>
                  <a:pt x="176" y="43"/>
                  <a:pt x="167" y="44"/>
                </a:cubicBezTo>
                <a:cubicBezTo>
                  <a:pt x="166" y="46"/>
                  <a:pt x="165" y="47"/>
                  <a:pt x="164" y="49"/>
                </a:cubicBezTo>
                <a:cubicBezTo>
                  <a:pt x="167" y="56"/>
                  <a:pt x="169" y="60"/>
                  <a:pt x="169" y="62"/>
                </a:cubicBezTo>
                <a:cubicBezTo>
                  <a:pt x="169" y="62"/>
                  <a:pt x="169" y="63"/>
                  <a:pt x="169" y="63"/>
                </a:cubicBezTo>
                <a:cubicBezTo>
                  <a:pt x="161" y="67"/>
                  <a:pt x="157" y="69"/>
                  <a:pt x="157" y="69"/>
                </a:cubicBezTo>
                <a:cubicBezTo>
                  <a:pt x="156" y="69"/>
                  <a:pt x="155" y="68"/>
                  <a:pt x="153" y="65"/>
                </a:cubicBezTo>
                <a:cubicBezTo>
                  <a:pt x="150" y="62"/>
                  <a:pt x="149" y="60"/>
                  <a:pt x="148" y="59"/>
                </a:cubicBezTo>
                <a:cubicBezTo>
                  <a:pt x="146" y="59"/>
                  <a:pt x="145" y="59"/>
                  <a:pt x="145" y="59"/>
                </a:cubicBezTo>
                <a:cubicBezTo>
                  <a:pt x="144" y="59"/>
                  <a:pt x="143" y="59"/>
                  <a:pt x="142" y="59"/>
                </a:cubicBezTo>
                <a:cubicBezTo>
                  <a:pt x="141" y="60"/>
                  <a:pt x="139" y="62"/>
                  <a:pt x="137" y="65"/>
                </a:cubicBezTo>
                <a:cubicBezTo>
                  <a:pt x="135" y="68"/>
                  <a:pt x="133" y="69"/>
                  <a:pt x="133" y="69"/>
                </a:cubicBezTo>
                <a:cubicBezTo>
                  <a:pt x="133" y="69"/>
                  <a:pt x="129" y="67"/>
                  <a:pt x="121" y="63"/>
                </a:cubicBezTo>
                <a:cubicBezTo>
                  <a:pt x="121" y="63"/>
                  <a:pt x="121" y="62"/>
                  <a:pt x="121" y="62"/>
                </a:cubicBezTo>
                <a:cubicBezTo>
                  <a:pt x="121" y="60"/>
                  <a:pt x="122" y="56"/>
                  <a:pt x="125" y="49"/>
                </a:cubicBezTo>
                <a:cubicBezTo>
                  <a:pt x="124" y="47"/>
                  <a:pt x="123" y="46"/>
                  <a:pt x="123" y="44"/>
                </a:cubicBezTo>
                <a:cubicBezTo>
                  <a:pt x="113" y="43"/>
                  <a:pt x="109" y="42"/>
                  <a:pt x="109" y="41"/>
                </a:cubicBezTo>
                <a:cubicBezTo>
                  <a:pt x="109" y="28"/>
                  <a:pt x="109" y="28"/>
                  <a:pt x="109" y="28"/>
                </a:cubicBezTo>
                <a:cubicBezTo>
                  <a:pt x="109" y="27"/>
                  <a:pt x="113" y="26"/>
                  <a:pt x="123" y="25"/>
                </a:cubicBezTo>
                <a:cubicBezTo>
                  <a:pt x="123" y="23"/>
                  <a:pt x="124" y="22"/>
                  <a:pt x="125" y="20"/>
                </a:cubicBezTo>
                <a:cubicBezTo>
                  <a:pt x="122" y="13"/>
                  <a:pt x="121" y="9"/>
                  <a:pt x="121" y="7"/>
                </a:cubicBezTo>
                <a:cubicBezTo>
                  <a:pt x="121" y="7"/>
                  <a:pt x="121" y="7"/>
                  <a:pt x="121" y="6"/>
                </a:cubicBezTo>
                <a:cubicBezTo>
                  <a:pt x="121" y="6"/>
                  <a:pt x="122" y="6"/>
                  <a:pt x="124" y="4"/>
                </a:cubicBezTo>
                <a:cubicBezTo>
                  <a:pt x="126" y="3"/>
                  <a:pt x="128" y="2"/>
                  <a:pt x="130" y="1"/>
                </a:cubicBezTo>
                <a:cubicBezTo>
                  <a:pt x="132" y="0"/>
                  <a:pt x="133" y="0"/>
                  <a:pt x="133" y="0"/>
                </a:cubicBezTo>
                <a:cubicBezTo>
                  <a:pt x="133" y="0"/>
                  <a:pt x="135" y="1"/>
                  <a:pt x="137" y="4"/>
                </a:cubicBezTo>
                <a:cubicBezTo>
                  <a:pt x="139" y="7"/>
                  <a:pt x="141" y="9"/>
                  <a:pt x="142" y="11"/>
                </a:cubicBezTo>
                <a:cubicBezTo>
                  <a:pt x="143" y="10"/>
                  <a:pt x="144" y="10"/>
                  <a:pt x="145" y="10"/>
                </a:cubicBezTo>
                <a:cubicBezTo>
                  <a:pt x="145" y="10"/>
                  <a:pt x="146" y="10"/>
                  <a:pt x="148" y="11"/>
                </a:cubicBezTo>
                <a:cubicBezTo>
                  <a:pt x="151" y="6"/>
                  <a:pt x="154" y="3"/>
                  <a:pt x="156" y="0"/>
                </a:cubicBezTo>
                <a:cubicBezTo>
                  <a:pt x="157" y="0"/>
                  <a:pt x="157" y="0"/>
                  <a:pt x="157" y="0"/>
                </a:cubicBezTo>
                <a:cubicBezTo>
                  <a:pt x="157" y="0"/>
                  <a:pt x="161" y="2"/>
                  <a:pt x="169" y="6"/>
                </a:cubicBezTo>
                <a:cubicBezTo>
                  <a:pt x="169" y="7"/>
                  <a:pt x="169" y="7"/>
                  <a:pt x="169" y="7"/>
                </a:cubicBezTo>
                <a:cubicBezTo>
                  <a:pt x="169" y="9"/>
                  <a:pt x="167" y="13"/>
                  <a:pt x="164" y="20"/>
                </a:cubicBezTo>
                <a:cubicBezTo>
                  <a:pt x="165" y="22"/>
                  <a:pt x="166" y="23"/>
                  <a:pt x="167" y="25"/>
                </a:cubicBezTo>
                <a:cubicBezTo>
                  <a:pt x="176" y="26"/>
                  <a:pt x="181" y="27"/>
                  <a:pt x="181" y="28"/>
                </a:cubicBezTo>
                <a:close/>
                <a:moveTo>
                  <a:pt x="181" y="125"/>
                </a:moveTo>
                <a:cubicBezTo>
                  <a:pt x="181" y="138"/>
                  <a:pt x="181" y="138"/>
                  <a:pt x="181" y="138"/>
                </a:cubicBezTo>
                <a:cubicBezTo>
                  <a:pt x="181" y="139"/>
                  <a:pt x="176" y="140"/>
                  <a:pt x="167" y="141"/>
                </a:cubicBezTo>
                <a:cubicBezTo>
                  <a:pt x="166" y="143"/>
                  <a:pt x="165" y="144"/>
                  <a:pt x="164" y="146"/>
                </a:cubicBezTo>
                <a:cubicBezTo>
                  <a:pt x="167" y="153"/>
                  <a:pt x="169" y="157"/>
                  <a:pt x="169" y="159"/>
                </a:cubicBezTo>
                <a:cubicBezTo>
                  <a:pt x="169" y="159"/>
                  <a:pt x="169" y="159"/>
                  <a:pt x="169" y="160"/>
                </a:cubicBezTo>
                <a:cubicBezTo>
                  <a:pt x="161" y="164"/>
                  <a:pt x="157" y="166"/>
                  <a:pt x="157" y="166"/>
                </a:cubicBezTo>
                <a:cubicBezTo>
                  <a:pt x="156" y="166"/>
                  <a:pt x="155" y="165"/>
                  <a:pt x="153" y="162"/>
                </a:cubicBezTo>
                <a:cubicBezTo>
                  <a:pt x="150" y="159"/>
                  <a:pt x="149" y="157"/>
                  <a:pt x="148" y="155"/>
                </a:cubicBezTo>
                <a:cubicBezTo>
                  <a:pt x="146" y="155"/>
                  <a:pt x="145" y="156"/>
                  <a:pt x="145" y="156"/>
                </a:cubicBezTo>
                <a:cubicBezTo>
                  <a:pt x="144" y="156"/>
                  <a:pt x="143" y="155"/>
                  <a:pt x="142" y="155"/>
                </a:cubicBezTo>
                <a:cubicBezTo>
                  <a:pt x="141" y="157"/>
                  <a:pt x="139" y="159"/>
                  <a:pt x="137" y="162"/>
                </a:cubicBezTo>
                <a:cubicBezTo>
                  <a:pt x="135" y="165"/>
                  <a:pt x="133" y="166"/>
                  <a:pt x="133" y="166"/>
                </a:cubicBezTo>
                <a:cubicBezTo>
                  <a:pt x="133" y="166"/>
                  <a:pt x="129" y="164"/>
                  <a:pt x="121" y="160"/>
                </a:cubicBezTo>
                <a:cubicBezTo>
                  <a:pt x="121" y="159"/>
                  <a:pt x="121" y="159"/>
                  <a:pt x="121" y="159"/>
                </a:cubicBezTo>
                <a:cubicBezTo>
                  <a:pt x="121" y="157"/>
                  <a:pt x="122" y="153"/>
                  <a:pt x="125" y="146"/>
                </a:cubicBezTo>
                <a:cubicBezTo>
                  <a:pt x="124" y="144"/>
                  <a:pt x="123" y="143"/>
                  <a:pt x="123" y="141"/>
                </a:cubicBezTo>
                <a:cubicBezTo>
                  <a:pt x="113" y="140"/>
                  <a:pt x="109" y="139"/>
                  <a:pt x="109" y="138"/>
                </a:cubicBezTo>
                <a:cubicBezTo>
                  <a:pt x="109" y="125"/>
                  <a:pt x="109" y="125"/>
                  <a:pt x="109" y="125"/>
                </a:cubicBezTo>
                <a:cubicBezTo>
                  <a:pt x="109" y="124"/>
                  <a:pt x="113" y="123"/>
                  <a:pt x="123" y="122"/>
                </a:cubicBezTo>
                <a:cubicBezTo>
                  <a:pt x="123" y="120"/>
                  <a:pt x="124" y="118"/>
                  <a:pt x="125" y="117"/>
                </a:cubicBezTo>
                <a:cubicBezTo>
                  <a:pt x="122" y="110"/>
                  <a:pt x="121" y="105"/>
                  <a:pt x="121" y="104"/>
                </a:cubicBezTo>
                <a:cubicBezTo>
                  <a:pt x="121" y="104"/>
                  <a:pt x="121" y="103"/>
                  <a:pt x="121" y="103"/>
                </a:cubicBezTo>
                <a:cubicBezTo>
                  <a:pt x="121" y="103"/>
                  <a:pt x="122" y="102"/>
                  <a:pt x="124" y="101"/>
                </a:cubicBezTo>
                <a:cubicBezTo>
                  <a:pt x="126" y="100"/>
                  <a:pt x="128" y="99"/>
                  <a:pt x="130" y="98"/>
                </a:cubicBezTo>
                <a:cubicBezTo>
                  <a:pt x="132" y="97"/>
                  <a:pt x="133" y="97"/>
                  <a:pt x="133" y="97"/>
                </a:cubicBezTo>
                <a:cubicBezTo>
                  <a:pt x="133" y="97"/>
                  <a:pt x="135" y="98"/>
                  <a:pt x="137" y="101"/>
                </a:cubicBezTo>
                <a:cubicBezTo>
                  <a:pt x="139" y="104"/>
                  <a:pt x="141" y="106"/>
                  <a:pt x="142" y="107"/>
                </a:cubicBezTo>
                <a:cubicBezTo>
                  <a:pt x="143" y="107"/>
                  <a:pt x="144" y="107"/>
                  <a:pt x="145" y="107"/>
                </a:cubicBezTo>
                <a:cubicBezTo>
                  <a:pt x="145" y="107"/>
                  <a:pt x="146" y="107"/>
                  <a:pt x="148" y="107"/>
                </a:cubicBezTo>
                <a:cubicBezTo>
                  <a:pt x="151" y="103"/>
                  <a:pt x="154" y="99"/>
                  <a:pt x="156" y="97"/>
                </a:cubicBezTo>
                <a:cubicBezTo>
                  <a:pt x="157" y="97"/>
                  <a:pt x="157" y="97"/>
                  <a:pt x="157" y="97"/>
                </a:cubicBezTo>
                <a:cubicBezTo>
                  <a:pt x="157" y="97"/>
                  <a:pt x="161" y="99"/>
                  <a:pt x="169" y="103"/>
                </a:cubicBezTo>
                <a:cubicBezTo>
                  <a:pt x="169" y="103"/>
                  <a:pt x="169" y="104"/>
                  <a:pt x="169" y="104"/>
                </a:cubicBezTo>
                <a:cubicBezTo>
                  <a:pt x="169" y="105"/>
                  <a:pt x="167" y="110"/>
                  <a:pt x="164" y="117"/>
                </a:cubicBezTo>
                <a:cubicBezTo>
                  <a:pt x="165" y="118"/>
                  <a:pt x="166" y="120"/>
                  <a:pt x="167" y="122"/>
                </a:cubicBezTo>
                <a:cubicBezTo>
                  <a:pt x="176" y="123"/>
                  <a:pt x="181" y="124"/>
                  <a:pt x="181" y="125"/>
                </a:cubicBezTo>
                <a:close/>
                <a:moveTo>
                  <a:pt x="157" y="35"/>
                </a:moveTo>
                <a:cubicBezTo>
                  <a:pt x="157" y="31"/>
                  <a:pt x="156" y="28"/>
                  <a:pt x="153" y="26"/>
                </a:cubicBezTo>
                <a:cubicBezTo>
                  <a:pt x="151" y="24"/>
                  <a:pt x="148" y="22"/>
                  <a:pt x="145" y="22"/>
                </a:cubicBezTo>
                <a:cubicBezTo>
                  <a:pt x="142" y="22"/>
                  <a:pt x="139" y="24"/>
                  <a:pt x="136" y="26"/>
                </a:cubicBezTo>
                <a:cubicBezTo>
                  <a:pt x="134" y="28"/>
                  <a:pt x="133" y="31"/>
                  <a:pt x="133" y="35"/>
                </a:cubicBezTo>
                <a:cubicBezTo>
                  <a:pt x="133" y="38"/>
                  <a:pt x="134" y="41"/>
                  <a:pt x="136" y="43"/>
                </a:cubicBezTo>
                <a:cubicBezTo>
                  <a:pt x="139" y="45"/>
                  <a:pt x="141" y="47"/>
                  <a:pt x="145" y="47"/>
                </a:cubicBezTo>
                <a:cubicBezTo>
                  <a:pt x="148" y="47"/>
                  <a:pt x="151" y="45"/>
                  <a:pt x="153" y="43"/>
                </a:cubicBezTo>
                <a:cubicBezTo>
                  <a:pt x="156" y="41"/>
                  <a:pt x="157" y="38"/>
                  <a:pt x="157" y="35"/>
                </a:cubicBezTo>
                <a:close/>
                <a:moveTo>
                  <a:pt x="157" y="131"/>
                </a:moveTo>
                <a:cubicBezTo>
                  <a:pt x="157" y="128"/>
                  <a:pt x="156" y="125"/>
                  <a:pt x="153" y="123"/>
                </a:cubicBezTo>
                <a:cubicBezTo>
                  <a:pt x="151" y="120"/>
                  <a:pt x="148" y="119"/>
                  <a:pt x="145" y="119"/>
                </a:cubicBezTo>
                <a:cubicBezTo>
                  <a:pt x="142" y="119"/>
                  <a:pt x="139" y="120"/>
                  <a:pt x="136" y="123"/>
                </a:cubicBezTo>
                <a:cubicBezTo>
                  <a:pt x="134" y="125"/>
                  <a:pt x="133" y="128"/>
                  <a:pt x="133" y="131"/>
                </a:cubicBezTo>
                <a:cubicBezTo>
                  <a:pt x="133" y="135"/>
                  <a:pt x="134" y="138"/>
                  <a:pt x="136" y="140"/>
                </a:cubicBezTo>
                <a:cubicBezTo>
                  <a:pt x="139" y="142"/>
                  <a:pt x="141" y="143"/>
                  <a:pt x="145" y="143"/>
                </a:cubicBezTo>
                <a:cubicBezTo>
                  <a:pt x="148" y="143"/>
                  <a:pt x="151" y="142"/>
                  <a:pt x="153" y="140"/>
                </a:cubicBezTo>
                <a:cubicBezTo>
                  <a:pt x="156" y="138"/>
                  <a:pt x="157" y="135"/>
                  <a:pt x="157" y="131"/>
                </a:cubicBezTo>
                <a:close/>
              </a:path>
            </a:pathLst>
          </a:custGeom>
          <a:solidFill>
            <a:srgbClr val="9DAC6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lang="en-US" noProof="0" normalizeH="0" spc="0" strike="noStrike" sz="1800" u="none">
              <a:ln>
                <a:noFill/>
              </a:ln>
              <a:solidFill>
                <a:schemeClr val="bg1">
                  <a:lumMod val="50000"/>
                </a:schemeClr>
              </a:solidFill>
              <a:effectLst/>
              <a:uLnTx/>
              <a:uFillTx/>
              <a:latin charset="-122" panose="020b0503020204020204" pitchFamily="34" typeface="微软雅黑"/>
              <a:ea charset="-122" panose="020b0503020204020204" pitchFamily="34" typeface="微软雅黑"/>
              <a:cs typeface="+mn-cs"/>
              <a:sym typeface="+mn-lt"/>
            </a:endParaRPr>
          </a:p>
        </p:txBody>
      </p:sp>
    </p:spTree>
    <p:extLst>
      <p:ext uri="{BB962C8B-B14F-4D97-AF65-F5344CB8AC3E}">
        <p14:creationId val="1718483866"/>
      </p:ext>
    </p:extLst>
  </p:cSld>
  <p:clrMapOvr>
    <a:masterClrMapping/>
  </p:clrMapOvr>
  <mc:AlternateContent>
    <mc:Choice Requires="p14">
      <p:transition p14:dur="2000" spd="slow">
        <p:push dir="u"/>
      </p:transition>
    </mc:Choice>
    <mc:Fallback>
      <p:transition spd="slow">
        <p:push dir="u"/>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grpId="0" id="5" nodeType="withEffect" presetClass="entr" presetID="2" presetSubtype="8">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additive="base">
                                        <p:cTn dur="1500" fill="hold" id="7"/>
                                        <p:tgtEl>
                                          <p:spTgt spid="2"/>
                                        </p:tgtEl>
                                        <p:attrNameLst>
                                          <p:attrName>ppt_x</p:attrName>
                                        </p:attrNameLst>
                                      </p:cBhvr>
                                      <p:tavLst>
                                        <p:tav tm="0">
                                          <p:val>
                                            <p:strVal val="0-#ppt_w/2"/>
                                          </p:val>
                                        </p:tav>
                                        <p:tav tm="100000">
                                          <p:val>
                                            <p:strVal val="#ppt_x"/>
                                          </p:val>
                                        </p:tav>
                                      </p:tavLst>
                                    </p:anim>
                                    <p:anim calcmode="lin" valueType="num">
                                      <p:cBhvr additive="base">
                                        <p:cTn dur="1500" fill="hold" id="8"/>
                                        <p:tgtEl>
                                          <p:spTgt spid="2"/>
                                        </p:tgtEl>
                                        <p:attrNameLst>
                                          <p:attrName>ppt_y</p:attrName>
                                        </p:attrNameLst>
                                      </p:cBhvr>
                                      <p:tavLst>
                                        <p:tav tm="0">
                                          <p:val>
                                            <p:strVal val="#ppt_y"/>
                                          </p:val>
                                        </p:tav>
                                        <p:tav tm="100000">
                                          <p:val>
                                            <p:strVal val="#ppt_y"/>
                                          </p:val>
                                        </p:tav>
                                      </p:tavLst>
                                    </p:anim>
                                  </p:childTnLst>
                                </p:cTn>
                              </p:par>
                              <p:par>
                                <p:cTn decel="100000" fill="hold" grpId="0" id="9" nodeType="withEffect" presetClass="entr" presetID="2" presetSubtype="8">
                                  <p:stCondLst>
                                    <p:cond delay="0"/>
                                  </p:stCondLst>
                                  <p:childTnLst>
                                    <p:set>
                                      <p:cBhvr>
                                        <p:cTn dur="1" fill="hold" id="10">
                                          <p:stCondLst>
                                            <p:cond delay="0"/>
                                          </p:stCondLst>
                                        </p:cTn>
                                        <p:tgtEl>
                                          <p:spTgt spid="3"/>
                                        </p:tgtEl>
                                        <p:attrNameLst>
                                          <p:attrName>style.visibility</p:attrName>
                                        </p:attrNameLst>
                                      </p:cBhvr>
                                      <p:to>
                                        <p:strVal val="visible"/>
                                      </p:to>
                                    </p:set>
                                    <p:anim calcmode="lin" valueType="num">
                                      <p:cBhvr additive="base">
                                        <p:cTn dur="1500" fill="hold" id="11"/>
                                        <p:tgtEl>
                                          <p:spTgt spid="3"/>
                                        </p:tgtEl>
                                        <p:attrNameLst>
                                          <p:attrName>ppt_x</p:attrName>
                                        </p:attrNameLst>
                                      </p:cBhvr>
                                      <p:tavLst>
                                        <p:tav tm="0">
                                          <p:val>
                                            <p:strVal val="0-#ppt_w/2"/>
                                          </p:val>
                                        </p:tav>
                                        <p:tav tm="100000">
                                          <p:val>
                                            <p:strVal val="#ppt_x"/>
                                          </p:val>
                                        </p:tav>
                                      </p:tavLst>
                                    </p:anim>
                                    <p:anim calcmode="lin" valueType="num">
                                      <p:cBhvr additive="base">
                                        <p:cTn dur="1500" fill="hold" id="12"/>
                                        <p:tgtEl>
                                          <p:spTgt spid="3"/>
                                        </p:tgtEl>
                                        <p:attrNameLst>
                                          <p:attrName>ppt_y</p:attrName>
                                        </p:attrNameLst>
                                      </p:cBhvr>
                                      <p:tavLst>
                                        <p:tav tm="0">
                                          <p:val>
                                            <p:strVal val="#ppt_y"/>
                                          </p:val>
                                        </p:tav>
                                        <p:tav tm="100000">
                                          <p:val>
                                            <p:strVal val="#ppt_y"/>
                                          </p:val>
                                        </p:tav>
                                      </p:tavLst>
                                    </p:anim>
                                  </p:childTnLst>
                                </p:cTn>
                              </p:par>
                            </p:childTnLst>
                          </p:cTn>
                        </p:par>
                        <p:par>
                          <p:cTn fill="hold" id="13" nodeType="afterGroup">
                            <p:stCondLst>
                              <p:cond delay="1500"/>
                            </p:stCondLst>
                            <p:childTnLst>
                              <p:par>
                                <p:cTn decel="100000" fill="hold" grpId="0" id="14" nodeType="afterEffect" presetClass="entr" presetID="49" presetSubtype="0">
                                  <p:stCondLst>
                                    <p:cond delay="0"/>
                                  </p:stCondLst>
                                  <p:childTnLst>
                                    <p:set>
                                      <p:cBhvr>
                                        <p:cTn dur="1" fill="hold" id="15">
                                          <p:stCondLst>
                                            <p:cond delay="0"/>
                                          </p:stCondLst>
                                        </p:cTn>
                                        <p:tgtEl>
                                          <p:spTgt spid="4"/>
                                        </p:tgtEl>
                                        <p:attrNameLst>
                                          <p:attrName>style.visibility</p:attrName>
                                        </p:attrNameLst>
                                      </p:cBhvr>
                                      <p:to>
                                        <p:strVal val="visible"/>
                                      </p:to>
                                    </p:set>
                                    <p:anim calcmode="lin" valueType="num">
                                      <p:cBhvr>
                                        <p:cTn dur="500" fill="hold" id="16"/>
                                        <p:tgtEl>
                                          <p:spTgt spid="4"/>
                                        </p:tgtEl>
                                        <p:attrNameLst>
                                          <p:attrName>ppt_w</p:attrName>
                                        </p:attrNameLst>
                                      </p:cBhvr>
                                      <p:tavLst>
                                        <p:tav tm="0">
                                          <p:val>
                                            <p:fltVal val="0"/>
                                          </p:val>
                                        </p:tav>
                                        <p:tav tm="100000">
                                          <p:val>
                                            <p:strVal val="#ppt_w"/>
                                          </p:val>
                                        </p:tav>
                                      </p:tavLst>
                                    </p:anim>
                                    <p:anim calcmode="lin" valueType="num">
                                      <p:cBhvr>
                                        <p:cTn dur="500" fill="hold" id="17"/>
                                        <p:tgtEl>
                                          <p:spTgt spid="4"/>
                                        </p:tgtEl>
                                        <p:attrNameLst>
                                          <p:attrName>ppt_h</p:attrName>
                                        </p:attrNameLst>
                                      </p:cBhvr>
                                      <p:tavLst>
                                        <p:tav tm="0">
                                          <p:val>
                                            <p:fltVal val="0"/>
                                          </p:val>
                                        </p:tav>
                                        <p:tav tm="100000">
                                          <p:val>
                                            <p:strVal val="#ppt_h"/>
                                          </p:val>
                                        </p:tav>
                                      </p:tavLst>
                                    </p:anim>
                                    <p:anim calcmode="lin" valueType="num">
                                      <p:cBhvr>
                                        <p:cTn dur="500" fill="hold" id="18"/>
                                        <p:tgtEl>
                                          <p:spTgt spid="4"/>
                                        </p:tgtEl>
                                        <p:attrNameLst>
                                          <p:attrName>style.rotation</p:attrName>
                                        </p:attrNameLst>
                                      </p:cBhvr>
                                      <p:tavLst>
                                        <p:tav tm="0">
                                          <p:val>
                                            <p:fltVal val="360"/>
                                          </p:val>
                                        </p:tav>
                                        <p:tav tm="100000">
                                          <p:val>
                                            <p:fltVal val="0"/>
                                          </p:val>
                                        </p:tav>
                                      </p:tavLst>
                                    </p:anim>
                                    <p:animEffect filter="fade" transition="in">
                                      <p:cBhvr>
                                        <p:cTn dur="500" id="19"/>
                                        <p:tgtEl>
                                          <p:spTgt spid="4"/>
                                        </p:tgtEl>
                                      </p:cBhvr>
                                    </p:animEffect>
                                  </p:childTnLst>
                                </p:cTn>
                              </p:par>
                            </p:childTnLst>
                          </p:cTn>
                        </p:par>
                        <p:par>
                          <p:cTn fill="hold" id="20" nodeType="afterGroup">
                            <p:stCondLst>
                              <p:cond delay="2000"/>
                            </p:stCondLst>
                            <p:childTnLst>
                              <p:par>
                                <p:cTn fill="hold" grpId="0" id="21" nodeType="afterEffect" presetClass="entr" presetID="53" presetSubtype="0">
                                  <p:stCondLst>
                                    <p:cond delay="0"/>
                                  </p:stCondLst>
                                  <p:childTnLst>
                                    <p:set>
                                      <p:cBhvr>
                                        <p:cTn dur="1" fill="hold" id="22">
                                          <p:stCondLst>
                                            <p:cond delay="0"/>
                                          </p:stCondLst>
                                        </p:cTn>
                                        <p:tgtEl>
                                          <p:spTgt spid="5"/>
                                        </p:tgtEl>
                                        <p:attrNameLst>
                                          <p:attrName>style.visibility</p:attrName>
                                        </p:attrNameLst>
                                      </p:cBhvr>
                                      <p:to>
                                        <p:strVal val="visible"/>
                                      </p:to>
                                    </p:set>
                                    <p:anim calcmode="lin" valueType="num">
                                      <p:cBhvr>
                                        <p:cTn dur="500" fill="hold" id="23"/>
                                        <p:tgtEl>
                                          <p:spTgt spid="5"/>
                                        </p:tgtEl>
                                        <p:attrNameLst>
                                          <p:attrName>ppt_w</p:attrName>
                                        </p:attrNameLst>
                                      </p:cBhvr>
                                      <p:tavLst>
                                        <p:tav tm="0">
                                          <p:val>
                                            <p:fltVal val="0"/>
                                          </p:val>
                                        </p:tav>
                                        <p:tav tm="100000">
                                          <p:val>
                                            <p:strVal val="#ppt_w"/>
                                          </p:val>
                                        </p:tav>
                                      </p:tavLst>
                                    </p:anim>
                                    <p:anim calcmode="lin" valueType="num">
                                      <p:cBhvr>
                                        <p:cTn dur="500" fill="hold" id="24"/>
                                        <p:tgtEl>
                                          <p:spTgt spid="5"/>
                                        </p:tgtEl>
                                        <p:attrNameLst>
                                          <p:attrName>ppt_h</p:attrName>
                                        </p:attrNameLst>
                                      </p:cBhvr>
                                      <p:tavLst>
                                        <p:tav tm="0">
                                          <p:val>
                                            <p:fltVal val="0"/>
                                          </p:val>
                                        </p:tav>
                                        <p:tav tm="100000">
                                          <p:val>
                                            <p:strVal val="#ppt_h"/>
                                          </p:val>
                                        </p:tav>
                                      </p:tavLst>
                                    </p:anim>
                                    <p:animEffect filter="fade" transition="in">
                                      <p:cBhvr>
                                        <p:cTn dur="500" id="25"/>
                                        <p:tgtEl>
                                          <p:spTgt spid="5"/>
                                        </p:tgtEl>
                                      </p:cBhvr>
                                    </p:animEffect>
                                  </p:childTnLst>
                                </p:cTn>
                              </p:par>
                            </p:childTnLst>
                          </p:cTn>
                        </p:par>
                        <p:par>
                          <p:cTn fill="hold" id="26" nodeType="afterGroup">
                            <p:stCondLst>
                              <p:cond delay="2500"/>
                            </p:stCondLst>
                            <p:childTnLst>
                              <p:par>
                                <p:cTn fill="hold" grpId="0" id="27" nodeType="afterEffect" presetClass="entr" presetID="53" presetSubtype="0">
                                  <p:stCondLst>
                                    <p:cond delay="0"/>
                                  </p:stCondLst>
                                  <p:childTnLst>
                                    <p:set>
                                      <p:cBhvr>
                                        <p:cTn dur="1" fill="hold" id="28">
                                          <p:stCondLst>
                                            <p:cond delay="0"/>
                                          </p:stCondLst>
                                        </p:cTn>
                                        <p:tgtEl>
                                          <p:spTgt spid="6"/>
                                        </p:tgtEl>
                                        <p:attrNameLst>
                                          <p:attrName>style.visibility</p:attrName>
                                        </p:attrNameLst>
                                      </p:cBhvr>
                                      <p:to>
                                        <p:strVal val="visible"/>
                                      </p:to>
                                    </p:set>
                                    <p:anim calcmode="lin" valueType="num">
                                      <p:cBhvr>
                                        <p:cTn dur="500" fill="hold" id="29"/>
                                        <p:tgtEl>
                                          <p:spTgt spid="6"/>
                                        </p:tgtEl>
                                        <p:attrNameLst>
                                          <p:attrName>ppt_w</p:attrName>
                                        </p:attrNameLst>
                                      </p:cBhvr>
                                      <p:tavLst>
                                        <p:tav tm="0">
                                          <p:val>
                                            <p:fltVal val="0"/>
                                          </p:val>
                                        </p:tav>
                                        <p:tav tm="100000">
                                          <p:val>
                                            <p:strVal val="#ppt_w"/>
                                          </p:val>
                                        </p:tav>
                                      </p:tavLst>
                                    </p:anim>
                                    <p:anim calcmode="lin" valueType="num">
                                      <p:cBhvr>
                                        <p:cTn dur="500" fill="hold" id="30"/>
                                        <p:tgtEl>
                                          <p:spTgt spid="6"/>
                                        </p:tgtEl>
                                        <p:attrNameLst>
                                          <p:attrName>ppt_h</p:attrName>
                                        </p:attrNameLst>
                                      </p:cBhvr>
                                      <p:tavLst>
                                        <p:tav tm="0">
                                          <p:val>
                                            <p:fltVal val="0"/>
                                          </p:val>
                                        </p:tav>
                                        <p:tav tm="100000">
                                          <p:val>
                                            <p:strVal val="#ppt_h"/>
                                          </p:val>
                                        </p:tav>
                                      </p:tavLst>
                                    </p:anim>
                                    <p:animEffect filter="fade" transition="in">
                                      <p:cBhvr>
                                        <p:cTn dur="500" id="31"/>
                                        <p:tgtEl>
                                          <p:spTgt spid="6"/>
                                        </p:tgtEl>
                                      </p:cBhvr>
                                    </p:animEffect>
                                  </p:childTnLst>
                                </p:cTn>
                              </p:par>
                            </p:childTnLst>
                          </p:cTn>
                        </p:par>
                        <p:par>
                          <p:cTn fill="hold" id="32" nodeType="afterGroup">
                            <p:stCondLst>
                              <p:cond delay="3000"/>
                            </p:stCondLst>
                            <p:childTnLst>
                              <p:par>
                                <p:cTn fill="hold" grpId="0" id="33" nodeType="afterEffect" presetClass="entr" presetID="22" presetSubtype="1">
                                  <p:stCondLst>
                                    <p:cond delay="0"/>
                                  </p:stCondLst>
                                  <p:childTnLst>
                                    <p:set>
                                      <p:cBhvr>
                                        <p:cTn dur="1" fill="hold" id="34">
                                          <p:stCondLst>
                                            <p:cond delay="0"/>
                                          </p:stCondLst>
                                        </p:cTn>
                                        <p:tgtEl>
                                          <p:spTgt spid="7"/>
                                        </p:tgtEl>
                                        <p:attrNameLst>
                                          <p:attrName>style.visibility</p:attrName>
                                        </p:attrNameLst>
                                      </p:cBhvr>
                                      <p:to>
                                        <p:strVal val="visible"/>
                                      </p:to>
                                    </p:set>
                                    <p:animEffect filter="wipe(up)" transition="in">
                                      <p:cBhvr>
                                        <p:cTn dur="500" id="35"/>
                                        <p:tgtEl>
                                          <p:spTgt spid="7"/>
                                        </p:tgtEl>
                                      </p:cBhvr>
                                    </p:animEffect>
                                  </p:childTnLst>
                                </p:cTn>
                              </p:par>
                            </p:childTnLst>
                          </p:cTn>
                        </p:par>
                        <p:par>
                          <p:cTn fill="hold" id="36" nodeType="afterGroup">
                            <p:stCondLst>
                              <p:cond delay="3500"/>
                            </p:stCondLst>
                            <p:childTnLst>
                              <p:par>
                                <p:cTn fill="hold" grpId="0" id="37" nodeType="afterEffect" presetClass="entr" presetID="22" presetSubtype="1">
                                  <p:stCondLst>
                                    <p:cond delay="0"/>
                                  </p:stCondLst>
                                  <p:childTnLst>
                                    <p:set>
                                      <p:cBhvr>
                                        <p:cTn dur="1" fill="hold" id="38">
                                          <p:stCondLst>
                                            <p:cond delay="0"/>
                                          </p:stCondLst>
                                        </p:cTn>
                                        <p:tgtEl>
                                          <p:spTgt spid="8"/>
                                        </p:tgtEl>
                                        <p:attrNameLst>
                                          <p:attrName>style.visibility</p:attrName>
                                        </p:attrNameLst>
                                      </p:cBhvr>
                                      <p:to>
                                        <p:strVal val="visible"/>
                                      </p:to>
                                    </p:set>
                                    <p:animEffect filter="wipe(up)" transition="in">
                                      <p:cBhvr>
                                        <p:cTn dur="500" id="39"/>
                                        <p:tgtEl>
                                          <p:spTgt spid="8"/>
                                        </p:tgtEl>
                                      </p:cBhvr>
                                    </p:animEffect>
                                  </p:childTnLst>
                                </p:cTn>
                              </p:par>
                            </p:childTnLst>
                          </p:cTn>
                        </p:par>
                        <p:par>
                          <p:cTn fill="hold" id="40" nodeType="afterGroup">
                            <p:stCondLst>
                              <p:cond delay="4000"/>
                            </p:stCondLst>
                            <p:childTnLst>
                              <p:par>
                                <p:cTn fill="hold" grpId="0" id="41" nodeType="afterEffect" presetClass="entr" presetID="53" presetSubtype="0">
                                  <p:stCondLst>
                                    <p:cond delay="0"/>
                                  </p:stCondLst>
                                  <p:childTnLst>
                                    <p:set>
                                      <p:cBhvr>
                                        <p:cTn dur="1" fill="hold" id="42">
                                          <p:stCondLst>
                                            <p:cond delay="0"/>
                                          </p:stCondLst>
                                        </p:cTn>
                                        <p:tgtEl>
                                          <p:spTgt spid="13"/>
                                        </p:tgtEl>
                                        <p:attrNameLst>
                                          <p:attrName>style.visibility</p:attrName>
                                        </p:attrNameLst>
                                      </p:cBhvr>
                                      <p:to>
                                        <p:strVal val="visible"/>
                                      </p:to>
                                    </p:set>
                                    <p:anim calcmode="lin" valueType="num">
                                      <p:cBhvr>
                                        <p:cTn dur="500" fill="hold" id="43"/>
                                        <p:tgtEl>
                                          <p:spTgt spid="13"/>
                                        </p:tgtEl>
                                        <p:attrNameLst>
                                          <p:attrName>ppt_w</p:attrName>
                                        </p:attrNameLst>
                                      </p:cBhvr>
                                      <p:tavLst>
                                        <p:tav tm="0">
                                          <p:val>
                                            <p:fltVal val="0"/>
                                          </p:val>
                                        </p:tav>
                                        <p:tav tm="100000">
                                          <p:val>
                                            <p:strVal val="#ppt_w"/>
                                          </p:val>
                                        </p:tav>
                                      </p:tavLst>
                                    </p:anim>
                                    <p:anim calcmode="lin" valueType="num">
                                      <p:cBhvr>
                                        <p:cTn dur="500" fill="hold" id="44"/>
                                        <p:tgtEl>
                                          <p:spTgt spid="13"/>
                                        </p:tgtEl>
                                        <p:attrNameLst>
                                          <p:attrName>ppt_h</p:attrName>
                                        </p:attrNameLst>
                                      </p:cBhvr>
                                      <p:tavLst>
                                        <p:tav tm="0">
                                          <p:val>
                                            <p:fltVal val="0"/>
                                          </p:val>
                                        </p:tav>
                                        <p:tav tm="100000">
                                          <p:val>
                                            <p:strVal val="#ppt_h"/>
                                          </p:val>
                                        </p:tav>
                                      </p:tavLst>
                                    </p:anim>
                                    <p:animEffect filter="fade" transition="in">
                                      <p:cBhvr>
                                        <p:cTn dur="500" id="45"/>
                                        <p:tgtEl>
                                          <p:spTgt spid="13"/>
                                        </p:tgtEl>
                                      </p:cBhvr>
                                    </p:animEffect>
                                  </p:childTnLst>
                                </p:cTn>
                              </p:par>
                            </p:childTnLst>
                          </p:cTn>
                        </p:par>
                        <p:par>
                          <p:cTn fill="hold" id="46" nodeType="afterGroup">
                            <p:stCondLst>
                              <p:cond delay="4500"/>
                            </p:stCondLst>
                            <p:childTnLst>
                              <p:par>
                                <p:cTn fill="hold" grpId="0" id="47" nodeType="afterEffect" presetClass="entr" presetID="22" presetSubtype="1">
                                  <p:stCondLst>
                                    <p:cond delay="0"/>
                                  </p:stCondLst>
                                  <p:childTnLst>
                                    <p:set>
                                      <p:cBhvr>
                                        <p:cTn dur="1" fill="hold" id="48">
                                          <p:stCondLst>
                                            <p:cond delay="0"/>
                                          </p:stCondLst>
                                        </p:cTn>
                                        <p:tgtEl>
                                          <p:spTgt spid="11"/>
                                        </p:tgtEl>
                                        <p:attrNameLst>
                                          <p:attrName>style.visibility</p:attrName>
                                        </p:attrNameLst>
                                      </p:cBhvr>
                                      <p:to>
                                        <p:strVal val="visible"/>
                                      </p:to>
                                    </p:set>
                                    <p:animEffect filter="wipe(up)" transition="in">
                                      <p:cBhvr>
                                        <p:cTn dur="500" id="49"/>
                                        <p:tgtEl>
                                          <p:spTgt spid="11"/>
                                        </p:tgtEl>
                                      </p:cBhvr>
                                    </p:animEffect>
                                  </p:childTnLst>
                                </p:cTn>
                              </p:par>
                            </p:childTnLst>
                          </p:cTn>
                        </p:par>
                        <p:par>
                          <p:cTn fill="hold" id="50" nodeType="afterGroup">
                            <p:stCondLst>
                              <p:cond delay="5000"/>
                            </p:stCondLst>
                            <p:childTnLst>
                              <p:par>
                                <p:cTn fill="hold" grpId="0" id="51" nodeType="afterEffect" presetClass="entr" presetID="22" presetSubtype="1">
                                  <p:stCondLst>
                                    <p:cond delay="0"/>
                                  </p:stCondLst>
                                  <p:childTnLst>
                                    <p:set>
                                      <p:cBhvr>
                                        <p:cTn dur="1" fill="hold" id="52">
                                          <p:stCondLst>
                                            <p:cond delay="0"/>
                                          </p:stCondLst>
                                        </p:cTn>
                                        <p:tgtEl>
                                          <p:spTgt spid="12"/>
                                        </p:tgtEl>
                                        <p:attrNameLst>
                                          <p:attrName>style.visibility</p:attrName>
                                        </p:attrNameLst>
                                      </p:cBhvr>
                                      <p:to>
                                        <p:strVal val="visible"/>
                                      </p:to>
                                    </p:set>
                                    <p:animEffect filter="wipe(up)" transition="in">
                                      <p:cBhvr>
                                        <p:cTn dur="500" id="53"/>
                                        <p:tgtEl>
                                          <p:spTgt spid="12"/>
                                        </p:tgtEl>
                                      </p:cBhvr>
                                    </p:animEffect>
                                  </p:childTnLst>
                                </p:cTn>
                              </p:par>
                            </p:childTnLst>
                          </p:cTn>
                        </p:par>
                        <p:par>
                          <p:cTn fill="hold" id="54" nodeType="afterGroup">
                            <p:stCondLst>
                              <p:cond delay="5500"/>
                            </p:stCondLst>
                            <p:childTnLst>
                              <p:par>
                                <p:cTn fill="hold" grpId="0" id="55" nodeType="afterEffect" presetClass="entr" presetID="53" presetSubtype="0">
                                  <p:stCondLst>
                                    <p:cond delay="0"/>
                                  </p:stCondLst>
                                  <p:childTnLst>
                                    <p:set>
                                      <p:cBhvr>
                                        <p:cTn dur="1" fill="hold" id="56">
                                          <p:stCondLst>
                                            <p:cond delay="0"/>
                                          </p:stCondLst>
                                        </p:cTn>
                                        <p:tgtEl>
                                          <p:spTgt spid="14"/>
                                        </p:tgtEl>
                                        <p:attrNameLst>
                                          <p:attrName>style.visibility</p:attrName>
                                        </p:attrNameLst>
                                      </p:cBhvr>
                                      <p:to>
                                        <p:strVal val="visible"/>
                                      </p:to>
                                    </p:set>
                                    <p:anim calcmode="lin" valueType="num">
                                      <p:cBhvr>
                                        <p:cTn dur="500" fill="hold" id="57"/>
                                        <p:tgtEl>
                                          <p:spTgt spid="14"/>
                                        </p:tgtEl>
                                        <p:attrNameLst>
                                          <p:attrName>ppt_w</p:attrName>
                                        </p:attrNameLst>
                                      </p:cBhvr>
                                      <p:tavLst>
                                        <p:tav tm="0">
                                          <p:val>
                                            <p:fltVal val="0"/>
                                          </p:val>
                                        </p:tav>
                                        <p:tav tm="100000">
                                          <p:val>
                                            <p:strVal val="#ppt_w"/>
                                          </p:val>
                                        </p:tav>
                                      </p:tavLst>
                                    </p:anim>
                                    <p:anim calcmode="lin" valueType="num">
                                      <p:cBhvr>
                                        <p:cTn dur="500" fill="hold" id="58"/>
                                        <p:tgtEl>
                                          <p:spTgt spid="14"/>
                                        </p:tgtEl>
                                        <p:attrNameLst>
                                          <p:attrName>ppt_h</p:attrName>
                                        </p:attrNameLst>
                                      </p:cBhvr>
                                      <p:tavLst>
                                        <p:tav tm="0">
                                          <p:val>
                                            <p:fltVal val="0"/>
                                          </p:val>
                                        </p:tav>
                                        <p:tav tm="100000">
                                          <p:val>
                                            <p:strVal val="#ppt_h"/>
                                          </p:val>
                                        </p:tav>
                                      </p:tavLst>
                                    </p:anim>
                                    <p:animEffect filter="fade" transition="in">
                                      <p:cBhvr>
                                        <p:cTn dur="500" id="59"/>
                                        <p:tgtEl>
                                          <p:spTgt spid="14"/>
                                        </p:tgtEl>
                                      </p:cBhvr>
                                    </p:animEffect>
                                  </p:childTnLst>
                                </p:cTn>
                              </p:par>
                            </p:childTnLst>
                          </p:cTn>
                        </p:par>
                        <p:par>
                          <p:cTn fill="hold" id="60" nodeType="afterGroup">
                            <p:stCondLst>
                              <p:cond delay="6000"/>
                            </p:stCondLst>
                            <p:childTnLst>
                              <p:par>
                                <p:cTn fill="hold" grpId="0" id="61" nodeType="afterEffect" presetClass="entr" presetID="22" presetSubtype="1">
                                  <p:stCondLst>
                                    <p:cond delay="0"/>
                                  </p:stCondLst>
                                  <p:childTnLst>
                                    <p:set>
                                      <p:cBhvr>
                                        <p:cTn dur="1" fill="hold" id="62">
                                          <p:stCondLst>
                                            <p:cond delay="0"/>
                                          </p:stCondLst>
                                        </p:cTn>
                                        <p:tgtEl>
                                          <p:spTgt spid="9"/>
                                        </p:tgtEl>
                                        <p:attrNameLst>
                                          <p:attrName>style.visibility</p:attrName>
                                        </p:attrNameLst>
                                      </p:cBhvr>
                                      <p:to>
                                        <p:strVal val="visible"/>
                                      </p:to>
                                    </p:set>
                                    <p:animEffect filter="wipe(up)" transition="in">
                                      <p:cBhvr>
                                        <p:cTn dur="500" id="63"/>
                                        <p:tgtEl>
                                          <p:spTgt spid="9"/>
                                        </p:tgtEl>
                                      </p:cBhvr>
                                    </p:animEffect>
                                  </p:childTnLst>
                                </p:cTn>
                              </p:par>
                            </p:childTnLst>
                          </p:cTn>
                        </p:par>
                        <p:par>
                          <p:cTn fill="hold" id="64" nodeType="afterGroup">
                            <p:stCondLst>
                              <p:cond delay="6500"/>
                            </p:stCondLst>
                            <p:childTnLst>
                              <p:par>
                                <p:cTn fill="hold" grpId="0" id="65" nodeType="afterEffect" presetClass="entr" presetID="22" presetSubtype="1">
                                  <p:stCondLst>
                                    <p:cond delay="0"/>
                                  </p:stCondLst>
                                  <p:childTnLst>
                                    <p:set>
                                      <p:cBhvr>
                                        <p:cTn dur="1" fill="hold" id="66">
                                          <p:stCondLst>
                                            <p:cond delay="0"/>
                                          </p:stCondLst>
                                        </p:cTn>
                                        <p:tgtEl>
                                          <p:spTgt spid="10"/>
                                        </p:tgtEl>
                                        <p:attrNameLst>
                                          <p:attrName>style.visibility</p:attrName>
                                        </p:attrNameLst>
                                      </p:cBhvr>
                                      <p:to>
                                        <p:strVal val="visible"/>
                                      </p:to>
                                    </p:set>
                                    <p:animEffect filter="wipe(up)" transition="in">
                                      <p:cBhvr>
                                        <p:cTn dur="500" id="67"/>
                                        <p:tgtEl>
                                          <p:spTgt spid="1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3"/>
      <p:bldP grpId="0" spid="5"/>
      <p:bldP grpId="0" spid="6"/>
      <p:bldP grpId="0" spid="7"/>
      <p:bldP grpId="0" spid="8"/>
      <p:bldP grpId="0" spid="9"/>
      <p:bldP grpId="0" spid="10"/>
      <p:bldP grpId="0" spid="11"/>
      <p:bldP grpId="0" spid="12"/>
      <p:bldP grpId="0" spid="13"/>
      <p:bldP grpId="0" spid="14"/>
      <p:bldGraphic grpId="0" spid="4">
        <p:bldAsOne/>
      </p:bldGraphic>
    </p:bldLst>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文本框 1">
            <a:extLst>
              <a:ext uri="{FF2B5EF4-FFF2-40B4-BE49-F238E27FC236}">
                <a16:creationId xmlns:a16="http://schemas.microsoft.com/office/drawing/2014/main" id="{08DDA297-9155-4A15-B3A9-C2BD1FDDE364}"/>
              </a:ext>
            </a:extLst>
          </p:cNvPr>
          <p:cNvSpPr txBox="1"/>
          <p:nvPr/>
        </p:nvSpPr>
        <p:spPr>
          <a:xfrm>
            <a:off x="1649897" y="923288"/>
            <a:ext cx="1338470" cy="2529840"/>
          </a:xfrm>
          <a:prstGeom prst="rect">
            <a:avLst/>
          </a:prstGeom>
          <a:noFill/>
        </p:spPr>
        <p:txBody>
          <a:bodyPr rtlCol="0" wrap="square">
            <a:spAutoFit/>
          </a:bodyPr>
          <a:lstStyle/>
          <a:p>
            <a:r>
              <a:rPr altLang="zh-CN" b="1" lang="en-US" spc="600" sz="8000">
                <a:solidFill>
                  <a:schemeClr val="bg1"/>
                </a:solidFill>
                <a:latin charset="0" panose="04020404031007020602" pitchFamily="82" typeface="Chiller"/>
              </a:rPr>
              <a:t>03</a:t>
            </a:r>
          </a:p>
        </p:txBody>
      </p:sp>
      <p:sp>
        <p:nvSpPr>
          <p:cNvPr id="3" name="文本框 2">
            <a:extLst>
              <a:ext uri="{FF2B5EF4-FFF2-40B4-BE49-F238E27FC236}">
                <a16:creationId xmlns:a16="http://schemas.microsoft.com/office/drawing/2014/main" id="{D718F0C9-301E-475C-9A26-6FE401CA0E12}"/>
              </a:ext>
            </a:extLst>
          </p:cNvPr>
          <p:cNvSpPr txBox="1"/>
          <p:nvPr/>
        </p:nvSpPr>
        <p:spPr>
          <a:xfrm>
            <a:off x="2764852" y="1332567"/>
            <a:ext cx="2164080" cy="640080"/>
          </a:xfrm>
          <a:prstGeom prst="rect">
            <a:avLst/>
          </a:prstGeom>
          <a:noFill/>
        </p:spPr>
        <p:txBody>
          <a:bodyPr rtlCol="0" wrap="none">
            <a:spAutoFit/>
          </a:bodyPr>
          <a:lstStyle>
            <a:defPPr>
              <a:defRPr lang="zh-CN"/>
            </a:defPPr>
            <a:lvl1pPr algn="ctr">
              <a:defRPr b="1" sz="8800">
                <a:gradFill flip="none" rotWithShape="1">
                  <a:gsLst>
                    <a:gs pos="38000">
                      <a:srgbClr val="9E8348"/>
                    </a:gs>
                    <a:gs pos="71000">
                      <a:srgbClr val="FBF7F0"/>
                    </a:gs>
                    <a:gs pos="0">
                      <a:srgbClr val="FBF7F0"/>
                    </a:gs>
                    <a:gs pos="100000">
                      <a:srgbClr val="A0854A"/>
                    </a:gs>
                  </a:gsLst>
                  <a:lin ang="8100000" scaled="1"/>
                </a:gradFill>
                <a:latin charset="-122" panose="020b0502040204020203" pitchFamily="34" typeface="微软雅黑 Light"/>
                <a:ea charset="-122" panose="02010604000000000000" pitchFamily="2" typeface="锐字工房云字库细圆GBK"/>
                <a:cs typeface="+mn-ea"/>
              </a:defRPr>
            </a:lvl1pPr>
          </a:lstStyle>
          <a:p>
            <a:pPr algn="l"/>
            <a:r>
              <a:rPr altLang="en-US" lang="zh-CN" spc="300" sz="3600">
                <a:solidFill>
                  <a:srgbClr val="9DAC6E"/>
                </a:solidFill>
                <a:effectLst>
                  <a:innerShdw blurRad="63500" dir="18900000" dist="50800">
                    <a:prstClr val="black">
                      <a:alpha val="50000"/>
                    </a:prstClr>
                  </a:innerShdw>
                </a:effectLst>
                <a:latin charset="-122" pitchFamily="50" typeface="造字工房悦黑体验版纤细体"/>
                <a:ea charset="-122" pitchFamily="50" typeface="造字工房悦黑体验版纤细体"/>
                <a:sym charset="-122" panose="020b0502040204020203" pitchFamily="34" typeface="微软雅黑 Light"/>
              </a:rPr>
              <a:t>未来规划</a:t>
            </a:r>
          </a:p>
        </p:txBody>
      </p:sp>
      <p:pic>
        <p:nvPicPr>
          <p:cNvPr id="10" name="图片 9">
            <a:extLst>
              <a:ext uri="{FF2B5EF4-FFF2-40B4-BE49-F238E27FC236}">
                <a16:creationId xmlns:a16="http://schemas.microsoft.com/office/drawing/2014/main" id="{7498E9E7-7FDA-4515-A537-80CCF3110046}"/>
              </a:ext>
            </a:extLst>
          </p:cNvPr>
          <p:cNvPicPr>
            <a:picLocks noChangeAspect="1"/>
          </p:cNvPicPr>
          <p:nvPr/>
        </p:nvPicPr>
        <p:blipFill>
          <a:blip r:embed="rId3">
            <a:extLst>
              <a:ext uri="{BEBA8EAE-BF5A-486C-A8C5-ECC9F3942E4B}">
                <a14:imgProps>
                  <a14:imgLayer xmlns:d3p1="http://schemas.openxmlformats.org/officeDocument/2006/relationships" d3p1:embed="">
                    <a14:imgEffect>
                      <a14:colorTemperature colorTemp="11200"/>
                    </a14:imgEffect>
                    <a14:imgEffect>
                      <a14:saturation sat="66000"/>
                    </a14:imgEffect>
                  </a14:imgLayer>
                </a14:imgProps>
              </a:ext>
              <a:ext uri="{28A0092B-C50C-407E-A947-70E740481C1C}">
                <a14:useLocalDpi val="0"/>
              </a:ext>
            </a:extLst>
          </a:blip>
          <a:stretch>
            <a:fillRect/>
          </a:stretch>
        </p:blipFill>
        <p:spPr>
          <a:xfrm rot="18099140">
            <a:off x="4431867" y="2288607"/>
            <a:ext cx="3758720" cy="3347609"/>
          </a:xfrm>
          <a:prstGeom prst="rect">
            <a:avLst/>
          </a:prstGeom>
        </p:spPr>
      </p:pic>
      <p:grpSp>
        <p:nvGrpSpPr>
          <p:cNvPr id="12" name="Group 26">
            <a:extLst>
              <a:ext uri="{FF2B5EF4-FFF2-40B4-BE49-F238E27FC236}">
                <a16:creationId xmlns:a16="http://schemas.microsoft.com/office/drawing/2014/main" id="{50554D77-2CD3-4901-AD41-C342FC313044}"/>
              </a:ext>
            </a:extLst>
          </p:cNvPr>
          <p:cNvGrpSpPr/>
          <p:nvPr/>
        </p:nvGrpSpPr>
        <p:grpSpPr>
          <a:xfrm>
            <a:off x="2526147" y="2947469"/>
            <a:ext cx="2413174" cy="393197"/>
            <a:chOff x="1741845" y="2481978"/>
            <a:chExt cx="2880221" cy="393197"/>
          </a:xfrm>
        </p:grpSpPr>
        <p:cxnSp>
          <p:nvCxnSpPr>
            <p:cNvPr id="13" name="Straight Connector 27">
              <a:extLst>
                <a:ext uri="{FF2B5EF4-FFF2-40B4-BE49-F238E27FC236}">
                  <a16:creationId xmlns:a16="http://schemas.microsoft.com/office/drawing/2014/main" id="{49C3A9FA-8E71-4902-8B85-099B3BF9C134}"/>
                </a:ext>
              </a:extLst>
            </p:cNvPr>
            <p:cNvCxnSpPr/>
            <p:nvPr/>
          </p:nvCxnSpPr>
          <p:spPr>
            <a:xfrm flipH="1" flipV="1">
              <a:off x="3555062" y="2481978"/>
              <a:ext cx="1067004" cy="39319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28">
              <a:extLst>
                <a:ext uri="{FF2B5EF4-FFF2-40B4-BE49-F238E27FC236}">
                  <a16:creationId xmlns:a16="http://schemas.microsoft.com/office/drawing/2014/main" id="{201AE1A9-12EA-4B68-8936-248B8EB45560}"/>
                </a:ext>
              </a:extLst>
            </p:cNvPr>
            <p:cNvCxnSpPr/>
            <p:nvPr/>
          </p:nvCxnSpPr>
          <p:spPr>
            <a:xfrm flipH="1">
              <a:off x="1741845" y="2481978"/>
              <a:ext cx="1813218" cy="0"/>
            </a:xfrm>
            <a:prstGeom prst="line">
              <a:avLst/>
            </a:prstGeom>
            <a:ln>
              <a:solidFill>
                <a:schemeClr val="bg1">
                  <a:lumMod val="75000"/>
                </a:schemeClr>
              </a:solidFill>
              <a:tailEnd type="oval"/>
            </a:ln>
          </p:spPr>
          <p:style>
            <a:lnRef idx="1">
              <a:schemeClr val="accent1"/>
            </a:lnRef>
            <a:fillRef idx="0">
              <a:schemeClr val="accent1"/>
            </a:fillRef>
            <a:effectRef idx="0">
              <a:schemeClr val="accent1"/>
            </a:effectRef>
            <a:fontRef idx="minor">
              <a:schemeClr val="tx1"/>
            </a:fontRef>
          </p:style>
        </p:cxnSp>
      </p:grpSp>
      <p:sp>
        <p:nvSpPr>
          <p:cNvPr id="15" name="Title 20">
            <a:extLst>
              <a:ext uri="{FF2B5EF4-FFF2-40B4-BE49-F238E27FC236}">
                <a16:creationId xmlns:a16="http://schemas.microsoft.com/office/drawing/2014/main" id="{01D85CEA-E0C5-47AD-8F26-9B030EAD711F}"/>
              </a:ext>
            </a:extLst>
          </p:cNvPr>
          <p:cNvSpPr txBox="1"/>
          <p:nvPr/>
        </p:nvSpPr>
        <p:spPr>
          <a:xfrm>
            <a:off x="2538980" y="2632947"/>
            <a:ext cx="1240790" cy="266700"/>
          </a:xfrm>
          <a:prstGeom prst="rect">
            <a:avLst/>
          </a:prstGeom>
        </p:spPr>
        <p:txBody>
          <a:bodyPr anchor="t" anchorCtr="0" bIns="22860" lIns="45720" rIns="45720" rtlCol="0" tIns="0" vert="horz" wrap="none">
            <a:spAutoFit/>
          </a:bodyPr>
          <a:lstStyle>
            <a:lvl1pPr algn="ctr" defTabSz="457200" eaLnBrk="1" hangingPunct="1" latinLnBrk="0" rtl="0">
              <a:spcBef>
                <a:spcPct val="0"/>
              </a:spcBef>
              <a:buNone/>
              <a:defRPr kern="1200" sz="2900">
                <a:solidFill>
                  <a:schemeClr val="accent6"/>
                </a:solidFill>
                <a:latin typeface="Source Sans Pro ExtraLight"/>
                <a:ea typeface="+mj-ea"/>
                <a:cs typeface="Source Sans Pro ExtraLight"/>
              </a:defRPr>
            </a:lvl1pPr>
          </a:lstStyle>
          <a:p>
            <a:pPr algn="l"/>
            <a:r>
              <a:rPr altLang="zh-CN" b="1" lang="en-US" sz="1600">
                <a:solidFill>
                  <a:schemeClr val="tx1">
                    <a:lumMod val="75000"/>
                    <a:lumOff val="25000"/>
                  </a:schemeClr>
                </a:solidFill>
                <a:latin charset="-122" panose="020b0503020204020204" pitchFamily="34" typeface="微软雅黑"/>
                <a:ea charset="-122" panose="020b0503020204020204" pitchFamily="34" typeface="微软雅黑"/>
                <a:cs typeface="Lato Regular"/>
              </a:rPr>
              <a:t>TITLE HERE</a:t>
            </a:r>
          </a:p>
        </p:txBody>
      </p:sp>
      <p:sp>
        <p:nvSpPr>
          <p:cNvPr id="16" name="Title 20">
            <a:extLst>
              <a:ext uri="{FF2B5EF4-FFF2-40B4-BE49-F238E27FC236}">
                <a16:creationId xmlns:a16="http://schemas.microsoft.com/office/drawing/2014/main" id="{F1378D54-8B7F-4273-8131-CA4C1C706222}"/>
              </a:ext>
            </a:extLst>
          </p:cNvPr>
          <p:cNvSpPr txBox="1"/>
          <p:nvPr/>
        </p:nvSpPr>
        <p:spPr>
          <a:xfrm>
            <a:off x="2426212" y="3054769"/>
            <a:ext cx="2222905" cy="603504"/>
          </a:xfrm>
          <a:prstGeom prst="rect">
            <a:avLst/>
          </a:prstGeom>
        </p:spPr>
        <p:txBody>
          <a:bodyPr anchor="t" bIns="0" lIns="45720" rIns="0" rtlCol="0" tIns="0" vert="horz" wrap="square">
            <a:spAutoFit/>
          </a:bodyPr>
          <a:lstStyle>
            <a:lvl1pPr algn="ctr" defTabSz="457200" eaLnBrk="1" hangingPunct="1" latinLnBrk="0" rtl="0">
              <a:spcBef>
                <a:spcPct val="0"/>
              </a:spcBef>
              <a:buNone/>
              <a:defRPr kern="1200" sz="2900">
                <a:solidFill>
                  <a:schemeClr val="accent6"/>
                </a:solidFill>
                <a:latin typeface="Source Sans Pro ExtraLight"/>
                <a:ea typeface="+mj-ea"/>
                <a:cs typeface="Source Sans Pro ExtraLight"/>
              </a:defRPr>
            </a:lvl1pPr>
          </a:lstStyle>
          <a:p>
            <a:pPr algn="l">
              <a:lnSpc>
                <a:spcPct val="120000"/>
              </a:lnSpc>
            </a:pPr>
            <a:r>
              <a:rPr altLang="zh-CN" lang="en-US" sz="1100">
                <a:solidFill>
                  <a:schemeClr val="tx1">
                    <a:lumMod val="50000"/>
                    <a:lumOff val="50000"/>
                  </a:schemeClr>
                </a:solidFill>
                <a:latin charset="-122" panose="020b0503020204020204" pitchFamily="34" typeface="微软雅黑"/>
                <a:ea charset="-122" panose="020b0503020204020204" pitchFamily="34" typeface="微软雅黑"/>
              </a:rPr>
              <a:t>Lorem ipsum dolor sit amet, consectetur adipiscing elit. Nulla imperdiet volutpat</a:t>
            </a:r>
          </a:p>
        </p:txBody>
      </p:sp>
      <p:grpSp>
        <p:nvGrpSpPr>
          <p:cNvPr id="17" name="Group 26">
            <a:extLst>
              <a:ext uri="{FF2B5EF4-FFF2-40B4-BE49-F238E27FC236}">
                <a16:creationId xmlns:a16="http://schemas.microsoft.com/office/drawing/2014/main" id="{65F4F441-FB98-4FEA-821B-FD60D5EEA211}"/>
              </a:ext>
            </a:extLst>
          </p:cNvPr>
          <p:cNvGrpSpPr/>
          <p:nvPr/>
        </p:nvGrpSpPr>
        <p:grpSpPr>
          <a:xfrm>
            <a:off x="2699488" y="4950374"/>
            <a:ext cx="2413174" cy="393197"/>
            <a:chOff x="1741845" y="2481978"/>
            <a:chExt cx="2880221" cy="393197"/>
          </a:xfrm>
        </p:grpSpPr>
        <p:cxnSp>
          <p:nvCxnSpPr>
            <p:cNvPr id="18" name="Straight Connector 27">
              <a:extLst>
                <a:ext uri="{FF2B5EF4-FFF2-40B4-BE49-F238E27FC236}">
                  <a16:creationId xmlns:a16="http://schemas.microsoft.com/office/drawing/2014/main" id="{B4FBD7D7-62F7-4251-AEB6-3FC6589DBD80}"/>
                </a:ext>
              </a:extLst>
            </p:cNvPr>
            <p:cNvCxnSpPr/>
            <p:nvPr/>
          </p:nvCxnSpPr>
          <p:spPr>
            <a:xfrm flipH="1" flipV="1">
              <a:off x="3555062" y="2481978"/>
              <a:ext cx="1067004" cy="39319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28">
              <a:extLst>
                <a:ext uri="{FF2B5EF4-FFF2-40B4-BE49-F238E27FC236}">
                  <a16:creationId xmlns:a16="http://schemas.microsoft.com/office/drawing/2014/main" id="{36E624D7-A1A9-49BF-AD17-4405B90ADB55}"/>
                </a:ext>
              </a:extLst>
            </p:cNvPr>
            <p:cNvCxnSpPr/>
            <p:nvPr/>
          </p:nvCxnSpPr>
          <p:spPr>
            <a:xfrm flipH="1">
              <a:off x="1741845" y="2481978"/>
              <a:ext cx="1813218" cy="0"/>
            </a:xfrm>
            <a:prstGeom prst="line">
              <a:avLst/>
            </a:prstGeom>
            <a:ln>
              <a:solidFill>
                <a:schemeClr val="bg1">
                  <a:lumMod val="75000"/>
                </a:schemeClr>
              </a:solidFill>
              <a:tailEnd type="oval"/>
            </a:ln>
          </p:spPr>
          <p:style>
            <a:lnRef idx="1">
              <a:schemeClr val="accent1"/>
            </a:lnRef>
            <a:fillRef idx="0">
              <a:schemeClr val="accent1"/>
            </a:fillRef>
            <a:effectRef idx="0">
              <a:schemeClr val="accent1"/>
            </a:effectRef>
            <a:fontRef idx="minor">
              <a:schemeClr val="tx1"/>
            </a:fontRef>
          </p:style>
        </p:cxnSp>
      </p:grpSp>
      <p:sp>
        <p:nvSpPr>
          <p:cNvPr id="20" name="Title 20">
            <a:extLst>
              <a:ext uri="{FF2B5EF4-FFF2-40B4-BE49-F238E27FC236}">
                <a16:creationId xmlns:a16="http://schemas.microsoft.com/office/drawing/2014/main" id="{886C8E0C-3A50-4206-889F-36FEBF687164}"/>
              </a:ext>
            </a:extLst>
          </p:cNvPr>
          <p:cNvSpPr txBox="1"/>
          <p:nvPr/>
        </p:nvSpPr>
        <p:spPr>
          <a:xfrm>
            <a:off x="2712321" y="4635852"/>
            <a:ext cx="1240790" cy="266700"/>
          </a:xfrm>
          <a:prstGeom prst="rect">
            <a:avLst/>
          </a:prstGeom>
        </p:spPr>
        <p:txBody>
          <a:bodyPr anchor="t" anchorCtr="0" bIns="22860" lIns="45720" rIns="45720" rtlCol="0" tIns="0" vert="horz" wrap="none">
            <a:spAutoFit/>
          </a:bodyPr>
          <a:lstStyle>
            <a:lvl1pPr algn="ctr" defTabSz="457200" eaLnBrk="1" hangingPunct="1" latinLnBrk="0" rtl="0">
              <a:spcBef>
                <a:spcPct val="0"/>
              </a:spcBef>
              <a:buNone/>
              <a:defRPr kern="1200" sz="2900">
                <a:solidFill>
                  <a:schemeClr val="accent6"/>
                </a:solidFill>
                <a:latin typeface="Source Sans Pro ExtraLight"/>
                <a:ea typeface="+mj-ea"/>
                <a:cs typeface="Source Sans Pro ExtraLight"/>
              </a:defRPr>
            </a:lvl1pPr>
          </a:lstStyle>
          <a:p>
            <a:pPr algn="l"/>
            <a:r>
              <a:rPr altLang="zh-CN" b="1" lang="en-US" sz="1600">
                <a:solidFill>
                  <a:schemeClr val="tx1">
                    <a:lumMod val="75000"/>
                    <a:lumOff val="25000"/>
                  </a:schemeClr>
                </a:solidFill>
                <a:latin charset="-122" panose="020b0503020204020204" pitchFamily="34" typeface="微软雅黑"/>
                <a:ea charset="-122" panose="020b0503020204020204" pitchFamily="34" typeface="微软雅黑"/>
                <a:cs typeface="Lato Regular"/>
              </a:rPr>
              <a:t>TITLE HERE</a:t>
            </a:r>
          </a:p>
        </p:txBody>
      </p:sp>
      <p:sp>
        <p:nvSpPr>
          <p:cNvPr id="21" name="Title 20">
            <a:extLst>
              <a:ext uri="{FF2B5EF4-FFF2-40B4-BE49-F238E27FC236}">
                <a16:creationId xmlns:a16="http://schemas.microsoft.com/office/drawing/2014/main" id="{A57F494D-0056-4C34-8551-891278D23063}"/>
              </a:ext>
            </a:extLst>
          </p:cNvPr>
          <p:cNvSpPr txBox="1"/>
          <p:nvPr/>
        </p:nvSpPr>
        <p:spPr>
          <a:xfrm>
            <a:off x="2579162" y="5047819"/>
            <a:ext cx="2387848" cy="603504"/>
          </a:xfrm>
          <a:prstGeom prst="rect">
            <a:avLst/>
          </a:prstGeom>
        </p:spPr>
        <p:txBody>
          <a:bodyPr anchor="t" bIns="0" lIns="45720" rIns="0" rtlCol="0" tIns="0" vert="horz" wrap="square">
            <a:spAutoFit/>
          </a:bodyPr>
          <a:lstStyle>
            <a:lvl1pPr algn="ctr" defTabSz="457200" eaLnBrk="1" hangingPunct="1" latinLnBrk="0" rtl="0">
              <a:spcBef>
                <a:spcPct val="0"/>
              </a:spcBef>
              <a:buNone/>
              <a:defRPr kern="1200" sz="2900">
                <a:solidFill>
                  <a:schemeClr val="accent6"/>
                </a:solidFill>
                <a:latin typeface="Source Sans Pro ExtraLight"/>
                <a:ea typeface="+mj-ea"/>
                <a:cs typeface="Source Sans Pro ExtraLight"/>
              </a:defRPr>
            </a:lvl1pPr>
          </a:lstStyle>
          <a:p>
            <a:pPr algn="l">
              <a:lnSpc>
                <a:spcPct val="120000"/>
              </a:lnSpc>
            </a:pPr>
            <a:r>
              <a:rPr altLang="zh-CN" lang="en-US" sz="1100">
                <a:solidFill>
                  <a:schemeClr val="tx1">
                    <a:lumMod val="50000"/>
                    <a:lumOff val="50000"/>
                  </a:schemeClr>
                </a:solidFill>
                <a:latin charset="-122" panose="020b0503020204020204" pitchFamily="34" typeface="微软雅黑"/>
                <a:ea charset="-122" panose="020b0503020204020204" pitchFamily="34" typeface="微软雅黑"/>
              </a:rPr>
              <a:t>Lorem ipsum dolor sit amet, consectetur adipiscing elit. Nulla imperdiet volutpat</a:t>
            </a:r>
          </a:p>
        </p:txBody>
      </p:sp>
      <p:grpSp>
        <p:nvGrpSpPr>
          <p:cNvPr id="22" name="Group 26">
            <a:extLst>
              <a:ext uri="{FF2B5EF4-FFF2-40B4-BE49-F238E27FC236}">
                <a16:creationId xmlns:a16="http://schemas.microsoft.com/office/drawing/2014/main" id="{D22237FA-A332-4045-BB7A-B23E32FE89DD}"/>
              </a:ext>
            </a:extLst>
          </p:cNvPr>
          <p:cNvGrpSpPr/>
          <p:nvPr/>
        </p:nvGrpSpPr>
        <p:grpSpPr>
          <a:xfrm flipH="1">
            <a:off x="7264878" y="1839606"/>
            <a:ext cx="2322245" cy="477636"/>
            <a:chOff x="1741845" y="2481978"/>
            <a:chExt cx="2880221" cy="393197"/>
          </a:xfrm>
        </p:grpSpPr>
        <p:cxnSp>
          <p:nvCxnSpPr>
            <p:cNvPr id="23" name="Straight Connector 27">
              <a:extLst>
                <a:ext uri="{FF2B5EF4-FFF2-40B4-BE49-F238E27FC236}">
                  <a16:creationId xmlns:a16="http://schemas.microsoft.com/office/drawing/2014/main" id="{0444D4CE-3306-4621-A0E4-A2DA9B9B9250}"/>
                </a:ext>
              </a:extLst>
            </p:cNvPr>
            <p:cNvCxnSpPr/>
            <p:nvPr/>
          </p:nvCxnSpPr>
          <p:spPr>
            <a:xfrm flipH="1" flipV="1">
              <a:off x="3555062" y="2481978"/>
              <a:ext cx="1067004" cy="39319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8">
              <a:extLst>
                <a:ext uri="{FF2B5EF4-FFF2-40B4-BE49-F238E27FC236}">
                  <a16:creationId xmlns:a16="http://schemas.microsoft.com/office/drawing/2014/main" id="{F8B197FC-32BA-4DF6-BDD3-36395815823C}"/>
                </a:ext>
              </a:extLst>
            </p:cNvPr>
            <p:cNvCxnSpPr/>
            <p:nvPr/>
          </p:nvCxnSpPr>
          <p:spPr>
            <a:xfrm flipH="1">
              <a:off x="1741845" y="2481978"/>
              <a:ext cx="1813218" cy="0"/>
            </a:xfrm>
            <a:prstGeom prst="line">
              <a:avLst/>
            </a:prstGeom>
            <a:ln>
              <a:solidFill>
                <a:schemeClr val="bg1">
                  <a:lumMod val="75000"/>
                </a:schemeClr>
              </a:solidFill>
              <a:tailEnd type="oval"/>
            </a:ln>
          </p:spPr>
          <p:style>
            <a:lnRef idx="1">
              <a:schemeClr val="accent1"/>
            </a:lnRef>
            <a:fillRef idx="0">
              <a:schemeClr val="accent1"/>
            </a:fillRef>
            <a:effectRef idx="0">
              <a:schemeClr val="accent1"/>
            </a:effectRef>
            <a:fontRef idx="minor">
              <a:schemeClr val="tx1"/>
            </a:fontRef>
          </p:style>
        </p:cxnSp>
      </p:grpSp>
      <p:sp>
        <p:nvSpPr>
          <p:cNvPr id="25" name="Title 20">
            <a:extLst>
              <a:ext uri="{FF2B5EF4-FFF2-40B4-BE49-F238E27FC236}">
                <a16:creationId xmlns:a16="http://schemas.microsoft.com/office/drawing/2014/main" id="{A1577C2E-325B-4670-BFFE-3191C4C3C3BD}"/>
              </a:ext>
            </a:extLst>
          </p:cNvPr>
          <p:cNvSpPr txBox="1"/>
          <p:nvPr/>
        </p:nvSpPr>
        <p:spPr>
          <a:xfrm>
            <a:off x="8324222" y="1484259"/>
            <a:ext cx="1240790" cy="266700"/>
          </a:xfrm>
          <a:prstGeom prst="rect">
            <a:avLst/>
          </a:prstGeom>
        </p:spPr>
        <p:txBody>
          <a:bodyPr anchor="t" anchorCtr="0" bIns="22860" lIns="45720" rIns="45720" rtlCol="0" tIns="0" vert="horz" wrap="none">
            <a:spAutoFit/>
          </a:bodyPr>
          <a:lstStyle>
            <a:lvl1pPr algn="ctr" defTabSz="457200" eaLnBrk="1" hangingPunct="1" latinLnBrk="0" rtl="0">
              <a:spcBef>
                <a:spcPct val="0"/>
              </a:spcBef>
              <a:buNone/>
              <a:defRPr kern="1200" sz="2900">
                <a:solidFill>
                  <a:schemeClr val="accent6"/>
                </a:solidFill>
                <a:latin typeface="Source Sans Pro ExtraLight"/>
                <a:ea typeface="+mj-ea"/>
                <a:cs typeface="Source Sans Pro ExtraLight"/>
              </a:defRPr>
            </a:lvl1pPr>
          </a:lstStyle>
          <a:p>
            <a:pPr algn="l"/>
            <a:r>
              <a:rPr altLang="zh-CN" b="1" lang="en-US" sz="1600">
                <a:solidFill>
                  <a:schemeClr val="tx1">
                    <a:lumMod val="75000"/>
                    <a:lumOff val="25000"/>
                  </a:schemeClr>
                </a:solidFill>
                <a:latin charset="-122" panose="020b0503020204020204" pitchFamily="34" typeface="微软雅黑"/>
                <a:ea charset="-122" panose="020b0503020204020204" pitchFamily="34" typeface="微软雅黑"/>
                <a:cs typeface="Lato Regular"/>
              </a:rPr>
              <a:t>TITLE HERE</a:t>
            </a:r>
          </a:p>
        </p:txBody>
      </p:sp>
      <p:sp>
        <p:nvSpPr>
          <p:cNvPr id="30" name="Title 20">
            <a:extLst>
              <a:ext uri="{FF2B5EF4-FFF2-40B4-BE49-F238E27FC236}">
                <a16:creationId xmlns:a16="http://schemas.microsoft.com/office/drawing/2014/main" id="{5E58A322-A8F2-45B7-89E7-A43E6FA9265E}"/>
              </a:ext>
            </a:extLst>
          </p:cNvPr>
          <p:cNvSpPr txBox="1"/>
          <p:nvPr/>
        </p:nvSpPr>
        <p:spPr>
          <a:xfrm>
            <a:off x="7924974" y="1966325"/>
            <a:ext cx="2221284" cy="603504"/>
          </a:xfrm>
          <a:prstGeom prst="rect">
            <a:avLst/>
          </a:prstGeom>
        </p:spPr>
        <p:txBody>
          <a:bodyPr anchor="t" bIns="0" lIns="45720" rIns="0" rtlCol="0" tIns="0" vert="horz" wrap="square">
            <a:spAutoFit/>
          </a:bodyPr>
          <a:lstStyle>
            <a:lvl1pPr algn="ctr" defTabSz="457200" eaLnBrk="1" hangingPunct="1" latinLnBrk="0" rtl="0">
              <a:spcBef>
                <a:spcPct val="0"/>
              </a:spcBef>
              <a:buNone/>
              <a:defRPr kern="1200" sz="2900">
                <a:solidFill>
                  <a:schemeClr val="accent6"/>
                </a:solidFill>
                <a:latin typeface="Source Sans Pro ExtraLight"/>
                <a:ea typeface="+mj-ea"/>
                <a:cs typeface="Source Sans Pro ExtraLight"/>
              </a:defRPr>
            </a:lvl1pPr>
          </a:lstStyle>
          <a:p>
            <a:pPr algn="l">
              <a:lnSpc>
                <a:spcPct val="120000"/>
              </a:lnSpc>
            </a:pPr>
            <a:r>
              <a:rPr altLang="zh-CN" lang="en-US" sz="1100">
                <a:solidFill>
                  <a:schemeClr val="tx1">
                    <a:lumMod val="50000"/>
                    <a:lumOff val="50000"/>
                  </a:schemeClr>
                </a:solidFill>
                <a:latin charset="-122" panose="020b0503020204020204" pitchFamily="34" typeface="微软雅黑"/>
                <a:ea charset="-122" panose="020b0503020204020204" pitchFamily="34" typeface="微软雅黑"/>
              </a:rPr>
              <a:t>Lorem ipsum dolor sit amet, consectetur adipiscing elit. Nulla imperdiet volutpat</a:t>
            </a:r>
          </a:p>
        </p:txBody>
      </p:sp>
      <p:grpSp>
        <p:nvGrpSpPr>
          <p:cNvPr id="31" name="Group 26">
            <a:extLst>
              <a:ext uri="{FF2B5EF4-FFF2-40B4-BE49-F238E27FC236}">
                <a16:creationId xmlns:a16="http://schemas.microsoft.com/office/drawing/2014/main" id="{AD2B3248-F2E0-4597-8CA8-6E680344F26B}"/>
              </a:ext>
            </a:extLst>
          </p:cNvPr>
          <p:cNvGrpSpPr/>
          <p:nvPr/>
        </p:nvGrpSpPr>
        <p:grpSpPr>
          <a:xfrm flipH="1">
            <a:off x="7079340" y="4331547"/>
            <a:ext cx="2932083" cy="618827"/>
            <a:chOff x="1741845" y="2481978"/>
            <a:chExt cx="2880221" cy="393197"/>
          </a:xfrm>
        </p:grpSpPr>
        <p:cxnSp>
          <p:nvCxnSpPr>
            <p:cNvPr id="32" name="Straight Connector 27">
              <a:extLst>
                <a:ext uri="{FF2B5EF4-FFF2-40B4-BE49-F238E27FC236}">
                  <a16:creationId xmlns:a16="http://schemas.microsoft.com/office/drawing/2014/main" id="{461AA8E5-9294-45FD-801A-6223CCE95B45}"/>
                </a:ext>
              </a:extLst>
            </p:cNvPr>
            <p:cNvCxnSpPr/>
            <p:nvPr/>
          </p:nvCxnSpPr>
          <p:spPr>
            <a:xfrm flipH="1" flipV="1">
              <a:off x="3555062" y="2481978"/>
              <a:ext cx="1067004" cy="39319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28">
              <a:extLst>
                <a:ext uri="{FF2B5EF4-FFF2-40B4-BE49-F238E27FC236}">
                  <a16:creationId xmlns:a16="http://schemas.microsoft.com/office/drawing/2014/main" id="{C2B6921A-EAA3-4FC1-B0F2-DE38B6CAD916}"/>
                </a:ext>
              </a:extLst>
            </p:cNvPr>
            <p:cNvCxnSpPr/>
            <p:nvPr/>
          </p:nvCxnSpPr>
          <p:spPr>
            <a:xfrm flipH="1">
              <a:off x="1741845" y="2481978"/>
              <a:ext cx="1813218" cy="0"/>
            </a:xfrm>
            <a:prstGeom prst="line">
              <a:avLst/>
            </a:prstGeom>
            <a:ln>
              <a:solidFill>
                <a:schemeClr val="bg1">
                  <a:lumMod val="75000"/>
                </a:schemeClr>
              </a:solidFill>
              <a:tailEnd type="oval"/>
            </a:ln>
          </p:spPr>
          <p:style>
            <a:lnRef idx="1">
              <a:schemeClr val="accent1"/>
            </a:lnRef>
            <a:fillRef idx="0">
              <a:schemeClr val="accent1"/>
            </a:fillRef>
            <a:effectRef idx="0">
              <a:schemeClr val="accent1"/>
            </a:effectRef>
            <a:fontRef idx="minor">
              <a:schemeClr val="tx1"/>
            </a:fontRef>
          </p:style>
        </p:cxnSp>
      </p:grpSp>
      <p:sp>
        <p:nvSpPr>
          <p:cNvPr id="34" name="Title 20">
            <a:extLst>
              <a:ext uri="{FF2B5EF4-FFF2-40B4-BE49-F238E27FC236}">
                <a16:creationId xmlns:a16="http://schemas.microsoft.com/office/drawing/2014/main" id="{E05FA546-8426-43E0-88E7-571FF35C2EBD}"/>
              </a:ext>
            </a:extLst>
          </p:cNvPr>
          <p:cNvSpPr txBox="1"/>
          <p:nvPr/>
        </p:nvSpPr>
        <p:spPr>
          <a:xfrm>
            <a:off x="8748521" y="3976201"/>
            <a:ext cx="1240790" cy="266700"/>
          </a:xfrm>
          <a:prstGeom prst="rect">
            <a:avLst/>
          </a:prstGeom>
        </p:spPr>
        <p:txBody>
          <a:bodyPr anchor="t" anchorCtr="0" bIns="22860" lIns="45720" rIns="45720" rtlCol="0" tIns="0" vert="horz" wrap="none">
            <a:spAutoFit/>
          </a:bodyPr>
          <a:lstStyle>
            <a:lvl1pPr algn="ctr" defTabSz="457200" eaLnBrk="1" hangingPunct="1" latinLnBrk="0" rtl="0">
              <a:spcBef>
                <a:spcPct val="0"/>
              </a:spcBef>
              <a:buNone/>
              <a:defRPr kern="1200" sz="2900">
                <a:solidFill>
                  <a:schemeClr val="accent6"/>
                </a:solidFill>
                <a:latin typeface="Source Sans Pro ExtraLight"/>
                <a:ea typeface="+mj-ea"/>
                <a:cs typeface="Source Sans Pro ExtraLight"/>
              </a:defRPr>
            </a:lvl1pPr>
          </a:lstStyle>
          <a:p>
            <a:pPr algn="l"/>
            <a:r>
              <a:rPr altLang="zh-CN" b="1" lang="en-US" sz="1600">
                <a:solidFill>
                  <a:schemeClr val="tx1">
                    <a:lumMod val="75000"/>
                    <a:lumOff val="25000"/>
                  </a:schemeClr>
                </a:solidFill>
                <a:latin charset="-122" panose="020b0503020204020204" pitchFamily="34" typeface="微软雅黑"/>
                <a:ea charset="-122" panose="020b0503020204020204" pitchFamily="34" typeface="微软雅黑"/>
                <a:cs typeface="Lato Regular"/>
              </a:rPr>
              <a:t>TITLE HERE</a:t>
            </a:r>
          </a:p>
        </p:txBody>
      </p:sp>
      <p:sp>
        <p:nvSpPr>
          <p:cNvPr id="35" name="Title 20">
            <a:extLst>
              <a:ext uri="{FF2B5EF4-FFF2-40B4-BE49-F238E27FC236}">
                <a16:creationId xmlns:a16="http://schemas.microsoft.com/office/drawing/2014/main" id="{4A41D21B-1912-43C1-AA28-667C4B44B577}"/>
              </a:ext>
            </a:extLst>
          </p:cNvPr>
          <p:cNvSpPr txBox="1"/>
          <p:nvPr/>
        </p:nvSpPr>
        <p:spPr>
          <a:xfrm>
            <a:off x="8146874" y="4480614"/>
            <a:ext cx="2257949" cy="603504"/>
          </a:xfrm>
          <a:prstGeom prst="rect">
            <a:avLst/>
          </a:prstGeom>
        </p:spPr>
        <p:txBody>
          <a:bodyPr anchor="t" bIns="0" lIns="45720" rIns="0" rtlCol="0" tIns="0" vert="horz" wrap="square">
            <a:spAutoFit/>
          </a:bodyPr>
          <a:lstStyle>
            <a:lvl1pPr algn="ctr" defTabSz="457200" eaLnBrk="1" hangingPunct="1" latinLnBrk="0" rtl="0">
              <a:spcBef>
                <a:spcPct val="0"/>
              </a:spcBef>
              <a:buNone/>
              <a:defRPr kern="1200" sz="2900">
                <a:solidFill>
                  <a:schemeClr val="accent6"/>
                </a:solidFill>
                <a:latin typeface="Source Sans Pro ExtraLight"/>
                <a:ea typeface="+mj-ea"/>
                <a:cs typeface="Source Sans Pro ExtraLight"/>
              </a:defRPr>
            </a:lvl1pPr>
          </a:lstStyle>
          <a:p>
            <a:pPr algn="l">
              <a:lnSpc>
                <a:spcPct val="120000"/>
              </a:lnSpc>
            </a:pPr>
            <a:r>
              <a:rPr altLang="zh-CN" lang="en-US" sz="1100">
                <a:solidFill>
                  <a:schemeClr val="tx1">
                    <a:lumMod val="50000"/>
                    <a:lumOff val="50000"/>
                  </a:schemeClr>
                </a:solidFill>
                <a:latin charset="-122" panose="020b0503020204020204" pitchFamily="34" typeface="微软雅黑"/>
                <a:ea charset="-122" panose="020b0503020204020204" pitchFamily="34" typeface="微软雅黑"/>
              </a:rPr>
              <a:t>Lorem ipsum dolor sit amet, consectetur adipiscing elit. Nulla imperdiet volutpat</a:t>
            </a:r>
          </a:p>
        </p:txBody>
      </p:sp>
    </p:spTree>
    <p:extLst>
      <p:ext uri="{BB962C8B-B14F-4D97-AF65-F5344CB8AC3E}">
        <p14:creationId val="532942880"/>
      </p:ext>
    </p:extLst>
  </p:cSld>
  <p:clrMapOvr>
    <a:masterClrMapping/>
  </p:clrMapOvr>
  <mc:AlternateContent>
    <mc:Choice Requires="p14">
      <p:transition p14:dur="2000" spd="slow">
        <p:push dir="u"/>
      </p:transition>
    </mc:Choice>
    <mc:Fallback>
      <p:transition spd="slow">
        <p:push dir="u"/>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grpId="0" id="5" nodeType="withEffect" presetClass="entr" presetID="2" presetSubtype="8">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additive="base">
                                        <p:cTn dur="1500" fill="hold" id="7"/>
                                        <p:tgtEl>
                                          <p:spTgt spid="2"/>
                                        </p:tgtEl>
                                        <p:attrNameLst>
                                          <p:attrName>ppt_x</p:attrName>
                                        </p:attrNameLst>
                                      </p:cBhvr>
                                      <p:tavLst>
                                        <p:tav tm="0">
                                          <p:val>
                                            <p:strVal val="0-#ppt_w/2"/>
                                          </p:val>
                                        </p:tav>
                                        <p:tav tm="100000">
                                          <p:val>
                                            <p:strVal val="#ppt_x"/>
                                          </p:val>
                                        </p:tav>
                                      </p:tavLst>
                                    </p:anim>
                                    <p:anim calcmode="lin" valueType="num">
                                      <p:cBhvr additive="base">
                                        <p:cTn dur="1500" fill="hold" id="8"/>
                                        <p:tgtEl>
                                          <p:spTgt spid="2"/>
                                        </p:tgtEl>
                                        <p:attrNameLst>
                                          <p:attrName>ppt_y</p:attrName>
                                        </p:attrNameLst>
                                      </p:cBhvr>
                                      <p:tavLst>
                                        <p:tav tm="0">
                                          <p:val>
                                            <p:strVal val="#ppt_y"/>
                                          </p:val>
                                        </p:tav>
                                        <p:tav tm="100000">
                                          <p:val>
                                            <p:strVal val="#ppt_y"/>
                                          </p:val>
                                        </p:tav>
                                      </p:tavLst>
                                    </p:anim>
                                  </p:childTnLst>
                                </p:cTn>
                              </p:par>
                              <p:par>
                                <p:cTn decel="100000" fill="hold" grpId="0" id="9" nodeType="withEffect" presetClass="entr" presetID="2" presetSubtype="8">
                                  <p:stCondLst>
                                    <p:cond delay="0"/>
                                  </p:stCondLst>
                                  <p:childTnLst>
                                    <p:set>
                                      <p:cBhvr>
                                        <p:cTn dur="1" fill="hold" id="10">
                                          <p:stCondLst>
                                            <p:cond delay="0"/>
                                          </p:stCondLst>
                                        </p:cTn>
                                        <p:tgtEl>
                                          <p:spTgt spid="3"/>
                                        </p:tgtEl>
                                        <p:attrNameLst>
                                          <p:attrName>style.visibility</p:attrName>
                                        </p:attrNameLst>
                                      </p:cBhvr>
                                      <p:to>
                                        <p:strVal val="visible"/>
                                      </p:to>
                                    </p:set>
                                    <p:anim calcmode="lin" valueType="num">
                                      <p:cBhvr additive="base">
                                        <p:cTn dur="1500" fill="hold" id="11"/>
                                        <p:tgtEl>
                                          <p:spTgt spid="3"/>
                                        </p:tgtEl>
                                        <p:attrNameLst>
                                          <p:attrName>ppt_x</p:attrName>
                                        </p:attrNameLst>
                                      </p:cBhvr>
                                      <p:tavLst>
                                        <p:tav tm="0">
                                          <p:val>
                                            <p:strVal val="0-#ppt_w/2"/>
                                          </p:val>
                                        </p:tav>
                                        <p:tav tm="100000">
                                          <p:val>
                                            <p:strVal val="#ppt_x"/>
                                          </p:val>
                                        </p:tav>
                                      </p:tavLst>
                                    </p:anim>
                                    <p:anim calcmode="lin" valueType="num">
                                      <p:cBhvr additive="base">
                                        <p:cTn dur="1500" fill="hold" id="12"/>
                                        <p:tgtEl>
                                          <p:spTgt spid="3"/>
                                        </p:tgtEl>
                                        <p:attrNameLst>
                                          <p:attrName>ppt_y</p:attrName>
                                        </p:attrNameLst>
                                      </p:cBhvr>
                                      <p:tavLst>
                                        <p:tav tm="0">
                                          <p:val>
                                            <p:strVal val="#ppt_y"/>
                                          </p:val>
                                        </p:tav>
                                        <p:tav tm="100000">
                                          <p:val>
                                            <p:strVal val="#ppt_y"/>
                                          </p:val>
                                        </p:tav>
                                      </p:tavLst>
                                    </p:anim>
                                  </p:childTnLst>
                                </p:cTn>
                              </p:par>
                            </p:childTnLst>
                          </p:cTn>
                        </p:par>
                        <p:par>
                          <p:cTn fill="hold" id="13" nodeType="afterGroup">
                            <p:stCondLst>
                              <p:cond delay="1500"/>
                            </p:stCondLst>
                            <p:childTnLst>
                              <p:par>
                                <p:cTn fill="hold" id="14" nodeType="afterEffect" presetClass="entr" presetID="42" presetSubtype="0">
                                  <p:stCondLst>
                                    <p:cond delay="0"/>
                                  </p:stCondLst>
                                  <p:childTnLst>
                                    <p:set>
                                      <p:cBhvr>
                                        <p:cTn dur="1" fill="hold" id="15">
                                          <p:stCondLst>
                                            <p:cond delay="0"/>
                                          </p:stCondLst>
                                        </p:cTn>
                                        <p:tgtEl>
                                          <p:spTgt spid="10"/>
                                        </p:tgtEl>
                                        <p:attrNameLst>
                                          <p:attrName>style.visibility</p:attrName>
                                        </p:attrNameLst>
                                      </p:cBhvr>
                                      <p:to>
                                        <p:strVal val="visible"/>
                                      </p:to>
                                    </p:set>
                                    <p:animEffect filter="fade" transition="in">
                                      <p:cBhvr>
                                        <p:cTn dur="1000" id="16"/>
                                        <p:tgtEl>
                                          <p:spTgt spid="10"/>
                                        </p:tgtEl>
                                      </p:cBhvr>
                                    </p:animEffect>
                                    <p:anim calcmode="lin" valueType="num">
                                      <p:cBhvr>
                                        <p:cTn dur="1000" fill="hold" id="17"/>
                                        <p:tgtEl>
                                          <p:spTgt spid="10"/>
                                        </p:tgtEl>
                                        <p:attrNameLst>
                                          <p:attrName>ppt_x</p:attrName>
                                        </p:attrNameLst>
                                      </p:cBhvr>
                                      <p:tavLst>
                                        <p:tav tm="0">
                                          <p:val>
                                            <p:strVal val="#ppt_x"/>
                                          </p:val>
                                        </p:tav>
                                        <p:tav tm="100000">
                                          <p:val>
                                            <p:strVal val="#ppt_x"/>
                                          </p:val>
                                        </p:tav>
                                      </p:tavLst>
                                    </p:anim>
                                    <p:anim calcmode="lin" valueType="num">
                                      <p:cBhvr>
                                        <p:cTn dur="1000" fill="hold" id="18"/>
                                        <p:tgtEl>
                                          <p:spTgt spid="10"/>
                                        </p:tgtEl>
                                        <p:attrNameLst>
                                          <p:attrName>ppt_y</p:attrName>
                                        </p:attrNameLst>
                                      </p:cBhvr>
                                      <p:tavLst>
                                        <p:tav tm="0">
                                          <p:val>
                                            <p:strVal val="#ppt_y+.1"/>
                                          </p:val>
                                        </p:tav>
                                        <p:tav tm="100000">
                                          <p:val>
                                            <p:strVal val="#ppt_y"/>
                                          </p:val>
                                        </p:tav>
                                      </p:tavLst>
                                    </p:anim>
                                  </p:childTnLst>
                                </p:cTn>
                              </p:par>
                            </p:childTnLst>
                          </p:cTn>
                        </p:par>
                        <p:par>
                          <p:cTn fill="hold" id="19" nodeType="afterGroup">
                            <p:stCondLst>
                              <p:cond delay="2500"/>
                            </p:stCondLst>
                            <p:childTnLst>
                              <p:par>
                                <p:cTn fill="hold" id="20" nodeType="afterEffect" presetClass="entr" presetID="22" presetSubtype="2">
                                  <p:stCondLst>
                                    <p:cond delay="0"/>
                                  </p:stCondLst>
                                  <p:childTnLst>
                                    <p:set>
                                      <p:cBhvr>
                                        <p:cTn dur="1" fill="hold" id="21">
                                          <p:stCondLst>
                                            <p:cond delay="0"/>
                                          </p:stCondLst>
                                        </p:cTn>
                                        <p:tgtEl>
                                          <p:spTgt spid="12"/>
                                        </p:tgtEl>
                                        <p:attrNameLst>
                                          <p:attrName>style.visibility</p:attrName>
                                        </p:attrNameLst>
                                      </p:cBhvr>
                                      <p:to>
                                        <p:strVal val="visible"/>
                                      </p:to>
                                    </p:set>
                                    <p:animEffect filter="wipe(right)" transition="in">
                                      <p:cBhvr>
                                        <p:cTn dur="500" id="22"/>
                                        <p:tgtEl>
                                          <p:spTgt spid="12"/>
                                        </p:tgtEl>
                                      </p:cBhvr>
                                    </p:animEffect>
                                  </p:childTnLst>
                                </p:cTn>
                              </p:par>
                            </p:childTnLst>
                          </p:cTn>
                        </p:par>
                        <p:par>
                          <p:cTn fill="hold" id="23" nodeType="afterGroup">
                            <p:stCondLst>
                              <p:cond delay="3000"/>
                            </p:stCondLst>
                            <p:childTnLst>
                              <p:par>
                                <p:cTn fill="hold" grpId="0" id="24" nodeType="afterEffect" presetClass="entr" presetID="10" presetSubtype="0">
                                  <p:stCondLst>
                                    <p:cond delay="0"/>
                                  </p:stCondLst>
                                  <p:childTnLst>
                                    <p:set>
                                      <p:cBhvr>
                                        <p:cTn dur="1" fill="hold" id="25">
                                          <p:stCondLst>
                                            <p:cond delay="0"/>
                                          </p:stCondLst>
                                        </p:cTn>
                                        <p:tgtEl>
                                          <p:spTgt spid="15"/>
                                        </p:tgtEl>
                                        <p:attrNameLst>
                                          <p:attrName>style.visibility</p:attrName>
                                        </p:attrNameLst>
                                      </p:cBhvr>
                                      <p:to>
                                        <p:strVal val="visible"/>
                                      </p:to>
                                    </p:set>
                                    <p:animEffect filter="fade" transition="in">
                                      <p:cBhvr>
                                        <p:cTn dur="500" id="26"/>
                                        <p:tgtEl>
                                          <p:spTgt spid="15"/>
                                        </p:tgtEl>
                                      </p:cBhvr>
                                    </p:animEffect>
                                  </p:childTnLst>
                                </p:cTn>
                              </p:par>
                              <p:par>
                                <p:cTn fill="hold" grpId="0" id="27" nodeType="withEffect" presetClass="entr" presetID="10" presetSubtype="0">
                                  <p:stCondLst>
                                    <p:cond delay="0"/>
                                  </p:stCondLst>
                                  <p:childTnLst>
                                    <p:set>
                                      <p:cBhvr>
                                        <p:cTn dur="1" fill="hold" id="28">
                                          <p:stCondLst>
                                            <p:cond delay="0"/>
                                          </p:stCondLst>
                                        </p:cTn>
                                        <p:tgtEl>
                                          <p:spTgt spid="16"/>
                                        </p:tgtEl>
                                        <p:attrNameLst>
                                          <p:attrName>style.visibility</p:attrName>
                                        </p:attrNameLst>
                                      </p:cBhvr>
                                      <p:to>
                                        <p:strVal val="visible"/>
                                      </p:to>
                                    </p:set>
                                    <p:animEffect filter="fade" transition="in">
                                      <p:cBhvr>
                                        <p:cTn dur="500" id="29"/>
                                        <p:tgtEl>
                                          <p:spTgt spid="16"/>
                                        </p:tgtEl>
                                      </p:cBhvr>
                                    </p:animEffect>
                                  </p:childTnLst>
                                </p:cTn>
                              </p:par>
                            </p:childTnLst>
                          </p:cTn>
                        </p:par>
                        <p:par>
                          <p:cTn fill="hold" id="30" nodeType="afterGroup">
                            <p:stCondLst>
                              <p:cond delay="3500"/>
                            </p:stCondLst>
                            <p:childTnLst>
                              <p:par>
                                <p:cTn fill="hold" id="31" nodeType="afterEffect" presetClass="entr" presetID="22" presetSubtype="2">
                                  <p:stCondLst>
                                    <p:cond delay="0"/>
                                  </p:stCondLst>
                                  <p:childTnLst>
                                    <p:set>
                                      <p:cBhvr>
                                        <p:cTn dur="1" fill="hold" id="32">
                                          <p:stCondLst>
                                            <p:cond delay="0"/>
                                          </p:stCondLst>
                                        </p:cTn>
                                        <p:tgtEl>
                                          <p:spTgt spid="17"/>
                                        </p:tgtEl>
                                        <p:attrNameLst>
                                          <p:attrName>style.visibility</p:attrName>
                                        </p:attrNameLst>
                                      </p:cBhvr>
                                      <p:to>
                                        <p:strVal val="visible"/>
                                      </p:to>
                                    </p:set>
                                    <p:animEffect filter="wipe(right)" transition="in">
                                      <p:cBhvr>
                                        <p:cTn dur="500" id="33"/>
                                        <p:tgtEl>
                                          <p:spTgt spid="17"/>
                                        </p:tgtEl>
                                      </p:cBhvr>
                                    </p:animEffect>
                                  </p:childTnLst>
                                </p:cTn>
                              </p:par>
                            </p:childTnLst>
                          </p:cTn>
                        </p:par>
                        <p:par>
                          <p:cTn fill="hold" id="34" nodeType="afterGroup">
                            <p:stCondLst>
                              <p:cond delay="4000"/>
                            </p:stCondLst>
                            <p:childTnLst>
                              <p:par>
                                <p:cTn fill="hold" grpId="0" id="35" nodeType="afterEffect" presetClass="entr" presetID="10" presetSubtype="0">
                                  <p:stCondLst>
                                    <p:cond delay="0"/>
                                  </p:stCondLst>
                                  <p:childTnLst>
                                    <p:set>
                                      <p:cBhvr>
                                        <p:cTn dur="1" fill="hold" id="36">
                                          <p:stCondLst>
                                            <p:cond delay="0"/>
                                          </p:stCondLst>
                                        </p:cTn>
                                        <p:tgtEl>
                                          <p:spTgt spid="20"/>
                                        </p:tgtEl>
                                        <p:attrNameLst>
                                          <p:attrName>style.visibility</p:attrName>
                                        </p:attrNameLst>
                                      </p:cBhvr>
                                      <p:to>
                                        <p:strVal val="visible"/>
                                      </p:to>
                                    </p:set>
                                    <p:animEffect filter="fade" transition="in">
                                      <p:cBhvr>
                                        <p:cTn dur="500" id="37"/>
                                        <p:tgtEl>
                                          <p:spTgt spid="20"/>
                                        </p:tgtEl>
                                      </p:cBhvr>
                                    </p:animEffect>
                                  </p:childTnLst>
                                </p:cTn>
                              </p:par>
                              <p:par>
                                <p:cTn fill="hold" grpId="0" id="38" nodeType="withEffect" presetClass="entr" presetID="10" presetSubtype="0">
                                  <p:stCondLst>
                                    <p:cond delay="0"/>
                                  </p:stCondLst>
                                  <p:childTnLst>
                                    <p:set>
                                      <p:cBhvr>
                                        <p:cTn dur="1" fill="hold" id="39">
                                          <p:stCondLst>
                                            <p:cond delay="0"/>
                                          </p:stCondLst>
                                        </p:cTn>
                                        <p:tgtEl>
                                          <p:spTgt spid="21"/>
                                        </p:tgtEl>
                                        <p:attrNameLst>
                                          <p:attrName>style.visibility</p:attrName>
                                        </p:attrNameLst>
                                      </p:cBhvr>
                                      <p:to>
                                        <p:strVal val="visible"/>
                                      </p:to>
                                    </p:set>
                                    <p:animEffect filter="fade" transition="in">
                                      <p:cBhvr>
                                        <p:cTn dur="500" id="40"/>
                                        <p:tgtEl>
                                          <p:spTgt spid="21"/>
                                        </p:tgtEl>
                                      </p:cBhvr>
                                    </p:animEffect>
                                  </p:childTnLst>
                                </p:cTn>
                              </p:par>
                            </p:childTnLst>
                          </p:cTn>
                        </p:par>
                        <p:par>
                          <p:cTn fill="hold" id="41" nodeType="afterGroup">
                            <p:stCondLst>
                              <p:cond delay="4500"/>
                            </p:stCondLst>
                            <p:childTnLst>
                              <p:par>
                                <p:cTn fill="hold" id="42" nodeType="afterEffect" presetClass="entr" presetID="22" presetSubtype="8">
                                  <p:stCondLst>
                                    <p:cond delay="0"/>
                                  </p:stCondLst>
                                  <p:childTnLst>
                                    <p:set>
                                      <p:cBhvr>
                                        <p:cTn dur="1" fill="hold" id="43">
                                          <p:stCondLst>
                                            <p:cond delay="0"/>
                                          </p:stCondLst>
                                        </p:cTn>
                                        <p:tgtEl>
                                          <p:spTgt spid="22"/>
                                        </p:tgtEl>
                                        <p:attrNameLst>
                                          <p:attrName>style.visibility</p:attrName>
                                        </p:attrNameLst>
                                      </p:cBhvr>
                                      <p:to>
                                        <p:strVal val="visible"/>
                                      </p:to>
                                    </p:set>
                                    <p:animEffect filter="wipe(left)" transition="in">
                                      <p:cBhvr>
                                        <p:cTn dur="500" id="44"/>
                                        <p:tgtEl>
                                          <p:spTgt spid="22"/>
                                        </p:tgtEl>
                                      </p:cBhvr>
                                    </p:animEffect>
                                  </p:childTnLst>
                                </p:cTn>
                              </p:par>
                            </p:childTnLst>
                          </p:cTn>
                        </p:par>
                        <p:par>
                          <p:cTn fill="hold" id="45" nodeType="afterGroup">
                            <p:stCondLst>
                              <p:cond delay="5000"/>
                            </p:stCondLst>
                            <p:childTnLst>
                              <p:par>
                                <p:cTn fill="hold" grpId="0" id="46" nodeType="afterEffect" presetClass="entr" presetID="10" presetSubtype="0">
                                  <p:stCondLst>
                                    <p:cond delay="0"/>
                                  </p:stCondLst>
                                  <p:childTnLst>
                                    <p:set>
                                      <p:cBhvr>
                                        <p:cTn dur="1" fill="hold" id="47">
                                          <p:stCondLst>
                                            <p:cond delay="0"/>
                                          </p:stCondLst>
                                        </p:cTn>
                                        <p:tgtEl>
                                          <p:spTgt spid="25"/>
                                        </p:tgtEl>
                                        <p:attrNameLst>
                                          <p:attrName>style.visibility</p:attrName>
                                        </p:attrNameLst>
                                      </p:cBhvr>
                                      <p:to>
                                        <p:strVal val="visible"/>
                                      </p:to>
                                    </p:set>
                                    <p:animEffect filter="fade" transition="in">
                                      <p:cBhvr>
                                        <p:cTn dur="500" id="48"/>
                                        <p:tgtEl>
                                          <p:spTgt spid="25"/>
                                        </p:tgtEl>
                                      </p:cBhvr>
                                    </p:animEffect>
                                  </p:childTnLst>
                                </p:cTn>
                              </p:par>
                              <p:par>
                                <p:cTn fill="hold" grpId="0" id="49" nodeType="withEffect" presetClass="entr" presetID="10" presetSubtype="0">
                                  <p:stCondLst>
                                    <p:cond delay="0"/>
                                  </p:stCondLst>
                                  <p:childTnLst>
                                    <p:set>
                                      <p:cBhvr>
                                        <p:cTn dur="1" fill="hold" id="50">
                                          <p:stCondLst>
                                            <p:cond delay="0"/>
                                          </p:stCondLst>
                                        </p:cTn>
                                        <p:tgtEl>
                                          <p:spTgt spid="30"/>
                                        </p:tgtEl>
                                        <p:attrNameLst>
                                          <p:attrName>style.visibility</p:attrName>
                                        </p:attrNameLst>
                                      </p:cBhvr>
                                      <p:to>
                                        <p:strVal val="visible"/>
                                      </p:to>
                                    </p:set>
                                    <p:animEffect filter="fade" transition="in">
                                      <p:cBhvr>
                                        <p:cTn dur="500" id="51"/>
                                        <p:tgtEl>
                                          <p:spTgt spid="30"/>
                                        </p:tgtEl>
                                      </p:cBhvr>
                                    </p:animEffect>
                                  </p:childTnLst>
                                </p:cTn>
                              </p:par>
                            </p:childTnLst>
                          </p:cTn>
                        </p:par>
                        <p:par>
                          <p:cTn fill="hold" id="52" nodeType="afterGroup">
                            <p:stCondLst>
                              <p:cond delay="5500"/>
                            </p:stCondLst>
                            <p:childTnLst>
                              <p:par>
                                <p:cTn fill="hold" id="53" nodeType="afterEffect" presetClass="entr" presetID="22" presetSubtype="8">
                                  <p:stCondLst>
                                    <p:cond delay="0"/>
                                  </p:stCondLst>
                                  <p:childTnLst>
                                    <p:set>
                                      <p:cBhvr>
                                        <p:cTn dur="1" fill="hold" id="54">
                                          <p:stCondLst>
                                            <p:cond delay="0"/>
                                          </p:stCondLst>
                                        </p:cTn>
                                        <p:tgtEl>
                                          <p:spTgt spid="31"/>
                                        </p:tgtEl>
                                        <p:attrNameLst>
                                          <p:attrName>style.visibility</p:attrName>
                                        </p:attrNameLst>
                                      </p:cBhvr>
                                      <p:to>
                                        <p:strVal val="visible"/>
                                      </p:to>
                                    </p:set>
                                    <p:animEffect filter="wipe(left)" transition="in">
                                      <p:cBhvr>
                                        <p:cTn dur="500" id="55"/>
                                        <p:tgtEl>
                                          <p:spTgt spid="31"/>
                                        </p:tgtEl>
                                      </p:cBhvr>
                                    </p:animEffect>
                                  </p:childTnLst>
                                </p:cTn>
                              </p:par>
                            </p:childTnLst>
                          </p:cTn>
                        </p:par>
                        <p:par>
                          <p:cTn fill="hold" id="56" nodeType="afterGroup">
                            <p:stCondLst>
                              <p:cond delay="6000"/>
                            </p:stCondLst>
                            <p:childTnLst>
                              <p:par>
                                <p:cTn fill="hold" grpId="0" id="57" nodeType="afterEffect" presetClass="entr" presetID="10" presetSubtype="0">
                                  <p:stCondLst>
                                    <p:cond delay="0"/>
                                  </p:stCondLst>
                                  <p:childTnLst>
                                    <p:set>
                                      <p:cBhvr>
                                        <p:cTn dur="1" fill="hold" id="58">
                                          <p:stCondLst>
                                            <p:cond delay="0"/>
                                          </p:stCondLst>
                                        </p:cTn>
                                        <p:tgtEl>
                                          <p:spTgt spid="34"/>
                                        </p:tgtEl>
                                        <p:attrNameLst>
                                          <p:attrName>style.visibility</p:attrName>
                                        </p:attrNameLst>
                                      </p:cBhvr>
                                      <p:to>
                                        <p:strVal val="visible"/>
                                      </p:to>
                                    </p:set>
                                    <p:animEffect filter="fade" transition="in">
                                      <p:cBhvr>
                                        <p:cTn dur="500" id="59"/>
                                        <p:tgtEl>
                                          <p:spTgt spid="34"/>
                                        </p:tgtEl>
                                      </p:cBhvr>
                                    </p:animEffect>
                                  </p:childTnLst>
                                </p:cTn>
                              </p:par>
                              <p:par>
                                <p:cTn fill="hold" grpId="0" id="60" nodeType="withEffect" presetClass="entr" presetID="10" presetSubtype="0">
                                  <p:stCondLst>
                                    <p:cond delay="0"/>
                                  </p:stCondLst>
                                  <p:childTnLst>
                                    <p:set>
                                      <p:cBhvr>
                                        <p:cTn dur="1" fill="hold" id="61">
                                          <p:stCondLst>
                                            <p:cond delay="0"/>
                                          </p:stCondLst>
                                        </p:cTn>
                                        <p:tgtEl>
                                          <p:spTgt spid="35"/>
                                        </p:tgtEl>
                                        <p:attrNameLst>
                                          <p:attrName>style.visibility</p:attrName>
                                        </p:attrNameLst>
                                      </p:cBhvr>
                                      <p:to>
                                        <p:strVal val="visible"/>
                                      </p:to>
                                    </p:set>
                                    <p:animEffect filter="fade" transition="in">
                                      <p:cBhvr>
                                        <p:cTn dur="500" id="62"/>
                                        <p:tgtEl>
                                          <p:spTgt spid="3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3"/>
      <p:bldP grpId="0" spid="15"/>
      <p:bldP grpId="0" spid="16"/>
      <p:bldP grpId="0" spid="20"/>
      <p:bldP grpId="0" spid="21"/>
      <p:bldP grpId="0" spid="25"/>
      <p:bldP grpId="0" spid="30"/>
      <p:bldP grpId="0" spid="34"/>
      <p:bldP grpId="0" spid="35"/>
    </p:bldLst>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文本框 1">
            <a:extLst>
              <a:ext uri="{FF2B5EF4-FFF2-40B4-BE49-F238E27FC236}">
                <a16:creationId xmlns:a16="http://schemas.microsoft.com/office/drawing/2014/main" id="{08DDA297-9155-4A15-B3A9-C2BD1FDDE364}"/>
              </a:ext>
            </a:extLst>
          </p:cNvPr>
          <p:cNvSpPr txBox="1"/>
          <p:nvPr/>
        </p:nvSpPr>
        <p:spPr>
          <a:xfrm>
            <a:off x="1649897" y="923288"/>
            <a:ext cx="1338470" cy="2529840"/>
          </a:xfrm>
          <a:prstGeom prst="rect">
            <a:avLst/>
          </a:prstGeom>
          <a:noFill/>
        </p:spPr>
        <p:txBody>
          <a:bodyPr rtlCol="0" wrap="square">
            <a:spAutoFit/>
          </a:bodyPr>
          <a:lstStyle/>
          <a:p>
            <a:r>
              <a:rPr altLang="zh-CN" b="1" lang="en-US" spc="600" sz="8000">
                <a:solidFill>
                  <a:schemeClr val="bg1"/>
                </a:solidFill>
                <a:latin charset="0" panose="04020404031007020602" pitchFamily="82" typeface="Chiller"/>
              </a:rPr>
              <a:t>03</a:t>
            </a:r>
          </a:p>
        </p:txBody>
      </p:sp>
      <p:sp>
        <p:nvSpPr>
          <p:cNvPr id="3" name="文本框 2">
            <a:extLst>
              <a:ext uri="{FF2B5EF4-FFF2-40B4-BE49-F238E27FC236}">
                <a16:creationId xmlns:a16="http://schemas.microsoft.com/office/drawing/2014/main" id="{D718F0C9-301E-475C-9A26-6FE401CA0E12}"/>
              </a:ext>
            </a:extLst>
          </p:cNvPr>
          <p:cNvSpPr txBox="1"/>
          <p:nvPr/>
        </p:nvSpPr>
        <p:spPr>
          <a:xfrm>
            <a:off x="2764852" y="1332567"/>
            <a:ext cx="2164080" cy="640080"/>
          </a:xfrm>
          <a:prstGeom prst="rect">
            <a:avLst/>
          </a:prstGeom>
          <a:noFill/>
        </p:spPr>
        <p:txBody>
          <a:bodyPr rtlCol="0" wrap="none">
            <a:spAutoFit/>
          </a:bodyPr>
          <a:lstStyle>
            <a:defPPr>
              <a:defRPr lang="zh-CN"/>
            </a:defPPr>
            <a:lvl1pPr algn="ctr">
              <a:defRPr b="1" sz="8800">
                <a:gradFill flip="none" rotWithShape="1">
                  <a:gsLst>
                    <a:gs pos="38000">
                      <a:srgbClr val="9E8348"/>
                    </a:gs>
                    <a:gs pos="71000">
                      <a:srgbClr val="FBF7F0"/>
                    </a:gs>
                    <a:gs pos="0">
                      <a:srgbClr val="FBF7F0"/>
                    </a:gs>
                    <a:gs pos="100000">
                      <a:srgbClr val="A0854A"/>
                    </a:gs>
                  </a:gsLst>
                  <a:lin ang="8100000" scaled="1"/>
                </a:gradFill>
                <a:latin charset="-122" panose="020b0502040204020203" pitchFamily="34" typeface="微软雅黑 Light"/>
                <a:ea charset="-122" panose="02010604000000000000" pitchFamily="2" typeface="锐字工房云字库细圆GBK"/>
                <a:cs typeface="+mn-ea"/>
              </a:defRPr>
            </a:lvl1pPr>
          </a:lstStyle>
          <a:p>
            <a:pPr algn="l"/>
            <a:r>
              <a:rPr altLang="en-US" lang="zh-CN" spc="300" sz="3600">
                <a:solidFill>
                  <a:srgbClr val="9DAC6E"/>
                </a:solidFill>
                <a:effectLst>
                  <a:innerShdw blurRad="63500" dir="18900000" dist="50800">
                    <a:prstClr val="black">
                      <a:alpha val="50000"/>
                    </a:prstClr>
                  </a:innerShdw>
                </a:effectLst>
                <a:latin charset="-122" pitchFamily="50" typeface="造字工房悦黑体验版纤细体"/>
                <a:ea charset="-122" pitchFamily="50" typeface="造字工房悦黑体验版纤细体"/>
                <a:sym charset="-122" panose="020b0502040204020203" pitchFamily="34" typeface="微软雅黑 Light"/>
              </a:rPr>
              <a:t>未来规划</a:t>
            </a:r>
          </a:p>
        </p:txBody>
      </p:sp>
      <p:sp>
        <p:nvSpPr>
          <p:cNvPr id="5" name="Freeform 5">
            <a:extLst>
              <a:ext uri="{FF2B5EF4-FFF2-40B4-BE49-F238E27FC236}">
                <a16:creationId xmlns:a16="http://schemas.microsoft.com/office/drawing/2014/main" id="{B7D032D0-ACC9-46AB-922A-5A9ADD201DB7}"/>
              </a:ext>
            </a:extLst>
          </p:cNvPr>
          <p:cNvSpPr>
            <a:spLocks noEditPoints="1"/>
          </p:cNvSpPr>
          <p:nvPr/>
        </p:nvSpPr>
        <p:spPr bwMode="auto">
          <a:xfrm>
            <a:off x="6646882" y="1978898"/>
            <a:ext cx="967436" cy="3460958"/>
          </a:xfrm>
          <a:custGeom>
            <a:cxnLst>
              <a:cxn ang="0">
                <a:pos x="412" y="479"/>
              </a:cxn>
              <a:cxn ang="0">
                <a:pos x="399" y="421"/>
              </a:cxn>
              <a:cxn ang="0">
                <a:pos x="392" y="355"/>
              </a:cxn>
              <a:cxn ang="0">
                <a:pos x="357" y="279"/>
              </a:cxn>
              <a:cxn ang="0">
                <a:pos x="281" y="256"/>
              </a:cxn>
              <a:cxn ang="0">
                <a:pos x="221" y="259"/>
              </a:cxn>
              <a:cxn ang="0">
                <a:pos x="161" y="321"/>
              </a:cxn>
              <a:cxn ang="0">
                <a:pos x="176" y="286"/>
              </a:cxn>
              <a:cxn ang="0">
                <a:pos x="203" y="227"/>
              </a:cxn>
              <a:cxn ang="0">
                <a:pos x="223" y="177"/>
              </a:cxn>
              <a:cxn ang="0">
                <a:pos x="238" y="130"/>
              </a:cxn>
              <a:cxn ang="0">
                <a:pos x="233" y="56"/>
              </a:cxn>
              <a:cxn ang="0">
                <a:pos x="198" y="4"/>
              </a:cxn>
              <a:cxn ang="0">
                <a:pos x="113" y="26"/>
              </a:cxn>
              <a:cxn ang="0">
                <a:pos x="89" y="83"/>
              </a:cxn>
              <a:cxn ang="0">
                <a:pos x="86" y="122"/>
              </a:cxn>
              <a:cxn ang="0">
                <a:pos x="125" y="223"/>
              </a:cxn>
              <a:cxn ang="0">
                <a:pos x="138" y="275"/>
              </a:cxn>
              <a:cxn ang="0">
                <a:pos x="140" y="301"/>
              </a:cxn>
              <a:cxn ang="0">
                <a:pos x="105" y="399"/>
              </a:cxn>
              <a:cxn ang="0">
                <a:pos x="99" y="297"/>
              </a:cxn>
              <a:cxn ang="0">
                <a:pos x="131" y="238"/>
              </a:cxn>
              <a:cxn ang="0">
                <a:pos x="41" y="306"/>
              </a:cxn>
              <a:cxn ang="0">
                <a:pos x="26" y="444"/>
              </a:cxn>
              <a:cxn ang="0">
                <a:pos x="37" y="597"/>
              </a:cxn>
              <a:cxn ang="0">
                <a:pos x="34" y="684"/>
              </a:cxn>
              <a:cxn ang="0">
                <a:pos x="11" y="775"/>
              </a:cxn>
              <a:cxn ang="0">
                <a:pos x="7" y="820"/>
              </a:cxn>
              <a:cxn ang="0">
                <a:pos x="49" y="973"/>
              </a:cxn>
              <a:cxn ang="0">
                <a:pos x="74" y="1132"/>
              </a:cxn>
              <a:cxn ang="0">
                <a:pos x="80" y="1213"/>
              </a:cxn>
              <a:cxn ang="0">
                <a:pos x="80" y="1237"/>
              </a:cxn>
              <a:cxn ang="0">
                <a:pos x="91" y="1284"/>
              </a:cxn>
              <a:cxn ang="0">
                <a:pos x="64" y="1342"/>
              </a:cxn>
              <a:cxn ang="0">
                <a:pos x="27" y="1401"/>
              </a:cxn>
              <a:cxn ang="0">
                <a:pos x="50" y="1419"/>
              </a:cxn>
              <a:cxn ang="0">
                <a:pos x="104" y="1400"/>
              </a:cxn>
              <a:cxn ang="0">
                <a:pos x="134" y="1355"/>
              </a:cxn>
              <a:cxn ang="0">
                <a:pos x="166" y="1342"/>
              </a:cxn>
              <a:cxn ang="0">
                <a:pos x="178" y="1244"/>
              </a:cxn>
              <a:cxn ang="0">
                <a:pos x="180" y="1131"/>
              </a:cxn>
              <a:cxn ang="0">
                <a:pos x="178" y="969"/>
              </a:cxn>
              <a:cxn ang="0">
                <a:pos x="207" y="1113"/>
              </a:cxn>
              <a:cxn ang="0">
                <a:pos x="228" y="1194"/>
              </a:cxn>
              <a:cxn ang="0">
                <a:pos x="236" y="1282"/>
              </a:cxn>
              <a:cxn ang="0">
                <a:pos x="252" y="1370"/>
              </a:cxn>
              <a:cxn ang="0">
                <a:pos x="267" y="1398"/>
              </a:cxn>
              <a:cxn ang="0">
                <a:pos x="270" y="1440"/>
              </a:cxn>
              <a:cxn ang="0">
                <a:pos x="304" y="1514"/>
              </a:cxn>
              <a:cxn ang="0">
                <a:pos x="330" y="1519"/>
              </a:cxn>
              <a:cxn ang="0">
                <a:pos x="346" y="1455"/>
              </a:cxn>
              <a:cxn ang="0">
                <a:pos x="334" y="1376"/>
              </a:cxn>
              <a:cxn ang="0">
                <a:pos x="346" y="1250"/>
              </a:cxn>
              <a:cxn ang="0">
                <a:pos x="339" y="1176"/>
              </a:cxn>
              <a:cxn ang="0">
                <a:pos x="335" y="1108"/>
              </a:cxn>
              <a:cxn ang="0">
                <a:pos x="326" y="1045"/>
              </a:cxn>
              <a:cxn ang="0">
                <a:pos x="347" y="853"/>
              </a:cxn>
              <a:cxn ang="0">
                <a:pos x="379" y="802"/>
              </a:cxn>
              <a:cxn ang="0">
                <a:pos x="365" y="738"/>
              </a:cxn>
              <a:cxn ang="0">
                <a:pos x="376" y="695"/>
              </a:cxn>
              <a:cxn ang="0">
                <a:pos x="425" y="583"/>
              </a:cxn>
              <a:cxn ang="0">
                <a:pos x="420" y="530"/>
              </a:cxn>
              <a:cxn ang="0">
                <a:pos x="331" y="832"/>
              </a:cxn>
            </a:cxnLst>
            <a:rect b="b" l="0" r="r" t="0"/>
            <a:pathLst>
              <a:path h="1524" w="425">
                <a:moveTo>
                  <a:pt x="420" y="530"/>
                </a:moveTo>
                <a:lnTo>
                  <a:pt x="420" y="530"/>
                </a:lnTo>
                <a:lnTo>
                  <a:pt x="420" y="522"/>
                </a:lnTo>
                <a:lnTo>
                  <a:pt x="420" y="515"/>
                </a:lnTo>
                <a:lnTo>
                  <a:pt x="416" y="501"/>
                </a:lnTo>
                <a:lnTo>
                  <a:pt x="412" y="488"/>
                </a:lnTo>
                <a:lnTo>
                  <a:pt x="412" y="479"/>
                </a:lnTo>
                <a:lnTo>
                  <a:pt x="412" y="473"/>
                </a:lnTo>
                <a:lnTo>
                  <a:pt x="412" y="473"/>
                </a:lnTo>
                <a:lnTo>
                  <a:pt x="413" y="466"/>
                </a:lnTo>
                <a:lnTo>
                  <a:pt x="413" y="459"/>
                </a:lnTo>
                <a:lnTo>
                  <a:pt x="410" y="447"/>
                </a:lnTo>
                <a:lnTo>
                  <a:pt x="399" y="421"/>
                </a:lnTo>
                <a:lnTo>
                  <a:pt x="399" y="421"/>
                </a:lnTo>
                <a:lnTo>
                  <a:pt x="398" y="415"/>
                </a:lnTo>
                <a:lnTo>
                  <a:pt x="397" y="409"/>
                </a:lnTo>
                <a:lnTo>
                  <a:pt x="397" y="396"/>
                </a:lnTo>
                <a:lnTo>
                  <a:pt x="397" y="384"/>
                </a:lnTo>
                <a:lnTo>
                  <a:pt x="395" y="370"/>
                </a:lnTo>
                <a:lnTo>
                  <a:pt x="395" y="370"/>
                </a:lnTo>
                <a:lnTo>
                  <a:pt x="392" y="355"/>
                </a:lnTo>
                <a:lnTo>
                  <a:pt x="388" y="340"/>
                </a:lnTo>
                <a:lnTo>
                  <a:pt x="382" y="312"/>
                </a:lnTo>
                <a:lnTo>
                  <a:pt x="382" y="312"/>
                </a:lnTo>
                <a:lnTo>
                  <a:pt x="377" y="299"/>
                </a:lnTo>
                <a:lnTo>
                  <a:pt x="372" y="291"/>
                </a:lnTo>
                <a:lnTo>
                  <a:pt x="365" y="285"/>
                </a:lnTo>
                <a:lnTo>
                  <a:pt x="357" y="279"/>
                </a:lnTo>
                <a:lnTo>
                  <a:pt x="347" y="275"/>
                </a:lnTo>
                <a:lnTo>
                  <a:pt x="337" y="272"/>
                </a:lnTo>
                <a:lnTo>
                  <a:pt x="315" y="267"/>
                </a:lnTo>
                <a:lnTo>
                  <a:pt x="315" y="267"/>
                </a:lnTo>
                <a:lnTo>
                  <a:pt x="303" y="264"/>
                </a:lnTo>
                <a:lnTo>
                  <a:pt x="292" y="260"/>
                </a:lnTo>
                <a:lnTo>
                  <a:pt x="281" y="256"/>
                </a:lnTo>
                <a:lnTo>
                  <a:pt x="270" y="250"/>
                </a:lnTo>
                <a:lnTo>
                  <a:pt x="260" y="244"/>
                </a:lnTo>
                <a:lnTo>
                  <a:pt x="251" y="237"/>
                </a:lnTo>
                <a:lnTo>
                  <a:pt x="243" y="229"/>
                </a:lnTo>
                <a:lnTo>
                  <a:pt x="234" y="219"/>
                </a:lnTo>
                <a:lnTo>
                  <a:pt x="234" y="219"/>
                </a:lnTo>
                <a:lnTo>
                  <a:pt x="221" y="259"/>
                </a:lnTo>
                <a:lnTo>
                  <a:pt x="206" y="298"/>
                </a:lnTo>
                <a:lnTo>
                  <a:pt x="187" y="336"/>
                </a:lnTo>
                <a:lnTo>
                  <a:pt x="166" y="373"/>
                </a:lnTo>
                <a:lnTo>
                  <a:pt x="166" y="373"/>
                </a:lnTo>
                <a:lnTo>
                  <a:pt x="164" y="354"/>
                </a:lnTo>
                <a:lnTo>
                  <a:pt x="161" y="332"/>
                </a:lnTo>
                <a:lnTo>
                  <a:pt x="161" y="321"/>
                </a:lnTo>
                <a:lnTo>
                  <a:pt x="162" y="310"/>
                </a:lnTo>
                <a:lnTo>
                  <a:pt x="165" y="302"/>
                </a:lnTo>
                <a:lnTo>
                  <a:pt x="168" y="299"/>
                </a:lnTo>
                <a:lnTo>
                  <a:pt x="170" y="295"/>
                </a:lnTo>
                <a:lnTo>
                  <a:pt x="170" y="295"/>
                </a:lnTo>
                <a:lnTo>
                  <a:pt x="174" y="291"/>
                </a:lnTo>
                <a:lnTo>
                  <a:pt x="176" y="286"/>
                </a:lnTo>
                <a:lnTo>
                  <a:pt x="176" y="282"/>
                </a:lnTo>
                <a:lnTo>
                  <a:pt x="173" y="278"/>
                </a:lnTo>
                <a:lnTo>
                  <a:pt x="166" y="270"/>
                </a:lnTo>
                <a:lnTo>
                  <a:pt x="158" y="260"/>
                </a:lnTo>
                <a:lnTo>
                  <a:pt x="158" y="260"/>
                </a:lnTo>
                <a:lnTo>
                  <a:pt x="188" y="238"/>
                </a:lnTo>
                <a:lnTo>
                  <a:pt x="203" y="227"/>
                </a:lnTo>
                <a:lnTo>
                  <a:pt x="217" y="215"/>
                </a:lnTo>
                <a:lnTo>
                  <a:pt x="217" y="215"/>
                </a:lnTo>
                <a:lnTo>
                  <a:pt x="219" y="211"/>
                </a:lnTo>
                <a:lnTo>
                  <a:pt x="222" y="207"/>
                </a:lnTo>
                <a:lnTo>
                  <a:pt x="223" y="197"/>
                </a:lnTo>
                <a:lnTo>
                  <a:pt x="223" y="186"/>
                </a:lnTo>
                <a:lnTo>
                  <a:pt x="223" y="177"/>
                </a:lnTo>
                <a:lnTo>
                  <a:pt x="223" y="177"/>
                </a:lnTo>
                <a:lnTo>
                  <a:pt x="223" y="170"/>
                </a:lnTo>
                <a:lnTo>
                  <a:pt x="225" y="165"/>
                </a:lnTo>
                <a:lnTo>
                  <a:pt x="229" y="152"/>
                </a:lnTo>
                <a:lnTo>
                  <a:pt x="234" y="141"/>
                </a:lnTo>
                <a:lnTo>
                  <a:pt x="238" y="130"/>
                </a:lnTo>
                <a:lnTo>
                  <a:pt x="238" y="130"/>
                </a:lnTo>
                <a:lnTo>
                  <a:pt x="240" y="120"/>
                </a:lnTo>
                <a:lnTo>
                  <a:pt x="238" y="109"/>
                </a:lnTo>
                <a:lnTo>
                  <a:pt x="237" y="98"/>
                </a:lnTo>
                <a:lnTo>
                  <a:pt x="236" y="87"/>
                </a:lnTo>
                <a:lnTo>
                  <a:pt x="236" y="87"/>
                </a:lnTo>
                <a:lnTo>
                  <a:pt x="234" y="66"/>
                </a:lnTo>
                <a:lnTo>
                  <a:pt x="233" y="56"/>
                </a:lnTo>
                <a:lnTo>
                  <a:pt x="230" y="45"/>
                </a:lnTo>
                <a:lnTo>
                  <a:pt x="228" y="35"/>
                </a:lnTo>
                <a:lnTo>
                  <a:pt x="222" y="26"/>
                </a:lnTo>
                <a:lnTo>
                  <a:pt x="217" y="17"/>
                </a:lnTo>
                <a:lnTo>
                  <a:pt x="208" y="9"/>
                </a:lnTo>
                <a:lnTo>
                  <a:pt x="208" y="9"/>
                </a:lnTo>
                <a:lnTo>
                  <a:pt x="198" y="4"/>
                </a:lnTo>
                <a:lnTo>
                  <a:pt x="184" y="0"/>
                </a:lnTo>
                <a:lnTo>
                  <a:pt x="172" y="0"/>
                </a:lnTo>
                <a:lnTo>
                  <a:pt x="158" y="0"/>
                </a:lnTo>
                <a:lnTo>
                  <a:pt x="144" y="4"/>
                </a:lnTo>
                <a:lnTo>
                  <a:pt x="132" y="9"/>
                </a:lnTo>
                <a:lnTo>
                  <a:pt x="121" y="16"/>
                </a:lnTo>
                <a:lnTo>
                  <a:pt x="113" y="26"/>
                </a:lnTo>
                <a:lnTo>
                  <a:pt x="113" y="26"/>
                </a:lnTo>
                <a:lnTo>
                  <a:pt x="105" y="35"/>
                </a:lnTo>
                <a:lnTo>
                  <a:pt x="98" y="47"/>
                </a:lnTo>
                <a:lnTo>
                  <a:pt x="93" y="58"/>
                </a:lnTo>
                <a:lnTo>
                  <a:pt x="90" y="72"/>
                </a:lnTo>
                <a:lnTo>
                  <a:pt x="90" y="72"/>
                </a:lnTo>
                <a:lnTo>
                  <a:pt x="89" y="83"/>
                </a:lnTo>
                <a:lnTo>
                  <a:pt x="90" y="94"/>
                </a:lnTo>
                <a:lnTo>
                  <a:pt x="90" y="94"/>
                </a:lnTo>
                <a:lnTo>
                  <a:pt x="90" y="102"/>
                </a:lnTo>
                <a:lnTo>
                  <a:pt x="89" y="109"/>
                </a:lnTo>
                <a:lnTo>
                  <a:pt x="87" y="115"/>
                </a:lnTo>
                <a:lnTo>
                  <a:pt x="86" y="122"/>
                </a:lnTo>
                <a:lnTo>
                  <a:pt x="86" y="122"/>
                </a:lnTo>
                <a:lnTo>
                  <a:pt x="87" y="136"/>
                </a:lnTo>
                <a:lnTo>
                  <a:pt x="90" y="150"/>
                </a:lnTo>
                <a:lnTo>
                  <a:pt x="94" y="162"/>
                </a:lnTo>
                <a:lnTo>
                  <a:pt x="99" y="174"/>
                </a:lnTo>
                <a:lnTo>
                  <a:pt x="113" y="199"/>
                </a:lnTo>
                <a:lnTo>
                  <a:pt x="125" y="223"/>
                </a:lnTo>
                <a:lnTo>
                  <a:pt x="125" y="223"/>
                </a:lnTo>
                <a:lnTo>
                  <a:pt x="135" y="241"/>
                </a:lnTo>
                <a:lnTo>
                  <a:pt x="142" y="259"/>
                </a:lnTo>
                <a:lnTo>
                  <a:pt x="142" y="259"/>
                </a:lnTo>
                <a:lnTo>
                  <a:pt x="143" y="263"/>
                </a:lnTo>
                <a:lnTo>
                  <a:pt x="143" y="265"/>
                </a:lnTo>
                <a:lnTo>
                  <a:pt x="140" y="271"/>
                </a:lnTo>
                <a:lnTo>
                  <a:pt x="138" y="275"/>
                </a:lnTo>
                <a:lnTo>
                  <a:pt x="136" y="279"/>
                </a:lnTo>
                <a:lnTo>
                  <a:pt x="136" y="282"/>
                </a:lnTo>
                <a:lnTo>
                  <a:pt x="136" y="282"/>
                </a:lnTo>
                <a:lnTo>
                  <a:pt x="140" y="291"/>
                </a:lnTo>
                <a:lnTo>
                  <a:pt x="140" y="297"/>
                </a:lnTo>
                <a:lnTo>
                  <a:pt x="140" y="301"/>
                </a:lnTo>
                <a:lnTo>
                  <a:pt x="140" y="301"/>
                </a:lnTo>
                <a:lnTo>
                  <a:pt x="138" y="305"/>
                </a:lnTo>
                <a:lnTo>
                  <a:pt x="134" y="308"/>
                </a:lnTo>
                <a:lnTo>
                  <a:pt x="128" y="312"/>
                </a:lnTo>
                <a:lnTo>
                  <a:pt x="127" y="313"/>
                </a:lnTo>
                <a:lnTo>
                  <a:pt x="125" y="316"/>
                </a:lnTo>
                <a:lnTo>
                  <a:pt x="125" y="316"/>
                </a:lnTo>
                <a:lnTo>
                  <a:pt x="105" y="399"/>
                </a:lnTo>
                <a:lnTo>
                  <a:pt x="105" y="399"/>
                </a:lnTo>
                <a:lnTo>
                  <a:pt x="101" y="376"/>
                </a:lnTo>
                <a:lnTo>
                  <a:pt x="98" y="353"/>
                </a:lnTo>
                <a:lnTo>
                  <a:pt x="98" y="329"/>
                </a:lnTo>
                <a:lnTo>
                  <a:pt x="98" y="308"/>
                </a:lnTo>
                <a:lnTo>
                  <a:pt x="98" y="308"/>
                </a:lnTo>
                <a:lnTo>
                  <a:pt x="99" y="297"/>
                </a:lnTo>
                <a:lnTo>
                  <a:pt x="101" y="287"/>
                </a:lnTo>
                <a:lnTo>
                  <a:pt x="104" y="279"/>
                </a:lnTo>
                <a:lnTo>
                  <a:pt x="109" y="270"/>
                </a:lnTo>
                <a:lnTo>
                  <a:pt x="109" y="270"/>
                </a:lnTo>
                <a:lnTo>
                  <a:pt x="121" y="255"/>
                </a:lnTo>
                <a:lnTo>
                  <a:pt x="127" y="246"/>
                </a:lnTo>
                <a:lnTo>
                  <a:pt x="131" y="238"/>
                </a:lnTo>
                <a:lnTo>
                  <a:pt x="131" y="238"/>
                </a:lnTo>
                <a:lnTo>
                  <a:pt x="113" y="252"/>
                </a:lnTo>
                <a:lnTo>
                  <a:pt x="95" y="267"/>
                </a:lnTo>
                <a:lnTo>
                  <a:pt x="57" y="293"/>
                </a:lnTo>
                <a:lnTo>
                  <a:pt x="57" y="293"/>
                </a:lnTo>
                <a:lnTo>
                  <a:pt x="46" y="302"/>
                </a:lnTo>
                <a:lnTo>
                  <a:pt x="41" y="306"/>
                </a:lnTo>
                <a:lnTo>
                  <a:pt x="38" y="312"/>
                </a:lnTo>
                <a:lnTo>
                  <a:pt x="35" y="317"/>
                </a:lnTo>
                <a:lnTo>
                  <a:pt x="34" y="324"/>
                </a:lnTo>
                <a:lnTo>
                  <a:pt x="31" y="339"/>
                </a:lnTo>
                <a:lnTo>
                  <a:pt x="31" y="339"/>
                </a:lnTo>
                <a:lnTo>
                  <a:pt x="29" y="391"/>
                </a:lnTo>
                <a:lnTo>
                  <a:pt x="26" y="444"/>
                </a:lnTo>
                <a:lnTo>
                  <a:pt x="26" y="470"/>
                </a:lnTo>
                <a:lnTo>
                  <a:pt x="26" y="497"/>
                </a:lnTo>
                <a:lnTo>
                  <a:pt x="27" y="523"/>
                </a:lnTo>
                <a:lnTo>
                  <a:pt x="31" y="549"/>
                </a:lnTo>
                <a:lnTo>
                  <a:pt x="31" y="549"/>
                </a:lnTo>
                <a:lnTo>
                  <a:pt x="34" y="573"/>
                </a:lnTo>
                <a:lnTo>
                  <a:pt x="37" y="597"/>
                </a:lnTo>
                <a:lnTo>
                  <a:pt x="38" y="621"/>
                </a:lnTo>
                <a:lnTo>
                  <a:pt x="38" y="633"/>
                </a:lnTo>
                <a:lnTo>
                  <a:pt x="37" y="646"/>
                </a:lnTo>
                <a:lnTo>
                  <a:pt x="37" y="646"/>
                </a:lnTo>
                <a:lnTo>
                  <a:pt x="33" y="665"/>
                </a:lnTo>
                <a:lnTo>
                  <a:pt x="31" y="673"/>
                </a:lnTo>
                <a:lnTo>
                  <a:pt x="34" y="684"/>
                </a:lnTo>
                <a:lnTo>
                  <a:pt x="34" y="684"/>
                </a:lnTo>
                <a:lnTo>
                  <a:pt x="34" y="688"/>
                </a:lnTo>
                <a:lnTo>
                  <a:pt x="34" y="693"/>
                </a:lnTo>
                <a:lnTo>
                  <a:pt x="31" y="706"/>
                </a:lnTo>
                <a:lnTo>
                  <a:pt x="24" y="728"/>
                </a:lnTo>
                <a:lnTo>
                  <a:pt x="24" y="728"/>
                </a:lnTo>
                <a:lnTo>
                  <a:pt x="11" y="775"/>
                </a:lnTo>
                <a:lnTo>
                  <a:pt x="11" y="775"/>
                </a:lnTo>
                <a:lnTo>
                  <a:pt x="4" y="794"/>
                </a:lnTo>
                <a:lnTo>
                  <a:pt x="1" y="804"/>
                </a:lnTo>
                <a:lnTo>
                  <a:pt x="0" y="812"/>
                </a:lnTo>
                <a:lnTo>
                  <a:pt x="0" y="812"/>
                </a:lnTo>
                <a:lnTo>
                  <a:pt x="3" y="817"/>
                </a:lnTo>
                <a:lnTo>
                  <a:pt x="7" y="820"/>
                </a:lnTo>
                <a:lnTo>
                  <a:pt x="12" y="822"/>
                </a:lnTo>
                <a:lnTo>
                  <a:pt x="19" y="822"/>
                </a:lnTo>
                <a:lnTo>
                  <a:pt x="31" y="819"/>
                </a:lnTo>
                <a:lnTo>
                  <a:pt x="41" y="816"/>
                </a:lnTo>
                <a:lnTo>
                  <a:pt x="41" y="816"/>
                </a:lnTo>
                <a:lnTo>
                  <a:pt x="46" y="920"/>
                </a:lnTo>
                <a:lnTo>
                  <a:pt x="49" y="973"/>
                </a:lnTo>
                <a:lnTo>
                  <a:pt x="53" y="1025"/>
                </a:lnTo>
                <a:lnTo>
                  <a:pt x="53" y="1025"/>
                </a:lnTo>
                <a:lnTo>
                  <a:pt x="57" y="1046"/>
                </a:lnTo>
                <a:lnTo>
                  <a:pt x="61" y="1068"/>
                </a:lnTo>
                <a:lnTo>
                  <a:pt x="71" y="1113"/>
                </a:lnTo>
                <a:lnTo>
                  <a:pt x="71" y="1113"/>
                </a:lnTo>
                <a:lnTo>
                  <a:pt x="74" y="1132"/>
                </a:lnTo>
                <a:lnTo>
                  <a:pt x="75" y="1151"/>
                </a:lnTo>
                <a:lnTo>
                  <a:pt x="75" y="1191"/>
                </a:lnTo>
                <a:lnTo>
                  <a:pt x="75" y="1191"/>
                </a:lnTo>
                <a:lnTo>
                  <a:pt x="76" y="1202"/>
                </a:lnTo>
                <a:lnTo>
                  <a:pt x="78" y="1209"/>
                </a:lnTo>
                <a:lnTo>
                  <a:pt x="80" y="1213"/>
                </a:lnTo>
                <a:lnTo>
                  <a:pt x="80" y="1213"/>
                </a:lnTo>
                <a:lnTo>
                  <a:pt x="82" y="1215"/>
                </a:lnTo>
                <a:lnTo>
                  <a:pt x="83" y="1218"/>
                </a:lnTo>
                <a:lnTo>
                  <a:pt x="82" y="1224"/>
                </a:lnTo>
                <a:lnTo>
                  <a:pt x="79" y="1228"/>
                </a:lnTo>
                <a:lnTo>
                  <a:pt x="79" y="1233"/>
                </a:lnTo>
                <a:lnTo>
                  <a:pt x="79" y="1233"/>
                </a:lnTo>
                <a:lnTo>
                  <a:pt x="80" y="1237"/>
                </a:lnTo>
                <a:lnTo>
                  <a:pt x="83" y="1241"/>
                </a:lnTo>
                <a:lnTo>
                  <a:pt x="89" y="1248"/>
                </a:lnTo>
                <a:lnTo>
                  <a:pt x="93" y="1256"/>
                </a:lnTo>
                <a:lnTo>
                  <a:pt x="94" y="1260"/>
                </a:lnTo>
                <a:lnTo>
                  <a:pt x="94" y="1266"/>
                </a:lnTo>
                <a:lnTo>
                  <a:pt x="94" y="1266"/>
                </a:lnTo>
                <a:lnTo>
                  <a:pt x="91" y="1284"/>
                </a:lnTo>
                <a:lnTo>
                  <a:pt x="89" y="1301"/>
                </a:lnTo>
                <a:lnTo>
                  <a:pt x="89" y="1301"/>
                </a:lnTo>
                <a:lnTo>
                  <a:pt x="87" y="1311"/>
                </a:lnTo>
                <a:lnTo>
                  <a:pt x="84" y="1319"/>
                </a:lnTo>
                <a:lnTo>
                  <a:pt x="82" y="1326"/>
                </a:lnTo>
                <a:lnTo>
                  <a:pt x="76" y="1331"/>
                </a:lnTo>
                <a:lnTo>
                  <a:pt x="64" y="1342"/>
                </a:lnTo>
                <a:lnTo>
                  <a:pt x="52" y="1355"/>
                </a:lnTo>
                <a:lnTo>
                  <a:pt x="52" y="1355"/>
                </a:lnTo>
                <a:lnTo>
                  <a:pt x="41" y="1367"/>
                </a:lnTo>
                <a:lnTo>
                  <a:pt x="35" y="1375"/>
                </a:lnTo>
                <a:lnTo>
                  <a:pt x="31" y="1385"/>
                </a:lnTo>
                <a:lnTo>
                  <a:pt x="27" y="1393"/>
                </a:lnTo>
                <a:lnTo>
                  <a:pt x="27" y="1401"/>
                </a:lnTo>
                <a:lnTo>
                  <a:pt x="29" y="1405"/>
                </a:lnTo>
                <a:lnTo>
                  <a:pt x="30" y="1409"/>
                </a:lnTo>
                <a:lnTo>
                  <a:pt x="33" y="1412"/>
                </a:lnTo>
                <a:lnTo>
                  <a:pt x="37" y="1415"/>
                </a:lnTo>
                <a:lnTo>
                  <a:pt x="37" y="1415"/>
                </a:lnTo>
                <a:lnTo>
                  <a:pt x="44" y="1417"/>
                </a:lnTo>
                <a:lnTo>
                  <a:pt x="50" y="1419"/>
                </a:lnTo>
                <a:lnTo>
                  <a:pt x="57" y="1419"/>
                </a:lnTo>
                <a:lnTo>
                  <a:pt x="65" y="1417"/>
                </a:lnTo>
                <a:lnTo>
                  <a:pt x="80" y="1415"/>
                </a:lnTo>
                <a:lnTo>
                  <a:pt x="93" y="1409"/>
                </a:lnTo>
                <a:lnTo>
                  <a:pt x="93" y="1409"/>
                </a:lnTo>
                <a:lnTo>
                  <a:pt x="98" y="1405"/>
                </a:lnTo>
                <a:lnTo>
                  <a:pt x="104" y="1400"/>
                </a:lnTo>
                <a:lnTo>
                  <a:pt x="108" y="1394"/>
                </a:lnTo>
                <a:lnTo>
                  <a:pt x="110" y="1389"/>
                </a:lnTo>
                <a:lnTo>
                  <a:pt x="116" y="1375"/>
                </a:lnTo>
                <a:lnTo>
                  <a:pt x="123" y="1363"/>
                </a:lnTo>
                <a:lnTo>
                  <a:pt x="123" y="1363"/>
                </a:lnTo>
                <a:lnTo>
                  <a:pt x="128" y="1357"/>
                </a:lnTo>
                <a:lnTo>
                  <a:pt x="134" y="1355"/>
                </a:lnTo>
                <a:lnTo>
                  <a:pt x="139" y="1353"/>
                </a:lnTo>
                <a:lnTo>
                  <a:pt x="146" y="1353"/>
                </a:lnTo>
                <a:lnTo>
                  <a:pt x="151" y="1353"/>
                </a:lnTo>
                <a:lnTo>
                  <a:pt x="157" y="1352"/>
                </a:lnTo>
                <a:lnTo>
                  <a:pt x="161" y="1348"/>
                </a:lnTo>
                <a:lnTo>
                  <a:pt x="166" y="1342"/>
                </a:lnTo>
                <a:lnTo>
                  <a:pt x="166" y="1342"/>
                </a:lnTo>
                <a:lnTo>
                  <a:pt x="173" y="1327"/>
                </a:lnTo>
                <a:lnTo>
                  <a:pt x="177" y="1311"/>
                </a:lnTo>
                <a:lnTo>
                  <a:pt x="178" y="1293"/>
                </a:lnTo>
                <a:lnTo>
                  <a:pt x="180" y="1278"/>
                </a:lnTo>
                <a:lnTo>
                  <a:pt x="180" y="1278"/>
                </a:lnTo>
                <a:lnTo>
                  <a:pt x="180" y="1260"/>
                </a:lnTo>
                <a:lnTo>
                  <a:pt x="178" y="1244"/>
                </a:lnTo>
                <a:lnTo>
                  <a:pt x="176" y="1210"/>
                </a:lnTo>
                <a:lnTo>
                  <a:pt x="176" y="1210"/>
                </a:lnTo>
                <a:lnTo>
                  <a:pt x="174" y="1199"/>
                </a:lnTo>
                <a:lnTo>
                  <a:pt x="176" y="1187"/>
                </a:lnTo>
                <a:lnTo>
                  <a:pt x="178" y="1165"/>
                </a:lnTo>
                <a:lnTo>
                  <a:pt x="180" y="1143"/>
                </a:lnTo>
                <a:lnTo>
                  <a:pt x="180" y="1131"/>
                </a:lnTo>
                <a:lnTo>
                  <a:pt x="178" y="1120"/>
                </a:lnTo>
                <a:lnTo>
                  <a:pt x="178" y="1120"/>
                </a:lnTo>
                <a:lnTo>
                  <a:pt x="176" y="1096"/>
                </a:lnTo>
                <a:lnTo>
                  <a:pt x="173" y="1071"/>
                </a:lnTo>
                <a:lnTo>
                  <a:pt x="173" y="1045"/>
                </a:lnTo>
                <a:lnTo>
                  <a:pt x="174" y="1019"/>
                </a:lnTo>
                <a:lnTo>
                  <a:pt x="178" y="969"/>
                </a:lnTo>
                <a:lnTo>
                  <a:pt x="184" y="920"/>
                </a:lnTo>
                <a:lnTo>
                  <a:pt x="184" y="920"/>
                </a:lnTo>
                <a:lnTo>
                  <a:pt x="192" y="967"/>
                </a:lnTo>
                <a:lnTo>
                  <a:pt x="199" y="1015"/>
                </a:lnTo>
                <a:lnTo>
                  <a:pt x="204" y="1064"/>
                </a:lnTo>
                <a:lnTo>
                  <a:pt x="207" y="1113"/>
                </a:lnTo>
                <a:lnTo>
                  <a:pt x="207" y="1113"/>
                </a:lnTo>
                <a:lnTo>
                  <a:pt x="208" y="1124"/>
                </a:lnTo>
                <a:lnTo>
                  <a:pt x="211" y="1134"/>
                </a:lnTo>
                <a:lnTo>
                  <a:pt x="218" y="1153"/>
                </a:lnTo>
                <a:lnTo>
                  <a:pt x="225" y="1173"/>
                </a:lnTo>
                <a:lnTo>
                  <a:pt x="228" y="1183"/>
                </a:lnTo>
                <a:lnTo>
                  <a:pt x="228" y="1194"/>
                </a:lnTo>
                <a:lnTo>
                  <a:pt x="228" y="1194"/>
                </a:lnTo>
                <a:lnTo>
                  <a:pt x="228" y="1215"/>
                </a:lnTo>
                <a:lnTo>
                  <a:pt x="228" y="1226"/>
                </a:lnTo>
                <a:lnTo>
                  <a:pt x="230" y="1237"/>
                </a:lnTo>
                <a:lnTo>
                  <a:pt x="230" y="1237"/>
                </a:lnTo>
                <a:lnTo>
                  <a:pt x="234" y="1259"/>
                </a:lnTo>
                <a:lnTo>
                  <a:pt x="236" y="1270"/>
                </a:lnTo>
                <a:lnTo>
                  <a:pt x="236" y="1282"/>
                </a:lnTo>
                <a:lnTo>
                  <a:pt x="236" y="1282"/>
                </a:lnTo>
                <a:lnTo>
                  <a:pt x="236" y="1305"/>
                </a:lnTo>
                <a:lnTo>
                  <a:pt x="237" y="1327"/>
                </a:lnTo>
                <a:lnTo>
                  <a:pt x="240" y="1338"/>
                </a:lnTo>
                <a:lnTo>
                  <a:pt x="243" y="1348"/>
                </a:lnTo>
                <a:lnTo>
                  <a:pt x="247" y="1359"/>
                </a:lnTo>
                <a:lnTo>
                  <a:pt x="252" y="1370"/>
                </a:lnTo>
                <a:lnTo>
                  <a:pt x="252" y="1370"/>
                </a:lnTo>
                <a:lnTo>
                  <a:pt x="258" y="1379"/>
                </a:lnTo>
                <a:lnTo>
                  <a:pt x="264" y="1389"/>
                </a:lnTo>
                <a:lnTo>
                  <a:pt x="264" y="1389"/>
                </a:lnTo>
                <a:lnTo>
                  <a:pt x="267" y="1394"/>
                </a:lnTo>
                <a:lnTo>
                  <a:pt x="268" y="1397"/>
                </a:lnTo>
                <a:lnTo>
                  <a:pt x="267" y="1398"/>
                </a:lnTo>
                <a:lnTo>
                  <a:pt x="266" y="1404"/>
                </a:lnTo>
                <a:lnTo>
                  <a:pt x="266" y="1404"/>
                </a:lnTo>
                <a:lnTo>
                  <a:pt x="266" y="1413"/>
                </a:lnTo>
                <a:lnTo>
                  <a:pt x="267" y="1423"/>
                </a:lnTo>
                <a:lnTo>
                  <a:pt x="268" y="1431"/>
                </a:lnTo>
                <a:lnTo>
                  <a:pt x="270" y="1440"/>
                </a:lnTo>
                <a:lnTo>
                  <a:pt x="270" y="1440"/>
                </a:lnTo>
                <a:lnTo>
                  <a:pt x="271" y="1457"/>
                </a:lnTo>
                <a:lnTo>
                  <a:pt x="274" y="1469"/>
                </a:lnTo>
                <a:lnTo>
                  <a:pt x="279" y="1483"/>
                </a:lnTo>
                <a:lnTo>
                  <a:pt x="288" y="1495"/>
                </a:lnTo>
                <a:lnTo>
                  <a:pt x="288" y="1495"/>
                </a:lnTo>
                <a:lnTo>
                  <a:pt x="294" y="1504"/>
                </a:lnTo>
                <a:lnTo>
                  <a:pt x="304" y="1514"/>
                </a:lnTo>
                <a:lnTo>
                  <a:pt x="308" y="1518"/>
                </a:lnTo>
                <a:lnTo>
                  <a:pt x="313" y="1521"/>
                </a:lnTo>
                <a:lnTo>
                  <a:pt x="319" y="1524"/>
                </a:lnTo>
                <a:lnTo>
                  <a:pt x="324" y="1524"/>
                </a:lnTo>
                <a:lnTo>
                  <a:pt x="324" y="1524"/>
                </a:lnTo>
                <a:lnTo>
                  <a:pt x="327" y="1522"/>
                </a:lnTo>
                <a:lnTo>
                  <a:pt x="330" y="1519"/>
                </a:lnTo>
                <a:lnTo>
                  <a:pt x="335" y="1513"/>
                </a:lnTo>
                <a:lnTo>
                  <a:pt x="342" y="1498"/>
                </a:lnTo>
                <a:lnTo>
                  <a:pt x="342" y="1498"/>
                </a:lnTo>
                <a:lnTo>
                  <a:pt x="345" y="1488"/>
                </a:lnTo>
                <a:lnTo>
                  <a:pt x="347" y="1477"/>
                </a:lnTo>
                <a:lnTo>
                  <a:pt x="347" y="1466"/>
                </a:lnTo>
                <a:lnTo>
                  <a:pt x="346" y="1455"/>
                </a:lnTo>
                <a:lnTo>
                  <a:pt x="346" y="1455"/>
                </a:lnTo>
                <a:lnTo>
                  <a:pt x="341" y="1435"/>
                </a:lnTo>
                <a:lnTo>
                  <a:pt x="335" y="1416"/>
                </a:lnTo>
                <a:lnTo>
                  <a:pt x="334" y="1406"/>
                </a:lnTo>
                <a:lnTo>
                  <a:pt x="332" y="1397"/>
                </a:lnTo>
                <a:lnTo>
                  <a:pt x="332" y="1387"/>
                </a:lnTo>
                <a:lnTo>
                  <a:pt x="334" y="1376"/>
                </a:lnTo>
                <a:lnTo>
                  <a:pt x="334" y="1376"/>
                </a:lnTo>
                <a:lnTo>
                  <a:pt x="339" y="1355"/>
                </a:lnTo>
                <a:lnTo>
                  <a:pt x="342" y="1334"/>
                </a:lnTo>
                <a:lnTo>
                  <a:pt x="345" y="1312"/>
                </a:lnTo>
                <a:lnTo>
                  <a:pt x="346" y="1292"/>
                </a:lnTo>
                <a:lnTo>
                  <a:pt x="346" y="1271"/>
                </a:lnTo>
                <a:lnTo>
                  <a:pt x="346" y="1250"/>
                </a:lnTo>
                <a:lnTo>
                  <a:pt x="343" y="1229"/>
                </a:lnTo>
                <a:lnTo>
                  <a:pt x="339" y="1207"/>
                </a:lnTo>
                <a:lnTo>
                  <a:pt x="339" y="1207"/>
                </a:lnTo>
                <a:lnTo>
                  <a:pt x="338" y="1199"/>
                </a:lnTo>
                <a:lnTo>
                  <a:pt x="338" y="1192"/>
                </a:lnTo>
                <a:lnTo>
                  <a:pt x="339" y="1176"/>
                </a:lnTo>
                <a:lnTo>
                  <a:pt x="339" y="1176"/>
                </a:lnTo>
                <a:lnTo>
                  <a:pt x="339" y="1165"/>
                </a:lnTo>
                <a:lnTo>
                  <a:pt x="338" y="1153"/>
                </a:lnTo>
                <a:lnTo>
                  <a:pt x="337" y="1142"/>
                </a:lnTo>
                <a:lnTo>
                  <a:pt x="335" y="1131"/>
                </a:lnTo>
                <a:lnTo>
                  <a:pt x="335" y="1131"/>
                </a:lnTo>
                <a:lnTo>
                  <a:pt x="335" y="1120"/>
                </a:lnTo>
                <a:lnTo>
                  <a:pt x="335" y="1108"/>
                </a:lnTo>
                <a:lnTo>
                  <a:pt x="335" y="1097"/>
                </a:lnTo>
                <a:lnTo>
                  <a:pt x="332" y="1086"/>
                </a:lnTo>
                <a:lnTo>
                  <a:pt x="332" y="1086"/>
                </a:lnTo>
                <a:lnTo>
                  <a:pt x="327" y="1066"/>
                </a:lnTo>
                <a:lnTo>
                  <a:pt x="326" y="1056"/>
                </a:lnTo>
                <a:lnTo>
                  <a:pt x="326" y="1045"/>
                </a:lnTo>
                <a:lnTo>
                  <a:pt x="326" y="1045"/>
                </a:lnTo>
                <a:lnTo>
                  <a:pt x="327" y="832"/>
                </a:lnTo>
                <a:lnTo>
                  <a:pt x="327" y="832"/>
                </a:lnTo>
                <a:lnTo>
                  <a:pt x="331" y="832"/>
                </a:lnTo>
                <a:lnTo>
                  <a:pt x="334" y="834"/>
                </a:lnTo>
                <a:lnTo>
                  <a:pt x="341" y="838"/>
                </a:lnTo>
                <a:lnTo>
                  <a:pt x="345" y="845"/>
                </a:lnTo>
                <a:lnTo>
                  <a:pt x="347" y="853"/>
                </a:lnTo>
                <a:lnTo>
                  <a:pt x="347" y="853"/>
                </a:lnTo>
                <a:lnTo>
                  <a:pt x="356" y="845"/>
                </a:lnTo>
                <a:lnTo>
                  <a:pt x="362" y="838"/>
                </a:lnTo>
                <a:lnTo>
                  <a:pt x="368" y="830"/>
                </a:lnTo>
                <a:lnTo>
                  <a:pt x="373" y="822"/>
                </a:lnTo>
                <a:lnTo>
                  <a:pt x="376" y="812"/>
                </a:lnTo>
                <a:lnTo>
                  <a:pt x="379" y="802"/>
                </a:lnTo>
                <a:lnTo>
                  <a:pt x="380" y="792"/>
                </a:lnTo>
                <a:lnTo>
                  <a:pt x="379" y="781"/>
                </a:lnTo>
                <a:lnTo>
                  <a:pt x="379" y="781"/>
                </a:lnTo>
                <a:lnTo>
                  <a:pt x="377" y="770"/>
                </a:lnTo>
                <a:lnTo>
                  <a:pt x="373" y="759"/>
                </a:lnTo>
                <a:lnTo>
                  <a:pt x="369" y="749"/>
                </a:lnTo>
                <a:lnTo>
                  <a:pt x="365" y="738"/>
                </a:lnTo>
                <a:lnTo>
                  <a:pt x="365" y="738"/>
                </a:lnTo>
                <a:lnTo>
                  <a:pt x="365" y="732"/>
                </a:lnTo>
                <a:lnTo>
                  <a:pt x="364" y="726"/>
                </a:lnTo>
                <a:lnTo>
                  <a:pt x="367" y="715"/>
                </a:lnTo>
                <a:lnTo>
                  <a:pt x="371" y="706"/>
                </a:lnTo>
                <a:lnTo>
                  <a:pt x="376" y="695"/>
                </a:lnTo>
                <a:lnTo>
                  <a:pt x="376" y="695"/>
                </a:lnTo>
                <a:lnTo>
                  <a:pt x="387" y="676"/>
                </a:lnTo>
                <a:lnTo>
                  <a:pt x="397" y="655"/>
                </a:lnTo>
                <a:lnTo>
                  <a:pt x="407" y="633"/>
                </a:lnTo>
                <a:lnTo>
                  <a:pt x="416" y="613"/>
                </a:lnTo>
                <a:lnTo>
                  <a:pt x="416" y="613"/>
                </a:lnTo>
                <a:lnTo>
                  <a:pt x="422" y="593"/>
                </a:lnTo>
                <a:lnTo>
                  <a:pt x="425" y="583"/>
                </a:lnTo>
                <a:lnTo>
                  <a:pt x="425" y="572"/>
                </a:lnTo>
                <a:lnTo>
                  <a:pt x="425" y="572"/>
                </a:lnTo>
                <a:lnTo>
                  <a:pt x="424" y="561"/>
                </a:lnTo>
                <a:lnTo>
                  <a:pt x="421" y="550"/>
                </a:lnTo>
                <a:lnTo>
                  <a:pt x="420" y="541"/>
                </a:lnTo>
                <a:lnTo>
                  <a:pt x="420" y="530"/>
                </a:lnTo>
                <a:lnTo>
                  <a:pt x="420" y="530"/>
                </a:lnTo>
                <a:lnTo>
                  <a:pt x="420" y="531"/>
                </a:lnTo>
                <a:lnTo>
                  <a:pt x="420" y="530"/>
                </a:lnTo>
                <a:lnTo>
                  <a:pt x="420" y="530"/>
                </a:lnTo>
                <a:close/>
                <a:moveTo>
                  <a:pt x="327" y="832"/>
                </a:moveTo>
                <a:lnTo>
                  <a:pt x="327" y="832"/>
                </a:lnTo>
                <a:lnTo>
                  <a:pt x="331" y="832"/>
                </a:lnTo>
                <a:lnTo>
                  <a:pt x="331" y="832"/>
                </a:lnTo>
                <a:lnTo>
                  <a:pt x="332" y="832"/>
                </a:lnTo>
                <a:lnTo>
                  <a:pt x="327" y="832"/>
                </a:lnTo>
                <a:lnTo>
                  <a:pt x="327" y="832"/>
                </a:lnTo>
                <a:close/>
              </a:path>
            </a:pathLst>
          </a:custGeom>
          <a:solidFill>
            <a:srgbClr val="9DAC6E"/>
          </a:solidFill>
          <a:ln w="9525">
            <a:noFill/>
            <a:round/>
          </a:ln>
        </p:spPr>
        <p:txBody>
          <a:bodyPr/>
          <a:lstStyle/>
          <a:p>
            <a:pPr fontAlgn="auto">
              <a:spcBef>
                <a:spcPct val="0"/>
              </a:spcBef>
              <a:spcAft>
                <a:spcPct val="0"/>
              </a:spcAft>
              <a:defRPr/>
            </a:pPr>
            <a:endParaRPr lang="en-US">
              <a:solidFill>
                <a:schemeClr val="tx1">
                  <a:lumMod val="75000"/>
                  <a:lumOff val="25000"/>
                </a:schemeClr>
              </a:solidFill>
              <a:latin typeface="+mn-lt"/>
              <a:cs typeface="+mn-cs"/>
            </a:endParaRPr>
          </a:p>
        </p:txBody>
      </p:sp>
      <p:grpSp>
        <p:nvGrpSpPr>
          <p:cNvPr id="6" name="Group 79">
            <a:extLst>
              <a:ext uri="{FF2B5EF4-FFF2-40B4-BE49-F238E27FC236}">
                <a16:creationId xmlns:a16="http://schemas.microsoft.com/office/drawing/2014/main" id="{FF256895-989E-4D89-B6AD-AEAF853F0FD4}"/>
              </a:ext>
            </a:extLst>
          </p:cNvPr>
          <p:cNvGrpSpPr/>
          <p:nvPr/>
        </p:nvGrpSpPr>
        <p:grpSpPr>
          <a:xfrm>
            <a:off x="9228310" y="2074506"/>
            <a:ext cx="794842" cy="3297448"/>
            <a:chOff x="1858693" y="1193726"/>
            <a:chExt cx="593901" cy="2463832"/>
          </a:xfrm>
          <a:solidFill>
            <a:srgbClr val="9DAC6E"/>
          </a:solidFill>
        </p:grpSpPr>
        <p:sp>
          <p:nvSpPr>
            <p:cNvPr id="10" name="Freeform 7">
              <a:extLst>
                <a:ext uri="{FF2B5EF4-FFF2-40B4-BE49-F238E27FC236}">
                  <a16:creationId xmlns:a16="http://schemas.microsoft.com/office/drawing/2014/main" id="{2F3BB962-688E-47D5-857D-4170A7E47DE0}"/>
                </a:ext>
              </a:extLst>
            </p:cNvPr>
            <p:cNvSpPr/>
            <p:nvPr/>
          </p:nvSpPr>
          <p:spPr bwMode="auto">
            <a:xfrm>
              <a:off x="1943535" y="1193726"/>
              <a:ext cx="295254" cy="363128"/>
            </a:xfrm>
            <a:custGeom>
              <a:cxnLst>
                <a:cxn ang="0">
                  <a:pos x="0" y="160"/>
                </a:cxn>
                <a:cxn ang="0">
                  <a:pos x="11" y="163"/>
                </a:cxn>
                <a:cxn ang="0">
                  <a:pos x="27" y="175"/>
                </a:cxn>
                <a:cxn ang="0">
                  <a:pos x="36" y="182"/>
                </a:cxn>
                <a:cxn ang="0">
                  <a:pos x="93" y="215"/>
                </a:cxn>
                <a:cxn ang="0">
                  <a:pos x="93" y="209"/>
                </a:cxn>
                <a:cxn ang="0">
                  <a:pos x="96" y="206"/>
                </a:cxn>
                <a:cxn ang="0">
                  <a:pos x="106" y="204"/>
                </a:cxn>
                <a:cxn ang="0">
                  <a:pos x="126" y="202"/>
                </a:cxn>
                <a:cxn ang="0">
                  <a:pos x="130" y="200"/>
                </a:cxn>
                <a:cxn ang="0">
                  <a:pos x="141" y="183"/>
                </a:cxn>
                <a:cxn ang="0">
                  <a:pos x="147" y="164"/>
                </a:cxn>
                <a:cxn ang="0">
                  <a:pos x="156" y="125"/>
                </a:cxn>
                <a:cxn ang="0">
                  <a:pos x="164" y="104"/>
                </a:cxn>
                <a:cxn ang="0">
                  <a:pos x="175" y="86"/>
                </a:cxn>
                <a:cxn ang="0">
                  <a:pos x="175" y="80"/>
                </a:cxn>
                <a:cxn ang="0">
                  <a:pos x="171" y="56"/>
                </a:cxn>
                <a:cxn ang="0">
                  <a:pos x="164" y="43"/>
                </a:cxn>
                <a:cxn ang="0">
                  <a:pos x="146" y="21"/>
                </a:cxn>
                <a:cxn ang="0">
                  <a:pos x="134" y="11"/>
                </a:cxn>
                <a:cxn ang="0">
                  <a:pos x="119" y="5"/>
                </a:cxn>
                <a:cxn ang="0">
                  <a:pos x="104" y="0"/>
                </a:cxn>
                <a:cxn ang="0">
                  <a:pos x="89" y="2"/>
                </a:cxn>
                <a:cxn ang="0">
                  <a:pos x="74" y="6"/>
                </a:cxn>
                <a:cxn ang="0">
                  <a:pos x="49" y="21"/>
                </a:cxn>
                <a:cxn ang="0">
                  <a:pos x="29" y="47"/>
                </a:cxn>
                <a:cxn ang="0">
                  <a:pos x="23" y="63"/>
                </a:cxn>
                <a:cxn ang="0">
                  <a:pos x="14" y="96"/>
                </a:cxn>
                <a:cxn ang="0">
                  <a:pos x="11" y="114"/>
                </a:cxn>
                <a:cxn ang="0">
                  <a:pos x="12" y="141"/>
                </a:cxn>
                <a:cxn ang="0">
                  <a:pos x="10" y="152"/>
                </a:cxn>
                <a:cxn ang="0">
                  <a:pos x="0" y="160"/>
                </a:cxn>
                <a:cxn ang="0">
                  <a:pos x="10" y="159"/>
                </a:cxn>
                <a:cxn ang="0">
                  <a:pos x="14" y="157"/>
                </a:cxn>
                <a:cxn ang="0">
                  <a:pos x="0" y="160"/>
                </a:cxn>
              </a:cxnLst>
              <a:rect b="b" l="0" r="r" t="0"/>
              <a:pathLst>
                <a:path h="215" w="175">
                  <a:moveTo>
                    <a:pt x="0" y="160"/>
                  </a:moveTo>
                  <a:lnTo>
                    <a:pt x="0" y="160"/>
                  </a:lnTo>
                  <a:lnTo>
                    <a:pt x="6" y="161"/>
                  </a:lnTo>
                  <a:lnTo>
                    <a:pt x="11" y="163"/>
                  </a:lnTo>
                  <a:lnTo>
                    <a:pt x="19" y="168"/>
                  </a:lnTo>
                  <a:lnTo>
                    <a:pt x="27" y="175"/>
                  </a:lnTo>
                  <a:lnTo>
                    <a:pt x="36" y="182"/>
                  </a:lnTo>
                  <a:lnTo>
                    <a:pt x="36" y="182"/>
                  </a:lnTo>
                  <a:lnTo>
                    <a:pt x="64" y="198"/>
                  </a:lnTo>
                  <a:lnTo>
                    <a:pt x="93" y="215"/>
                  </a:lnTo>
                  <a:lnTo>
                    <a:pt x="93" y="215"/>
                  </a:lnTo>
                  <a:lnTo>
                    <a:pt x="93" y="209"/>
                  </a:lnTo>
                  <a:lnTo>
                    <a:pt x="94" y="208"/>
                  </a:lnTo>
                  <a:lnTo>
                    <a:pt x="96" y="206"/>
                  </a:lnTo>
                  <a:lnTo>
                    <a:pt x="101" y="205"/>
                  </a:lnTo>
                  <a:lnTo>
                    <a:pt x="106" y="204"/>
                  </a:lnTo>
                  <a:lnTo>
                    <a:pt x="120" y="204"/>
                  </a:lnTo>
                  <a:lnTo>
                    <a:pt x="126" y="202"/>
                  </a:lnTo>
                  <a:lnTo>
                    <a:pt x="130" y="200"/>
                  </a:lnTo>
                  <a:lnTo>
                    <a:pt x="130" y="200"/>
                  </a:lnTo>
                  <a:lnTo>
                    <a:pt x="135" y="191"/>
                  </a:lnTo>
                  <a:lnTo>
                    <a:pt x="141" y="183"/>
                  </a:lnTo>
                  <a:lnTo>
                    <a:pt x="143" y="174"/>
                  </a:lnTo>
                  <a:lnTo>
                    <a:pt x="147" y="164"/>
                  </a:lnTo>
                  <a:lnTo>
                    <a:pt x="156" y="125"/>
                  </a:lnTo>
                  <a:lnTo>
                    <a:pt x="156" y="125"/>
                  </a:lnTo>
                  <a:lnTo>
                    <a:pt x="160" y="114"/>
                  </a:lnTo>
                  <a:lnTo>
                    <a:pt x="164" y="104"/>
                  </a:lnTo>
                  <a:lnTo>
                    <a:pt x="169" y="95"/>
                  </a:lnTo>
                  <a:lnTo>
                    <a:pt x="175" y="86"/>
                  </a:lnTo>
                  <a:lnTo>
                    <a:pt x="175" y="86"/>
                  </a:lnTo>
                  <a:lnTo>
                    <a:pt x="175" y="80"/>
                  </a:lnTo>
                  <a:lnTo>
                    <a:pt x="175" y="71"/>
                  </a:lnTo>
                  <a:lnTo>
                    <a:pt x="171" y="56"/>
                  </a:lnTo>
                  <a:lnTo>
                    <a:pt x="171" y="56"/>
                  </a:lnTo>
                  <a:lnTo>
                    <a:pt x="164" y="43"/>
                  </a:lnTo>
                  <a:lnTo>
                    <a:pt x="156" y="30"/>
                  </a:lnTo>
                  <a:lnTo>
                    <a:pt x="146" y="21"/>
                  </a:lnTo>
                  <a:lnTo>
                    <a:pt x="134" y="11"/>
                  </a:lnTo>
                  <a:lnTo>
                    <a:pt x="134" y="11"/>
                  </a:lnTo>
                  <a:lnTo>
                    <a:pt x="126" y="7"/>
                  </a:lnTo>
                  <a:lnTo>
                    <a:pt x="119" y="5"/>
                  </a:lnTo>
                  <a:lnTo>
                    <a:pt x="111" y="2"/>
                  </a:lnTo>
                  <a:lnTo>
                    <a:pt x="104" y="0"/>
                  </a:lnTo>
                  <a:lnTo>
                    <a:pt x="96" y="0"/>
                  </a:lnTo>
                  <a:lnTo>
                    <a:pt x="89" y="2"/>
                  </a:lnTo>
                  <a:lnTo>
                    <a:pt x="81" y="3"/>
                  </a:lnTo>
                  <a:lnTo>
                    <a:pt x="74" y="6"/>
                  </a:lnTo>
                  <a:lnTo>
                    <a:pt x="62" y="11"/>
                  </a:lnTo>
                  <a:lnTo>
                    <a:pt x="49" y="21"/>
                  </a:lnTo>
                  <a:lnTo>
                    <a:pt x="38" y="33"/>
                  </a:lnTo>
                  <a:lnTo>
                    <a:pt x="29" y="47"/>
                  </a:lnTo>
                  <a:lnTo>
                    <a:pt x="29" y="47"/>
                  </a:lnTo>
                  <a:lnTo>
                    <a:pt x="23" y="63"/>
                  </a:lnTo>
                  <a:lnTo>
                    <a:pt x="18" y="80"/>
                  </a:lnTo>
                  <a:lnTo>
                    <a:pt x="14" y="96"/>
                  </a:lnTo>
                  <a:lnTo>
                    <a:pt x="11" y="114"/>
                  </a:lnTo>
                  <a:lnTo>
                    <a:pt x="11" y="114"/>
                  </a:lnTo>
                  <a:lnTo>
                    <a:pt x="11" y="126"/>
                  </a:lnTo>
                  <a:lnTo>
                    <a:pt x="12" y="141"/>
                  </a:lnTo>
                  <a:lnTo>
                    <a:pt x="12" y="146"/>
                  </a:lnTo>
                  <a:lnTo>
                    <a:pt x="10" y="152"/>
                  </a:lnTo>
                  <a:lnTo>
                    <a:pt x="7" y="157"/>
                  </a:lnTo>
                  <a:lnTo>
                    <a:pt x="0" y="160"/>
                  </a:lnTo>
                  <a:lnTo>
                    <a:pt x="0" y="160"/>
                  </a:lnTo>
                  <a:lnTo>
                    <a:pt x="10" y="159"/>
                  </a:lnTo>
                  <a:lnTo>
                    <a:pt x="14" y="157"/>
                  </a:lnTo>
                  <a:lnTo>
                    <a:pt x="14" y="157"/>
                  </a:lnTo>
                  <a:lnTo>
                    <a:pt x="12" y="157"/>
                  </a:lnTo>
                  <a:lnTo>
                    <a:pt x="0" y="160"/>
                  </a:lnTo>
                  <a:lnTo>
                    <a:pt x="0" y="160"/>
                  </a:lnTo>
                  <a:close/>
                </a:path>
              </a:pathLst>
            </a:custGeom>
            <a:grpFill/>
            <a:ln w="9525">
              <a:noFill/>
              <a:round/>
            </a:ln>
          </p:spPr>
          <p:txBody>
            <a:bodyPr/>
            <a:lstStyle/>
            <a:p>
              <a:pPr fontAlgn="auto">
                <a:spcBef>
                  <a:spcPct val="0"/>
                </a:spcBef>
                <a:spcAft>
                  <a:spcPct val="0"/>
                </a:spcAft>
                <a:defRPr/>
              </a:pPr>
              <a:endParaRPr lang="en-US">
                <a:solidFill>
                  <a:schemeClr val="tx1">
                    <a:lumMod val="75000"/>
                    <a:lumOff val="25000"/>
                  </a:schemeClr>
                </a:solidFill>
                <a:latin typeface="+mn-lt"/>
                <a:cs typeface="+mn-cs"/>
              </a:endParaRPr>
            </a:p>
          </p:txBody>
        </p:sp>
        <p:sp>
          <p:nvSpPr>
            <p:cNvPr id="11" name="Freeform 8">
              <a:extLst>
                <a:ext uri="{FF2B5EF4-FFF2-40B4-BE49-F238E27FC236}">
                  <a16:creationId xmlns:a16="http://schemas.microsoft.com/office/drawing/2014/main" id="{14BE4B18-D948-4288-A6D1-54BA0D76874A}"/>
                </a:ext>
              </a:extLst>
            </p:cNvPr>
            <p:cNvSpPr>
              <a:spLocks noEditPoints="1"/>
            </p:cNvSpPr>
            <p:nvPr/>
          </p:nvSpPr>
          <p:spPr bwMode="auto">
            <a:xfrm>
              <a:off x="1858693" y="1526309"/>
              <a:ext cx="593901" cy="2131249"/>
            </a:xfrm>
            <a:custGeom>
              <a:cxnLst>
                <a:cxn ang="0">
                  <a:pos x="256" y="133"/>
                </a:cxn>
                <a:cxn ang="0">
                  <a:pos x="209" y="60"/>
                </a:cxn>
                <a:cxn ang="0">
                  <a:pos x="143" y="26"/>
                </a:cxn>
                <a:cxn ang="0">
                  <a:pos x="126" y="34"/>
                </a:cxn>
                <a:cxn ang="0">
                  <a:pos x="76" y="1"/>
                </a:cxn>
                <a:cxn ang="0">
                  <a:pos x="33" y="13"/>
                </a:cxn>
                <a:cxn ang="0">
                  <a:pos x="0" y="109"/>
                </a:cxn>
                <a:cxn ang="0">
                  <a:pos x="29" y="230"/>
                </a:cxn>
                <a:cxn ang="0">
                  <a:pos x="61" y="369"/>
                </a:cxn>
                <a:cxn ang="0">
                  <a:pos x="63" y="523"/>
                </a:cxn>
                <a:cxn ang="0">
                  <a:pos x="90" y="529"/>
                </a:cxn>
                <a:cxn ang="0">
                  <a:pos x="98" y="789"/>
                </a:cxn>
                <a:cxn ang="0">
                  <a:pos x="90" y="861"/>
                </a:cxn>
                <a:cxn ang="0">
                  <a:pos x="61" y="989"/>
                </a:cxn>
                <a:cxn ang="0">
                  <a:pos x="52" y="1096"/>
                </a:cxn>
                <a:cxn ang="0">
                  <a:pos x="41" y="1124"/>
                </a:cxn>
                <a:cxn ang="0">
                  <a:pos x="49" y="1148"/>
                </a:cxn>
                <a:cxn ang="0">
                  <a:pos x="45" y="1212"/>
                </a:cxn>
                <a:cxn ang="0">
                  <a:pos x="67" y="1228"/>
                </a:cxn>
                <a:cxn ang="0">
                  <a:pos x="98" y="1242"/>
                </a:cxn>
                <a:cxn ang="0">
                  <a:pos x="190" y="1257"/>
                </a:cxn>
                <a:cxn ang="0">
                  <a:pos x="241" y="1246"/>
                </a:cxn>
                <a:cxn ang="0">
                  <a:pos x="213" y="1210"/>
                </a:cxn>
                <a:cxn ang="0">
                  <a:pos x="168" y="1175"/>
                </a:cxn>
                <a:cxn ang="0">
                  <a:pos x="170" y="1137"/>
                </a:cxn>
                <a:cxn ang="0">
                  <a:pos x="210" y="1152"/>
                </a:cxn>
                <a:cxn ang="0">
                  <a:pos x="277" y="1150"/>
                </a:cxn>
                <a:cxn ang="0">
                  <a:pos x="292" y="1130"/>
                </a:cxn>
                <a:cxn ang="0">
                  <a:pos x="244" y="1113"/>
                </a:cxn>
                <a:cxn ang="0">
                  <a:pos x="205" y="1083"/>
                </a:cxn>
                <a:cxn ang="0">
                  <a:pos x="192" y="1059"/>
                </a:cxn>
                <a:cxn ang="0">
                  <a:pos x="190" y="1015"/>
                </a:cxn>
                <a:cxn ang="0">
                  <a:pos x="206" y="929"/>
                </a:cxn>
                <a:cxn ang="0">
                  <a:pos x="255" y="760"/>
                </a:cxn>
                <a:cxn ang="0">
                  <a:pos x="275" y="559"/>
                </a:cxn>
                <a:cxn ang="0">
                  <a:pos x="305" y="516"/>
                </a:cxn>
                <a:cxn ang="0">
                  <a:pos x="318" y="452"/>
                </a:cxn>
                <a:cxn ang="0">
                  <a:pos x="275" y="315"/>
                </a:cxn>
                <a:cxn ang="0">
                  <a:pos x="282" y="270"/>
                </a:cxn>
                <a:cxn ang="0">
                  <a:pos x="341" y="261"/>
                </a:cxn>
                <a:cxn ang="0">
                  <a:pos x="350" y="219"/>
                </a:cxn>
                <a:cxn ang="0">
                  <a:pos x="315" y="180"/>
                </a:cxn>
                <a:cxn ang="0">
                  <a:pos x="161" y="41"/>
                </a:cxn>
                <a:cxn ang="0">
                  <a:pos x="202" y="146"/>
                </a:cxn>
                <a:cxn ang="0">
                  <a:pos x="177" y="84"/>
                </a:cxn>
                <a:cxn ang="0">
                  <a:pos x="170" y="56"/>
                </a:cxn>
                <a:cxn ang="0">
                  <a:pos x="214" y="124"/>
                </a:cxn>
                <a:cxn ang="0">
                  <a:pos x="215" y="159"/>
                </a:cxn>
                <a:cxn ang="0">
                  <a:pos x="220" y="107"/>
                </a:cxn>
                <a:cxn ang="0">
                  <a:pos x="207" y="80"/>
                </a:cxn>
                <a:cxn ang="0">
                  <a:pos x="251" y="161"/>
                </a:cxn>
                <a:cxn ang="0">
                  <a:pos x="222" y="113"/>
                </a:cxn>
                <a:cxn ang="0">
                  <a:pos x="248" y="443"/>
                </a:cxn>
                <a:cxn ang="0">
                  <a:pos x="265" y="417"/>
                </a:cxn>
                <a:cxn ang="0">
                  <a:pos x="248" y="443"/>
                </a:cxn>
                <a:cxn ang="0">
                  <a:pos x="255" y="407"/>
                </a:cxn>
                <a:cxn ang="0">
                  <a:pos x="254" y="353"/>
                </a:cxn>
                <a:cxn ang="0">
                  <a:pos x="262" y="281"/>
                </a:cxn>
                <a:cxn ang="0">
                  <a:pos x="278" y="405"/>
                </a:cxn>
              </a:cxnLst>
              <a:rect b="b" l="0" r="r" t="0"/>
              <a:pathLst>
                <a:path h="1257" w="350">
                  <a:moveTo>
                    <a:pt x="315" y="180"/>
                  </a:moveTo>
                  <a:lnTo>
                    <a:pt x="315" y="180"/>
                  </a:lnTo>
                  <a:lnTo>
                    <a:pt x="297" y="169"/>
                  </a:lnTo>
                  <a:lnTo>
                    <a:pt x="280" y="157"/>
                  </a:lnTo>
                  <a:lnTo>
                    <a:pt x="271" y="150"/>
                  </a:lnTo>
                  <a:lnTo>
                    <a:pt x="263" y="142"/>
                  </a:lnTo>
                  <a:lnTo>
                    <a:pt x="256" y="133"/>
                  </a:lnTo>
                  <a:lnTo>
                    <a:pt x="251" y="124"/>
                  </a:lnTo>
                  <a:lnTo>
                    <a:pt x="251" y="124"/>
                  </a:lnTo>
                  <a:lnTo>
                    <a:pt x="241" y="105"/>
                  </a:lnTo>
                  <a:lnTo>
                    <a:pt x="230" y="84"/>
                  </a:lnTo>
                  <a:lnTo>
                    <a:pt x="225" y="75"/>
                  </a:lnTo>
                  <a:lnTo>
                    <a:pt x="217" y="67"/>
                  </a:lnTo>
                  <a:lnTo>
                    <a:pt x="209" y="60"/>
                  </a:lnTo>
                  <a:lnTo>
                    <a:pt x="199" y="54"/>
                  </a:lnTo>
                  <a:lnTo>
                    <a:pt x="199" y="54"/>
                  </a:lnTo>
                  <a:lnTo>
                    <a:pt x="175" y="41"/>
                  </a:lnTo>
                  <a:lnTo>
                    <a:pt x="150" y="27"/>
                  </a:lnTo>
                  <a:lnTo>
                    <a:pt x="150" y="27"/>
                  </a:lnTo>
                  <a:lnTo>
                    <a:pt x="146" y="26"/>
                  </a:lnTo>
                  <a:lnTo>
                    <a:pt x="143" y="26"/>
                  </a:lnTo>
                  <a:lnTo>
                    <a:pt x="142" y="27"/>
                  </a:lnTo>
                  <a:lnTo>
                    <a:pt x="139" y="30"/>
                  </a:lnTo>
                  <a:lnTo>
                    <a:pt x="136" y="34"/>
                  </a:lnTo>
                  <a:lnTo>
                    <a:pt x="134" y="35"/>
                  </a:lnTo>
                  <a:lnTo>
                    <a:pt x="130" y="35"/>
                  </a:lnTo>
                  <a:lnTo>
                    <a:pt x="130" y="35"/>
                  </a:lnTo>
                  <a:lnTo>
                    <a:pt x="126" y="34"/>
                  </a:lnTo>
                  <a:lnTo>
                    <a:pt x="120" y="30"/>
                  </a:lnTo>
                  <a:lnTo>
                    <a:pt x="112" y="23"/>
                  </a:lnTo>
                  <a:lnTo>
                    <a:pt x="112" y="23"/>
                  </a:lnTo>
                  <a:lnTo>
                    <a:pt x="100" y="13"/>
                  </a:lnTo>
                  <a:lnTo>
                    <a:pt x="85" y="5"/>
                  </a:lnTo>
                  <a:lnTo>
                    <a:pt x="85" y="5"/>
                  </a:lnTo>
                  <a:lnTo>
                    <a:pt x="76" y="1"/>
                  </a:lnTo>
                  <a:lnTo>
                    <a:pt x="70" y="0"/>
                  </a:lnTo>
                  <a:lnTo>
                    <a:pt x="63" y="0"/>
                  </a:lnTo>
                  <a:lnTo>
                    <a:pt x="56" y="0"/>
                  </a:lnTo>
                  <a:lnTo>
                    <a:pt x="49" y="3"/>
                  </a:lnTo>
                  <a:lnTo>
                    <a:pt x="44" y="5"/>
                  </a:lnTo>
                  <a:lnTo>
                    <a:pt x="38" y="9"/>
                  </a:lnTo>
                  <a:lnTo>
                    <a:pt x="33" y="13"/>
                  </a:lnTo>
                  <a:lnTo>
                    <a:pt x="25" y="26"/>
                  </a:lnTo>
                  <a:lnTo>
                    <a:pt x="16" y="39"/>
                  </a:lnTo>
                  <a:lnTo>
                    <a:pt x="11" y="53"/>
                  </a:lnTo>
                  <a:lnTo>
                    <a:pt x="7" y="68"/>
                  </a:lnTo>
                  <a:lnTo>
                    <a:pt x="7" y="68"/>
                  </a:lnTo>
                  <a:lnTo>
                    <a:pt x="3" y="87"/>
                  </a:lnTo>
                  <a:lnTo>
                    <a:pt x="0" y="109"/>
                  </a:lnTo>
                  <a:lnTo>
                    <a:pt x="1" y="129"/>
                  </a:lnTo>
                  <a:lnTo>
                    <a:pt x="4" y="150"/>
                  </a:lnTo>
                  <a:lnTo>
                    <a:pt x="8" y="172"/>
                  </a:lnTo>
                  <a:lnTo>
                    <a:pt x="14" y="192"/>
                  </a:lnTo>
                  <a:lnTo>
                    <a:pt x="21" y="211"/>
                  </a:lnTo>
                  <a:lnTo>
                    <a:pt x="29" y="230"/>
                  </a:lnTo>
                  <a:lnTo>
                    <a:pt x="29" y="230"/>
                  </a:lnTo>
                  <a:lnTo>
                    <a:pt x="48" y="271"/>
                  </a:lnTo>
                  <a:lnTo>
                    <a:pt x="56" y="291"/>
                  </a:lnTo>
                  <a:lnTo>
                    <a:pt x="59" y="302"/>
                  </a:lnTo>
                  <a:lnTo>
                    <a:pt x="60" y="313"/>
                  </a:lnTo>
                  <a:lnTo>
                    <a:pt x="60" y="313"/>
                  </a:lnTo>
                  <a:lnTo>
                    <a:pt x="61" y="341"/>
                  </a:lnTo>
                  <a:lnTo>
                    <a:pt x="61" y="369"/>
                  </a:lnTo>
                  <a:lnTo>
                    <a:pt x="61" y="424"/>
                  </a:lnTo>
                  <a:lnTo>
                    <a:pt x="61" y="424"/>
                  </a:lnTo>
                  <a:lnTo>
                    <a:pt x="61" y="448"/>
                  </a:lnTo>
                  <a:lnTo>
                    <a:pt x="60" y="474"/>
                  </a:lnTo>
                  <a:lnTo>
                    <a:pt x="60" y="499"/>
                  </a:lnTo>
                  <a:lnTo>
                    <a:pt x="60" y="511"/>
                  </a:lnTo>
                  <a:lnTo>
                    <a:pt x="63" y="523"/>
                  </a:lnTo>
                  <a:lnTo>
                    <a:pt x="63" y="523"/>
                  </a:lnTo>
                  <a:lnTo>
                    <a:pt x="63" y="526"/>
                  </a:lnTo>
                  <a:lnTo>
                    <a:pt x="66" y="527"/>
                  </a:lnTo>
                  <a:lnTo>
                    <a:pt x="71" y="529"/>
                  </a:lnTo>
                  <a:lnTo>
                    <a:pt x="83" y="529"/>
                  </a:lnTo>
                  <a:lnTo>
                    <a:pt x="83" y="529"/>
                  </a:lnTo>
                  <a:lnTo>
                    <a:pt x="90" y="529"/>
                  </a:lnTo>
                  <a:lnTo>
                    <a:pt x="94" y="531"/>
                  </a:lnTo>
                  <a:lnTo>
                    <a:pt x="97" y="535"/>
                  </a:lnTo>
                  <a:lnTo>
                    <a:pt x="98" y="540"/>
                  </a:lnTo>
                  <a:lnTo>
                    <a:pt x="98" y="552"/>
                  </a:lnTo>
                  <a:lnTo>
                    <a:pt x="97" y="563"/>
                  </a:lnTo>
                  <a:lnTo>
                    <a:pt x="97" y="563"/>
                  </a:lnTo>
                  <a:lnTo>
                    <a:pt x="98" y="789"/>
                  </a:lnTo>
                  <a:lnTo>
                    <a:pt x="98" y="789"/>
                  </a:lnTo>
                  <a:lnTo>
                    <a:pt x="98" y="815"/>
                  </a:lnTo>
                  <a:lnTo>
                    <a:pt x="98" y="829"/>
                  </a:lnTo>
                  <a:lnTo>
                    <a:pt x="97" y="841"/>
                  </a:lnTo>
                  <a:lnTo>
                    <a:pt x="97" y="841"/>
                  </a:lnTo>
                  <a:lnTo>
                    <a:pt x="94" y="850"/>
                  </a:lnTo>
                  <a:lnTo>
                    <a:pt x="90" y="861"/>
                  </a:lnTo>
                  <a:lnTo>
                    <a:pt x="83" y="882"/>
                  </a:lnTo>
                  <a:lnTo>
                    <a:pt x="83" y="882"/>
                  </a:lnTo>
                  <a:lnTo>
                    <a:pt x="76" y="909"/>
                  </a:lnTo>
                  <a:lnTo>
                    <a:pt x="70" y="935"/>
                  </a:lnTo>
                  <a:lnTo>
                    <a:pt x="66" y="962"/>
                  </a:lnTo>
                  <a:lnTo>
                    <a:pt x="61" y="989"/>
                  </a:lnTo>
                  <a:lnTo>
                    <a:pt x="61" y="989"/>
                  </a:lnTo>
                  <a:lnTo>
                    <a:pt x="56" y="1037"/>
                  </a:lnTo>
                  <a:lnTo>
                    <a:pt x="53" y="1085"/>
                  </a:lnTo>
                  <a:lnTo>
                    <a:pt x="53" y="1085"/>
                  </a:lnTo>
                  <a:lnTo>
                    <a:pt x="55" y="1081"/>
                  </a:lnTo>
                  <a:lnTo>
                    <a:pt x="55" y="1081"/>
                  </a:lnTo>
                  <a:lnTo>
                    <a:pt x="53" y="1090"/>
                  </a:lnTo>
                  <a:lnTo>
                    <a:pt x="52" y="1096"/>
                  </a:lnTo>
                  <a:lnTo>
                    <a:pt x="51" y="1101"/>
                  </a:lnTo>
                  <a:lnTo>
                    <a:pt x="51" y="1101"/>
                  </a:lnTo>
                  <a:lnTo>
                    <a:pt x="53" y="1086"/>
                  </a:lnTo>
                  <a:lnTo>
                    <a:pt x="53" y="1086"/>
                  </a:lnTo>
                  <a:lnTo>
                    <a:pt x="45" y="1108"/>
                  </a:lnTo>
                  <a:lnTo>
                    <a:pt x="41" y="1119"/>
                  </a:lnTo>
                  <a:lnTo>
                    <a:pt x="41" y="1124"/>
                  </a:lnTo>
                  <a:lnTo>
                    <a:pt x="41" y="1130"/>
                  </a:lnTo>
                  <a:lnTo>
                    <a:pt x="41" y="1130"/>
                  </a:lnTo>
                  <a:lnTo>
                    <a:pt x="45" y="1135"/>
                  </a:lnTo>
                  <a:lnTo>
                    <a:pt x="48" y="1138"/>
                  </a:lnTo>
                  <a:lnTo>
                    <a:pt x="49" y="1141"/>
                  </a:lnTo>
                  <a:lnTo>
                    <a:pt x="49" y="1141"/>
                  </a:lnTo>
                  <a:lnTo>
                    <a:pt x="49" y="1148"/>
                  </a:lnTo>
                  <a:lnTo>
                    <a:pt x="48" y="1154"/>
                  </a:lnTo>
                  <a:lnTo>
                    <a:pt x="44" y="1168"/>
                  </a:lnTo>
                  <a:lnTo>
                    <a:pt x="44" y="1168"/>
                  </a:lnTo>
                  <a:lnTo>
                    <a:pt x="42" y="1182"/>
                  </a:lnTo>
                  <a:lnTo>
                    <a:pt x="42" y="1197"/>
                  </a:lnTo>
                  <a:lnTo>
                    <a:pt x="42" y="1205"/>
                  </a:lnTo>
                  <a:lnTo>
                    <a:pt x="45" y="1212"/>
                  </a:lnTo>
                  <a:lnTo>
                    <a:pt x="48" y="1217"/>
                  </a:lnTo>
                  <a:lnTo>
                    <a:pt x="52" y="1222"/>
                  </a:lnTo>
                  <a:lnTo>
                    <a:pt x="52" y="1222"/>
                  </a:lnTo>
                  <a:lnTo>
                    <a:pt x="56" y="1227"/>
                  </a:lnTo>
                  <a:lnTo>
                    <a:pt x="60" y="1229"/>
                  </a:lnTo>
                  <a:lnTo>
                    <a:pt x="64" y="1229"/>
                  </a:lnTo>
                  <a:lnTo>
                    <a:pt x="67" y="1228"/>
                  </a:lnTo>
                  <a:lnTo>
                    <a:pt x="72" y="1224"/>
                  </a:lnTo>
                  <a:lnTo>
                    <a:pt x="81" y="1218"/>
                  </a:lnTo>
                  <a:lnTo>
                    <a:pt x="81" y="1218"/>
                  </a:lnTo>
                  <a:lnTo>
                    <a:pt x="83" y="1225"/>
                  </a:lnTo>
                  <a:lnTo>
                    <a:pt x="87" y="1232"/>
                  </a:lnTo>
                  <a:lnTo>
                    <a:pt x="93" y="1236"/>
                  </a:lnTo>
                  <a:lnTo>
                    <a:pt x="98" y="1242"/>
                  </a:lnTo>
                  <a:lnTo>
                    <a:pt x="105" y="1244"/>
                  </a:lnTo>
                  <a:lnTo>
                    <a:pt x="112" y="1248"/>
                  </a:lnTo>
                  <a:lnTo>
                    <a:pt x="128" y="1252"/>
                  </a:lnTo>
                  <a:lnTo>
                    <a:pt x="145" y="1255"/>
                  </a:lnTo>
                  <a:lnTo>
                    <a:pt x="161" y="1257"/>
                  </a:lnTo>
                  <a:lnTo>
                    <a:pt x="190" y="1257"/>
                  </a:lnTo>
                  <a:lnTo>
                    <a:pt x="190" y="1257"/>
                  </a:lnTo>
                  <a:lnTo>
                    <a:pt x="205" y="1257"/>
                  </a:lnTo>
                  <a:lnTo>
                    <a:pt x="222" y="1257"/>
                  </a:lnTo>
                  <a:lnTo>
                    <a:pt x="232" y="1255"/>
                  </a:lnTo>
                  <a:lnTo>
                    <a:pt x="239" y="1252"/>
                  </a:lnTo>
                  <a:lnTo>
                    <a:pt x="240" y="1251"/>
                  </a:lnTo>
                  <a:lnTo>
                    <a:pt x="241" y="1248"/>
                  </a:lnTo>
                  <a:lnTo>
                    <a:pt x="241" y="1246"/>
                  </a:lnTo>
                  <a:lnTo>
                    <a:pt x="241" y="1242"/>
                  </a:lnTo>
                  <a:lnTo>
                    <a:pt x="241" y="1242"/>
                  </a:lnTo>
                  <a:lnTo>
                    <a:pt x="237" y="1235"/>
                  </a:lnTo>
                  <a:lnTo>
                    <a:pt x="233" y="1228"/>
                  </a:lnTo>
                  <a:lnTo>
                    <a:pt x="229" y="1222"/>
                  </a:lnTo>
                  <a:lnTo>
                    <a:pt x="224" y="1218"/>
                  </a:lnTo>
                  <a:lnTo>
                    <a:pt x="213" y="1210"/>
                  </a:lnTo>
                  <a:lnTo>
                    <a:pt x="199" y="1203"/>
                  </a:lnTo>
                  <a:lnTo>
                    <a:pt x="199" y="1203"/>
                  </a:lnTo>
                  <a:lnTo>
                    <a:pt x="185" y="1195"/>
                  </a:lnTo>
                  <a:lnTo>
                    <a:pt x="180" y="1191"/>
                  </a:lnTo>
                  <a:lnTo>
                    <a:pt x="176" y="1186"/>
                  </a:lnTo>
                  <a:lnTo>
                    <a:pt x="172" y="1180"/>
                  </a:lnTo>
                  <a:lnTo>
                    <a:pt x="168" y="1175"/>
                  </a:lnTo>
                  <a:lnTo>
                    <a:pt x="165" y="1167"/>
                  </a:lnTo>
                  <a:lnTo>
                    <a:pt x="164" y="1160"/>
                  </a:lnTo>
                  <a:lnTo>
                    <a:pt x="164" y="1160"/>
                  </a:lnTo>
                  <a:lnTo>
                    <a:pt x="164" y="1152"/>
                  </a:lnTo>
                  <a:lnTo>
                    <a:pt x="164" y="1145"/>
                  </a:lnTo>
                  <a:lnTo>
                    <a:pt x="166" y="1139"/>
                  </a:lnTo>
                  <a:lnTo>
                    <a:pt x="170" y="1137"/>
                  </a:lnTo>
                  <a:lnTo>
                    <a:pt x="175" y="1135"/>
                  </a:lnTo>
                  <a:lnTo>
                    <a:pt x="181" y="1135"/>
                  </a:lnTo>
                  <a:lnTo>
                    <a:pt x="187" y="1138"/>
                  </a:lnTo>
                  <a:lnTo>
                    <a:pt x="194" y="1142"/>
                  </a:lnTo>
                  <a:lnTo>
                    <a:pt x="194" y="1142"/>
                  </a:lnTo>
                  <a:lnTo>
                    <a:pt x="202" y="1148"/>
                  </a:lnTo>
                  <a:lnTo>
                    <a:pt x="210" y="1152"/>
                  </a:lnTo>
                  <a:lnTo>
                    <a:pt x="220" y="1153"/>
                  </a:lnTo>
                  <a:lnTo>
                    <a:pt x="230" y="1154"/>
                  </a:lnTo>
                  <a:lnTo>
                    <a:pt x="240" y="1154"/>
                  </a:lnTo>
                  <a:lnTo>
                    <a:pt x="251" y="1154"/>
                  </a:lnTo>
                  <a:lnTo>
                    <a:pt x="270" y="1152"/>
                  </a:lnTo>
                  <a:lnTo>
                    <a:pt x="270" y="1152"/>
                  </a:lnTo>
                  <a:lnTo>
                    <a:pt x="277" y="1150"/>
                  </a:lnTo>
                  <a:lnTo>
                    <a:pt x="285" y="1149"/>
                  </a:lnTo>
                  <a:lnTo>
                    <a:pt x="288" y="1148"/>
                  </a:lnTo>
                  <a:lnTo>
                    <a:pt x="292" y="1145"/>
                  </a:lnTo>
                  <a:lnTo>
                    <a:pt x="293" y="1142"/>
                  </a:lnTo>
                  <a:lnTo>
                    <a:pt x="293" y="1138"/>
                  </a:lnTo>
                  <a:lnTo>
                    <a:pt x="293" y="1138"/>
                  </a:lnTo>
                  <a:lnTo>
                    <a:pt x="292" y="1130"/>
                  </a:lnTo>
                  <a:lnTo>
                    <a:pt x="290" y="1127"/>
                  </a:lnTo>
                  <a:lnTo>
                    <a:pt x="289" y="1126"/>
                  </a:lnTo>
                  <a:lnTo>
                    <a:pt x="284" y="1123"/>
                  </a:lnTo>
                  <a:lnTo>
                    <a:pt x="275" y="1122"/>
                  </a:lnTo>
                  <a:lnTo>
                    <a:pt x="275" y="1122"/>
                  </a:lnTo>
                  <a:lnTo>
                    <a:pt x="255" y="1116"/>
                  </a:lnTo>
                  <a:lnTo>
                    <a:pt x="244" y="1113"/>
                  </a:lnTo>
                  <a:lnTo>
                    <a:pt x="232" y="1111"/>
                  </a:lnTo>
                  <a:lnTo>
                    <a:pt x="222" y="1105"/>
                  </a:lnTo>
                  <a:lnTo>
                    <a:pt x="213" y="1100"/>
                  </a:lnTo>
                  <a:lnTo>
                    <a:pt x="210" y="1097"/>
                  </a:lnTo>
                  <a:lnTo>
                    <a:pt x="207" y="1093"/>
                  </a:lnTo>
                  <a:lnTo>
                    <a:pt x="206" y="1089"/>
                  </a:lnTo>
                  <a:lnTo>
                    <a:pt x="205" y="1083"/>
                  </a:lnTo>
                  <a:lnTo>
                    <a:pt x="205" y="1083"/>
                  </a:lnTo>
                  <a:lnTo>
                    <a:pt x="203" y="1077"/>
                  </a:lnTo>
                  <a:lnTo>
                    <a:pt x="200" y="1073"/>
                  </a:lnTo>
                  <a:lnTo>
                    <a:pt x="196" y="1067"/>
                  </a:lnTo>
                  <a:lnTo>
                    <a:pt x="194" y="1062"/>
                  </a:lnTo>
                  <a:lnTo>
                    <a:pt x="194" y="1062"/>
                  </a:lnTo>
                  <a:lnTo>
                    <a:pt x="192" y="1059"/>
                  </a:lnTo>
                  <a:lnTo>
                    <a:pt x="192" y="1055"/>
                  </a:lnTo>
                  <a:lnTo>
                    <a:pt x="195" y="1047"/>
                  </a:lnTo>
                  <a:lnTo>
                    <a:pt x="198" y="1040"/>
                  </a:lnTo>
                  <a:lnTo>
                    <a:pt x="198" y="1036"/>
                  </a:lnTo>
                  <a:lnTo>
                    <a:pt x="198" y="1032"/>
                  </a:lnTo>
                  <a:lnTo>
                    <a:pt x="198" y="1032"/>
                  </a:lnTo>
                  <a:lnTo>
                    <a:pt x="190" y="1015"/>
                  </a:lnTo>
                  <a:lnTo>
                    <a:pt x="187" y="1006"/>
                  </a:lnTo>
                  <a:lnTo>
                    <a:pt x="187" y="1002"/>
                  </a:lnTo>
                  <a:lnTo>
                    <a:pt x="187" y="996"/>
                  </a:lnTo>
                  <a:lnTo>
                    <a:pt x="187" y="996"/>
                  </a:lnTo>
                  <a:lnTo>
                    <a:pt x="198" y="953"/>
                  </a:lnTo>
                  <a:lnTo>
                    <a:pt x="198" y="953"/>
                  </a:lnTo>
                  <a:lnTo>
                    <a:pt x="206" y="929"/>
                  </a:lnTo>
                  <a:lnTo>
                    <a:pt x="215" y="906"/>
                  </a:lnTo>
                  <a:lnTo>
                    <a:pt x="225" y="884"/>
                  </a:lnTo>
                  <a:lnTo>
                    <a:pt x="233" y="861"/>
                  </a:lnTo>
                  <a:lnTo>
                    <a:pt x="233" y="861"/>
                  </a:lnTo>
                  <a:lnTo>
                    <a:pt x="240" y="837"/>
                  </a:lnTo>
                  <a:lnTo>
                    <a:pt x="245" y="811"/>
                  </a:lnTo>
                  <a:lnTo>
                    <a:pt x="255" y="760"/>
                  </a:lnTo>
                  <a:lnTo>
                    <a:pt x="262" y="709"/>
                  </a:lnTo>
                  <a:lnTo>
                    <a:pt x="269" y="658"/>
                  </a:lnTo>
                  <a:lnTo>
                    <a:pt x="269" y="658"/>
                  </a:lnTo>
                  <a:lnTo>
                    <a:pt x="274" y="609"/>
                  </a:lnTo>
                  <a:lnTo>
                    <a:pt x="275" y="583"/>
                  </a:lnTo>
                  <a:lnTo>
                    <a:pt x="275" y="559"/>
                  </a:lnTo>
                  <a:lnTo>
                    <a:pt x="275" y="559"/>
                  </a:lnTo>
                  <a:lnTo>
                    <a:pt x="275" y="548"/>
                  </a:lnTo>
                  <a:lnTo>
                    <a:pt x="277" y="538"/>
                  </a:lnTo>
                  <a:lnTo>
                    <a:pt x="278" y="530"/>
                  </a:lnTo>
                  <a:lnTo>
                    <a:pt x="282" y="523"/>
                  </a:lnTo>
                  <a:lnTo>
                    <a:pt x="288" y="519"/>
                  </a:lnTo>
                  <a:lnTo>
                    <a:pt x="296" y="516"/>
                  </a:lnTo>
                  <a:lnTo>
                    <a:pt x="305" y="516"/>
                  </a:lnTo>
                  <a:lnTo>
                    <a:pt x="316" y="518"/>
                  </a:lnTo>
                  <a:lnTo>
                    <a:pt x="316" y="518"/>
                  </a:lnTo>
                  <a:lnTo>
                    <a:pt x="331" y="519"/>
                  </a:lnTo>
                  <a:lnTo>
                    <a:pt x="331" y="519"/>
                  </a:lnTo>
                  <a:lnTo>
                    <a:pt x="329" y="501"/>
                  </a:lnTo>
                  <a:lnTo>
                    <a:pt x="326" y="485"/>
                  </a:lnTo>
                  <a:lnTo>
                    <a:pt x="318" y="452"/>
                  </a:lnTo>
                  <a:lnTo>
                    <a:pt x="307" y="420"/>
                  </a:lnTo>
                  <a:lnTo>
                    <a:pt x="296" y="388"/>
                  </a:lnTo>
                  <a:lnTo>
                    <a:pt x="296" y="388"/>
                  </a:lnTo>
                  <a:lnTo>
                    <a:pt x="286" y="357"/>
                  </a:lnTo>
                  <a:lnTo>
                    <a:pt x="278" y="327"/>
                  </a:lnTo>
                  <a:lnTo>
                    <a:pt x="278" y="327"/>
                  </a:lnTo>
                  <a:lnTo>
                    <a:pt x="275" y="315"/>
                  </a:lnTo>
                  <a:lnTo>
                    <a:pt x="271" y="298"/>
                  </a:lnTo>
                  <a:lnTo>
                    <a:pt x="270" y="290"/>
                  </a:lnTo>
                  <a:lnTo>
                    <a:pt x="270" y="283"/>
                  </a:lnTo>
                  <a:lnTo>
                    <a:pt x="271" y="276"/>
                  </a:lnTo>
                  <a:lnTo>
                    <a:pt x="274" y="272"/>
                  </a:lnTo>
                  <a:lnTo>
                    <a:pt x="274" y="272"/>
                  </a:lnTo>
                  <a:lnTo>
                    <a:pt x="282" y="270"/>
                  </a:lnTo>
                  <a:lnTo>
                    <a:pt x="290" y="268"/>
                  </a:lnTo>
                  <a:lnTo>
                    <a:pt x="308" y="270"/>
                  </a:lnTo>
                  <a:lnTo>
                    <a:pt x="318" y="271"/>
                  </a:lnTo>
                  <a:lnTo>
                    <a:pt x="326" y="271"/>
                  </a:lnTo>
                  <a:lnTo>
                    <a:pt x="334" y="268"/>
                  </a:lnTo>
                  <a:lnTo>
                    <a:pt x="338" y="266"/>
                  </a:lnTo>
                  <a:lnTo>
                    <a:pt x="341" y="261"/>
                  </a:lnTo>
                  <a:lnTo>
                    <a:pt x="341" y="261"/>
                  </a:lnTo>
                  <a:lnTo>
                    <a:pt x="345" y="257"/>
                  </a:lnTo>
                  <a:lnTo>
                    <a:pt x="346" y="253"/>
                  </a:lnTo>
                  <a:lnTo>
                    <a:pt x="350" y="241"/>
                  </a:lnTo>
                  <a:lnTo>
                    <a:pt x="350" y="230"/>
                  </a:lnTo>
                  <a:lnTo>
                    <a:pt x="350" y="219"/>
                  </a:lnTo>
                  <a:lnTo>
                    <a:pt x="350" y="219"/>
                  </a:lnTo>
                  <a:lnTo>
                    <a:pt x="349" y="212"/>
                  </a:lnTo>
                  <a:lnTo>
                    <a:pt x="345" y="207"/>
                  </a:lnTo>
                  <a:lnTo>
                    <a:pt x="342" y="202"/>
                  </a:lnTo>
                  <a:lnTo>
                    <a:pt x="337" y="196"/>
                  </a:lnTo>
                  <a:lnTo>
                    <a:pt x="326" y="188"/>
                  </a:lnTo>
                  <a:lnTo>
                    <a:pt x="315" y="180"/>
                  </a:lnTo>
                  <a:lnTo>
                    <a:pt x="315" y="180"/>
                  </a:lnTo>
                  <a:lnTo>
                    <a:pt x="316" y="181"/>
                  </a:lnTo>
                  <a:lnTo>
                    <a:pt x="315" y="180"/>
                  </a:lnTo>
                  <a:lnTo>
                    <a:pt x="315" y="180"/>
                  </a:lnTo>
                  <a:close/>
                  <a:moveTo>
                    <a:pt x="165" y="43"/>
                  </a:moveTo>
                  <a:lnTo>
                    <a:pt x="165" y="43"/>
                  </a:lnTo>
                  <a:lnTo>
                    <a:pt x="162" y="43"/>
                  </a:lnTo>
                  <a:lnTo>
                    <a:pt x="161" y="41"/>
                  </a:lnTo>
                  <a:lnTo>
                    <a:pt x="165" y="43"/>
                  </a:lnTo>
                  <a:close/>
                  <a:moveTo>
                    <a:pt x="221" y="158"/>
                  </a:moveTo>
                  <a:lnTo>
                    <a:pt x="221" y="158"/>
                  </a:lnTo>
                  <a:lnTo>
                    <a:pt x="213" y="158"/>
                  </a:lnTo>
                  <a:lnTo>
                    <a:pt x="207" y="157"/>
                  </a:lnTo>
                  <a:lnTo>
                    <a:pt x="203" y="152"/>
                  </a:lnTo>
                  <a:lnTo>
                    <a:pt x="202" y="146"/>
                  </a:lnTo>
                  <a:lnTo>
                    <a:pt x="199" y="132"/>
                  </a:lnTo>
                  <a:lnTo>
                    <a:pt x="198" y="124"/>
                  </a:lnTo>
                  <a:lnTo>
                    <a:pt x="195" y="116"/>
                  </a:lnTo>
                  <a:lnTo>
                    <a:pt x="195" y="116"/>
                  </a:lnTo>
                  <a:lnTo>
                    <a:pt x="190" y="105"/>
                  </a:lnTo>
                  <a:lnTo>
                    <a:pt x="184" y="95"/>
                  </a:lnTo>
                  <a:lnTo>
                    <a:pt x="177" y="84"/>
                  </a:lnTo>
                  <a:lnTo>
                    <a:pt x="169" y="75"/>
                  </a:lnTo>
                  <a:lnTo>
                    <a:pt x="153" y="57"/>
                  </a:lnTo>
                  <a:lnTo>
                    <a:pt x="135" y="41"/>
                  </a:lnTo>
                  <a:lnTo>
                    <a:pt x="135" y="41"/>
                  </a:lnTo>
                  <a:lnTo>
                    <a:pt x="151" y="46"/>
                  </a:lnTo>
                  <a:lnTo>
                    <a:pt x="165" y="52"/>
                  </a:lnTo>
                  <a:lnTo>
                    <a:pt x="170" y="56"/>
                  </a:lnTo>
                  <a:lnTo>
                    <a:pt x="177" y="61"/>
                  </a:lnTo>
                  <a:lnTo>
                    <a:pt x="190" y="73"/>
                  </a:lnTo>
                  <a:lnTo>
                    <a:pt x="190" y="73"/>
                  </a:lnTo>
                  <a:lnTo>
                    <a:pt x="198" y="84"/>
                  </a:lnTo>
                  <a:lnTo>
                    <a:pt x="205" y="97"/>
                  </a:lnTo>
                  <a:lnTo>
                    <a:pt x="210" y="110"/>
                  </a:lnTo>
                  <a:lnTo>
                    <a:pt x="214" y="124"/>
                  </a:lnTo>
                  <a:lnTo>
                    <a:pt x="214" y="124"/>
                  </a:lnTo>
                  <a:lnTo>
                    <a:pt x="220" y="142"/>
                  </a:lnTo>
                  <a:lnTo>
                    <a:pt x="222" y="151"/>
                  </a:lnTo>
                  <a:lnTo>
                    <a:pt x="222" y="155"/>
                  </a:lnTo>
                  <a:lnTo>
                    <a:pt x="221" y="158"/>
                  </a:lnTo>
                  <a:lnTo>
                    <a:pt x="221" y="158"/>
                  </a:lnTo>
                  <a:lnTo>
                    <a:pt x="215" y="159"/>
                  </a:lnTo>
                  <a:lnTo>
                    <a:pt x="217" y="158"/>
                  </a:lnTo>
                  <a:lnTo>
                    <a:pt x="220" y="158"/>
                  </a:lnTo>
                  <a:lnTo>
                    <a:pt x="221" y="158"/>
                  </a:lnTo>
                  <a:lnTo>
                    <a:pt x="221" y="158"/>
                  </a:lnTo>
                  <a:lnTo>
                    <a:pt x="221" y="158"/>
                  </a:lnTo>
                  <a:close/>
                  <a:moveTo>
                    <a:pt x="220" y="107"/>
                  </a:moveTo>
                  <a:lnTo>
                    <a:pt x="220" y="107"/>
                  </a:lnTo>
                  <a:lnTo>
                    <a:pt x="209" y="90"/>
                  </a:lnTo>
                  <a:lnTo>
                    <a:pt x="195" y="73"/>
                  </a:lnTo>
                  <a:lnTo>
                    <a:pt x="180" y="58"/>
                  </a:lnTo>
                  <a:lnTo>
                    <a:pt x="165" y="43"/>
                  </a:lnTo>
                  <a:lnTo>
                    <a:pt x="165" y="43"/>
                  </a:lnTo>
                  <a:lnTo>
                    <a:pt x="194" y="67"/>
                  </a:lnTo>
                  <a:lnTo>
                    <a:pt x="207" y="80"/>
                  </a:lnTo>
                  <a:lnTo>
                    <a:pt x="220" y="95"/>
                  </a:lnTo>
                  <a:lnTo>
                    <a:pt x="232" y="110"/>
                  </a:lnTo>
                  <a:lnTo>
                    <a:pt x="240" y="127"/>
                  </a:lnTo>
                  <a:lnTo>
                    <a:pt x="247" y="143"/>
                  </a:lnTo>
                  <a:lnTo>
                    <a:pt x="250" y="152"/>
                  </a:lnTo>
                  <a:lnTo>
                    <a:pt x="251" y="161"/>
                  </a:lnTo>
                  <a:lnTo>
                    <a:pt x="251" y="161"/>
                  </a:lnTo>
                  <a:lnTo>
                    <a:pt x="247" y="161"/>
                  </a:lnTo>
                  <a:lnTo>
                    <a:pt x="244" y="161"/>
                  </a:lnTo>
                  <a:lnTo>
                    <a:pt x="239" y="155"/>
                  </a:lnTo>
                  <a:lnTo>
                    <a:pt x="235" y="148"/>
                  </a:lnTo>
                  <a:lnTo>
                    <a:pt x="230" y="140"/>
                  </a:lnTo>
                  <a:lnTo>
                    <a:pt x="225" y="121"/>
                  </a:lnTo>
                  <a:lnTo>
                    <a:pt x="222" y="113"/>
                  </a:lnTo>
                  <a:lnTo>
                    <a:pt x="220" y="107"/>
                  </a:lnTo>
                  <a:lnTo>
                    <a:pt x="220" y="107"/>
                  </a:lnTo>
                  <a:lnTo>
                    <a:pt x="217" y="102"/>
                  </a:lnTo>
                  <a:lnTo>
                    <a:pt x="220" y="107"/>
                  </a:lnTo>
                  <a:lnTo>
                    <a:pt x="220" y="107"/>
                  </a:lnTo>
                  <a:close/>
                  <a:moveTo>
                    <a:pt x="248" y="443"/>
                  </a:moveTo>
                  <a:lnTo>
                    <a:pt x="248" y="443"/>
                  </a:lnTo>
                  <a:lnTo>
                    <a:pt x="250" y="433"/>
                  </a:lnTo>
                  <a:lnTo>
                    <a:pt x="251" y="422"/>
                  </a:lnTo>
                  <a:lnTo>
                    <a:pt x="252" y="420"/>
                  </a:lnTo>
                  <a:lnTo>
                    <a:pt x="255" y="417"/>
                  </a:lnTo>
                  <a:lnTo>
                    <a:pt x="259" y="416"/>
                  </a:lnTo>
                  <a:lnTo>
                    <a:pt x="265" y="417"/>
                  </a:lnTo>
                  <a:lnTo>
                    <a:pt x="265" y="417"/>
                  </a:lnTo>
                  <a:lnTo>
                    <a:pt x="265" y="429"/>
                  </a:lnTo>
                  <a:lnTo>
                    <a:pt x="265" y="437"/>
                  </a:lnTo>
                  <a:lnTo>
                    <a:pt x="262" y="440"/>
                  </a:lnTo>
                  <a:lnTo>
                    <a:pt x="259" y="441"/>
                  </a:lnTo>
                  <a:lnTo>
                    <a:pt x="255" y="443"/>
                  </a:lnTo>
                  <a:lnTo>
                    <a:pt x="248" y="443"/>
                  </a:lnTo>
                  <a:lnTo>
                    <a:pt x="248" y="443"/>
                  </a:lnTo>
                  <a:close/>
                  <a:moveTo>
                    <a:pt x="281" y="410"/>
                  </a:moveTo>
                  <a:lnTo>
                    <a:pt x="281" y="410"/>
                  </a:lnTo>
                  <a:lnTo>
                    <a:pt x="271" y="413"/>
                  </a:lnTo>
                  <a:lnTo>
                    <a:pt x="263" y="414"/>
                  </a:lnTo>
                  <a:lnTo>
                    <a:pt x="260" y="413"/>
                  </a:lnTo>
                  <a:lnTo>
                    <a:pt x="258" y="411"/>
                  </a:lnTo>
                  <a:lnTo>
                    <a:pt x="255" y="407"/>
                  </a:lnTo>
                  <a:lnTo>
                    <a:pt x="254" y="403"/>
                  </a:lnTo>
                  <a:lnTo>
                    <a:pt x="254" y="403"/>
                  </a:lnTo>
                  <a:lnTo>
                    <a:pt x="251" y="391"/>
                  </a:lnTo>
                  <a:lnTo>
                    <a:pt x="252" y="379"/>
                  </a:lnTo>
                  <a:lnTo>
                    <a:pt x="254" y="365"/>
                  </a:lnTo>
                  <a:lnTo>
                    <a:pt x="254" y="353"/>
                  </a:lnTo>
                  <a:lnTo>
                    <a:pt x="254" y="353"/>
                  </a:lnTo>
                  <a:lnTo>
                    <a:pt x="252" y="336"/>
                  </a:lnTo>
                  <a:lnTo>
                    <a:pt x="251" y="313"/>
                  </a:lnTo>
                  <a:lnTo>
                    <a:pt x="252" y="301"/>
                  </a:lnTo>
                  <a:lnTo>
                    <a:pt x="254" y="291"/>
                  </a:lnTo>
                  <a:lnTo>
                    <a:pt x="256" y="283"/>
                  </a:lnTo>
                  <a:lnTo>
                    <a:pt x="259" y="282"/>
                  </a:lnTo>
                  <a:lnTo>
                    <a:pt x="262" y="281"/>
                  </a:lnTo>
                  <a:lnTo>
                    <a:pt x="262" y="281"/>
                  </a:lnTo>
                  <a:lnTo>
                    <a:pt x="266" y="313"/>
                  </a:lnTo>
                  <a:lnTo>
                    <a:pt x="271" y="346"/>
                  </a:lnTo>
                  <a:lnTo>
                    <a:pt x="281" y="410"/>
                  </a:lnTo>
                  <a:lnTo>
                    <a:pt x="281" y="410"/>
                  </a:lnTo>
                  <a:lnTo>
                    <a:pt x="280" y="409"/>
                  </a:lnTo>
                  <a:lnTo>
                    <a:pt x="278" y="405"/>
                  </a:lnTo>
                  <a:lnTo>
                    <a:pt x="277" y="395"/>
                  </a:lnTo>
                  <a:lnTo>
                    <a:pt x="277" y="392"/>
                  </a:lnTo>
                  <a:lnTo>
                    <a:pt x="278" y="392"/>
                  </a:lnTo>
                  <a:lnTo>
                    <a:pt x="281" y="410"/>
                  </a:lnTo>
                  <a:lnTo>
                    <a:pt x="281" y="410"/>
                  </a:lnTo>
                  <a:close/>
                </a:path>
              </a:pathLst>
            </a:custGeom>
            <a:grpFill/>
            <a:ln w="9525">
              <a:noFill/>
              <a:round/>
            </a:ln>
          </p:spPr>
          <p:txBody>
            <a:bodyPr/>
            <a:lstStyle/>
            <a:p>
              <a:pPr fontAlgn="auto">
                <a:spcBef>
                  <a:spcPct val="0"/>
                </a:spcBef>
                <a:spcAft>
                  <a:spcPct val="0"/>
                </a:spcAft>
                <a:defRPr/>
              </a:pPr>
              <a:endParaRPr lang="en-US">
                <a:solidFill>
                  <a:schemeClr val="tx1">
                    <a:lumMod val="75000"/>
                    <a:lumOff val="25000"/>
                  </a:schemeClr>
                </a:solidFill>
                <a:latin typeface="+mn-lt"/>
                <a:cs typeface="+mn-cs"/>
              </a:endParaRPr>
            </a:p>
          </p:txBody>
        </p:sp>
      </p:grpSp>
      <p:grpSp>
        <p:nvGrpSpPr>
          <p:cNvPr id="7" name="Group 82">
            <a:extLst>
              <a:ext uri="{FF2B5EF4-FFF2-40B4-BE49-F238E27FC236}">
                <a16:creationId xmlns:a16="http://schemas.microsoft.com/office/drawing/2014/main" id="{15929BE5-B570-4085-B40A-271F0D77B7B3}"/>
              </a:ext>
            </a:extLst>
          </p:cNvPr>
          <p:cNvGrpSpPr/>
          <p:nvPr/>
        </p:nvGrpSpPr>
        <p:grpSpPr>
          <a:xfrm>
            <a:off x="7889792" y="2074506"/>
            <a:ext cx="975777" cy="3361474"/>
            <a:chOff x="5075236" y="1428742"/>
            <a:chExt cx="360363" cy="1241426"/>
          </a:xfrm>
          <a:solidFill>
            <a:srgbClr val="9DAC6E"/>
          </a:solidFill>
        </p:grpSpPr>
        <p:sp>
          <p:nvSpPr>
            <p:cNvPr id="8" name="Freeform 18">
              <a:extLst>
                <a:ext uri="{FF2B5EF4-FFF2-40B4-BE49-F238E27FC236}">
                  <a16:creationId xmlns:a16="http://schemas.microsoft.com/office/drawing/2014/main" id="{54B7DBC5-62DA-400A-86D3-2025A432D48C}"/>
                </a:ext>
              </a:extLst>
            </p:cNvPr>
            <p:cNvSpPr/>
            <p:nvPr/>
          </p:nvSpPr>
          <p:spPr bwMode="auto">
            <a:xfrm>
              <a:off x="5187948" y="1428742"/>
              <a:ext cx="123825" cy="182563"/>
            </a:xfrm>
            <a:custGeom>
              <a:cxnLst>
                <a:cxn ang="0">
                  <a:pos x="21" y="184"/>
                </a:cxn>
                <a:cxn ang="0">
                  <a:pos x="24" y="198"/>
                </a:cxn>
                <a:cxn ang="0">
                  <a:pos x="24" y="211"/>
                </a:cxn>
                <a:cxn ang="0">
                  <a:pos x="27" y="215"/>
                </a:cxn>
                <a:cxn ang="0">
                  <a:pos x="43" y="224"/>
                </a:cxn>
                <a:cxn ang="0">
                  <a:pos x="55" y="228"/>
                </a:cxn>
                <a:cxn ang="0">
                  <a:pos x="81" y="228"/>
                </a:cxn>
                <a:cxn ang="0">
                  <a:pos x="95" y="224"/>
                </a:cxn>
                <a:cxn ang="0">
                  <a:pos x="110" y="213"/>
                </a:cxn>
                <a:cxn ang="0">
                  <a:pos x="124" y="206"/>
                </a:cxn>
                <a:cxn ang="0">
                  <a:pos x="126" y="204"/>
                </a:cxn>
                <a:cxn ang="0">
                  <a:pos x="125" y="179"/>
                </a:cxn>
                <a:cxn ang="0">
                  <a:pos x="132" y="153"/>
                </a:cxn>
                <a:cxn ang="0">
                  <a:pos x="141" y="139"/>
                </a:cxn>
                <a:cxn ang="0">
                  <a:pos x="154" y="116"/>
                </a:cxn>
                <a:cxn ang="0">
                  <a:pos x="155" y="104"/>
                </a:cxn>
                <a:cxn ang="0">
                  <a:pos x="152" y="97"/>
                </a:cxn>
                <a:cxn ang="0">
                  <a:pos x="148" y="94"/>
                </a:cxn>
                <a:cxn ang="0">
                  <a:pos x="145" y="86"/>
                </a:cxn>
                <a:cxn ang="0">
                  <a:pos x="144" y="60"/>
                </a:cxn>
                <a:cxn ang="0">
                  <a:pos x="141" y="50"/>
                </a:cxn>
                <a:cxn ang="0">
                  <a:pos x="130" y="25"/>
                </a:cxn>
                <a:cxn ang="0">
                  <a:pos x="125" y="18"/>
                </a:cxn>
                <a:cxn ang="0">
                  <a:pos x="110" y="7"/>
                </a:cxn>
                <a:cxn ang="0">
                  <a:pos x="92" y="1"/>
                </a:cxn>
                <a:cxn ang="0">
                  <a:pos x="75" y="0"/>
                </a:cxn>
                <a:cxn ang="0">
                  <a:pos x="55" y="3"/>
                </a:cxn>
                <a:cxn ang="0">
                  <a:pos x="39" y="10"/>
                </a:cxn>
                <a:cxn ang="0">
                  <a:pos x="24" y="19"/>
                </a:cxn>
                <a:cxn ang="0">
                  <a:pos x="13" y="34"/>
                </a:cxn>
                <a:cxn ang="0">
                  <a:pos x="6" y="52"/>
                </a:cxn>
                <a:cxn ang="0">
                  <a:pos x="5" y="65"/>
                </a:cxn>
                <a:cxn ang="0">
                  <a:pos x="5" y="93"/>
                </a:cxn>
                <a:cxn ang="0">
                  <a:pos x="4" y="105"/>
                </a:cxn>
                <a:cxn ang="0">
                  <a:pos x="1" y="116"/>
                </a:cxn>
                <a:cxn ang="0">
                  <a:pos x="2" y="138"/>
                </a:cxn>
                <a:cxn ang="0">
                  <a:pos x="6" y="147"/>
                </a:cxn>
                <a:cxn ang="0">
                  <a:pos x="15" y="166"/>
                </a:cxn>
                <a:cxn ang="0">
                  <a:pos x="21" y="184"/>
                </a:cxn>
                <a:cxn ang="0">
                  <a:pos x="21" y="184"/>
                </a:cxn>
              </a:cxnLst>
              <a:rect b="b" l="0" r="r" t="0"/>
              <a:pathLst>
                <a:path h="229" w="155">
                  <a:moveTo>
                    <a:pt x="21" y="184"/>
                  </a:moveTo>
                  <a:lnTo>
                    <a:pt x="21" y="184"/>
                  </a:lnTo>
                  <a:lnTo>
                    <a:pt x="24" y="191"/>
                  </a:lnTo>
                  <a:lnTo>
                    <a:pt x="24" y="198"/>
                  </a:lnTo>
                  <a:lnTo>
                    <a:pt x="24" y="211"/>
                  </a:lnTo>
                  <a:lnTo>
                    <a:pt x="24" y="211"/>
                  </a:lnTo>
                  <a:lnTo>
                    <a:pt x="26" y="214"/>
                  </a:lnTo>
                  <a:lnTo>
                    <a:pt x="27" y="215"/>
                  </a:lnTo>
                  <a:lnTo>
                    <a:pt x="31" y="219"/>
                  </a:lnTo>
                  <a:lnTo>
                    <a:pt x="43" y="224"/>
                  </a:lnTo>
                  <a:lnTo>
                    <a:pt x="43" y="224"/>
                  </a:lnTo>
                  <a:lnTo>
                    <a:pt x="55" y="228"/>
                  </a:lnTo>
                  <a:lnTo>
                    <a:pt x="69" y="229"/>
                  </a:lnTo>
                  <a:lnTo>
                    <a:pt x="81" y="228"/>
                  </a:lnTo>
                  <a:lnTo>
                    <a:pt x="95" y="224"/>
                  </a:lnTo>
                  <a:lnTo>
                    <a:pt x="95" y="224"/>
                  </a:lnTo>
                  <a:lnTo>
                    <a:pt x="102" y="219"/>
                  </a:lnTo>
                  <a:lnTo>
                    <a:pt x="110" y="213"/>
                  </a:lnTo>
                  <a:lnTo>
                    <a:pt x="120" y="207"/>
                  </a:lnTo>
                  <a:lnTo>
                    <a:pt x="124" y="206"/>
                  </a:lnTo>
                  <a:lnTo>
                    <a:pt x="126" y="204"/>
                  </a:lnTo>
                  <a:lnTo>
                    <a:pt x="126" y="204"/>
                  </a:lnTo>
                  <a:lnTo>
                    <a:pt x="125" y="191"/>
                  </a:lnTo>
                  <a:lnTo>
                    <a:pt x="125" y="179"/>
                  </a:lnTo>
                  <a:lnTo>
                    <a:pt x="128" y="165"/>
                  </a:lnTo>
                  <a:lnTo>
                    <a:pt x="132" y="153"/>
                  </a:lnTo>
                  <a:lnTo>
                    <a:pt x="132" y="153"/>
                  </a:lnTo>
                  <a:lnTo>
                    <a:pt x="141" y="139"/>
                  </a:lnTo>
                  <a:lnTo>
                    <a:pt x="151" y="124"/>
                  </a:lnTo>
                  <a:lnTo>
                    <a:pt x="154" y="116"/>
                  </a:lnTo>
                  <a:lnTo>
                    <a:pt x="155" y="108"/>
                  </a:lnTo>
                  <a:lnTo>
                    <a:pt x="155" y="104"/>
                  </a:lnTo>
                  <a:lnTo>
                    <a:pt x="154" y="101"/>
                  </a:lnTo>
                  <a:lnTo>
                    <a:pt x="152" y="97"/>
                  </a:lnTo>
                  <a:lnTo>
                    <a:pt x="148" y="94"/>
                  </a:lnTo>
                  <a:lnTo>
                    <a:pt x="148" y="94"/>
                  </a:lnTo>
                  <a:lnTo>
                    <a:pt x="147" y="91"/>
                  </a:lnTo>
                  <a:lnTo>
                    <a:pt x="145" y="86"/>
                  </a:lnTo>
                  <a:lnTo>
                    <a:pt x="144" y="74"/>
                  </a:lnTo>
                  <a:lnTo>
                    <a:pt x="144" y="60"/>
                  </a:lnTo>
                  <a:lnTo>
                    <a:pt x="141" y="50"/>
                  </a:lnTo>
                  <a:lnTo>
                    <a:pt x="141" y="50"/>
                  </a:lnTo>
                  <a:lnTo>
                    <a:pt x="136" y="33"/>
                  </a:lnTo>
                  <a:lnTo>
                    <a:pt x="130" y="25"/>
                  </a:lnTo>
                  <a:lnTo>
                    <a:pt x="125" y="18"/>
                  </a:lnTo>
                  <a:lnTo>
                    <a:pt x="125" y="18"/>
                  </a:lnTo>
                  <a:lnTo>
                    <a:pt x="118" y="12"/>
                  </a:lnTo>
                  <a:lnTo>
                    <a:pt x="110" y="7"/>
                  </a:lnTo>
                  <a:lnTo>
                    <a:pt x="102" y="4"/>
                  </a:lnTo>
                  <a:lnTo>
                    <a:pt x="92" y="1"/>
                  </a:lnTo>
                  <a:lnTo>
                    <a:pt x="84" y="0"/>
                  </a:lnTo>
                  <a:lnTo>
                    <a:pt x="75" y="0"/>
                  </a:lnTo>
                  <a:lnTo>
                    <a:pt x="65" y="0"/>
                  </a:lnTo>
                  <a:lnTo>
                    <a:pt x="55" y="3"/>
                  </a:lnTo>
                  <a:lnTo>
                    <a:pt x="47" y="5"/>
                  </a:lnTo>
                  <a:lnTo>
                    <a:pt x="39" y="10"/>
                  </a:lnTo>
                  <a:lnTo>
                    <a:pt x="31" y="14"/>
                  </a:lnTo>
                  <a:lnTo>
                    <a:pt x="24" y="19"/>
                  </a:lnTo>
                  <a:lnTo>
                    <a:pt x="17" y="26"/>
                  </a:lnTo>
                  <a:lnTo>
                    <a:pt x="13" y="34"/>
                  </a:lnTo>
                  <a:lnTo>
                    <a:pt x="9" y="42"/>
                  </a:lnTo>
                  <a:lnTo>
                    <a:pt x="6" y="52"/>
                  </a:lnTo>
                  <a:lnTo>
                    <a:pt x="6" y="52"/>
                  </a:lnTo>
                  <a:lnTo>
                    <a:pt x="5" y="65"/>
                  </a:lnTo>
                  <a:lnTo>
                    <a:pt x="5" y="79"/>
                  </a:lnTo>
                  <a:lnTo>
                    <a:pt x="5" y="93"/>
                  </a:lnTo>
                  <a:lnTo>
                    <a:pt x="5" y="100"/>
                  </a:lnTo>
                  <a:lnTo>
                    <a:pt x="4" y="105"/>
                  </a:lnTo>
                  <a:lnTo>
                    <a:pt x="4" y="105"/>
                  </a:lnTo>
                  <a:lnTo>
                    <a:pt x="1" y="116"/>
                  </a:lnTo>
                  <a:lnTo>
                    <a:pt x="0" y="127"/>
                  </a:lnTo>
                  <a:lnTo>
                    <a:pt x="2" y="138"/>
                  </a:lnTo>
                  <a:lnTo>
                    <a:pt x="6" y="147"/>
                  </a:lnTo>
                  <a:lnTo>
                    <a:pt x="6" y="147"/>
                  </a:lnTo>
                  <a:lnTo>
                    <a:pt x="12" y="157"/>
                  </a:lnTo>
                  <a:lnTo>
                    <a:pt x="15" y="166"/>
                  </a:lnTo>
                  <a:lnTo>
                    <a:pt x="21" y="184"/>
                  </a:lnTo>
                  <a:lnTo>
                    <a:pt x="21" y="184"/>
                  </a:lnTo>
                  <a:lnTo>
                    <a:pt x="21" y="184"/>
                  </a:lnTo>
                  <a:lnTo>
                    <a:pt x="21" y="184"/>
                  </a:lnTo>
                  <a:lnTo>
                    <a:pt x="21" y="184"/>
                  </a:lnTo>
                  <a:close/>
                </a:path>
              </a:pathLst>
            </a:custGeom>
            <a:grpFill/>
            <a:ln w="9525">
              <a:noFill/>
              <a:round/>
            </a:ln>
          </p:spPr>
          <p:txBody>
            <a:bodyPr/>
            <a:lstStyle/>
            <a:p>
              <a:pPr fontAlgn="auto">
                <a:spcBef>
                  <a:spcPct val="0"/>
                </a:spcBef>
                <a:spcAft>
                  <a:spcPct val="0"/>
                </a:spcAft>
                <a:defRPr/>
              </a:pPr>
              <a:endParaRPr lang="en-US">
                <a:solidFill>
                  <a:schemeClr val="tx1">
                    <a:lumMod val="75000"/>
                    <a:lumOff val="25000"/>
                  </a:schemeClr>
                </a:solidFill>
                <a:latin typeface="+mn-lt"/>
                <a:cs typeface="+mn-cs"/>
              </a:endParaRPr>
            </a:p>
          </p:txBody>
        </p:sp>
        <p:sp>
          <p:nvSpPr>
            <p:cNvPr id="9" name="Freeform 19">
              <a:extLst>
                <a:ext uri="{FF2B5EF4-FFF2-40B4-BE49-F238E27FC236}">
                  <a16:creationId xmlns:a16="http://schemas.microsoft.com/office/drawing/2014/main" id="{7984C739-51CD-4A3F-9B93-1A9AD6519CB7}"/>
                </a:ext>
              </a:extLst>
            </p:cNvPr>
            <p:cNvSpPr>
              <a:spLocks noEditPoints="1"/>
            </p:cNvSpPr>
            <p:nvPr/>
          </p:nvSpPr>
          <p:spPr bwMode="auto">
            <a:xfrm>
              <a:off x="5075236" y="1604955"/>
              <a:ext cx="360363" cy="1065213"/>
            </a:xfrm>
            <a:custGeom>
              <a:cxnLst>
                <a:cxn ang="0">
                  <a:pos x="124" y="1301"/>
                </a:cxn>
                <a:cxn ang="0">
                  <a:pos x="136" y="1239"/>
                </a:cxn>
                <a:cxn ang="0">
                  <a:pos x="160" y="984"/>
                </a:cxn>
                <a:cxn ang="0">
                  <a:pos x="171" y="908"/>
                </a:cxn>
                <a:cxn ang="0">
                  <a:pos x="193" y="716"/>
                </a:cxn>
                <a:cxn ang="0">
                  <a:pos x="230" y="623"/>
                </a:cxn>
                <a:cxn ang="0">
                  <a:pos x="245" y="629"/>
                </a:cxn>
                <a:cxn ang="0">
                  <a:pos x="254" y="785"/>
                </a:cxn>
                <a:cxn ang="0">
                  <a:pos x="290" y="973"/>
                </a:cxn>
                <a:cxn ang="0">
                  <a:pos x="301" y="1207"/>
                </a:cxn>
                <a:cxn ang="0">
                  <a:pos x="321" y="1258"/>
                </a:cxn>
                <a:cxn ang="0">
                  <a:pos x="329" y="1296"/>
                </a:cxn>
                <a:cxn ang="0">
                  <a:pos x="366" y="1322"/>
                </a:cxn>
                <a:cxn ang="0">
                  <a:pos x="433" y="1343"/>
                </a:cxn>
                <a:cxn ang="0">
                  <a:pos x="452" y="1325"/>
                </a:cxn>
                <a:cxn ang="0">
                  <a:pos x="414" y="1287"/>
                </a:cxn>
                <a:cxn ang="0">
                  <a:pos x="411" y="1241"/>
                </a:cxn>
                <a:cxn ang="0">
                  <a:pos x="417" y="1198"/>
                </a:cxn>
                <a:cxn ang="0">
                  <a:pos x="406" y="1108"/>
                </a:cxn>
                <a:cxn ang="0">
                  <a:pos x="410" y="1014"/>
                </a:cxn>
                <a:cxn ang="0">
                  <a:pos x="402" y="935"/>
                </a:cxn>
                <a:cxn ang="0">
                  <a:pos x="400" y="638"/>
                </a:cxn>
                <a:cxn ang="0">
                  <a:pos x="433" y="569"/>
                </a:cxn>
                <a:cxn ang="0">
                  <a:pos x="410" y="483"/>
                </a:cxn>
                <a:cxn ang="0">
                  <a:pos x="381" y="310"/>
                </a:cxn>
                <a:cxn ang="0">
                  <a:pos x="408" y="269"/>
                </a:cxn>
                <a:cxn ang="0">
                  <a:pos x="432" y="141"/>
                </a:cxn>
                <a:cxn ang="0">
                  <a:pos x="406" y="71"/>
                </a:cxn>
                <a:cxn ang="0">
                  <a:pos x="282" y="0"/>
                </a:cxn>
                <a:cxn ang="0">
                  <a:pos x="273" y="116"/>
                </a:cxn>
                <a:cxn ang="0">
                  <a:pos x="227" y="187"/>
                </a:cxn>
                <a:cxn ang="0">
                  <a:pos x="224" y="57"/>
                </a:cxn>
                <a:cxn ang="0">
                  <a:pos x="226" y="29"/>
                </a:cxn>
                <a:cxn ang="0">
                  <a:pos x="196" y="38"/>
                </a:cxn>
                <a:cxn ang="0">
                  <a:pos x="201" y="67"/>
                </a:cxn>
                <a:cxn ang="0">
                  <a:pos x="173" y="186"/>
                </a:cxn>
                <a:cxn ang="0">
                  <a:pos x="163" y="34"/>
                </a:cxn>
                <a:cxn ang="0">
                  <a:pos x="88" y="42"/>
                </a:cxn>
                <a:cxn ang="0">
                  <a:pos x="20" y="82"/>
                </a:cxn>
                <a:cxn ang="0">
                  <a:pos x="5" y="202"/>
                </a:cxn>
                <a:cxn ang="0">
                  <a:pos x="25" y="300"/>
                </a:cxn>
                <a:cxn ang="0">
                  <a:pos x="70" y="301"/>
                </a:cxn>
                <a:cxn ang="0">
                  <a:pos x="54" y="449"/>
                </a:cxn>
                <a:cxn ang="0">
                  <a:pos x="21" y="554"/>
                </a:cxn>
                <a:cxn ang="0">
                  <a:pos x="44" y="584"/>
                </a:cxn>
                <a:cxn ang="0">
                  <a:pos x="51" y="777"/>
                </a:cxn>
                <a:cxn ang="0">
                  <a:pos x="47" y="1261"/>
                </a:cxn>
                <a:cxn ang="0">
                  <a:pos x="21" y="1287"/>
                </a:cxn>
                <a:cxn ang="0">
                  <a:pos x="4" y="1326"/>
                </a:cxn>
                <a:cxn ang="0">
                  <a:pos x="61" y="1335"/>
                </a:cxn>
                <a:cxn ang="0">
                  <a:pos x="96" y="1313"/>
                </a:cxn>
                <a:cxn ang="0">
                  <a:pos x="173" y="395"/>
                </a:cxn>
                <a:cxn ang="0">
                  <a:pos x="198" y="450"/>
                </a:cxn>
                <a:cxn ang="0">
                  <a:pos x="239" y="427"/>
                </a:cxn>
                <a:cxn ang="0">
                  <a:pos x="283" y="286"/>
                </a:cxn>
                <a:cxn ang="0">
                  <a:pos x="308" y="442"/>
                </a:cxn>
                <a:cxn ang="0">
                  <a:pos x="298" y="498"/>
                </a:cxn>
                <a:cxn ang="0">
                  <a:pos x="211" y="513"/>
                </a:cxn>
                <a:cxn ang="0">
                  <a:pos x="134" y="479"/>
                </a:cxn>
                <a:cxn ang="0">
                  <a:pos x="136" y="319"/>
                </a:cxn>
              </a:cxnLst>
              <a:rect b="b" l="0" r="r" t="0"/>
              <a:pathLst>
                <a:path h="1343" w="452">
                  <a:moveTo>
                    <a:pt x="96" y="1313"/>
                  </a:moveTo>
                  <a:lnTo>
                    <a:pt x="96" y="1313"/>
                  </a:lnTo>
                  <a:lnTo>
                    <a:pt x="107" y="1311"/>
                  </a:lnTo>
                  <a:lnTo>
                    <a:pt x="113" y="1310"/>
                  </a:lnTo>
                  <a:lnTo>
                    <a:pt x="117" y="1307"/>
                  </a:lnTo>
                  <a:lnTo>
                    <a:pt x="121" y="1305"/>
                  </a:lnTo>
                  <a:lnTo>
                    <a:pt x="124" y="1301"/>
                  </a:lnTo>
                  <a:lnTo>
                    <a:pt x="126" y="1296"/>
                  </a:lnTo>
                  <a:lnTo>
                    <a:pt x="126" y="1291"/>
                  </a:lnTo>
                  <a:lnTo>
                    <a:pt x="126" y="1291"/>
                  </a:lnTo>
                  <a:lnTo>
                    <a:pt x="126" y="1277"/>
                  </a:lnTo>
                  <a:lnTo>
                    <a:pt x="128" y="1264"/>
                  </a:lnTo>
                  <a:lnTo>
                    <a:pt x="132" y="1252"/>
                  </a:lnTo>
                  <a:lnTo>
                    <a:pt x="136" y="1239"/>
                  </a:lnTo>
                  <a:lnTo>
                    <a:pt x="136" y="1239"/>
                  </a:lnTo>
                  <a:lnTo>
                    <a:pt x="143" y="1224"/>
                  </a:lnTo>
                  <a:lnTo>
                    <a:pt x="147" y="1208"/>
                  </a:lnTo>
                  <a:lnTo>
                    <a:pt x="151" y="1192"/>
                  </a:lnTo>
                  <a:lnTo>
                    <a:pt x="152" y="1175"/>
                  </a:lnTo>
                  <a:lnTo>
                    <a:pt x="152" y="1175"/>
                  </a:lnTo>
                  <a:lnTo>
                    <a:pt x="160" y="984"/>
                  </a:lnTo>
                  <a:lnTo>
                    <a:pt x="160" y="984"/>
                  </a:lnTo>
                  <a:lnTo>
                    <a:pt x="160" y="957"/>
                  </a:lnTo>
                  <a:lnTo>
                    <a:pt x="162" y="943"/>
                  </a:lnTo>
                  <a:lnTo>
                    <a:pt x="163" y="930"/>
                  </a:lnTo>
                  <a:lnTo>
                    <a:pt x="163" y="930"/>
                  </a:lnTo>
                  <a:lnTo>
                    <a:pt x="167" y="919"/>
                  </a:lnTo>
                  <a:lnTo>
                    <a:pt x="171" y="908"/>
                  </a:lnTo>
                  <a:lnTo>
                    <a:pt x="173" y="896"/>
                  </a:lnTo>
                  <a:lnTo>
                    <a:pt x="175" y="882"/>
                  </a:lnTo>
                  <a:lnTo>
                    <a:pt x="179" y="833"/>
                  </a:lnTo>
                  <a:lnTo>
                    <a:pt x="179" y="833"/>
                  </a:lnTo>
                  <a:lnTo>
                    <a:pt x="183" y="787"/>
                  </a:lnTo>
                  <a:lnTo>
                    <a:pt x="189" y="739"/>
                  </a:lnTo>
                  <a:lnTo>
                    <a:pt x="193" y="716"/>
                  </a:lnTo>
                  <a:lnTo>
                    <a:pt x="198" y="693"/>
                  </a:lnTo>
                  <a:lnTo>
                    <a:pt x="205" y="671"/>
                  </a:lnTo>
                  <a:lnTo>
                    <a:pt x="213" y="649"/>
                  </a:lnTo>
                  <a:lnTo>
                    <a:pt x="213" y="649"/>
                  </a:lnTo>
                  <a:lnTo>
                    <a:pt x="218" y="639"/>
                  </a:lnTo>
                  <a:lnTo>
                    <a:pt x="224" y="627"/>
                  </a:lnTo>
                  <a:lnTo>
                    <a:pt x="230" y="623"/>
                  </a:lnTo>
                  <a:lnTo>
                    <a:pt x="234" y="620"/>
                  </a:lnTo>
                  <a:lnTo>
                    <a:pt x="237" y="620"/>
                  </a:lnTo>
                  <a:lnTo>
                    <a:pt x="238" y="622"/>
                  </a:lnTo>
                  <a:lnTo>
                    <a:pt x="241" y="623"/>
                  </a:lnTo>
                  <a:lnTo>
                    <a:pt x="242" y="624"/>
                  </a:lnTo>
                  <a:lnTo>
                    <a:pt x="242" y="624"/>
                  </a:lnTo>
                  <a:lnTo>
                    <a:pt x="245" y="629"/>
                  </a:lnTo>
                  <a:lnTo>
                    <a:pt x="246" y="633"/>
                  </a:lnTo>
                  <a:lnTo>
                    <a:pt x="246" y="641"/>
                  </a:lnTo>
                  <a:lnTo>
                    <a:pt x="246" y="641"/>
                  </a:lnTo>
                  <a:lnTo>
                    <a:pt x="250" y="742"/>
                  </a:lnTo>
                  <a:lnTo>
                    <a:pt x="250" y="742"/>
                  </a:lnTo>
                  <a:lnTo>
                    <a:pt x="252" y="764"/>
                  </a:lnTo>
                  <a:lnTo>
                    <a:pt x="254" y="785"/>
                  </a:lnTo>
                  <a:lnTo>
                    <a:pt x="260" y="806"/>
                  </a:lnTo>
                  <a:lnTo>
                    <a:pt x="264" y="828"/>
                  </a:lnTo>
                  <a:lnTo>
                    <a:pt x="275" y="870"/>
                  </a:lnTo>
                  <a:lnTo>
                    <a:pt x="280" y="892"/>
                  </a:lnTo>
                  <a:lnTo>
                    <a:pt x="283" y="913"/>
                  </a:lnTo>
                  <a:lnTo>
                    <a:pt x="283" y="913"/>
                  </a:lnTo>
                  <a:lnTo>
                    <a:pt x="290" y="973"/>
                  </a:lnTo>
                  <a:lnTo>
                    <a:pt x="294" y="1033"/>
                  </a:lnTo>
                  <a:lnTo>
                    <a:pt x="298" y="1155"/>
                  </a:lnTo>
                  <a:lnTo>
                    <a:pt x="298" y="1155"/>
                  </a:lnTo>
                  <a:lnTo>
                    <a:pt x="297" y="1181"/>
                  </a:lnTo>
                  <a:lnTo>
                    <a:pt x="298" y="1194"/>
                  </a:lnTo>
                  <a:lnTo>
                    <a:pt x="298" y="1201"/>
                  </a:lnTo>
                  <a:lnTo>
                    <a:pt x="301" y="1207"/>
                  </a:lnTo>
                  <a:lnTo>
                    <a:pt x="301" y="1207"/>
                  </a:lnTo>
                  <a:lnTo>
                    <a:pt x="317" y="1250"/>
                  </a:lnTo>
                  <a:lnTo>
                    <a:pt x="317" y="1250"/>
                  </a:lnTo>
                  <a:lnTo>
                    <a:pt x="318" y="1254"/>
                  </a:lnTo>
                  <a:lnTo>
                    <a:pt x="320" y="1257"/>
                  </a:lnTo>
                  <a:lnTo>
                    <a:pt x="321" y="1258"/>
                  </a:lnTo>
                  <a:lnTo>
                    <a:pt x="321" y="1258"/>
                  </a:lnTo>
                  <a:lnTo>
                    <a:pt x="324" y="1260"/>
                  </a:lnTo>
                  <a:lnTo>
                    <a:pt x="327" y="1261"/>
                  </a:lnTo>
                  <a:lnTo>
                    <a:pt x="329" y="1265"/>
                  </a:lnTo>
                  <a:lnTo>
                    <a:pt x="329" y="1269"/>
                  </a:lnTo>
                  <a:lnTo>
                    <a:pt x="329" y="1275"/>
                  </a:lnTo>
                  <a:lnTo>
                    <a:pt x="329" y="1275"/>
                  </a:lnTo>
                  <a:lnTo>
                    <a:pt x="329" y="1296"/>
                  </a:lnTo>
                  <a:lnTo>
                    <a:pt x="331" y="1310"/>
                  </a:lnTo>
                  <a:lnTo>
                    <a:pt x="331" y="1314"/>
                  </a:lnTo>
                  <a:lnTo>
                    <a:pt x="332" y="1316"/>
                  </a:lnTo>
                  <a:lnTo>
                    <a:pt x="332" y="1316"/>
                  </a:lnTo>
                  <a:lnTo>
                    <a:pt x="352" y="1317"/>
                  </a:lnTo>
                  <a:lnTo>
                    <a:pt x="362" y="1320"/>
                  </a:lnTo>
                  <a:lnTo>
                    <a:pt x="366" y="1322"/>
                  </a:lnTo>
                  <a:lnTo>
                    <a:pt x="370" y="1325"/>
                  </a:lnTo>
                  <a:lnTo>
                    <a:pt x="370" y="1325"/>
                  </a:lnTo>
                  <a:lnTo>
                    <a:pt x="378" y="1329"/>
                  </a:lnTo>
                  <a:lnTo>
                    <a:pt x="389" y="1335"/>
                  </a:lnTo>
                  <a:lnTo>
                    <a:pt x="404" y="1339"/>
                  </a:lnTo>
                  <a:lnTo>
                    <a:pt x="419" y="1341"/>
                  </a:lnTo>
                  <a:lnTo>
                    <a:pt x="433" y="1343"/>
                  </a:lnTo>
                  <a:lnTo>
                    <a:pt x="438" y="1343"/>
                  </a:lnTo>
                  <a:lnTo>
                    <a:pt x="444" y="1341"/>
                  </a:lnTo>
                  <a:lnTo>
                    <a:pt x="448" y="1339"/>
                  </a:lnTo>
                  <a:lnTo>
                    <a:pt x="451" y="1336"/>
                  </a:lnTo>
                  <a:lnTo>
                    <a:pt x="453" y="1331"/>
                  </a:lnTo>
                  <a:lnTo>
                    <a:pt x="452" y="1325"/>
                  </a:lnTo>
                  <a:lnTo>
                    <a:pt x="452" y="1325"/>
                  </a:lnTo>
                  <a:lnTo>
                    <a:pt x="451" y="1320"/>
                  </a:lnTo>
                  <a:lnTo>
                    <a:pt x="449" y="1316"/>
                  </a:lnTo>
                  <a:lnTo>
                    <a:pt x="445" y="1311"/>
                  </a:lnTo>
                  <a:lnTo>
                    <a:pt x="441" y="1307"/>
                  </a:lnTo>
                  <a:lnTo>
                    <a:pt x="441" y="1307"/>
                  </a:lnTo>
                  <a:lnTo>
                    <a:pt x="423" y="1295"/>
                  </a:lnTo>
                  <a:lnTo>
                    <a:pt x="414" y="1287"/>
                  </a:lnTo>
                  <a:lnTo>
                    <a:pt x="411" y="1283"/>
                  </a:lnTo>
                  <a:lnTo>
                    <a:pt x="408" y="1280"/>
                  </a:lnTo>
                  <a:lnTo>
                    <a:pt x="408" y="1280"/>
                  </a:lnTo>
                  <a:lnTo>
                    <a:pt x="407" y="1271"/>
                  </a:lnTo>
                  <a:lnTo>
                    <a:pt x="408" y="1261"/>
                  </a:lnTo>
                  <a:lnTo>
                    <a:pt x="411" y="1241"/>
                  </a:lnTo>
                  <a:lnTo>
                    <a:pt x="411" y="1241"/>
                  </a:lnTo>
                  <a:lnTo>
                    <a:pt x="412" y="1235"/>
                  </a:lnTo>
                  <a:lnTo>
                    <a:pt x="414" y="1228"/>
                  </a:lnTo>
                  <a:lnTo>
                    <a:pt x="417" y="1223"/>
                  </a:lnTo>
                  <a:lnTo>
                    <a:pt x="418" y="1216"/>
                  </a:lnTo>
                  <a:lnTo>
                    <a:pt x="418" y="1216"/>
                  </a:lnTo>
                  <a:lnTo>
                    <a:pt x="418" y="1207"/>
                  </a:lnTo>
                  <a:lnTo>
                    <a:pt x="417" y="1198"/>
                  </a:lnTo>
                  <a:lnTo>
                    <a:pt x="412" y="1182"/>
                  </a:lnTo>
                  <a:lnTo>
                    <a:pt x="412" y="1182"/>
                  </a:lnTo>
                  <a:lnTo>
                    <a:pt x="410" y="1174"/>
                  </a:lnTo>
                  <a:lnTo>
                    <a:pt x="408" y="1164"/>
                  </a:lnTo>
                  <a:lnTo>
                    <a:pt x="407" y="1145"/>
                  </a:lnTo>
                  <a:lnTo>
                    <a:pt x="406" y="1108"/>
                  </a:lnTo>
                  <a:lnTo>
                    <a:pt x="406" y="1108"/>
                  </a:lnTo>
                  <a:lnTo>
                    <a:pt x="403" y="1065"/>
                  </a:lnTo>
                  <a:lnTo>
                    <a:pt x="403" y="1065"/>
                  </a:lnTo>
                  <a:lnTo>
                    <a:pt x="403" y="1052"/>
                  </a:lnTo>
                  <a:lnTo>
                    <a:pt x="406" y="1040"/>
                  </a:lnTo>
                  <a:lnTo>
                    <a:pt x="408" y="1028"/>
                  </a:lnTo>
                  <a:lnTo>
                    <a:pt x="410" y="1014"/>
                  </a:lnTo>
                  <a:lnTo>
                    <a:pt x="410" y="1014"/>
                  </a:lnTo>
                  <a:lnTo>
                    <a:pt x="410" y="1005"/>
                  </a:lnTo>
                  <a:lnTo>
                    <a:pt x="408" y="994"/>
                  </a:lnTo>
                  <a:lnTo>
                    <a:pt x="404" y="975"/>
                  </a:lnTo>
                  <a:lnTo>
                    <a:pt x="400" y="954"/>
                  </a:lnTo>
                  <a:lnTo>
                    <a:pt x="400" y="945"/>
                  </a:lnTo>
                  <a:lnTo>
                    <a:pt x="402" y="935"/>
                  </a:lnTo>
                  <a:lnTo>
                    <a:pt x="402" y="935"/>
                  </a:lnTo>
                  <a:lnTo>
                    <a:pt x="403" y="916"/>
                  </a:lnTo>
                  <a:lnTo>
                    <a:pt x="404" y="896"/>
                  </a:lnTo>
                  <a:lnTo>
                    <a:pt x="406" y="858"/>
                  </a:lnTo>
                  <a:lnTo>
                    <a:pt x="406" y="858"/>
                  </a:lnTo>
                  <a:lnTo>
                    <a:pt x="404" y="802"/>
                  </a:lnTo>
                  <a:lnTo>
                    <a:pt x="404" y="747"/>
                  </a:lnTo>
                  <a:lnTo>
                    <a:pt x="400" y="638"/>
                  </a:lnTo>
                  <a:lnTo>
                    <a:pt x="400" y="638"/>
                  </a:lnTo>
                  <a:lnTo>
                    <a:pt x="397" y="590"/>
                  </a:lnTo>
                  <a:lnTo>
                    <a:pt x="397" y="590"/>
                  </a:lnTo>
                  <a:lnTo>
                    <a:pt x="399" y="590"/>
                  </a:lnTo>
                  <a:lnTo>
                    <a:pt x="403" y="588"/>
                  </a:lnTo>
                  <a:lnTo>
                    <a:pt x="414" y="581"/>
                  </a:lnTo>
                  <a:lnTo>
                    <a:pt x="433" y="569"/>
                  </a:lnTo>
                  <a:lnTo>
                    <a:pt x="433" y="569"/>
                  </a:lnTo>
                  <a:lnTo>
                    <a:pt x="434" y="566"/>
                  </a:lnTo>
                  <a:lnTo>
                    <a:pt x="434" y="563"/>
                  </a:lnTo>
                  <a:lnTo>
                    <a:pt x="433" y="554"/>
                  </a:lnTo>
                  <a:lnTo>
                    <a:pt x="425" y="528"/>
                  </a:lnTo>
                  <a:lnTo>
                    <a:pt x="410" y="483"/>
                  </a:lnTo>
                  <a:lnTo>
                    <a:pt x="410" y="483"/>
                  </a:lnTo>
                  <a:lnTo>
                    <a:pt x="399" y="440"/>
                  </a:lnTo>
                  <a:lnTo>
                    <a:pt x="388" y="397"/>
                  </a:lnTo>
                  <a:lnTo>
                    <a:pt x="384" y="375"/>
                  </a:lnTo>
                  <a:lnTo>
                    <a:pt x="381" y="353"/>
                  </a:lnTo>
                  <a:lnTo>
                    <a:pt x="380" y="330"/>
                  </a:lnTo>
                  <a:lnTo>
                    <a:pt x="381" y="310"/>
                  </a:lnTo>
                  <a:lnTo>
                    <a:pt x="381" y="310"/>
                  </a:lnTo>
                  <a:lnTo>
                    <a:pt x="382" y="306"/>
                  </a:lnTo>
                  <a:lnTo>
                    <a:pt x="384" y="303"/>
                  </a:lnTo>
                  <a:lnTo>
                    <a:pt x="389" y="297"/>
                  </a:lnTo>
                  <a:lnTo>
                    <a:pt x="395" y="293"/>
                  </a:lnTo>
                  <a:lnTo>
                    <a:pt x="399" y="286"/>
                  </a:lnTo>
                  <a:lnTo>
                    <a:pt x="399" y="286"/>
                  </a:lnTo>
                  <a:lnTo>
                    <a:pt x="408" y="269"/>
                  </a:lnTo>
                  <a:lnTo>
                    <a:pt x="415" y="251"/>
                  </a:lnTo>
                  <a:lnTo>
                    <a:pt x="422" y="233"/>
                  </a:lnTo>
                  <a:lnTo>
                    <a:pt x="427" y="216"/>
                  </a:lnTo>
                  <a:lnTo>
                    <a:pt x="430" y="198"/>
                  </a:lnTo>
                  <a:lnTo>
                    <a:pt x="433" y="179"/>
                  </a:lnTo>
                  <a:lnTo>
                    <a:pt x="433" y="160"/>
                  </a:lnTo>
                  <a:lnTo>
                    <a:pt x="432" y="141"/>
                  </a:lnTo>
                  <a:lnTo>
                    <a:pt x="432" y="141"/>
                  </a:lnTo>
                  <a:lnTo>
                    <a:pt x="429" y="112"/>
                  </a:lnTo>
                  <a:lnTo>
                    <a:pt x="422" y="85"/>
                  </a:lnTo>
                  <a:lnTo>
                    <a:pt x="422" y="85"/>
                  </a:lnTo>
                  <a:lnTo>
                    <a:pt x="421" y="79"/>
                  </a:lnTo>
                  <a:lnTo>
                    <a:pt x="417" y="77"/>
                  </a:lnTo>
                  <a:lnTo>
                    <a:pt x="406" y="71"/>
                  </a:lnTo>
                  <a:lnTo>
                    <a:pt x="406" y="71"/>
                  </a:lnTo>
                  <a:lnTo>
                    <a:pt x="373" y="56"/>
                  </a:lnTo>
                  <a:lnTo>
                    <a:pt x="342" y="40"/>
                  </a:lnTo>
                  <a:lnTo>
                    <a:pt x="310" y="22"/>
                  </a:lnTo>
                  <a:lnTo>
                    <a:pt x="295" y="11"/>
                  </a:lnTo>
                  <a:lnTo>
                    <a:pt x="282" y="0"/>
                  </a:lnTo>
                  <a:lnTo>
                    <a:pt x="282" y="0"/>
                  </a:lnTo>
                  <a:lnTo>
                    <a:pt x="271" y="26"/>
                  </a:lnTo>
                  <a:lnTo>
                    <a:pt x="267" y="40"/>
                  </a:lnTo>
                  <a:lnTo>
                    <a:pt x="265" y="47"/>
                  </a:lnTo>
                  <a:lnTo>
                    <a:pt x="265" y="53"/>
                  </a:lnTo>
                  <a:lnTo>
                    <a:pt x="265" y="53"/>
                  </a:lnTo>
                  <a:lnTo>
                    <a:pt x="273" y="116"/>
                  </a:lnTo>
                  <a:lnTo>
                    <a:pt x="273" y="116"/>
                  </a:lnTo>
                  <a:lnTo>
                    <a:pt x="280" y="168"/>
                  </a:lnTo>
                  <a:lnTo>
                    <a:pt x="280" y="168"/>
                  </a:lnTo>
                  <a:lnTo>
                    <a:pt x="278" y="169"/>
                  </a:lnTo>
                  <a:lnTo>
                    <a:pt x="275" y="171"/>
                  </a:lnTo>
                  <a:lnTo>
                    <a:pt x="268" y="172"/>
                  </a:lnTo>
                  <a:lnTo>
                    <a:pt x="268" y="172"/>
                  </a:lnTo>
                  <a:lnTo>
                    <a:pt x="227" y="187"/>
                  </a:lnTo>
                  <a:lnTo>
                    <a:pt x="227" y="187"/>
                  </a:lnTo>
                  <a:lnTo>
                    <a:pt x="222" y="72"/>
                  </a:lnTo>
                  <a:lnTo>
                    <a:pt x="222" y="72"/>
                  </a:lnTo>
                  <a:lnTo>
                    <a:pt x="220" y="67"/>
                  </a:lnTo>
                  <a:lnTo>
                    <a:pt x="220" y="60"/>
                  </a:lnTo>
                  <a:lnTo>
                    <a:pt x="220" y="60"/>
                  </a:lnTo>
                  <a:lnTo>
                    <a:pt x="224" y="57"/>
                  </a:lnTo>
                  <a:lnTo>
                    <a:pt x="230" y="52"/>
                  </a:lnTo>
                  <a:lnTo>
                    <a:pt x="235" y="48"/>
                  </a:lnTo>
                  <a:lnTo>
                    <a:pt x="237" y="47"/>
                  </a:lnTo>
                  <a:lnTo>
                    <a:pt x="238" y="45"/>
                  </a:lnTo>
                  <a:lnTo>
                    <a:pt x="238" y="45"/>
                  </a:lnTo>
                  <a:lnTo>
                    <a:pt x="231" y="34"/>
                  </a:lnTo>
                  <a:lnTo>
                    <a:pt x="226" y="29"/>
                  </a:lnTo>
                  <a:lnTo>
                    <a:pt x="222" y="25"/>
                  </a:lnTo>
                  <a:lnTo>
                    <a:pt x="218" y="22"/>
                  </a:lnTo>
                  <a:lnTo>
                    <a:pt x="212" y="21"/>
                  </a:lnTo>
                  <a:lnTo>
                    <a:pt x="207" y="23"/>
                  </a:lnTo>
                  <a:lnTo>
                    <a:pt x="203" y="29"/>
                  </a:lnTo>
                  <a:lnTo>
                    <a:pt x="203" y="29"/>
                  </a:lnTo>
                  <a:lnTo>
                    <a:pt x="196" y="38"/>
                  </a:lnTo>
                  <a:lnTo>
                    <a:pt x="194" y="44"/>
                  </a:lnTo>
                  <a:lnTo>
                    <a:pt x="196" y="49"/>
                  </a:lnTo>
                  <a:lnTo>
                    <a:pt x="196" y="49"/>
                  </a:lnTo>
                  <a:lnTo>
                    <a:pt x="200" y="57"/>
                  </a:lnTo>
                  <a:lnTo>
                    <a:pt x="201" y="63"/>
                  </a:lnTo>
                  <a:lnTo>
                    <a:pt x="201" y="67"/>
                  </a:lnTo>
                  <a:lnTo>
                    <a:pt x="201" y="67"/>
                  </a:lnTo>
                  <a:lnTo>
                    <a:pt x="197" y="127"/>
                  </a:lnTo>
                  <a:lnTo>
                    <a:pt x="197" y="127"/>
                  </a:lnTo>
                  <a:lnTo>
                    <a:pt x="192" y="186"/>
                  </a:lnTo>
                  <a:lnTo>
                    <a:pt x="192" y="186"/>
                  </a:lnTo>
                  <a:lnTo>
                    <a:pt x="189" y="186"/>
                  </a:lnTo>
                  <a:lnTo>
                    <a:pt x="185" y="187"/>
                  </a:lnTo>
                  <a:lnTo>
                    <a:pt x="173" y="186"/>
                  </a:lnTo>
                  <a:lnTo>
                    <a:pt x="148" y="184"/>
                  </a:lnTo>
                  <a:lnTo>
                    <a:pt x="148" y="184"/>
                  </a:lnTo>
                  <a:lnTo>
                    <a:pt x="158" y="123"/>
                  </a:lnTo>
                  <a:lnTo>
                    <a:pt x="164" y="62"/>
                  </a:lnTo>
                  <a:lnTo>
                    <a:pt x="164" y="62"/>
                  </a:lnTo>
                  <a:lnTo>
                    <a:pt x="164" y="47"/>
                  </a:lnTo>
                  <a:lnTo>
                    <a:pt x="163" y="34"/>
                  </a:lnTo>
                  <a:lnTo>
                    <a:pt x="160" y="21"/>
                  </a:lnTo>
                  <a:lnTo>
                    <a:pt x="158" y="7"/>
                  </a:lnTo>
                  <a:lnTo>
                    <a:pt x="158" y="7"/>
                  </a:lnTo>
                  <a:lnTo>
                    <a:pt x="147" y="14"/>
                  </a:lnTo>
                  <a:lnTo>
                    <a:pt x="136" y="21"/>
                  </a:lnTo>
                  <a:lnTo>
                    <a:pt x="111" y="32"/>
                  </a:lnTo>
                  <a:lnTo>
                    <a:pt x="88" y="42"/>
                  </a:lnTo>
                  <a:lnTo>
                    <a:pt x="65" y="53"/>
                  </a:lnTo>
                  <a:lnTo>
                    <a:pt x="65" y="53"/>
                  </a:lnTo>
                  <a:lnTo>
                    <a:pt x="43" y="66"/>
                  </a:lnTo>
                  <a:lnTo>
                    <a:pt x="32" y="72"/>
                  </a:lnTo>
                  <a:lnTo>
                    <a:pt x="23" y="79"/>
                  </a:lnTo>
                  <a:lnTo>
                    <a:pt x="23" y="79"/>
                  </a:lnTo>
                  <a:lnTo>
                    <a:pt x="20" y="82"/>
                  </a:lnTo>
                  <a:lnTo>
                    <a:pt x="19" y="86"/>
                  </a:lnTo>
                  <a:lnTo>
                    <a:pt x="16" y="96"/>
                  </a:lnTo>
                  <a:lnTo>
                    <a:pt x="15" y="115"/>
                  </a:lnTo>
                  <a:lnTo>
                    <a:pt x="15" y="115"/>
                  </a:lnTo>
                  <a:lnTo>
                    <a:pt x="10" y="135"/>
                  </a:lnTo>
                  <a:lnTo>
                    <a:pt x="8" y="166"/>
                  </a:lnTo>
                  <a:lnTo>
                    <a:pt x="5" y="202"/>
                  </a:lnTo>
                  <a:lnTo>
                    <a:pt x="4" y="221"/>
                  </a:lnTo>
                  <a:lnTo>
                    <a:pt x="5" y="239"/>
                  </a:lnTo>
                  <a:lnTo>
                    <a:pt x="6" y="256"/>
                  </a:lnTo>
                  <a:lnTo>
                    <a:pt x="10" y="271"/>
                  </a:lnTo>
                  <a:lnTo>
                    <a:pt x="15" y="285"/>
                  </a:lnTo>
                  <a:lnTo>
                    <a:pt x="21" y="296"/>
                  </a:lnTo>
                  <a:lnTo>
                    <a:pt x="25" y="300"/>
                  </a:lnTo>
                  <a:lnTo>
                    <a:pt x="29" y="303"/>
                  </a:lnTo>
                  <a:lnTo>
                    <a:pt x="35" y="306"/>
                  </a:lnTo>
                  <a:lnTo>
                    <a:pt x="40" y="307"/>
                  </a:lnTo>
                  <a:lnTo>
                    <a:pt x="47" y="308"/>
                  </a:lnTo>
                  <a:lnTo>
                    <a:pt x="54" y="307"/>
                  </a:lnTo>
                  <a:lnTo>
                    <a:pt x="61" y="306"/>
                  </a:lnTo>
                  <a:lnTo>
                    <a:pt x="70" y="301"/>
                  </a:lnTo>
                  <a:lnTo>
                    <a:pt x="70" y="301"/>
                  </a:lnTo>
                  <a:lnTo>
                    <a:pt x="70" y="312"/>
                  </a:lnTo>
                  <a:lnTo>
                    <a:pt x="72" y="323"/>
                  </a:lnTo>
                  <a:lnTo>
                    <a:pt x="69" y="345"/>
                  </a:lnTo>
                  <a:lnTo>
                    <a:pt x="62" y="389"/>
                  </a:lnTo>
                  <a:lnTo>
                    <a:pt x="62" y="389"/>
                  </a:lnTo>
                  <a:lnTo>
                    <a:pt x="54" y="449"/>
                  </a:lnTo>
                  <a:lnTo>
                    <a:pt x="47" y="479"/>
                  </a:lnTo>
                  <a:lnTo>
                    <a:pt x="40" y="509"/>
                  </a:lnTo>
                  <a:lnTo>
                    <a:pt x="40" y="509"/>
                  </a:lnTo>
                  <a:lnTo>
                    <a:pt x="38" y="515"/>
                  </a:lnTo>
                  <a:lnTo>
                    <a:pt x="34" y="525"/>
                  </a:lnTo>
                  <a:lnTo>
                    <a:pt x="24" y="544"/>
                  </a:lnTo>
                  <a:lnTo>
                    <a:pt x="21" y="554"/>
                  </a:lnTo>
                  <a:lnTo>
                    <a:pt x="21" y="562"/>
                  </a:lnTo>
                  <a:lnTo>
                    <a:pt x="21" y="566"/>
                  </a:lnTo>
                  <a:lnTo>
                    <a:pt x="23" y="570"/>
                  </a:lnTo>
                  <a:lnTo>
                    <a:pt x="25" y="573"/>
                  </a:lnTo>
                  <a:lnTo>
                    <a:pt x="29" y="575"/>
                  </a:lnTo>
                  <a:lnTo>
                    <a:pt x="29" y="575"/>
                  </a:lnTo>
                  <a:lnTo>
                    <a:pt x="44" y="584"/>
                  </a:lnTo>
                  <a:lnTo>
                    <a:pt x="53" y="588"/>
                  </a:lnTo>
                  <a:lnTo>
                    <a:pt x="55" y="590"/>
                  </a:lnTo>
                  <a:lnTo>
                    <a:pt x="57" y="592"/>
                  </a:lnTo>
                  <a:lnTo>
                    <a:pt x="57" y="592"/>
                  </a:lnTo>
                  <a:lnTo>
                    <a:pt x="55" y="615"/>
                  </a:lnTo>
                  <a:lnTo>
                    <a:pt x="55" y="615"/>
                  </a:lnTo>
                  <a:lnTo>
                    <a:pt x="51" y="777"/>
                  </a:lnTo>
                  <a:lnTo>
                    <a:pt x="49" y="858"/>
                  </a:lnTo>
                  <a:lnTo>
                    <a:pt x="49" y="938"/>
                  </a:lnTo>
                  <a:lnTo>
                    <a:pt x="49" y="938"/>
                  </a:lnTo>
                  <a:lnTo>
                    <a:pt x="49" y="1185"/>
                  </a:lnTo>
                  <a:lnTo>
                    <a:pt x="49" y="1185"/>
                  </a:lnTo>
                  <a:lnTo>
                    <a:pt x="49" y="1223"/>
                  </a:lnTo>
                  <a:lnTo>
                    <a:pt x="47" y="1261"/>
                  </a:lnTo>
                  <a:lnTo>
                    <a:pt x="47" y="1261"/>
                  </a:lnTo>
                  <a:lnTo>
                    <a:pt x="47" y="1268"/>
                  </a:lnTo>
                  <a:lnTo>
                    <a:pt x="46" y="1273"/>
                  </a:lnTo>
                  <a:lnTo>
                    <a:pt x="43" y="1276"/>
                  </a:lnTo>
                  <a:lnTo>
                    <a:pt x="40" y="1279"/>
                  </a:lnTo>
                  <a:lnTo>
                    <a:pt x="34" y="1281"/>
                  </a:lnTo>
                  <a:lnTo>
                    <a:pt x="21" y="1287"/>
                  </a:lnTo>
                  <a:lnTo>
                    <a:pt x="21" y="1287"/>
                  </a:lnTo>
                  <a:lnTo>
                    <a:pt x="12" y="1292"/>
                  </a:lnTo>
                  <a:lnTo>
                    <a:pt x="5" y="1301"/>
                  </a:lnTo>
                  <a:lnTo>
                    <a:pt x="1" y="1309"/>
                  </a:lnTo>
                  <a:lnTo>
                    <a:pt x="0" y="1316"/>
                  </a:lnTo>
                  <a:lnTo>
                    <a:pt x="2" y="1324"/>
                  </a:lnTo>
                  <a:lnTo>
                    <a:pt x="4" y="1326"/>
                  </a:lnTo>
                  <a:lnTo>
                    <a:pt x="6" y="1329"/>
                  </a:lnTo>
                  <a:lnTo>
                    <a:pt x="10" y="1332"/>
                  </a:lnTo>
                  <a:lnTo>
                    <a:pt x="15" y="1335"/>
                  </a:lnTo>
                  <a:lnTo>
                    <a:pt x="27" y="1337"/>
                  </a:lnTo>
                  <a:lnTo>
                    <a:pt x="27" y="1337"/>
                  </a:lnTo>
                  <a:lnTo>
                    <a:pt x="43" y="1337"/>
                  </a:lnTo>
                  <a:lnTo>
                    <a:pt x="61" y="1335"/>
                  </a:lnTo>
                  <a:lnTo>
                    <a:pt x="61" y="1335"/>
                  </a:lnTo>
                  <a:lnTo>
                    <a:pt x="66" y="1333"/>
                  </a:lnTo>
                  <a:lnTo>
                    <a:pt x="70" y="1331"/>
                  </a:lnTo>
                  <a:lnTo>
                    <a:pt x="80" y="1324"/>
                  </a:lnTo>
                  <a:lnTo>
                    <a:pt x="88" y="1316"/>
                  </a:lnTo>
                  <a:lnTo>
                    <a:pt x="92" y="1314"/>
                  </a:lnTo>
                  <a:lnTo>
                    <a:pt x="96" y="1313"/>
                  </a:lnTo>
                  <a:lnTo>
                    <a:pt x="96" y="1313"/>
                  </a:lnTo>
                  <a:close/>
                  <a:moveTo>
                    <a:pt x="140" y="297"/>
                  </a:moveTo>
                  <a:lnTo>
                    <a:pt x="140" y="297"/>
                  </a:lnTo>
                  <a:lnTo>
                    <a:pt x="185" y="295"/>
                  </a:lnTo>
                  <a:lnTo>
                    <a:pt x="185" y="295"/>
                  </a:lnTo>
                  <a:lnTo>
                    <a:pt x="173" y="395"/>
                  </a:lnTo>
                  <a:lnTo>
                    <a:pt x="173" y="395"/>
                  </a:lnTo>
                  <a:lnTo>
                    <a:pt x="171" y="409"/>
                  </a:lnTo>
                  <a:lnTo>
                    <a:pt x="171" y="417"/>
                  </a:lnTo>
                  <a:lnTo>
                    <a:pt x="171" y="420"/>
                  </a:lnTo>
                  <a:lnTo>
                    <a:pt x="174" y="423"/>
                  </a:lnTo>
                  <a:lnTo>
                    <a:pt x="174" y="423"/>
                  </a:lnTo>
                  <a:lnTo>
                    <a:pt x="189" y="440"/>
                  </a:lnTo>
                  <a:lnTo>
                    <a:pt x="198" y="450"/>
                  </a:lnTo>
                  <a:lnTo>
                    <a:pt x="203" y="453"/>
                  </a:lnTo>
                  <a:lnTo>
                    <a:pt x="205" y="453"/>
                  </a:lnTo>
                  <a:lnTo>
                    <a:pt x="205" y="453"/>
                  </a:lnTo>
                  <a:lnTo>
                    <a:pt x="224" y="440"/>
                  </a:lnTo>
                  <a:lnTo>
                    <a:pt x="235" y="432"/>
                  </a:lnTo>
                  <a:lnTo>
                    <a:pt x="238" y="430"/>
                  </a:lnTo>
                  <a:lnTo>
                    <a:pt x="239" y="427"/>
                  </a:lnTo>
                  <a:lnTo>
                    <a:pt x="239" y="427"/>
                  </a:lnTo>
                  <a:lnTo>
                    <a:pt x="238" y="385"/>
                  </a:lnTo>
                  <a:lnTo>
                    <a:pt x="238" y="385"/>
                  </a:lnTo>
                  <a:lnTo>
                    <a:pt x="233" y="285"/>
                  </a:lnTo>
                  <a:lnTo>
                    <a:pt x="233" y="285"/>
                  </a:lnTo>
                  <a:lnTo>
                    <a:pt x="283" y="286"/>
                  </a:lnTo>
                  <a:lnTo>
                    <a:pt x="283" y="286"/>
                  </a:lnTo>
                  <a:lnTo>
                    <a:pt x="283" y="289"/>
                  </a:lnTo>
                  <a:lnTo>
                    <a:pt x="286" y="296"/>
                  </a:lnTo>
                  <a:lnTo>
                    <a:pt x="288" y="319"/>
                  </a:lnTo>
                  <a:lnTo>
                    <a:pt x="294" y="355"/>
                  </a:lnTo>
                  <a:lnTo>
                    <a:pt x="294" y="355"/>
                  </a:lnTo>
                  <a:lnTo>
                    <a:pt x="301" y="398"/>
                  </a:lnTo>
                  <a:lnTo>
                    <a:pt x="308" y="442"/>
                  </a:lnTo>
                  <a:lnTo>
                    <a:pt x="308" y="442"/>
                  </a:lnTo>
                  <a:lnTo>
                    <a:pt x="312" y="465"/>
                  </a:lnTo>
                  <a:lnTo>
                    <a:pt x="316" y="479"/>
                  </a:lnTo>
                  <a:lnTo>
                    <a:pt x="317" y="483"/>
                  </a:lnTo>
                  <a:lnTo>
                    <a:pt x="320" y="485"/>
                  </a:lnTo>
                  <a:lnTo>
                    <a:pt x="320" y="485"/>
                  </a:lnTo>
                  <a:lnTo>
                    <a:pt x="298" y="498"/>
                  </a:lnTo>
                  <a:lnTo>
                    <a:pt x="273" y="507"/>
                  </a:lnTo>
                  <a:lnTo>
                    <a:pt x="261" y="510"/>
                  </a:lnTo>
                  <a:lnTo>
                    <a:pt x="249" y="513"/>
                  </a:lnTo>
                  <a:lnTo>
                    <a:pt x="235" y="514"/>
                  </a:lnTo>
                  <a:lnTo>
                    <a:pt x="223" y="514"/>
                  </a:lnTo>
                  <a:lnTo>
                    <a:pt x="223" y="514"/>
                  </a:lnTo>
                  <a:lnTo>
                    <a:pt x="211" y="513"/>
                  </a:lnTo>
                  <a:lnTo>
                    <a:pt x="198" y="510"/>
                  </a:lnTo>
                  <a:lnTo>
                    <a:pt x="186" y="507"/>
                  </a:lnTo>
                  <a:lnTo>
                    <a:pt x="174" y="502"/>
                  </a:lnTo>
                  <a:lnTo>
                    <a:pt x="174" y="502"/>
                  </a:lnTo>
                  <a:lnTo>
                    <a:pt x="163" y="496"/>
                  </a:lnTo>
                  <a:lnTo>
                    <a:pt x="148" y="488"/>
                  </a:lnTo>
                  <a:lnTo>
                    <a:pt x="134" y="479"/>
                  </a:lnTo>
                  <a:lnTo>
                    <a:pt x="130" y="473"/>
                  </a:lnTo>
                  <a:lnTo>
                    <a:pt x="129" y="469"/>
                  </a:lnTo>
                  <a:lnTo>
                    <a:pt x="129" y="469"/>
                  </a:lnTo>
                  <a:lnTo>
                    <a:pt x="129" y="427"/>
                  </a:lnTo>
                  <a:lnTo>
                    <a:pt x="130" y="383"/>
                  </a:lnTo>
                  <a:lnTo>
                    <a:pt x="133" y="341"/>
                  </a:lnTo>
                  <a:lnTo>
                    <a:pt x="136" y="319"/>
                  </a:lnTo>
                  <a:lnTo>
                    <a:pt x="140" y="297"/>
                  </a:lnTo>
                  <a:lnTo>
                    <a:pt x="140" y="297"/>
                  </a:lnTo>
                  <a:close/>
                </a:path>
              </a:pathLst>
            </a:custGeom>
            <a:grpFill/>
            <a:ln w="9525">
              <a:noFill/>
              <a:round/>
            </a:ln>
          </p:spPr>
          <p:txBody>
            <a:bodyPr/>
            <a:lstStyle/>
            <a:p>
              <a:pPr fontAlgn="auto">
                <a:spcBef>
                  <a:spcPct val="0"/>
                </a:spcBef>
                <a:spcAft>
                  <a:spcPct val="0"/>
                </a:spcAft>
                <a:defRPr/>
              </a:pPr>
              <a:endParaRPr lang="en-US">
                <a:solidFill>
                  <a:schemeClr val="tx1">
                    <a:lumMod val="75000"/>
                    <a:lumOff val="25000"/>
                  </a:schemeClr>
                </a:solidFill>
                <a:latin typeface="+mn-lt"/>
                <a:cs typeface="+mn-cs"/>
              </a:endParaRPr>
            </a:p>
          </p:txBody>
        </p:sp>
      </p:grpSp>
      <p:grpSp>
        <p:nvGrpSpPr>
          <p:cNvPr id="12" name="组合 11">
            <a:extLst>
              <a:ext uri="{FF2B5EF4-FFF2-40B4-BE49-F238E27FC236}">
                <a16:creationId xmlns:a16="http://schemas.microsoft.com/office/drawing/2014/main" id="{4DDE05F2-B19F-4D90-A20A-90E713AFC3E9}"/>
              </a:ext>
            </a:extLst>
          </p:cNvPr>
          <p:cNvGrpSpPr/>
          <p:nvPr/>
        </p:nvGrpSpPr>
        <p:grpSpPr>
          <a:xfrm>
            <a:off x="2168848" y="2388177"/>
            <a:ext cx="3273146" cy="3323069"/>
            <a:chOff x="-233612" y="1905001"/>
            <a:chExt cx="3273146" cy="3323069"/>
          </a:xfrm>
        </p:grpSpPr>
        <p:sp>
          <p:nvSpPr>
            <p:cNvPr id="13" name="Rectangle 90">
              <a:extLst>
                <a:ext uri="{FF2B5EF4-FFF2-40B4-BE49-F238E27FC236}">
                  <a16:creationId xmlns:a16="http://schemas.microsoft.com/office/drawing/2014/main" id="{C7F78FF2-1D67-4AA8-860D-F01D5E342531}"/>
                </a:ext>
              </a:extLst>
            </p:cNvPr>
            <p:cNvSpPr/>
            <p:nvPr/>
          </p:nvSpPr>
          <p:spPr bwMode="auto">
            <a:xfrm>
              <a:off x="-233612" y="2148419"/>
              <a:ext cx="2900613" cy="487680"/>
            </a:xfrm>
            <a:prstGeom prst="rect">
              <a:avLst/>
            </a:prstGeom>
          </p:spPr>
          <p:txBody>
            <a:bodyPr wrap="square">
              <a:spAutoFit/>
            </a:bodyPr>
            <a:lstStyle/>
            <a:p>
              <a:pPr algn="r" fontAlgn="auto">
                <a:lnSpc>
                  <a:spcPct val="130000"/>
                </a:lnSpc>
                <a:spcBef>
                  <a:spcPct val="0"/>
                </a:spcBef>
                <a:spcAft>
                  <a:spcPct val="0"/>
                </a:spcAft>
                <a:defRPr/>
              </a:pPr>
              <a:r>
                <a:rPr altLang="zh-CN" lang="en-US" sz="1000">
                  <a:solidFill>
                    <a:schemeClr val="tx1">
                      <a:lumMod val="75000"/>
                      <a:lumOff val="25000"/>
                    </a:schemeClr>
                  </a:solidFill>
                  <a:latin charset="0" pitchFamily="34" typeface="Open Sans Light"/>
                  <a:ea charset="0" pitchFamily="34" typeface="Open Sans Light"/>
                  <a:cs charset="0" pitchFamily="34" typeface="Open Sans Light"/>
                </a:rPr>
                <a:t>Lorem ipsum Mi'zhi'wang sit amet, contur adipiscing elit. Nulla volutpat dui at fermentum.</a:t>
              </a:r>
            </a:p>
          </p:txBody>
        </p:sp>
        <p:sp>
          <p:nvSpPr>
            <p:cNvPr id="14" name="Rectangle 91">
              <a:extLst>
                <a:ext uri="{FF2B5EF4-FFF2-40B4-BE49-F238E27FC236}">
                  <a16:creationId xmlns:a16="http://schemas.microsoft.com/office/drawing/2014/main" id="{5E2D3235-79AF-4CBD-9784-102D429B586B}"/>
                </a:ext>
              </a:extLst>
            </p:cNvPr>
            <p:cNvSpPr/>
            <p:nvPr/>
          </p:nvSpPr>
          <p:spPr bwMode="auto">
            <a:xfrm>
              <a:off x="1493928" y="1905001"/>
              <a:ext cx="1185774" cy="335280"/>
            </a:xfrm>
            <a:prstGeom prst="rect">
              <a:avLst/>
            </a:prstGeom>
          </p:spPr>
          <p:txBody>
            <a:bodyPr wrap="square">
              <a:spAutoFit/>
            </a:bodyPr>
            <a:lstStyle/>
            <a:p>
              <a:pPr algn="r" fontAlgn="auto">
                <a:spcBef>
                  <a:spcPct val="0"/>
                </a:spcBef>
                <a:spcAft>
                  <a:spcPct val="0"/>
                </a:spcAft>
                <a:defRPr/>
              </a:pPr>
              <a:r>
                <a:rPr b="1" lang="en-US" sz="1600">
                  <a:solidFill>
                    <a:schemeClr val="tx1">
                      <a:lumMod val="75000"/>
                      <a:lumOff val="25000"/>
                    </a:schemeClr>
                  </a:solidFill>
                  <a:latin charset="-122" panose="020b0503020204020204" pitchFamily="34" typeface="微软雅黑"/>
                  <a:ea charset="-122" panose="020b0503020204020204" pitchFamily="34" typeface="微软雅黑"/>
                  <a:cs charset="0" panose="020b0606030504020204" pitchFamily="34" typeface="Open Sans"/>
                </a:rPr>
                <a:t>PEOPLE 1</a:t>
              </a:r>
            </a:p>
          </p:txBody>
        </p:sp>
        <p:sp>
          <p:nvSpPr>
            <p:cNvPr id="15" name="Oval 96">
              <a:extLst>
                <a:ext uri="{FF2B5EF4-FFF2-40B4-BE49-F238E27FC236}">
                  <a16:creationId xmlns:a16="http://schemas.microsoft.com/office/drawing/2014/main" id="{E6F43299-063C-47AA-8FAA-E1231EC61B6D}"/>
                </a:ext>
              </a:extLst>
            </p:cNvPr>
            <p:cNvSpPr/>
            <p:nvPr/>
          </p:nvSpPr>
          <p:spPr bwMode="auto">
            <a:xfrm>
              <a:off x="2868085" y="2000251"/>
              <a:ext cx="171449" cy="171449"/>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lang="en-US">
                <a:solidFill>
                  <a:schemeClr val="tx1">
                    <a:lumMod val="75000"/>
                    <a:lumOff val="25000"/>
                  </a:schemeClr>
                </a:solidFill>
              </a:endParaRPr>
            </a:p>
          </p:txBody>
        </p:sp>
        <p:sp>
          <p:nvSpPr>
            <p:cNvPr id="16" name="Rectangle 92">
              <a:extLst>
                <a:ext uri="{FF2B5EF4-FFF2-40B4-BE49-F238E27FC236}">
                  <a16:creationId xmlns:a16="http://schemas.microsoft.com/office/drawing/2014/main" id="{5824DC1C-8049-47F0-941D-B84009DA5FF3}"/>
                </a:ext>
              </a:extLst>
            </p:cNvPr>
            <p:cNvSpPr/>
            <p:nvPr/>
          </p:nvSpPr>
          <p:spPr bwMode="auto">
            <a:xfrm>
              <a:off x="-233612" y="3326366"/>
              <a:ext cx="2900613" cy="487680"/>
            </a:xfrm>
            <a:prstGeom prst="rect">
              <a:avLst/>
            </a:prstGeom>
          </p:spPr>
          <p:txBody>
            <a:bodyPr wrap="square">
              <a:spAutoFit/>
            </a:bodyPr>
            <a:lstStyle/>
            <a:p>
              <a:pPr algn="r" fontAlgn="auto">
                <a:lnSpc>
                  <a:spcPct val="130000"/>
                </a:lnSpc>
                <a:spcBef>
                  <a:spcPct val="0"/>
                </a:spcBef>
                <a:spcAft>
                  <a:spcPct val="0"/>
                </a:spcAft>
                <a:defRPr/>
              </a:pPr>
              <a:r>
                <a:rPr altLang="zh-CN" lang="en-US" sz="1000">
                  <a:solidFill>
                    <a:schemeClr val="tx1">
                      <a:lumMod val="75000"/>
                      <a:lumOff val="25000"/>
                    </a:schemeClr>
                  </a:solidFill>
                  <a:latin charset="0" pitchFamily="34" typeface="Open Sans Light"/>
                  <a:ea charset="0" pitchFamily="34" typeface="Open Sans Light"/>
                  <a:cs charset="0" pitchFamily="34" typeface="Open Sans Light"/>
                </a:rPr>
                <a:t>Lorem ipsum Mi'zhi'wang sit amet, contur adipiscing elit. Nulla volutpat dui at fermentum.</a:t>
              </a:r>
            </a:p>
          </p:txBody>
        </p:sp>
        <p:sp>
          <p:nvSpPr>
            <p:cNvPr id="17" name="Rectangle 93">
              <a:extLst>
                <a:ext uri="{FF2B5EF4-FFF2-40B4-BE49-F238E27FC236}">
                  <a16:creationId xmlns:a16="http://schemas.microsoft.com/office/drawing/2014/main" id="{2867B4D2-C33F-4DFF-B12B-BC9869B0AFC3}"/>
                </a:ext>
              </a:extLst>
            </p:cNvPr>
            <p:cNvSpPr/>
            <p:nvPr/>
          </p:nvSpPr>
          <p:spPr bwMode="auto">
            <a:xfrm>
              <a:off x="1432618" y="3082948"/>
              <a:ext cx="1247083" cy="335280"/>
            </a:xfrm>
            <a:prstGeom prst="rect">
              <a:avLst/>
            </a:prstGeom>
          </p:spPr>
          <p:txBody>
            <a:bodyPr wrap="square">
              <a:spAutoFit/>
            </a:bodyPr>
            <a:lstStyle/>
            <a:p>
              <a:pPr algn="r" fontAlgn="auto">
                <a:spcBef>
                  <a:spcPct val="0"/>
                </a:spcBef>
                <a:spcAft>
                  <a:spcPct val="0"/>
                </a:spcAft>
                <a:defRPr/>
              </a:pPr>
              <a:r>
                <a:rPr b="1" lang="en-US" sz="1600">
                  <a:solidFill>
                    <a:schemeClr val="tx1">
                      <a:lumMod val="75000"/>
                      <a:lumOff val="25000"/>
                    </a:schemeClr>
                  </a:solidFill>
                  <a:latin charset="-122" panose="020b0503020204020204" pitchFamily="34" typeface="微软雅黑"/>
                  <a:ea charset="-122" panose="020b0503020204020204" pitchFamily="34" typeface="微软雅黑"/>
                  <a:cs charset="0" panose="020b0606030504020204" pitchFamily="34" typeface="Open Sans"/>
                </a:rPr>
                <a:t>PEOPLE 2</a:t>
              </a:r>
            </a:p>
          </p:txBody>
        </p:sp>
        <p:sp>
          <p:nvSpPr>
            <p:cNvPr id="18" name="Oval 97">
              <a:extLst>
                <a:ext uri="{FF2B5EF4-FFF2-40B4-BE49-F238E27FC236}">
                  <a16:creationId xmlns:a16="http://schemas.microsoft.com/office/drawing/2014/main" id="{87A0B206-EF24-4909-8FA1-0658EC574203}"/>
                </a:ext>
              </a:extLst>
            </p:cNvPr>
            <p:cNvSpPr/>
            <p:nvPr/>
          </p:nvSpPr>
          <p:spPr bwMode="auto">
            <a:xfrm>
              <a:off x="2868085" y="3429000"/>
              <a:ext cx="171449" cy="17145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lang="en-US">
                <a:solidFill>
                  <a:schemeClr val="tx1">
                    <a:lumMod val="75000"/>
                    <a:lumOff val="25000"/>
                  </a:schemeClr>
                </a:solidFill>
              </a:endParaRPr>
            </a:p>
          </p:txBody>
        </p:sp>
        <p:sp>
          <p:nvSpPr>
            <p:cNvPr id="19" name="Rectangle 94">
              <a:extLst>
                <a:ext uri="{FF2B5EF4-FFF2-40B4-BE49-F238E27FC236}">
                  <a16:creationId xmlns:a16="http://schemas.microsoft.com/office/drawing/2014/main" id="{428E07B0-E0AA-46D4-A6CA-4013E832D925}"/>
                </a:ext>
              </a:extLst>
            </p:cNvPr>
            <p:cNvSpPr/>
            <p:nvPr/>
          </p:nvSpPr>
          <p:spPr bwMode="auto">
            <a:xfrm>
              <a:off x="-233612" y="4752554"/>
              <a:ext cx="2900613" cy="487680"/>
            </a:xfrm>
            <a:prstGeom prst="rect">
              <a:avLst/>
            </a:prstGeom>
          </p:spPr>
          <p:txBody>
            <a:bodyPr wrap="square">
              <a:spAutoFit/>
            </a:bodyPr>
            <a:lstStyle/>
            <a:p>
              <a:pPr algn="r" fontAlgn="auto">
                <a:lnSpc>
                  <a:spcPct val="130000"/>
                </a:lnSpc>
                <a:spcBef>
                  <a:spcPct val="0"/>
                </a:spcBef>
                <a:spcAft>
                  <a:spcPct val="0"/>
                </a:spcAft>
                <a:defRPr/>
              </a:pPr>
              <a:r>
                <a:rPr altLang="zh-CN" lang="en-US" sz="1000">
                  <a:solidFill>
                    <a:schemeClr val="tx1">
                      <a:lumMod val="75000"/>
                      <a:lumOff val="25000"/>
                    </a:schemeClr>
                  </a:solidFill>
                  <a:latin charset="0" pitchFamily="34" typeface="Open Sans Light"/>
                  <a:ea charset="0" pitchFamily="34" typeface="Open Sans Light"/>
                  <a:cs charset="0" pitchFamily="34" typeface="Open Sans Light"/>
                </a:rPr>
                <a:t>Lorem ipsum Mi'zhi'wang sit amet, contur adipiscing elit. Nulla volutpat dui at fermentum.</a:t>
              </a:r>
            </a:p>
          </p:txBody>
        </p:sp>
        <p:sp>
          <p:nvSpPr>
            <p:cNvPr id="20" name="Rectangle 95">
              <a:extLst>
                <a:ext uri="{FF2B5EF4-FFF2-40B4-BE49-F238E27FC236}">
                  <a16:creationId xmlns:a16="http://schemas.microsoft.com/office/drawing/2014/main" id="{987204E8-F27C-460A-8E14-294DC3D87E3F}"/>
                </a:ext>
              </a:extLst>
            </p:cNvPr>
            <p:cNvSpPr/>
            <p:nvPr/>
          </p:nvSpPr>
          <p:spPr bwMode="auto">
            <a:xfrm>
              <a:off x="1422400" y="4509137"/>
              <a:ext cx="1257301" cy="335280"/>
            </a:xfrm>
            <a:prstGeom prst="rect">
              <a:avLst/>
            </a:prstGeom>
          </p:spPr>
          <p:txBody>
            <a:bodyPr wrap="square">
              <a:spAutoFit/>
            </a:bodyPr>
            <a:lstStyle/>
            <a:p>
              <a:pPr algn="r" fontAlgn="auto">
                <a:spcBef>
                  <a:spcPct val="0"/>
                </a:spcBef>
                <a:spcAft>
                  <a:spcPct val="0"/>
                </a:spcAft>
                <a:defRPr/>
              </a:pPr>
              <a:r>
                <a:rPr b="1" lang="en-US" sz="1600">
                  <a:solidFill>
                    <a:schemeClr val="tx1">
                      <a:lumMod val="75000"/>
                      <a:lumOff val="25000"/>
                    </a:schemeClr>
                  </a:solidFill>
                  <a:latin charset="-122" panose="020b0503020204020204" pitchFamily="34" typeface="微软雅黑"/>
                  <a:ea charset="-122" panose="020b0503020204020204" pitchFamily="34" typeface="微软雅黑"/>
                  <a:cs charset="0" panose="020b0606030504020204" pitchFamily="34" typeface="Open Sans"/>
                </a:rPr>
                <a:t>PEOPLE 3</a:t>
              </a:r>
            </a:p>
          </p:txBody>
        </p:sp>
        <p:sp>
          <p:nvSpPr>
            <p:cNvPr id="21" name="Oval 98">
              <a:extLst>
                <a:ext uri="{FF2B5EF4-FFF2-40B4-BE49-F238E27FC236}">
                  <a16:creationId xmlns:a16="http://schemas.microsoft.com/office/drawing/2014/main" id="{034EDA98-9C14-4706-91D9-E37804D28209}"/>
                </a:ext>
              </a:extLst>
            </p:cNvPr>
            <p:cNvSpPr/>
            <p:nvPr/>
          </p:nvSpPr>
          <p:spPr bwMode="auto">
            <a:xfrm>
              <a:off x="2868085" y="4836585"/>
              <a:ext cx="171449" cy="169334"/>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lang="en-US">
                <a:solidFill>
                  <a:schemeClr val="tx1">
                    <a:lumMod val="75000"/>
                    <a:lumOff val="25000"/>
                  </a:schemeClr>
                </a:solidFill>
              </a:endParaRPr>
            </a:p>
          </p:txBody>
        </p:sp>
        <p:grpSp>
          <p:nvGrpSpPr>
            <p:cNvPr id="22" name="Group 33">
              <a:extLst>
                <a:ext uri="{FF2B5EF4-FFF2-40B4-BE49-F238E27FC236}">
                  <a16:creationId xmlns:a16="http://schemas.microsoft.com/office/drawing/2014/main" id="{44FB4620-D894-4771-A800-F53ACA487DBA}"/>
                </a:ext>
              </a:extLst>
            </p:cNvPr>
            <p:cNvGrpSpPr/>
            <p:nvPr/>
          </p:nvGrpSpPr>
          <p:grpSpPr>
            <a:xfrm>
              <a:off x="2952751" y="2171701"/>
              <a:ext cx="2116" cy="2664884"/>
              <a:chOff x="2214545" y="1628769"/>
              <a:chExt cx="1589" cy="1999284"/>
            </a:xfrm>
            <a:solidFill>
              <a:schemeClr val="tx1">
                <a:lumMod val="75000"/>
                <a:lumOff val="25000"/>
              </a:schemeClr>
            </a:solidFill>
          </p:grpSpPr>
          <p:cxnSp>
            <p:nvCxnSpPr>
              <p:cNvPr id="23" name="Straight Connector 100">
                <a:extLst>
                  <a:ext uri="{FF2B5EF4-FFF2-40B4-BE49-F238E27FC236}">
                    <a16:creationId xmlns:a16="http://schemas.microsoft.com/office/drawing/2014/main" id="{35C92724-7A58-4A92-90AC-9B8AD03AF6BA}"/>
                  </a:ext>
                </a:extLst>
              </p:cNvPr>
              <p:cNvCxnSpPr>
                <a:stCxn id="15" idx="4"/>
                <a:endCxn id="18" idx="0"/>
              </p:cNvCxnSpPr>
              <p:nvPr/>
            </p:nvCxnSpPr>
            <p:spPr>
              <a:xfrm flipH="1">
                <a:off x="2215340" y="1628768"/>
                <a:ext cx="0" cy="943268"/>
              </a:xfrm>
              <a:prstGeom prst="line">
                <a:avLst/>
              </a:prstGeom>
              <a:grpFill/>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104">
                <a:extLst>
                  <a:ext uri="{FF2B5EF4-FFF2-40B4-BE49-F238E27FC236}">
                    <a16:creationId xmlns:a16="http://schemas.microsoft.com/office/drawing/2014/main" id="{E4BD4C53-6D30-43BE-AEF4-06A963FAC955}"/>
                  </a:ext>
                </a:extLst>
              </p:cNvPr>
              <p:cNvCxnSpPr>
                <a:stCxn id="18" idx="4"/>
                <a:endCxn id="21" idx="0"/>
              </p:cNvCxnSpPr>
              <p:nvPr/>
            </p:nvCxnSpPr>
            <p:spPr>
              <a:xfrm flipH="1">
                <a:off x="2215340" y="2700664"/>
                <a:ext cx="0" cy="927389"/>
              </a:xfrm>
              <a:prstGeom prst="line">
                <a:avLst/>
              </a:prstGeom>
              <a:grpFill/>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val="1476573754"/>
      </p:ext>
    </p:extLst>
  </p:cSld>
  <p:clrMapOvr>
    <a:masterClrMapping/>
  </p:clrMapOvr>
  <mc:AlternateContent>
    <mc:Choice Requires="p14">
      <p:transition p14:dur="2000" spd="slow">
        <p:push dir="u"/>
      </p:transition>
    </mc:Choice>
    <mc:Fallback>
      <p:transition spd="slow">
        <p:push dir="u"/>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grpId="0" id="5" nodeType="withEffect" presetClass="entr" presetID="2" presetSubtype="8">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additive="base">
                                        <p:cTn dur="1500" fill="hold" id="7"/>
                                        <p:tgtEl>
                                          <p:spTgt spid="2"/>
                                        </p:tgtEl>
                                        <p:attrNameLst>
                                          <p:attrName>ppt_x</p:attrName>
                                        </p:attrNameLst>
                                      </p:cBhvr>
                                      <p:tavLst>
                                        <p:tav tm="0">
                                          <p:val>
                                            <p:strVal val="0-#ppt_w/2"/>
                                          </p:val>
                                        </p:tav>
                                        <p:tav tm="100000">
                                          <p:val>
                                            <p:strVal val="#ppt_x"/>
                                          </p:val>
                                        </p:tav>
                                      </p:tavLst>
                                    </p:anim>
                                    <p:anim calcmode="lin" valueType="num">
                                      <p:cBhvr additive="base">
                                        <p:cTn dur="1500" fill="hold" id="8"/>
                                        <p:tgtEl>
                                          <p:spTgt spid="2"/>
                                        </p:tgtEl>
                                        <p:attrNameLst>
                                          <p:attrName>ppt_y</p:attrName>
                                        </p:attrNameLst>
                                      </p:cBhvr>
                                      <p:tavLst>
                                        <p:tav tm="0">
                                          <p:val>
                                            <p:strVal val="#ppt_y"/>
                                          </p:val>
                                        </p:tav>
                                        <p:tav tm="100000">
                                          <p:val>
                                            <p:strVal val="#ppt_y"/>
                                          </p:val>
                                        </p:tav>
                                      </p:tavLst>
                                    </p:anim>
                                  </p:childTnLst>
                                </p:cTn>
                              </p:par>
                              <p:par>
                                <p:cTn decel="100000" fill="hold" grpId="0" id="9" nodeType="withEffect" presetClass="entr" presetID="2" presetSubtype="8">
                                  <p:stCondLst>
                                    <p:cond delay="0"/>
                                  </p:stCondLst>
                                  <p:childTnLst>
                                    <p:set>
                                      <p:cBhvr>
                                        <p:cTn dur="1" fill="hold" id="10">
                                          <p:stCondLst>
                                            <p:cond delay="0"/>
                                          </p:stCondLst>
                                        </p:cTn>
                                        <p:tgtEl>
                                          <p:spTgt spid="3"/>
                                        </p:tgtEl>
                                        <p:attrNameLst>
                                          <p:attrName>style.visibility</p:attrName>
                                        </p:attrNameLst>
                                      </p:cBhvr>
                                      <p:to>
                                        <p:strVal val="visible"/>
                                      </p:to>
                                    </p:set>
                                    <p:anim calcmode="lin" valueType="num">
                                      <p:cBhvr additive="base">
                                        <p:cTn dur="1500" fill="hold" id="11"/>
                                        <p:tgtEl>
                                          <p:spTgt spid="3"/>
                                        </p:tgtEl>
                                        <p:attrNameLst>
                                          <p:attrName>ppt_x</p:attrName>
                                        </p:attrNameLst>
                                      </p:cBhvr>
                                      <p:tavLst>
                                        <p:tav tm="0">
                                          <p:val>
                                            <p:strVal val="0-#ppt_w/2"/>
                                          </p:val>
                                        </p:tav>
                                        <p:tav tm="100000">
                                          <p:val>
                                            <p:strVal val="#ppt_x"/>
                                          </p:val>
                                        </p:tav>
                                      </p:tavLst>
                                    </p:anim>
                                    <p:anim calcmode="lin" valueType="num">
                                      <p:cBhvr additive="base">
                                        <p:cTn dur="1500" fill="hold" id="12"/>
                                        <p:tgtEl>
                                          <p:spTgt spid="3"/>
                                        </p:tgtEl>
                                        <p:attrNameLst>
                                          <p:attrName>ppt_y</p:attrName>
                                        </p:attrNameLst>
                                      </p:cBhvr>
                                      <p:tavLst>
                                        <p:tav tm="0">
                                          <p:val>
                                            <p:strVal val="#ppt_y"/>
                                          </p:val>
                                        </p:tav>
                                        <p:tav tm="100000">
                                          <p:val>
                                            <p:strVal val="#ppt_y"/>
                                          </p:val>
                                        </p:tav>
                                      </p:tavLst>
                                    </p:anim>
                                  </p:childTnLst>
                                </p:cTn>
                              </p:par>
                            </p:childTnLst>
                          </p:cTn>
                        </p:par>
                        <p:par>
                          <p:cTn fill="hold" id="13" nodeType="afterGroup">
                            <p:stCondLst>
                              <p:cond delay="1500"/>
                            </p:stCondLst>
                            <p:childTnLst>
                              <p:par>
                                <p:cTn decel="100000" fill="hold" grpId="0" id="14" nodeType="afterEffect" presetClass="entr" presetID="2" presetSubtype="2">
                                  <p:stCondLst>
                                    <p:cond delay="0"/>
                                  </p:stCondLst>
                                  <p:childTnLst>
                                    <p:set>
                                      <p:cBhvr>
                                        <p:cTn dur="1" fill="hold" id="15">
                                          <p:stCondLst>
                                            <p:cond delay="0"/>
                                          </p:stCondLst>
                                        </p:cTn>
                                        <p:tgtEl>
                                          <p:spTgt spid="5"/>
                                        </p:tgtEl>
                                        <p:attrNameLst>
                                          <p:attrName>style.visibility</p:attrName>
                                        </p:attrNameLst>
                                      </p:cBhvr>
                                      <p:to>
                                        <p:strVal val="visible"/>
                                      </p:to>
                                    </p:set>
                                    <p:anim calcmode="lin" valueType="num">
                                      <p:cBhvr additive="base">
                                        <p:cTn dur="1500" fill="hold" id="16"/>
                                        <p:tgtEl>
                                          <p:spTgt spid="5"/>
                                        </p:tgtEl>
                                        <p:attrNameLst>
                                          <p:attrName>ppt_x</p:attrName>
                                        </p:attrNameLst>
                                      </p:cBhvr>
                                      <p:tavLst>
                                        <p:tav tm="0">
                                          <p:val>
                                            <p:strVal val="1+#ppt_w/2"/>
                                          </p:val>
                                        </p:tav>
                                        <p:tav tm="100000">
                                          <p:val>
                                            <p:strVal val="#ppt_x"/>
                                          </p:val>
                                        </p:tav>
                                      </p:tavLst>
                                    </p:anim>
                                    <p:anim calcmode="lin" valueType="num">
                                      <p:cBhvr additive="base">
                                        <p:cTn dur="1500" fill="hold" id="17"/>
                                        <p:tgtEl>
                                          <p:spTgt spid="5"/>
                                        </p:tgtEl>
                                        <p:attrNameLst>
                                          <p:attrName>ppt_y</p:attrName>
                                        </p:attrNameLst>
                                      </p:cBhvr>
                                      <p:tavLst>
                                        <p:tav tm="0">
                                          <p:val>
                                            <p:strVal val="#ppt_y"/>
                                          </p:val>
                                        </p:tav>
                                        <p:tav tm="100000">
                                          <p:val>
                                            <p:strVal val="#ppt_y"/>
                                          </p:val>
                                        </p:tav>
                                      </p:tavLst>
                                    </p:anim>
                                  </p:childTnLst>
                                </p:cTn>
                              </p:par>
                              <p:par>
                                <p:cTn decel="100000" fill="hold" id="18" nodeType="withEffect" presetClass="entr" presetID="2" presetSubtype="2">
                                  <p:stCondLst>
                                    <p:cond delay="500"/>
                                  </p:stCondLst>
                                  <p:childTnLst>
                                    <p:set>
                                      <p:cBhvr>
                                        <p:cTn dur="1" fill="hold" id="19">
                                          <p:stCondLst>
                                            <p:cond delay="0"/>
                                          </p:stCondLst>
                                        </p:cTn>
                                        <p:tgtEl>
                                          <p:spTgt spid="7"/>
                                        </p:tgtEl>
                                        <p:attrNameLst>
                                          <p:attrName>style.visibility</p:attrName>
                                        </p:attrNameLst>
                                      </p:cBhvr>
                                      <p:to>
                                        <p:strVal val="visible"/>
                                      </p:to>
                                    </p:set>
                                    <p:anim calcmode="lin" valueType="num">
                                      <p:cBhvr additive="base">
                                        <p:cTn dur="1500" fill="hold" id="20"/>
                                        <p:tgtEl>
                                          <p:spTgt spid="7"/>
                                        </p:tgtEl>
                                        <p:attrNameLst>
                                          <p:attrName>ppt_x</p:attrName>
                                        </p:attrNameLst>
                                      </p:cBhvr>
                                      <p:tavLst>
                                        <p:tav tm="0">
                                          <p:val>
                                            <p:strVal val="1+#ppt_w/2"/>
                                          </p:val>
                                        </p:tav>
                                        <p:tav tm="100000">
                                          <p:val>
                                            <p:strVal val="#ppt_x"/>
                                          </p:val>
                                        </p:tav>
                                      </p:tavLst>
                                    </p:anim>
                                    <p:anim calcmode="lin" valueType="num">
                                      <p:cBhvr additive="base">
                                        <p:cTn dur="1500" fill="hold" id="21"/>
                                        <p:tgtEl>
                                          <p:spTgt spid="7"/>
                                        </p:tgtEl>
                                        <p:attrNameLst>
                                          <p:attrName>ppt_y</p:attrName>
                                        </p:attrNameLst>
                                      </p:cBhvr>
                                      <p:tavLst>
                                        <p:tav tm="0">
                                          <p:val>
                                            <p:strVal val="#ppt_y"/>
                                          </p:val>
                                        </p:tav>
                                        <p:tav tm="100000">
                                          <p:val>
                                            <p:strVal val="#ppt_y"/>
                                          </p:val>
                                        </p:tav>
                                      </p:tavLst>
                                    </p:anim>
                                  </p:childTnLst>
                                </p:cTn>
                              </p:par>
                              <p:par>
                                <p:cTn decel="100000" fill="hold" id="22" nodeType="withEffect" presetClass="entr" presetID="2" presetSubtype="2">
                                  <p:stCondLst>
                                    <p:cond delay="1000"/>
                                  </p:stCondLst>
                                  <p:childTnLst>
                                    <p:set>
                                      <p:cBhvr>
                                        <p:cTn dur="1" fill="hold" id="23">
                                          <p:stCondLst>
                                            <p:cond delay="0"/>
                                          </p:stCondLst>
                                        </p:cTn>
                                        <p:tgtEl>
                                          <p:spTgt spid="6"/>
                                        </p:tgtEl>
                                        <p:attrNameLst>
                                          <p:attrName>style.visibility</p:attrName>
                                        </p:attrNameLst>
                                      </p:cBhvr>
                                      <p:to>
                                        <p:strVal val="visible"/>
                                      </p:to>
                                    </p:set>
                                    <p:anim calcmode="lin" valueType="num">
                                      <p:cBhvr additive="base">
                                        <p:cTn dur="1500" fill="hold" id="24"/>
                                        <p:tgtEl>
                                          <p:spTgt spid="6"/>
                                        </p:tgtEl>
                                        <p:attrNameLst>
                                          <p:attrName>ppt_x</p:attrName>
                                        </p:attrNameLst>
                                      </p:cBhvr>
                                      <p:tavLst>
                                        <p:tav tm="0">
                                          <p:val>
                                            <p:strVal val="1+#ppt_w/2"/>
                                          </p:val>
                                        </p:tav>
                                        <p:tav tm="100000">
                                          <p:val>
                                            <p:strVal val="#ppt_x"/>
                                          </p:val>
                                        </p:tav>
                                      </p:tavLst>
                                    </p:anim>
                                    <p:anim calcmode="lin" valueType="num">
                                      <p:cBhvr additive="base">
                                        <p:cTn dur="1500" fill="hold" id="25"/>
                                        <p:tgtEl>
                                          <p:spTgt spid="6"/>
                                        </p:tgtEl>
                                        <p:attrNameLst>
                                          <p:attrName>ppt_y</p:attrName>
                                        </p:attrNameLst>
                                      </p:cBhvr>
                                      <p:tavLst>
                                        <p:tav tm="0">
                                          <p:val>
                                            <p:strVal val="#ppt_y"/>
                                          </p:val>
                                        </p:tav>
                                        <p:tav tm="100000">
                                          <p:val>
                                            <p:strVal val="#ppt_y"/>
                                          </p:val>
                                        </p:tav>
                                      </p:tavLst>
                                    </p:anim>
                                  </p:childTnLst>
                                </p:cTn>
                              </p:par>
                            </p:childTnLst>
                          </p:cTn>
                        </p:par>
                        <p:par>
                          <p:cTn fill="hold" id="26" nodeType="afterGroup">
                            <p:stCondLst>
                              <p:cond delay="4000"/>
                            </p:stCondLst>
                            <p:childTnLst>
                              <p:par>
                                <p:cTn fill="hold" id="27" nodeType="afterEffect" presetClass="entr" presetID="17" presetSubtype="2">
                                  <p:stCondLst>
                                    <p:cond delay="0"/>
                                  </p:stCondLst>
                                  <p:childTnLst>
                                    <p:set>
                                      <p:cBhvr>
                                        <p:cTn dur="1" fill="hold" id="28">
                                          <p:stCondLst>
                                            <p:cond delay="0"/>
                                          </p:stCondLst>
                                        </p:cTn>
                                        <p:tgtEl>
                                          <p:spTgt spid="12"/>
                                        </p:tgtEl>
                                        <p:attrNameLst>
                                          <p:attrName>style.visibility</p:attrName>
                                        </p:attrNameLst>
                                      </p:cBhvr>
                                      <p:to>
                                        <p:strVal val="visible"/>
                                      </p:to>
                                    </p:set>
                                    <p:anim calcmode="lin" valueType="num">
                                      <p:cBhvr>
                                        <p:cTn dur="1000" fill="hold" id="29"/>
                                        <p:tgtEl>
                                          <p:spTgt spid="12"/>
                                        </p:tgtEl>
                                        <p:attrNameLst>
                                          <p:attrName>ppt_x</p:attrName>
                                        </p:attrNameLst>
                                      </p:cBhvr>
                                      <p:tavLst>
                                        <p:tav tm="0">
                                          <p:val>
                                            <p:strVal val="#ppt_x+#ppt_w/2"/>
                                          </p:val>
                                        </p:tav>
                                        <p:tav tm="100000">
                                          <p:val>
                                            <p:strVal val="#ppt_x"/>
                                          </p:val>
                                        </p:tav>
                                      </p:tavLst>
                                    </p:anim>
                                    <p:anim calcmode="lin" valueType="num">
                                      <p:cBhvr>
                                        <p:cTn dur="1000" fill="hold" id="30"/>
                                        <p:tgtEl>
                                          <p:spTgt spid="12"/>
                                        </p:tgtEl>
                                        <p:attrNameLst>
                                          <p:attrName>ppt_y</p:attrName>
                                        </p:attrNameLst>
                                      </p:cBhvr>
                                      <p:tavLst>
                                        <p:tav tm="0">
                                          <p:val>
                                            <p:strVal val="#ppt_y"/>
                                          </p:val>
                                        </p:tav>
                                        <p:tav tm="100000">
                                          <p:val>
                                            <p:strVal val="#ppt_y"/>
                                          </p:val>
                                        </p:tav>
                                      </p:tavLst>
                                    </p:anim>
                                    <p:anim calcmode="lin" valueType="num">
                                      <p:cBhvr>
                                        <p:cTn dur="1000" fill="hold" id="31"/>
                                        <p:tgtEl>
                                          <p:spTgt spid="12"/>
                                        </p:tgtEl>
                                        <p:attrNameLst>
                                          <p:attrName>ppt_w</p:attrName>
                                        </p:attrNameLst>
                                      </p:cBhvr>
                                      <p:tavLst>
                                        <p:tav tm="0">
                                          <p:val>
                                            <p:fltVal val="0"/>
                                          </p:val>
                                        </p:tav>
                                        <p:tav tm="100000">
                                          <p:val>
                                            <p:strVal val="#ppt_w"/>
                                          </p:val>
                                        </p:tav>
                                      </p:tavLst>
                                    </p:anim>
                                    <p:anim calcmode="lin" valueType="num">
                                      <p:cBhvr>
                                        <p:cTn dur="1000" fill="hold" id="32"/>
                                        <p:tgtEl>
                                          <p:spTgt spid="12"/>
                                        </p:tgtEl>
                                        <p:attrNameLst>
                                          <p:attrName>ppt_h</p:attrName>
                                        </p:attrNameLst>
                                      </p:cBhvr>
                                      <p:tavLst>
                                        <p:tav tm="0">
                                          <p:val>
                                            <p:strVal val="#ppt_h"/>
                                          </p:val>
                                        </p:tav>
                                        <p:tav tm="100000">
                                          <p:val>
                                            <p:strVal val="#ppt_h"/>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3"/>
      <p:bldP grpId="0" spid="5"/>
    </p:bldLst>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文本框 1">
            <a:extLst>
              <a:ext uri="{FF2B5EF4-FFF2-40B4-BE49-F238E27FC236}">
                <a16:creationId xmlns:a16="http://schemas.microsoft.com/office/drawing/2014/main" id="{08DDA297-9155-4A15-B3A9-C2BD1FDDE364}"/>
              </a:ext>
            </a:extLst>
          </p:cNvPr>
          <p:cNvSpPr txBox="1"/>
          <p:nvPr/>
        </p:nvSpPr>
        <p:spPr>
          <a:xfrm>
            <a:off x="1649897" y="923288"/>
            <a:ext cx="1338470" cy="2529840"/>
          </a:xfrm>
          <a:prstGeom prst="rect">
            <a:avLst/>
          </a:prstGeom>
          <a:noFill/>
        </p:spPr>
        <p:txBody>
          <a:bodyPr rtlCol="0" wrap="square">
            <a:spAutoFit/>
          </a:bodyPr>
          <a:lstStyle/>
          <a:p>
            <a:r>
              <a:rPr altLang="zh-CN" b="1" lang="en-US" spc="600" sz="8000">
                <a:solidFill>
                  <a:schemeClr val="bg1"/>
                </a:solidFill>
                <a:latin charset="0" panose="04020404031007020602" pitchFamily="82" typeface="Chiller"/>
              </a:rPr>
              <a:t>03</a:t>
            </a:r>
          </a:p>
        </p:txBody>
      </p:sp>
      <p:sp>
        <p:nvSpPr>
          <p:cNvPr id="3" name="文本框 2">
            <a:extLst>
              <a:ext uri="{FF2B5EF4-FFF2-40B4-BE49-F238E27FC236}">
                <a16:creationId xmlns:a16="http://schemas.microsoft.com/office/drawing/2014/main" id="{D718F0C9-301E-475C-9A26-6FE401CA0E12}"/>
              </a:ext>
            </a:extLst>
          </p:cNvPr>
          <p:cNvSpPr txBox="1"/>
          <p:nvPr/>
        </p:nvSpPr>
        <p:spPr>
          <a:xfrm>
            <a:off x="2764852" y="1332567"/>
            <a:ext cx="2164080" cy="640080"/>
          </a:xfrm>
          <a:prstGeom prst="rect">
            <a:avLst/>
          </a:prstGeom>
          <a:noFill/>
        </p:spPr>
        <p:txBody>
          <a:bodyPr rtlCol="0" wrap="none">
            <a:spAutoFit/>
          </a:bodyPr>
          <a:lstStyle>
            <a:defPPr>
              <a:defRPr lang="zh-CN"/>
            </a:defPPr>
            <a:lvl1pPr algn="ctr">
              <a:defRPr b="1" sz="8800">
                <a:gradFill flip="none" rotWithShape="1">
                  <a:gsLst>
                    <a:gs pos="38000">
                      <a:srgbClr val="9E8348"/>
                    </a:gs>
                    <a:gs pos="71000">
                      <a:srgbClr val="FBF7F0"/>
                    </a:gs>
                    <a:gs pos="0">
                      <a:srgbClr val="FBF7F0"/>
                    </a:gs>
                    <a:gs pos="100000">
                      <a:srgbClr val="A0854A"/>
                    </a:gs>
                  </a:gsLst>
                  <a:lin ang="8100000" scaled="1"/>
                </a:gradFill>
                <a:latin charset="-122" panose="020b0502040204020203" pitchFamily="34" typeface="微软雅黑 Light"/>
                <a:ea charset="-122" panose="02010604000000000000" pitchFamily="2" typeface="锐字工房云字库细圆GBK"/>
                <a:cs typeface="+mn-ea"/>
              </a:defRPr>
            </a:lvl1pPr>
          </a:lstStyle>
          <a:p>
            <a:pPr algn="l"/>
            <a:r>
              <a:rPr altLang="en-US" lang="zh-CN" spc="300" sz="3600">
                <a:solidFill>
                  <a:srgbClr val="9DAC6E"/>
                </a:solidFill>
                <a:effectLst>
                  <a:innerShdw blurRad="63500" dir="18900000" dist="50800">
                    <a:prstClr val="black">
                      <a:alpha val="50000"/>
                    </a:prstClr>
                  </a:innerShdw>
                </a:effectLst>
                <a:latin charset="-122" pitchFamily="50" typeface="造字工房悦黑体验版纤细体"/>
                <a:ea charset="-122" pitchFamily="50" typeface="造字工房悦黑体验版纤细体"/>
                <a:sym charset="-122" panose="020b0502040204020203" pitchFamily="34" typeface="微软雅黑 Light"/>
              </a:rPr>
              <a:t>未来规划</a:t>
            </a:r>
          </a:p>
        </p:txBody>
      </p:sp>
      <p:sp>
        <p:nvSpPr>
          <p:cNvPr id="29" name="Oval 3">
            <a:extLst>
              <a:ext uri="{FF2B5EF4-FFF2-40B4-BE49-F238E27FC236}">
                <a16:creationId xmlns:a16="http://schemas.microsoft.com/office/drawing/2014/main" id="{4050617A-DCBE-4CAF-98A8-8F6089B95210}"/>
              </a:ext>
            </a:extLst>
          </p:cNvPr>
          <p:cNvSpPr/>
          <p:nvPr/>
        </p:nvSpPr>
        <p:spPr>
          <a:xfrm>
            <a:off x="1865945" y="2348880"/>
            <a:ext cx="2160240" cy="2160240"/>
          </a:xfrm>
          <a:prstGeom prst="ellipse">
            <a:avLst/>
          </a:prstGeom>
          <a:noFill/>
          <a:ln w="69850">
            <a:solidFill>
              <a:srgbClr val="B2B2B2">
                <a:alpha val="30000"/>
              </a:srgbClr>
            </a:solidFill>
          </a:ln>
          <a:effectLst/>
        </p:spPr>
        <p:style>
          <a:lnRef idx="1">
            <a:schemeClr val="accent1"/>
          </a:lnRef>
          <a:fillRef idx="3">
            <a:schemeClr val="accent1"/>
          </a:fillRef>
          <a:effectRef idx="2">
            <a:schemeClr val="accent1"/>
          </a:effectRef>
          <a:fontRef idx="minor">
            <a:schemeClr val="lt1"/>
          </a:fontRef>
        </p:style>
        <p:txBody>
          <a:bodyPr anchor="ctr" rtlCol="0"/>
          <a:lstStyle/>
          <a:p>
            <a:pPr algn="ctr"/>
            <a:endParaRPr lang="en-US">
              <a:cs typeface="+mn-ea"/>
              <a:sym typeface="+mn-lt"/>
            </a:endParaRPr>
          </a:p>
        </p:txBody>
      </p:sp>
      <p:sp>
        <p:nvSpPr>
          <p:cNvPr id="30" name="Arc 4">
            <a:extLst>
              <a:ext uri="{FF2B5EF4-FFF2-40B4-BE49-F238E27FC236}">
                <a16:creationId xmlns:a16="http://schemas.microsoft.com/office/drawing/2014/main" id="{8D6459AB-9820-40E1-B48A-F33F829E21D0}"/>
              </a:ext>
            </a:extLst>
          </p:cNvPr>
          <p:cNvSpPr/>
          <p:nvPr/>
        </p:nvSpPr>
        <p:spPr>
          <a:xfrm>
            <a:off x="1867073" y="2350008"/>
            <a:ext cx="2157984" cy="2157984"/>
          </a:xfrm>
          <a:prstGeom prst="arc">
            <a:avLst>
              <a:gd fmla="val 10766207" name="adj1"/>
              <a:gd fmla="val 0" name="adj2"/>
            </a:avLst>
          </a:prstGeom>
          <a:ln cap="rnd" w="69850">
            <a:solidFill>
              <a:srgbClr val="9DAC6E"/>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lang="en-US">
              <a:cs typeface="+mn-ea"/>
              <a:sym typeface="+mn-lt"/>
            </a:endParaRPr>
          </a:p>
        </p:txBody>
      </p:sp>
      <p:sp>
        <p:nvSpPr>
          <p:cNvPr id="31" name="Oval 5">
            <a:extLst>
              <a:ext uri="{FF2B5EF4-FFF2-40B4-BE49-F238E27FC236}">
                <a16:creationId xmlns:a16="http://schemas.microsoft.com/office/drawing/2014/main" id="{FB0AC377-B665-4FD1-8F9D-1EB403567E39}"/>
              </a:ext>
            </a:extLst>
          </p:cNvPr>
          <p:cNvSpPr/>
          <p:nvPr/>
        </p:nvSpPr>
        <p:spPr>
          <a:xfrm>
            <a:off x="4026185" y="2348880"/>
            <a:ext cx="2160240" cy="2160240"/>
          </a:xfrm>
          <a:prstGeom prst="ellipse">
            <a:avLst/>
          </a:prstGeom>
          <a:noFill/>
          <a:ln w="69850">
            <a:solidFill>
              <a:srgbClr val="B2B2B2">
                <a:alpha val="30000"/>
              </a:srgbClr>
            </a:solidFill>
          </a:ln>
          <a:effectLst/>
        </p:spPr>
        <p:style>
          <a:lnRef idx="1">
            <a:schemeClr val="accent1"/>
          </a:lnRef>
          <a:fillRef idx="3">
            <a:schemeClr val="accent1"/>
          </a:fillRef>
          <a:effectRef idx="2">
            <a:schemeClr val="accent1"/>
          </a:effectRef>
          <a:fontRef idx="minor">
            <a:schemeClr val="lt1"/>
          </a:fontRef>
        </p:style>
        <p:txBody>
          <a:bodyPr anchor="ctr" rtlCol="0"/>
          <a:lstStyle/>
          <a:p>
            <a:pPr algn="ctr"/>
            <a:endParaRPr lang="en-US">
              <a:cs typeface="+mn-ea"/>
              <a:sym typeface="+mn-lt"/>
            </a:endParaRPr>
          </a:p>
        </p:txBody>
      </p:sp>
      <p:sp>
        <p:nvSpPr>
          <p:cNvPr id="32" name="Arc 6">
            <a:extLst>
              <a:ext uri="{FF2B5EF4-FFF2-40B4-BE49-F238E27FC236}">
                <a16:creationId xmlns:a16="http://schemas.microsoft.com/office/drawing/2014/main" id="{1796AC77-5193-4870-9370-632D4EEEE2B3}"/>
              </a:ext>
            </a:extLst>
          </p:cNvPr>
          <p:cNvSpPr/>
          <p:nvPr/>
        </p:nvSpPr>
        <p:spPr>
          <a:xfrm rot="10800000">
            <a:off x="4027313" y="2350008"/>
            <a:ext cx="2157984" cy="2157984"/>
          </a:xfrm>
          <a:prstGeom prst="arc">
            <a:avLst>
              <a:gd fmla="val 10766207" name="adj1"/>
              <a:gd fmla="val 0" name="adj2"/>
            </a:avLst>
          </a:prstGeom>
          <a:ln cap="rnd" w="69850">
            <a:solidFill>
              <a:srgbClr val="9DAC6E"/>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lang="en-US">
              <a:cs typeface="+mn-ea"/>
              <a:sym typeface="+mn-lt"/>
            </a:endParaRPr>
          </a:p>
        </p:txBody>
      </p:sp>
      <p:sp>
        <p:nvSpPr>
          <p:cNvPr id="33" name="Oval 7">
            <a:extLst>
              <a:ext uri="{FF2B5EF4-FFF2-40B4-BE49-F238E27FC236}">
                <a16:creationId xmlns:a16="http://schemas.microsoft.com/office/drawing/2014/main" id="{4545FE43-268B-4B21-A3FC-87648BAC5285}"/>
              </a:ext>
            </a:extLst>
          </p:cNvPr>
          <p:cNvSpPr/>
          <p:nvPr/>
        </p:nvSpPr>
        <p:spPr>
          <a:xfrm>
            <a:off x="6185495" y="2348880"/>
            <a:ext cx="2160240" cy="2160240"/>
          </a:xfrm>
          <a:prstGeom prst="ellipse">
            <a:avLst/>
          </a:prstGeom>
          <a:noFill/>
          <a:ln w="69850">
            <a:solidFill>
              <a:srgbClr val="9D957F">
                <a:alpha val="30000"/>
              </a:srgbClr>
            </a:solidFill>
          </a:ln>
          <a:effectLst/>
        </p:spPr>
        <p:style>
          <a:lnRef idx="1">
            <a:schemeClr val="accent1"/>
          </a:lnRef>
          <a:fillRef idx="3">
            <a:schemeClr val="accent1"/>
          </a:fillRef>
          <a:effectRef idx="2">
            <a:schemeClr val="accent1"/>
          </a:effectRef>
          <a:fontRef idx="minor">
            <a:schemeClr val="lt1"/>
          </a:fontRef>
        </p:style>
        <p:txBody>
          <a:bodyPr anchor="ctr" rtlCol="0"/>
          <a:lstStyle/>
          <a:p>
            <a:pPr algn="ctr"/>
            <a:endParaRPr lang="en-US">
              <a:cs typeface="+mn-ea"/>
              <a:sym typeface="+mn-lt"/>
            </a:endParaRPr>
          </a:p>
        </p:txBody>
      </p:sp>
      <p:sp>
        <p:nvSpPr>
          <p:cNvPr id="34" name="Arc 8">
            <a:extLst>
              <a:ext uri="{FF2B5EF4-FFF2-40B4-BE49-F238E27FC236}">
                <a16:creationId xmlns:a16="http://schemas.microsoft.com/office/drawing/2014/main" id="{517A78EF-F280-4A6A-81B7-03260B7E1B9F}"/>
              </a:ext>
            </a:extLst>
          </p:cNvPr>
          <p:cNvSpPr/>
          <p:nvPr/>
        </p:nvSpPr>
        <p:spPr>
          <a:xfrm>
            <a:off x="6186623" y="2350008"/>
            <a:ext cx="2157984" cy="2157984"/>
          </a:xfrm>
          <a:prstGeom prst="arc">
            <a:avLst>
              <a:gd fmla="val 10766207" name="adj1"/>
              <a:gd fmla="val 0" name="adj2"/>
            </a:avLst>
          </a:prstGeom>
          <a:ln cap="rnd" w="69850">
            <a:solidFill>
              <a:srgbClr val="9DAC6E"/>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lang="en-US">
              <a:cs typeface="+mn-ea"/>
              <a:sym typeface="+mn-lt"/>
            </a:endParaRPr>
          </a:p>
        </p:txBody>
      </p:sp>
      <p:sp>
        <p:nvSpPr>
          <p:cNvPr id="35" name="Oval 9">
            <a:extLst>
              <a:ext uri="{FF2B5EF4-FFF2-40B4-BE49-F238E27FC236}">
                <a16:creationId xmlns:a16="http://schemas.microsoft.com/office/drawing/2014/main" id="{31E2AB2D-F9E6-4445-8BC4-7CAE0E5B87B1}"/>
              </a:ext>
            </a:extLst>
          </p:cNvPr>
          <p:cNvSpPr/>
          <p:nvPr/>
        </p:nvSpPr>
        <p:spPr>
          <a:xfrm>
            <a:off x="8345735" y="2348880"/>
            <a:ext cx="2160240" cy="2160240"/>
          </a:xfrm>
          <a:prstGeom prst="ellipse">
            <a:avLst/>
          </a:prstGeom>
          <a:noFill/>
          <a:ln w="69850">
            <a:solidFill>
              <a:srgbClr val="B2B2B2">
                <a:alpha val="30000"/>
              </a:srgbClr>
            </a:solidFill>
          </a:ln>
          <a:effectLst/>
        </p:spPr>
        <p:style>
          <a:lnRef idx="1">
            <a:schemeClr val="accent1"/>
          </a:lnRef>
          <a:fillRef idx="3">
            <a:schemeClr val="accent1"/>
          </a:fillRef>
          <a:effectRef idx="2">
            <a:schemeClr val="accent1"/>
          </a:effectRef>
          <a:fontRef idx="minor">
            <a:schemeClr val="lt1"/>
          </a:fontRef>
        </p:style>
        <p:txBody>
          <a:bodyPr anchor="ctr" rtlCol="0"/>
          <a:lstStyle/>
          <a:p>
            <a:pPr algn="ctr"/>
            <a:endParaRPr lang="en-US">
              <a:cs typeface="+mn-ea"/>
              <a:sym typeface="+mn-lt"/>
            </a:endParaRPr>
          </a:p>
        </p:txBody>
      </p:sp>
      <p:sp>
        <p:nvSpPr>
          <p:cNvPr id="36" name="Arc 10">
            <a:extLst>
              <a:ext uri="{FF2B5EF4-FFF2-40B4-BE49-F238E27FC236}">
                <a16:creationId xmlns:a16="http://schemas.microsoft.com/office/drawing/2014/main" id="{924D7AF8-0B0A-440F-ADA6-C48831D5758D}"/>
              </a:ext>
            </a:extLst>
          </p:cNvPr>
          <p:cNvSpPr/>
          <p:nvPr/>
        </p:nvSpPr>
        <p:spPr>
          <a:xfrm rot="10800000">
            <a:off x="8346863" y="2350008"/>
            <a:ext cx="2157984" cy="2157984"/>
          </a:xfrm>
          <a:prstGeom prst="arc">
            <a:avLst>
              <a:gd fmla="val 10766207" name="adj1"/>
              <a:gd fmla="val 0" name="adj2"/>
            </a:avLst>
          </a:prstGeom>
          <a:ln cap="rnd" w="69850">
            <a:solidFill>
              <a:srgbClr val="9DAC6E"/>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lang="en-US">
              <a:cs typeface="+mn-ea"/>
              <a:sym typeface="+mn-lt"/>
            </a:endParaRPr>
          </a:p>
        </p:txBody>
      </p:sp>
      <p:sp>
        <p:nvSpPr>
          <p:cNvPr id="37" name="Oval 19">
            <a:extLst>
              <a:ext uri="{FF2B5EF4-FFF2-40B4-BE49-F238E27FC236}">
                <a16:creationId xmlns:a16="http://schemas.microsoft.com/office/drawing/2014/main" id="{56FDE550-2C1B-4113-B723-930D8013FC84}"/>
              </a:ext>
            </a:extLst>
          </p:cNvPr>
          <p:cNvSpPr>
            <a:spLocks noChangeArrowheads="1"/>
          </p:cNvSpPr>
          <p:nvPr/>
        </p:nvSpPr>
        <p:spPr bwMode="auto">
          <a:xfrm>
            <a:off x="4485814" y="2766522"/>
            <a:ext cx="1324957" cy="1324957"/>
          </a:xfrm>
          <a:prstGeom prst="ellipse">
            <a:avLst/>
          </a:prstGeom>
          <a:solidFill>
            <a:schemeClr val="bg1"/>
          </a:solidFill>
          <a:ln>
            <a:noFill/>
          </a:ln>
          <a:effectLst>
            <a:outerShdw algn="t" blurRad="254000" dir="5400000" dist="25400" rotWithShape="0">
              <a:prstClr val="black">
                <a:alpha val="15000"/>
              </a:prstClr>
            </a:outerShdw>
          </a:effectLst>
        </p:spPr>
        <p:txBody>
          <a:bodyPr anchor="ctr" anchorCtr="0" bIns="45720" compatLnSpc="1" lIns="91440" numCol="1" rIns="91440" tIns="45720" vert="horz" wrap="square">
            <a:prstTxWarp prst="textNoShape">
              <a:avLst/>
            </a:prstTxWarp>
          </a:bodyPr>
          <a:lstStyle/>
          <a:p>
            <a:pPr algn="ctr"/>
            <a:r>
              <a:rPr lang="en-US" sz="3200">
                <a:cs typeface="+mn-ea"/>
                <a:sym typeface="+mn-lt"/>
              </a:rPr>
              <a:t>W</a:t>
            </a:r>
          </a:p>
        </p:txBody>
      </p:sp>
      <p:sp>
        <p:nvSpPr>
          <p:cNvPr id="38" name="Oval 20">
            <a:extLst>
              <a:ext uri="{FF2B5EF4-FFF2-40B4-BE49-F238E27FC236}">
                <a16:creationId xmlns:a16="http://schemas.microsoft.com/office/drawing/2014/main" id="{E77D7E23-7F2E-48DB-A136-3FDAE97250B0}"/>
              </a:ext>
            </a:extLst>
          </p:cNvPr>
          <p:cNvSpPr>
            <a:spLocks noChangeArrowheads="1"/>
          </p:cNvSpPr>
          <p:nvPr/>
        </p:nvSpPr>
        <p:spPr bwMode="auto">
          <a:xfrm>
            <a:off x="6645746" y="2766518"/>
            <a:ext cx="1324957" cy="1324957"/>
          </a:xfrm>
          <a:prstGeom prst="ellipse">
            <a:avLst/>
          </a:prstGeom>
          <a:solidFill>
            <a:schemeClr val="bg1"/>
          </a:solidFill>
          <a:ln>
            <a:noFill/>
          </a:ln>
          <a:effectLst>
            <a:outerShdw algn="t" blurRad="254000" dir="5400000" dist="25400" rotWithShape="0">
              <a:prstClr val="black">
                <a:alpha val="15000"/>
              </a:prstClr>
            </a:outerShdw>
          </a:effectLst>
        </p:spPr>
        <p:txBody>
          <a:bodyPr anchor="ctr" anchorCtr="0" bIns="45720" compatLnSpc="1" lIns="91440" numCol="1" rIns="91440" tIns="45720" vert="horz" wrap="square">
            <a:prstTxWarp prst="textNoShape">
              <a:avLst/>
            </a:prstTxWarp>
          </a:bodyPr>
          <a:lstStyle/>
          <a:p>
            <a:pPr algn="ctr"/>
            <a:r>
              <a:rPr lang="en-US" sz="3200">
                <a:cs typeface="+mn-ea"/>
                <a:sym typeface="+mn-lt"/>
              </a:rPr>
              <a:t>O</a:t>
            </a:r>
          </a:p>
        </p:txBody>
      </p:sp>
      <p:sp>
        <p:nvSpPr>
          <p:cNvPr id="39" name="Oval 13">
            <a:extLst>
              <a:ext uri="{FF2B5EF4-FFF2-40B4-BE49-F238E27FC236}">
                <a16:creationId xmlns:a16="http://schemas.microsoft.com/office/drawing/2014/main" id="{800E1DAF-23C2-4B36-8C08-64F4F3835AF2}"/>
              </a:ext>
            </a:extLst>
          </p:cNvPr>
          <p:cNvSpPr>
            <a:spLocks noChangeArrowheads="1"/>
          </p:cNvSpPr>
          <p:nvPr/>
        </p:nvSpPr>
        <p:spPr bwMode="auto">
          <a:xfrm>
            <a:off x="8763375" y="2766518"/>
            <a:ext cx="1324957" cy="1324957"/>
          </a:xfrm>
          <a:prstGeom prst="ellipse">
            <a:avLst/>
          </a:prstGeom>
          <a:solidFill>
            <a:schemeClr val="bg1"/>
          </a:solidFill>
          <a:ln>
            <a:noFill/>
          </a:ln>
          <a:effectLst>
            <a:outerShdw algn="t" blurRad="254000" dir="5400000" dist="25400" rotWithShape="0">
              <a:prstClr val="black">
                <a:alpha val="15000"/>
              </a:prstClr>
            </a:outerShdw>
          </a:effectLst>
        </p:spPr>
        <p:txBody>
          <a:bodyPr anchor="ctr" anchorCtr="0" bIns="45720" compatLnSpc="1" lIns="91440" numCol="1" rIns="91440" tIns="45720" vert="horz" wrap="square">
            <a:prstTxWarp prst="textNoShape">
              <a:avLst/>
            </a:prstTxWarp>
          </a:bodyPr>
          <a:lstStyle/>
          <a:p>
            <a:pPr algn="ctr"/>
            <a:r>
              <a:rPr lang="en-US" sz="3200">
                <a:cs typeface="+mn-ea"/>
                <a:sym typeface="+mn-lt"/>
              </a:rPr>
              <a:t>T</a:t>
            </a:r>
          </a:p>
        </p:txBody>
      </p:sp>
      <p:sp>
        <p:nvSpPr>
          <p:cNvPr id="40" name="Oval 15">
            <a:extLst>
              <a:ext uri="{FF2B5EF4-FFF2-40B4-BE49-F238E27FC236}">
                <a16:creationId xmlns:a16="http://schemas.microsoft.com/office/drawing/2014/main" id="{24E48031-4C62-4B5C-9551-FB665B01062D}"/>
              </a:ext>
            </a:extLst>
          </p:cNvPr>
          <p:cNvSpPr>
            <a:spLocks noChangeArrowheads="1"/>
          </p:cNvSpPr>
          <p:nvPr/>
        </p:nvSpPr>
        <p:spPr bwMode="auto">
          <a:xfrm>
            <a:off x="2325888" y="2766521"/>
            <a:ext cx="1324957" cy="1324957"/>
          </a:xfrm>
          <a:prstGeom prst="ellipse">
            <a:avLst/>
          </a:prstGeom>
          <a:solidFill>
            <a:schemeClr val="bg1"/>
          </a:solidFill>
          <a:ln>
            <a:noFill/>
          </a:ln>
          <a:effectLst>
            <a:outerShdw algn="t" blurRad="254000" dir="5400000" dist="25400" rotWithShape="0">
              <a:prstClr val="black">
                <a:alpha val="15000"/>
              </a:prstClr>
            </a:outerShdw>
          </a:effectLst>
        </p:spPr>
        <p:txBody>
          <a:bodyPr anchor="ctr" anchorCtr="0" bIns="45720" compatLnSpc="1" lIns="91440" numCol="1" rIns="91440" tIns="45720" vert="horz" wrap="square">
            <a:prstTxWarp prst="textNoShape">
              <a:avLst/>
            </a:prstTxWarp>
          </a:bodyPr>
          <a:lstStyle/>
          <a:p>
            <a:pPr algn="ctr"/>
            <a:r>
              <a:rPr lang="en-US" sz="3200">
                <a:cs typeface="+mn-ea"/>
                <a:sym typeface="+mn-lt"/>
              </a:rPr>
              <a:t>S</a:t>
            </a:r>
          </a:p>
        </p:txBody>
      </p:sp>
      <p:grpSp>
        <p:nvGrpSpPr>
          <p:cNvPr id="65" name="组合 64">
            <a:extLst>
              <a:ext uri="{FF2B5EF4-FFF2-40B4-BE49-F238E27FC236}">
                <a16:creationId xmlns:a16="http://schemas.microsoft.com/office/drawing/2014/main" id="{6F681EAA-89F8-40CE-B75C-2A05C3A9633C}"/>
              </a:ext>
            </a:extLst>
          </p:cNvPr>
          <p:cNvGrpSpPr/>
          <p:nvPr/>
        </p:nvGrpSpPr>
        <p:grpSpPr>
          <a:xfrm>
            <a:off x="1950822" y="4879102"/>
            <a:ext cx="1990485" cy="779943"/>
            <a:chOff x="2820457" y="4395520"/>
            <a:chExt cx="1990485" cy="779943"/>
          </a:xfrm>
        </p:grpSpPr>
        <p:sp>
          <p:nvSpPr>
            <p:cNvPr id="66" name="Rectangle 23">
              <a:extLst>
                <a:ext uri="{FF2B5EF4-FFF2-40B4-BE49-F238E27FC236}">
                  <a16:creationId xmlns:a16="http://schemas.microsoft.com/office/drawing/2014/main" id="{D724777D-209F-431C-985E-748D5B3CC119}"/>
                </a:ext>
              </a:extLst>
            </p:cNvPr>
            <p:cNvSpPr/>
            <p:nvPr/>
          </p:nvSpPr>
          <p:spPr>
            <a:xfrm>
              <a:off x="2820457" y="4682149"/>
              <a:ext cx="1990485" cy="777240"/>
            </a:xfrm>
            <a:prstGeom prst="rect">
              <a:avLst/>
            </a:prstGeom>
          </p:spPr>
          <p:txBody>
            <a:bodyPr wrap="square">
              <a:spAutoFit/>
            </a:bodyPr>
            <a:lstStyle/>
            <a:p>
              <a:pPr algn="ctr">
                <a:defRPr/>
              </a:pPr>
              <a:r>
                <a:rPr altLang="zh-CN" lang="en-US" noProof="1" sz="900">
                  <a:solidFill>
                    <a:schemeClr val="tx1">
                      <a:lumMod val="50000"/>
                      <a:lumOff val="50000"/>
                    </a:schemeClr>
                  </a:solidFill>
                  <a:latin charset="0" panose="020b0606030504020204" pitchFamily="34" typeface="Open Sans"/>
                  <a:ea charset="0" panose="020b0606030504020204" pitchFamily="34" typeface="Open Sans"/>
                  <a:cs charset="0" panose="020b0606030504020204" pitchFamily="34" typeface="Open Sans"/>
                </a:rPr>
                <a:t>Lorem ipsum dolor sit amet, consectetuer adipiscing elit, sed diam nonummy nibh euismod tincidunt ut laoreet dolore magna aliquam erat volutpat.</a:t>
              </a:r>
            </a:p>
          </p:txBody>
        </p:sp>
        <p:sp>
          <p:nvSpPr>
            <p:cNvPr id="67" name="文本框 66">
              <a:extLst>
                <a:ext uri="{FF2B5EF4-FFF2-40B4-BE49-F238E27FC236}">
                  <a16:creationId xmlns:a16="http://schemas.microsoft.com/office/drawing/2014/main" id="{704D53DD-7615-4099-BEDF-C1B9D9995B3D}"/>
                </a:ext>
              </a:extLst>
            </p:cNvPr>
            <p:cNvSpPr txBox="1"/>
            <p:nvPr/>
          </p:nvSpPr>
          <p:spPr>
            <a:xfrm>
              <a:off x="2866964" y="4395520"/>
              <a:ext cx="1897471" cy="335280"/>
            </a:xfrm>
            <a:prstGeom prst="rect">
              <a:avLst/>
            </a:prstGeom>
            <a:noFill/>
          </p:spPr>
          <p:txBody>
            <a:bodyPr rtlCol="0" wrap="square">
              <a:spAutoFit/>
            </a:bodyPr>
            <a:lstStyle/>
            <a:p>
              <a:pPr algn="ctr"/>
              <a:r>
                <a:rPr altLang="zh-CN" b="1" lang="en-US" sz="1600">
                  <a:solidFill>
                    <a:schemeClr val="tx1">
                      <a:lumMod val="85000"/>
                      <a:lumOff val="15000"/>
                    </a:schemeClr>
                  </a:solidFill>
                  <a:latin charset="0" panose="020b0606030504020204" pitchFamily="34" typeface="Open Sans"/>
                  <a:ea charset="0" panose="020b0606030504020204" pitchFamily="34" typeface="Open Sans"/>
                  <a:cs charset="0" panose="020b0606030504020204" pitchFamily="34" typeface="Open Sans"/>
                </a:rPr>
                <a:t>TITLE HERE</a:t>
              </a:r>
            </a:p>
          </p:txBody>
        </p:sp>
      </p:grpSp>
      <p:grpSp>
        <p:nvGrpSpPr>
          <p:cNvPr id="68" name="组合 67">
            <a:extLst>
              <a:ext uri="{FF2B5EF4-FFF2-40B4-BE49-F238E27FC236}">
                <a16:creationId xmlns:a16="http://schemas.microsoft.com/office/drawing/2014/main" id="{74F7AC7B-9DCB-47FF-9D69-413733BDC0FC}"/>
              </a:ext>
            </a:extLst>
          </p:cNvPr>
          <p:cNvGrpSpPr/>
          <p:nvPr/>
        </p:nvGrpSpPr>
        <p:grpSpPr>
          <a:xfrm>
            <a:off x="4138669" y="4879102"/>
            <a:ext cx="1990485" cy="779943"/>
            <a:chOff x="2820457" y="4395520"/>
            <a:chExt cx="1990485" cy="779943"/>
          </a:xfrm>
        </p:grpSpPr>
        <p:sp>
          <p:nvSpPr>
            <p:cNvPr id="69" name="Rectangle 23">
              <a:extLst>
                <a:ext uri="{FF2B5EF4-FFF2-40B4-BE49-F238E27FC236}">
                  <a16:creationId xmlns:a16="http://schemas.microsoft.com/office/drawing/2014/main" id="{BD27E17A-01A6-4671-96CC-0EABF60BE60B}"/>
                </a:ext>
              </a:extLst>
            </p:cNvPr>
            <p:cNvSpPr/>
            <p:nvPr/>
          </p:nvSpPr>
          <p:spPr>
            <a:xfrm>
              <a:off x="2820457" y="4682149"/>
              <a:ext cx="1990485" cy="777240"/>
            </a:xfrm>
            <a:prstGeom prst="rect">
              <a:avLst/>
            </a:prstGeom>
          </p:spPr>
          <p:txBody>
            <a:bodyPr wrap="square">
              <a:spAutoFit/>
            </a:bodyPr>
            <a:lstStyle/>
            <a:p>
              <a:pPr algn="ctr">
                <a:defRPr/>
              </a:pPr>
              <a:r>
                <a:rPr altLang="zh-CN" lang="en-US" noProof="1" sz="900">
                  <a:solidFill>
                    <a:schemeClr val="tx1">
                      <a:lumMod val="50000"/>
                      <a:lumOff val="50000"/>
                    </a:schemeClr>
                  </a:solidFill>
                  <a:latin charset="0" panose="020b0606030504020204" pitchFamily="34" typeface="Open Sans"/>
                  <a:ea charset="0" panose="020b0606030504020204" pitchFamily="34" typeface="Open Sans"/>
                  <a:cs charset="0" panose="020b0606030504020204" pitchFamily="34" typeface="Open Sans"/>
                </a:rPr>
                <a:t>Lorem ipsum dolor sit amet, consectetuer adipiscing elit, sed diam nonummy nibh euismod tincidunt ut laoreet dolore magna aliquam erat volutpat.</a:t>
              </a:r>
            </a:p>
          </p:txBody>
        </p:sp>
        <p:sp>
          <p:nvSpPr>
            <p:cNvPr id="70" name="文本框 69">
              <a:extLst>
                <a:ext uri="{FF2B5EF4-FFF2-40B4-BE49-F238E27FC236}">
                  <a16:creationId xmlns:a16="http://schemas.microsoft.com/office/drawing/2014/main" id="{2BEFF547-B290-4A59-B327-708CB7928C05}"/>
                </a:ext>
              </a:extLst>
            </p:cNvPr>
            <p:cNvSpPr txBox="1"/>
            <p:nvPr/>
          </p:nvSpPr>
          <p:spPr>
            <a:xfrm>
              <a:off x="2866964" y="4395520"/>
              <a:ext cx="1897471" cy="335280"/>
            </a:xfrm>
            <a:prstGeom prst="rect">
              <a:avLst/>
            </a:prstGeom>
            <a:noFill/>
          </p:spPr>
          <p:txBody>
            <a:bodyPr rtlCol="0" wrap="square">
              <a:spAutoFit/>
            </a:bodyPr>
            <a:lstStyle/>
            <a:p>
              <a:pPr algn="ctr"/>
              <a:r>
                <a:rPr altLang="zh-CN" b="1" lang="en-US" sz="1600">
                  <a:solidFill>
                    <a:schemeClr val="tx1">
                      <a:lumMod val="85000"/>
                      <a:lumOff val="15000"/>
                    </a:schemeClr>
                  </a:solidFill>
                  <a:latin charset="0" panose="020b0606030504020204" pitchFamily="34" typeface="Open Sans"/>
                  <a:ea charset="0" panose="020b0606030504020204" pitchFamily="34" typeface="Open Sans"/>
                  <a:cs charset="0" panose="020b0606030504020204" pitchFamily="34" typeface="Open Sans"/>
                </a:rPr>
                <a:t>TITLE HERE</a:t>
              </a:r>
            </a:p>
          </p:txBody>
        </p:sp>
      </p:grpSp>
      <p:grpSp>
        <p:nvGrpSpPr>
          <p:cNvPr id="71" name="组合 70">
            <a:extLst>
              <a:ext uri="{FF2B5EF4-FFF2-40B4-BE49-F238E27FC236}">
                <a16:creationId xmlns:a16="http://schemas.microsoft.com/office/drawing/2014/main" id="{992C0E69-C8EA-4BAC-A0E8-9B9284B58D29}"/>
              </a:ext>
            </a:extLst>
          </p:cNvPr>
          <p:cNvGrpSpPr/>
          <p:nvPr/>
        </p:nvGrpSpPr>
        <p:grpSpPr>
          <a:xfrm>
            <a:off x="6326516" y="4879102"/>
            <a:ext cx="1990485" cy="779943"/>
            <a:chOff x="2820457" y="4395520"/>
            <a:chExt cx="1990485" cy="779943"/>
          </a:xfrm>
        </p:grpSpPr>
        <p:sp>
          <p:nvSpPr>
            <p:cNvPr id="72" name="Rectangle 23">
              <a:extLst>
                <a:ext uri="{FF2B5EF4-FFF2-40B4-BE49-F238E27FC236}">
                  <a16:creationId xmlns:a16="http://schemas.microsoft.com/office/drawing/2014/main" id="{3CBEB7B0-8D6B-4A28-B35A-8C80449C42D4}"/>
                </a:ext>
              </a:extLst>
            </p:cNvPr>
            <p:cNvSpPr/>
            <p:nvPr/>
          </p:nvSpPr>
          <p:spPr>
            <a:xfrm>
              <a:off x="2820457" y="4682149"/>
              <a:ext cx="1990485" cy="777240"/>
            </a:xfrm>
            <a:prstGeom prst="rect">
              <a:avLst/>
            </a:prstGeom>
          </p:spPr>
          <p:txBody>
            <a:bodyPr wrap="square">
              <a:spAutoFit/>
            </a:bodyPr>
            <a:lstStyle/>
            <a:p>
              <a:pPr algn="ctr">
                <a:defRPr/>
              </a:pPr>
              <a:r>
                <a:rPr altLang="zh-CN" lang="en-US" noProof="1" sz="900">
                  <a:solidFill>
                    <a:schemeClr val="tx1">
                      <a:lumMod val="50000"/>
                      <a:lumOff val="50000"/>
                    </a:schemeClr>
                  </a:solidFill>
                  <a:latin charset="0" panose="020b0606030504020204" pitchFamily="34" typeface="Open Sans"/>
                  <a:ea charset="0" panose="020b0606030504020204" pitchFamily="34" typeface="Open Sans"/>
                  <a:cs charset="0" panose="020b0606030504020204" pitchFamily="34" typeface="Open Sans"/>
                </a:rPr>
                <a:t>Lorem ipsum dolor sit amet, consectetuer adipiscing elit, sed diam nonummy nibh euismod tincidunt ut laoreet dolore magna aliquam erat volutpat.</a:t>
              </a:r>
            </a:p>
          </p:txBody>
        </p:sp>
        <p:sp>
          <p:nvSpPr>
            <p:cNvPr id="73" name="文本框 72">
              <a:extLst>
                <a:ext uri="{FF2B5EF4-FFF2-40B4-BE49-F238E27FC236}">
                  <a16:creationId xmlns:a16="http://schemas.microsoft.com/office/drawing/2014/main" id="{5EC348A4-7073-478C-AAA5-3E0AA50BE707}"/>
                </a:ext>
              </a:extLst>
            </p:cNvPr>
            <p:cNvSpPr txBox="1"/>
            <p:nvPr/>
          </p:nvSpPr>
          <p:spPr>
            <a:xfrm>
              <a:off x="2866965" y="4395520"/>
              <a:ext cx="1897471" cy="335280"/>
            </a:xfrm>
            <a:prstGeom prst="rect">
              <a:avLst/>
            </a:prstGeom>
            <a:noFill/>
          </p:spPr>
          <p:txBody>
            <a:bodyPr rtlCol="0" wrap="square">
              <a:spAutoFit/>
            </a:bodyPr>
            <a:lstStyle/>
            <a:p>
              <a:pPr algn="ctr"/>
              <a:r>
                <a:rPr altLang="zh-CN" b="1" lang="en-US" sz="1600">
                  <a:solidFill>
                    <a:schemeClr val="tx1">
                      <a:lumMod val="85000"/>
                      <a:lumOff val="15000"/>
                    </a:schemeClr>
                  </a:solidFill>
                  <a:latin charset="0" panose="020b0606030504020204" pitchFamily="34" typeface="Open Sans"/>
                  <a:ea charset="0" panose="020b0606030504020204" pitchFamily="34" typeface="Open Sans"/>
                  <a:cs charset="0" panose="020b0606030504020204" pitchFamily="34" typeface="Open Sans"/>
                </a:rPr>
                <a:t>TITLE HERE</a:t>
              </a:r>
            </a:p>
          </p:txBody>
        </p:sp>
      </p:grpSp>
      <p:grpSp>
        <p:nvGrpSpPr>
          <p:cNvPr id="74" name="组合 73">
            <a:extLst>
              <a:ext uri="{FF2B5EF4-FFF2-40B4-BE49-F238E27FC236}">
                <a16:creationId xmlns:a16="http://schemas.microsoft.com/office/drawing/2014/main" id="{4054893B-DDAA-4D05-9D0F-C9DB537932EC}"/>
              </a:ext>
            </a:extLst>
          </p:cNvPr>
          <p:cNvGrpSpPr/>
          <p:nvPr/>
        </p:nvGrpSpPr>
        <p:grpSpPr>
          <a:xfrm>
            <a:off x="8514362" y="4879102"/>
            <a:ext cx="1990485" cy="779943"/>
            <a:chOff x="2820457" y="4395520"/>
            <a:chExt cx="1990485" cy="779943"/>
          </a:xfrm>
        </p:grpSpPr>
        <p:sp>
          <p:nvSpPr>
            <p:cNvPr id="75" name="Rectangle 23">
              <a:extLst>
                <a:ext uri="{FF2B5EF4-FFF2-40B4-BE49-F238E27FC236}">
                  <a16:creationId xmlns:a16="http://schemas.microsoft.com/office/drawing/2014/main" id="{0705444A-0110-4D2E-A5F0-28DE72A29BBF}"/>
                </a:ext>
              </a:extLst>
            </p:cNvPr>
            <p:cNvSpPr/>
            <p:nvPr/>
          </p:nvSpPr>
          <p:spPr>
            <a:xfrm>
              <a:off x="2820457" y="4682149"/>
              <a:ext cx="1990485" cy="777240"/>
            </a:xfrm>
            <a:prstGeom prst="rect">
              <a:avLst/>
            </a:prstGeom>
          </p:spPr>
          <p:txBody>
            <a:bodyPr wrap="square">
              <a:spAutoFit/>
            </a:bodyPr>
            <a:lstStyle/>
            <a:p>
              <a:pPr algn="ctr">
                <a:defRPr/>
              </a:pPr>
              <a:r>
                <a:rPr altLang="zh-CN" lang="en-US" noProof="1" sz="900">
                  <a:solidFill>
                    <a:schemeClr val="tx1">
                      <a:lumMod val="50000"/>
                      <a:lumOff val="50000"/>
                    </a:schemeClr>
                  </a:solidFill>
                  <a:latin charset="0" panose="020b0606030504020204" pitchFamily="34" typeface="Open Sans"/>
                  <a:ea charset="0" panose="020b0606030504020204" pitchFamily="34" typeface="Open Sans"/>
                  <a:cs charset="0" panose="020b0606030504020204" pitchFamily="34" typeface="Open Sans"/>
                </a:rPr>
                <a:t>Lorem ipsum dolor sit amet, consectetuer adipiscing elit, sed diam nonummy nibh euismod tincidunt ut laoreet dolore magna aliquam erat volutpat.</a:t>
              </a:r>
            </a:p>
          </p:txBody>
        </p:sp>
        <p:sp>
          <p:nvSpPr>
            <p:cNvPr id="76" name="文本框 75">
              <a:extLst>
                <a:ext uri="{FF2B5EF4-FFF2-40B4-BE49-F238E27FC236}">
                  <a16:creationId xmlns:a16="http://schemas.microsoft.com/office/drawing/2014/main" id="{2BC9F740-3DCB-4063-B1A6-FD1F81EE0F4D}"/>
                </a:ext>
              </a:extLst>
            </p:cNvPr>
            <p:cNvSpPr txBox="1"/>
            <p:nvPr/>
          </p:nvSpPr>
          <p:spPr>
            <a:xfrm>
              <a:off x="2866965" y="4395520"/>
              <a:ext cx="1897471" cy="335280"/>
            </a:xfrm>
            <a:prstGeom prst="rect">
              <a:avLst/>
            </a:prstGeom>
            <a:noFill/>
          </p:spPr>
          <p:txBody>
            <a:bodyPr rtlCol="0" wrap="square">
              <a:spAutoFit/>
            </a:bodyPr>
            <a:lstStyle/>
            <a:p>
              <a:pPr algn="ctr"/>
              <a:r>
                <a:rPr altLang="zh-CN" b="1" lang="en-US" sz="1600">
                  <a:solidFill>
                    <a:schemeClr val="tx1">
                      <a:lumMod val="85000"/>
                      <a:lumOff val="15000"/>
                    </a:schemeClr>
                  </a:solidFill>
                  <a:latin charset="0" panose="020b0606030504020204" pitchFamily="34" typeface="Open Sans"/>
                  <a:ea charset="0" panose="020b0606030504020204" pitchFamily="34" typeface="Open Sans"/>
                  <a:cs charset="0" panose="020b0606030504020204" pitchFamily="34" typeface="Open Sans"/>
                </a:rPr>
                <a:t>TITLE HERE</a:t>
              </a:r>
            </a:p>
          </p:txBody>
        </p:sp>
      </p:grpSp>
    </p:spTree>
    <p:extLst>
      <p:ext uri="{BB962C8B-B14F-4D97-AF65-F5344CB8AC3E}">
        <p14:creationId val="447332899"/>
      </p:ext>
    </p:extLst>
  </p:cSld>
  <p:clrMapOvr>
    <a:masterClrMapping/>
  </p:clrMapOvr>
  <mc:AlternateContent>
    <mc:Choice Requires="p14">
      <p:transition p14:dur="2000" spd="slow">
        <p:push dir="u"/>
      </p:transition>
    </mc:Choice>
    <mc:Fallback>
      <p:transition spd="slow">
        <p:push dir="u"/>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grpId="0" id="5" nodeType="withEffect" presetClass="entr" presetID="2" presetSubtype="8">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additive="base">
                                        <p:cTn dur="1500" fill="hold" id="7"/>
                                        <p:tgtEl>
                                          <p:spTgt spid="2"/>
                                        </p:tgtEl>
                                        <p:attrNameLst>
                                          <p:attrName>ppt_x</p:attrName>
                                        </p:attrNameLst>
                                      </p:cBhvr>
                                      <p:tavLst>
                                        <p:tav tm="0">
                                          <p:val>
                                            <p:strVal val="0-#ppt_w/2"/>
                                          </p:val>
                                        </p:tav>
                                        <p:tav tm="100000">
                                          <p:val>
                                            <p:strVal val="#ppt_x"/>
                                          </p:val>
                                        </p:tav>
                                      </p:tavLst>
                                    </p:anim>
                                    <p:anim calcmode="lin" valueType="num">
                                      <p:cBhvr additive="base">
                                        <p:cTn dur="1500" fill="hold" id="8"/>
                                        <p:tgtEl>
                                          <p:spTgt spid="2"/>
                                        </p:tgtEl>
                                        <p:attrNameLst>
                                          <p:attrName>ppt_y</p:attrName>
                                        </p:attrNameLst>
                                      </p:cBhvr>
                                      <p:tavLst>
                                        <p:tav tm="0">
                                          <p:val>
                                            <p:strVal val="#ppt_y"/>
                                          </p:val>
                                        </p:tav>
                                        <p:tav tm="100000">
                                          <p:val>
                                            <p:strVal val="#ppt_y"/>
                                          </p:val>
                                        </p:tav>
                                      </p:tavLst>
                                    </p:anim>
                                  </p:childTnLst>
                                </p:cTn>
                              </p:par>
                              <p:par>
                                <p:cTn decel="100000" fill="hold" grpId="0" id="9" nodeType="withEffect" presetClass="entr" presetID="2" presetSubtype="8">
                                  <p:stCondLst>
                                    <p:cond delay="0"/>
                                  </p:stCondLst>
                                  <p:childTnLst>
                                    <p:set>
                                      <p:cBhvr>
                                        <p:cTn dur="1" fill="hold" id="10">
                                          <p:stCondLst>
                                            <p:cond delay="0"/>
                                          </p:stCondLst>
                                        </p:cTn>
                                        <p:tgtEl>
                                          <p:spTgt spid="3"/>
                                        </p:tgtEl>
                                        <p:attrNameLst>
                                          <p:attrName>style.visibility</p:attrName>
                                        </p:attrNameLst>
                                      </p:cBhvr>
                                      <p:to>
                                        <p:strVal val="visible"/>
                                      </p:to>
                                    </p:set>
                                    <p:anim calcmode="lin" valueType="num">
                                      <p:cBhvr additive="base">
                                        <p:cTn dur="1500" fill="hold" id="11"/>
                                        <p:tgtEl>
                                          <p:spTgt spid="3"/>
                                        </p:tgtEl>
                                        <p:attrNameLst>
                                          <p:attrName>ppt_x</p:attrName>
                                        </p:attrNameLst>
                                      </p:cBhvr>
                                      <p:tavLst>
                                        <p:tav tm="0">
                                          <p:val>
                                            <p:strVal val="0-#ppt_w/2"/>
                                          </p:val>
                                        </p:tav>
                                        <p:tav tm="100000">
                                          <p:val>
                                            <p:strVal val="#ppt_x"/>
                                          </p:val>
                                        </p:tav>
                                      </p:tavLst>
                                    </p:anim>
                                    <p:anim calcmode="lin" valueType="num">
                                      <p:cBhvr additive="base">
                                        <p:cTn dur="1500" fill="hold" id="12"/>
                                        <p:tgtEl>
                                          <p:spTgt spid="3"/>
                                        </p:tgtEl>
                                        <p:attrNameLst>
                                          <p:attrName>ppt_y</p:attrName>
                                        </p:attrNameLst>
                                      </p:cBhvr>
                                      <p:tavLst>
                                        <p:tav tm="0">
                                          <p:val>
                                            <p:strVal val="#ppt_y"/>
                                          </p:val>
                                        </p:tav>
                                        <p:tav tm="100000">
                                          <p:val>
                                            <p:strVal val="#ppt_y"/>
                                          </p:val>
                                        </p:tav>
                                      </p:tavLst>
                                    </p:anim>
                                  </p:childTnLst>
                                </p:cTn>
                              </p:par>
                            </p:childTnLst>
                          </p:cTn>
                        </p:par>
                        <p:par>
                          <p:cTn fill="hold" id="13" nodeType="afterGroup">
                            <p:stCondLst>
                              <p:cond delay="1500"/>
                            </p:stCondLst>
                            <p:childTnLst>
                              <p:par>
                                <p:cTn fill="hold" grpId="0" id="14" nodeType="afterEffect" presetClass="entr" presetID="2" presetSubtype="1">
                                  <p:stCondLst>
                                    <p:cond delay="0"/>
                                  </p:stCondLst>
                                  <p:childTnLst>
                                    <p:set>
                                      <p:cBhvr>
                                        <p:cTn dur="1" fill="hold" id="15">
                                          <p:stCondLst>
                                            <p:cond delay="0"/>
                                          </p:stCondLst>
                                        </p:cTn>
                                        <p:tgtEl>
                                          <p:spTgt spid="29"/>
                                        </p:tgtEl>
                                        <p:attrNameLst>
                                          <p:attrName>style.visibility</p:attrName>
                                        </p:attrNameLst>
                                      </p:cBhvr>
                                      <p:to>
                                        <p:strVal val="visible"/>
                                      </p:to>
                                    </p:set>
                                    <p:anim calcmode="lin" valueType="num">
                                      <p:cBhvr additive="base">
                                        <p:cTn dur="800" fill="hold" id="16"/>
                                        <p:tgtEl>
                                          <p:spTgt spid="29"/>
                                        </p:tgtEl>
                                        <p:attrNameLst>
                                          <p:attrName>ppt_x</p:attrName>
                                        </p:attrNameLst>
                                      </p:cBhvr>
                                      <p:tavLst>
                                        <p:tav tm="0">
                                          <p:val>
                                            <p:strVal val="#ppt_x"/>
                                          </p:val>
                                        </p:tav>
                                        <p:tav tm="100000">
                                          <p:val>
                                            <p:strVal val="#ppt_x"/>
                                          </p:val>
                                        </p:tav>
                                      </p:tavLst>
                                    </p:anim>
                                    <p:anim calcmode="lin" valueType="num">
                                      <p:cBhvr additive="base">
                                        <p:cTn dur="800" fill="hold" id="17"/>
                                        <p:tgtEl>
                                          <p:spTgt spid="29"/>
                                        </p:tgtEl>
                                        <p:attrNameLst>
                                          <p:attrName>ppt_y</p:attrName>
                                        </p:attrNameLst>
                                      </p:cBhvr>
                                      <p:tavLst>
                                        <p:tav tm="0">
                                          <p:val>
                                            <p:strVal val="0-#ppt_h/2"/>
                                          </p:val>
                                        </p:tav>
                                        <p:tav tm="100000">
                                          <p:val>
                                            <p:strVal val="#ppt_y"/>
                                          </p:val>
                                        </p:tav>
                                      </p:tavLst>
                                    </p:anim>
                                  </p:childTnLst>
                                </p:cTn>
                              </p:par>
                              <p:par>
                                <p:cTn fill="hold" grpId="0" id="18" nodeType="withEffect" presetClass="entr" presetID="2" presetSubtype="1">
                                  <p:stCondLst>
                                    <p:cond delay="100"/>
                                  </p:stCondLst>
                                  <p:childTnLst>
                                    <p:set>
                                      <p:cBhvr>
                                        <p:cTn dur="1" fill="hold" id="19">
                                          <p:stCondLst>
                                            <p:cond delay="0"/>
                                          </p:stCondLst>
                                        </p:cTn>
                                        <p:tgtEl>
                                          <p:spTgt spid="31"/>
                                        </p:tgtEl>
                                        <p:attrNameLst>
                                          <p:attrName>style.visibility</p:attrName>
                                        </p:attrNameLst>
                                      </p:cBhvr>
                                      <p:to>
                                        <p:strVal val="visible"/>
                                      </p:to>
                                    </p:set>
                                    <p:anim calcmode="lin" valueType="num">
                                      <p:cBhvr additive="base">
                                        <p:cTn dur="800" fill="hold" id="20"/>
                                        <p:tgtEl>
                                          <p:spTgt spid="31"/>
                                        </p:tgtEl>
                                        <p:attrNameLst>
                                          <p:attrName>ppt_x</p:attrName>
                                        </p:attrNameLst>
                                      </p:cBhvr>
                                      <p:tavLst>
                                        <p:tav tm="0">
                                          <p:val>
                                            <p:strVal val="#ppt_x"/>
                                          </p:val>
                                        </p:tav>
                                        <p:tav tm="100000">
                                          <p:val>
                                            <p:strVal val="#ppt_x"/>
                                          </p:val>
                                        </p:tav>
                                      </p:tavLst>
                                    </p:anim>
                                    <p:anim calcmode="lin" valueType="num">
                                      <p:cBhvr additive="base">
                                        <p:cTn dur="800" fill="hold" id="21"/>
                                        <p:tgtEl>
                                          <p:spTgt spid="31"/>
                                        </p:tgtEl>
                                        <p:attrNameLst>
                                          <p:attrName>ppt_y</p:attrName>
                                        </p:attrNameLst>
                                      </p:cBhvr>
                                      <p:tavLst>
                                        <p:tav tm="0">
                                          <p:val>
                                            <p:strVal val="0-#ppt_h/2"/>
                                          </p:val>
                                        </p:tav>
                                        <p:tav tm="100000">
                                          <p:val>
                                            <p:strVal val="#ppt_y"/>
                                          </p:val>
                                        </p:tav>
                                      </p:tavLst>
                                    </p:anim>
                                  </p:childTnLst>
                                </p:cTn>
                              </p:par>
                              <p:par>
                                <p:cTn fill="hold" grpId="0" id="22" nodeType="withEffect" presetClass="entr" presetID="2" presetSubtype="1">
                                  <p:stCondLst>
                                    <p:cond delay="200"/>
                                  </p:stCondLst>
                                  <p:childTnLst>
                                    <p:set>
                                      <p:cBhvr>
                                        <p:cTn dur="1" fill="hold" id="23">
                                          <p:stCondLst>
                                            <p:cond delay="0"/>
                                          </p:stCondLst>
                                        </p:cTn>
                                        <p:tgtEl>
                                          <p:spTgt spid="33"/>
                                        </p:tgtEl>
                                        <p:attrNameLst>
                                          <p:attrName>style.visibility</p:attrName>
                                        </p:attrNameLst>
                                      </p:cBhvr>
                                      <p:to>
                                        <p:strVal val="visible"/>
                                      </p:to>
                                    </p:set>
                                    <p:anim calcmode="lin" valueType="num">
                                      <p:cBhvr additive="base">
                                        <p:cTn dur="800" fill="hold" id="24"/>
                                        <p:tgtEl>
                                          <p:spTgt spid="33"/>
                                        </p:tgtEl>
                                        <p:attrNameLst>
                                          <p:attrName>ppt_x</p:attrName>
                                        </p:attrNameLst>
                                      </p:cBhvr>
                                      <p:tavLst>
                                        <p:tav tm="0">
                                          <p:val>
                                            <p:strVal val="#ppt_x"/>
                                          </p:val>
                                        </p:tav>
                                        <p:tav tm="100000">
                                          <p:val>
                                            <p:strVal val="#ppt_x"/>
                                          </p:val>
                                        </p:tav>
                                      </p:tavLst>
                                    </p:anim>
                                    <p:anim calcmode="lin" valueType="num">
                                      <p:cBhvr additive="base">
                                        <p:cTn dur="800" fill="hold" id="25"/>
                                        <p:tgtEl>
                                          <p:spTgt spid="33"/>
                                        </p:tgtEl>
                                        <p:attrNameLst>
                                          <p:attrName>ppt_y</p:attrName>
                                        </p:attrNameLst>
                                      </p:cBhvr>
                                      <p:tavLst>
                                        <p:tav tm="0">
                                          <p:val>
                                            <p:strVal val="0-#ppt_h/2"/>
                                          </p:val>
                                        </p:tav>
                                        <p:tav tm="100000">
                                          <p:val>
                                            <p:strVal val="#ppt_y"/>
                                          </p:val>
                                        </p:tav>
                                      </p:tavLst>
                                    </p:anim>
                                  </p:childTnLst>
                                </p:cTn>
                              </p:par>
                              <p:par>
                                <p:cTn fill="hold" grpId="0" id="26" nodeType="withEffect" presetClass="entr" presetID="2" presetSubtype="1">
                                  <p:stCondLst>
                                    <p:cond delay="300"/>
                                  </p:stCondLst>
                                  <p:childTnLst>
                                    <p:set>
                                      <p:cBhvr>
                                        <p:cTn dur="1" fill="hold" id="27">
                                          <p:stCondLst>
                                            <p:cond delay="0"/>
                                          </p:stCondLst>
                                        </p:cTn>
                                        <p:tgtEl>
                                          <p:spTgt spid="35"/>
                                        </p:tgtEl>
                                        <p:attrNameLst>
                                          <p:attrName>style.visibility</p:attrName>
                                        </p:attrNameLst>
                                      </p:cBhvr>
                                      <p:to>
                                        <p:strVal val="visible"/>
                                      </p:to>
                                    </p:set>
                                    <p:anim calcmode="lin" valueType="num">
                                      <p:cBhvr additive="base">
                                        <p:cTn dur="800" fill="hold" id="28"/>
                                        <p:tgtEl>
                                          <p:spTgt spid="35"/>
                                        </p:tgtEl>
                                        <p:attrNameLst>
                                          <p:attrName>ppt_x</p:attrName>
                                        </p:attrNameLst>
                                      </p:cBhvr>
                                      <p:tavLst>
                                        <p:tav tm="0">
                                          <p:val>
                                            <p:strVal val="#ppt_x"/>
                                          </p:val>
                                        </p:tav>
                                        <p:tav tm="100000">
                                          <p:val>
                                            <p:strVal val="#ppt_x"/>
                                          </p:val>
                                        </p:tav>
                                      </p:tavLst>
                                    </p:anim>
                                    <p:anim calcmode="lin" valueType="num">
                                      <p:cBhvr additive="base">
                                        <p:cTn dur="800" fill="hold" id="29"/>
                                        <p:tgtEl>
                                          <p:spTgt spid="35"/>
                                        </p:tgtEl>
                                        <p:attrNameLst>
                                          <p:attrName>ppt_y</p:attrName>
                                        </p:attrNameLst>
                                      </p:cBhvr>
                                      <p:tavLst>
                                        <p:tav tm="0">
                                          <p:val>
                                            <p:strVal val="0-#ppt_h/2"/>
                                          </p:val>
                                        </p:tav>
                                        <p:tav tm="100000">
                                          <p:val>
                                            <p:strVal val="#ppt_y"/>
                                          </p:val>
                                        </p:tav>
                                      </p:tavLst>
                                    </p:anim>
                                  </p:childTnLst>
                                </p:cTn>
                              </p:par>
                              <p:par>
                                <p:cTn fill="hold" grpId="0" id="30" nodeType="withEffect" presetClass="entr" presetID="22" presetSubtype="8">
                                  <p:stCondLst>
                                    <p:cond delay="800"/>
                                  </p:stCondLst>
                                  <p:childTnLst>
                                    <p:set>
                                      <p:cBhvr>
                                        <p:cTn dur="1" fill="hold" id="31">
                                          <p:stCondLst>
                                            <p:cond delay="0"/>
                                          </p:stCondLst>
                                        </p:cTn>
                                        <p:tgtEl>
                                          <p:spTgt spid="30"/>
                                        </p:tgtEl>
                                        <p:attrNameLst>
                                          <p:attrName>style.visibility</p:attrName>
                                        </p:attrNameLst>
                                      </p:cBhvr>
                                      <p:to>
                                        <p:strVal val="visible"/>
                                      </p:to>
                                    </p:set>
                                    <p:animEffect filter="wipe(left)" transition="in">
                                      <p:cBhvr>
                                        <p:cTn dur="200" id="32"/>
                                        <p:tgtEl>
                                          <p:spTgt spid="30"/>
                                        </p:tgtEl>
                                      </p:cBhvr>
                                    </p:animEffect>
                                  </p:childTnLst>
                                </p:cTn>
                              </p:par>
                              <p:par>
                                <p:cTn fill="hold" grpId="0" id="33" nodeType="withEffect" presetClass="entr" presetID="22" presetSubtype="8">
                                  <p:stCondLst>
                                    <p:cond delay="1000"/>
                                  </p:stCondLst>
                                  <p:childTnLst>
                                    <p:set>
                                      <p:cBhvr>
                                        <p:cTn dur="1" fill="hold" id="34">
                                          <p:stCondLst>
                                            <p:cond delay="0"/>
                                          </p:stCondLst>
                                        </p:cTn>
                                        <p:tgtEl>
                                          <p:spTgt spid="32"/>
                                        </p:tgtEl>
                                        <p:attrNameLst>
                                          <p:attrName>style.visibility</p:attrName>
                                        </p:attrNameLst>
                                      </p:cBhvr>
                                      <p:to>
                                        <p:strVal val="visible"/>
                                      </p:to>
                                    </p:set>
                                    <p:animEffect filter="wipe(left)" transition="in">
                                      <p:cBhvr>
                                        <p:cTn dur="200" id="35"/>
                                        <p:tgtEl>
                                          <p:spTgt spid="32"/>
                                        </p:tgtEl>
                                      </p:cBhvr>
                                    </p:animEffect>
                                  </p:childTnLst>
                                </p:cTn>
                              </p:par>
                              <p:par>
                                <p:cTn fill="hold" grpId="0" id="36" nodeType="withEffect" presetClass="entr" presetID="22" presetSubtype="8">
                                  <p:stCondLst>
                                    <p:cond delay="1200"/>
                                  </p:stCondLst>
                                  <p:childTnLst>
                                    <p:set>
                                      <p:cBhvr>
                                        <p:cTn dur="1" fill="hold" id="37">
                                          <p:stCondLst>
                                            <p:cond delay="0"/>
                                          </p:stCondLst>
                                        </p:cTn>
                                        <p:tgtEl>
                                          <p:spTgt spid="34"/>
                                        </p:tgtEl>
                                        <p:attrNameLst>
                                          <p:attrName>style.visibility</p:attrName>
                                        </p:attrNameLst>
                                      </p:cBhvr>
                                      <p:to>
                                        <p:strVal val="visible"/>
                                      </p:to>
                                    </p:set>
                                    <p:animEffect filter="wipe(left)" transition="in">
                                      <p:cBhvr>
                                        <p:cTn dur="200" id="38"/>
                                        <p:tgtEl>
                                          <p:spTgt spid="34"/>
                                        </p:tgtEl>
                                      </p:cBhvr>
                                    </p:animEffect>
                                  </p:childTnLst>
                                </p:cTn>
                              </p:par>
                              <p:par>
                                <p:cTn fill="hold" grpId="0" id="39" nodeType="withEffect" presetClass="entr" presetID="22" presetSubtype="8">
                                  <p:stCondLst>
                                    <p:cond delay="1400"/>
                                  </p:stCondLst>
                                  <p:childTnLst>
                                    <p:set>
                                      <p:cBhvr>
                                        <p:cTn dur="1" fill="hold" id="40">
                                          <p:stCondLst>
                                            <p:cond delay="0"/>
                                          </p:stCondLst>
                                        </p:cTn>
                                        <p:tgtEl>
                                          <p:spTgt spid="36"/>
                                        </p:tgtEl>
                                        <p:attrNameLst>
                                          <p:attrName>style.visibility</p:attrName>
                                        </p:attrNameLst>
                                      </p:cBhvr>
                                      <p:to>
                                        <p:strVal val="visible"/>
                                      </p:to>
                                    </p:set>
                                    <p:animEffect filter="wipe(left)" transition="in">
                                      <p:cBhvr>
                                        <p:cTn dur="200" id="41"/>
                                        <p:tgtEl>
                                          <p:spTgt spid="36"/>
                                        </p:tgtEl>
                                      </p:cBhvr>
                                    </p:animEffect>
                                  </p:childTnLst>
                                </p:cTn>
                              </p:par>
                            </p:childTnLst>
                          </p:cTn>
                        </p:par>
                        <p:par>
                          <p:cTn fill="hold" id="42" nodeType="afterGroup">
                            <p:stCondLst>
                              <p:cond delay="3100"/>
                            </p:stCondLst>
                            <p:childTnLst>
                              <p:par>
                                <p:cTn fill="hold" grpId="0" id="43" nodeType="afterEffect" presetClass="entr" presetID="53" presetSubtype="0">
                                  <p:stCondLst>
                                    <p:cond delay="0"/>
                                  </p:stCondLst>
                                  <p:childTnLst>
                                    <p:set>
                                      <p:cBhvr>
                                        <p:cTn dur="1" fill="hold" id="44">
                                          <p:stCondLst>
                                            <p:cond delay="0"/>
                                          </p:stCondLst>
                                        </p:cTn>
                                        <p:tgtEl>
                                          <p:spTgt spid="40"/>
                                        </p:tgtEl>
                                        <p:attrNameLst>
                                          <p:attrName>style.visibility</p:attrName>
                                        </p:attrNameLst>
                                      </p:cBhvr>
                                      <p:to>
                                        <p:strVal val="visible"/>
                                      </p:to>
                                    </p:set>
                                    <p:anim calcmode="lin" valueType="num">
                                      <p:cBhvr>
                                        <p:cTn dur="200" fill="hold" id="45"/>
                                        <p:tgtEl>
                                          <p:spTgt spid="40"/>
                                        </p:tgtEl>
                                        <p:attrNameLst>
                                          <p:attrName>ppt_w</p:attrName>
                                        </p:attrNameLst>
                                      </p:cBhvr>
                                      <p:tavLst>
                                        <p:tav tm="0">
                                          <p:val>
                                            <p:fltVal val="0"/>
                                          </p:val>
                                        </p:tav>
                                        <p:tav tm="100000">
                                          <p:val>
                                            <p:strVal val="#ppt_w"/>
                                          </p:val>
                                        </p:tav>
                                      </p:tavLst>
                                    </p:anim>
                                    <p:anim calcmode="lin" valueType="num">
                                      <p:cBhvr>
                                        <p:cTn dur="200" fill="hold" id="46"/>
                                        <p:tgtEl>
                                          <p:spTgt spid="40"/>
                                        </p:tgtEl>
                                        <p:attrNameLst>
                                          <p:attrName>ppt_h</p:attrName>
                                        </p:attrNameLst>
                                      </p:cBhvr>
                                      <p:tavLst>
                                        <p:tav tm="0">
                                          <p:val>
                                            <p:fltVal val="0"/>
                                          </p:val>
                                        </p:tav>
                                        <p:tav tm="100000">
                                          <p:val>
                                            <p:strVal val="#ppt_h"/>
                                          </p:val>
                                        </p:tav>
                                      </p:tavLst>
                                    </p:anim>
                                    <p:animEffect filter="fade" transition="in">
                                      <p:cBhvr>
                                        <p:cTn dur="200" id="47"/>
                                        <p:tgtEl>
                                          <p:spTgt spid="40"/>
                                        </p:tgtEl>
                                      </p:cBhvr>
                                    </p:animEffect>
                                  </p:childTnLst>
                                </p:cTn>
                              </p:par>
                            </p:childTnLst>
                          </p:cTn>
                        </p:par>
                        <p:par>
                          <p:cTn fill="hold" id="48" nodeType="afterGroup">
                            <p:stCondLst>
                              <p:cond delay="3300"/>
                            </p:stCondLst>
                            <p:childTnLst>
                              <p:par>
                                <p:cTn fill="hold" grpId="0" id="49" nodeType="afterEffect" presetClass="entr" presetID="53" presetSubtype="0">
                                  <p:stCondLst>
                                    <p:cond delay="0"/>
                                  </p:stCondLst>
                                  <p:childTnLst>
                                    <p:set>
                                      <p:cBhvr>
                                        <p:cTn dur="1" fill="hold" id="50">
                                          <p:stCondLst>
                                            <p:cond delay="0"/>
                                          </p:stCondLst>
                                        </p:cTn>
                                        <p:tgtEl>
                                          <p:spTgt spid="37"/>
                                        </p:tgtEl>
                                        <p:attrNameLst>
                                          <p:attrName>style.visibility</p:attrName>
                                        </p:attrNameLst>
                                      </p:cBhvr>
                                      <p:to>
                                        <p:strVal val="visible"/>
                                      </p:to>
                                    </p:set>
                                    <p:anim calcmode="lin" valueType="num">
                                      <p:cBhvr>
                                        <p:cTn dur="200" fill="hold" id="51"/>
                                        <p:tgtEl>
                                          <p:spTgt spid="37"/>
                                        </p:tgtEl>
                                        <p:attrNameLst>
                                          <p:attrName>ppt_w</p:attrName>
                                        </p:attrNameLst>
                                      </p:cBhvr>
                                      <p:tavLst>
                                        <p:tav tm="0">
                                          <p:val>
                                            <p:fltVal val="0"/>
                                          </p:val>
                                        </p:tav>
                                        <p:tav tm="100000">
                                          <p:val>
                                            <p:strVal val="#ppt_w"/>
                                          </p:val>
                                        </p:tav>
                                      </p:tavLst>
                                    </p:anim>
                                    <p:anim calcmode="lin" valueType="num">
                                      <p:cBhvr>
                                        <p:cTn dur="200" fill="hold" id="52"/>
                                        <p:tgtEl>
                                          <p:spTgt spid="37"/>
                                        </p:tgtEl>
                                        <p:attrNameLst>
                                          <p:attrName>ppt_h</p:attrName>
                                        </p:attrNameLst>
                                      </p:cBhvr>
                                      <p:tavLst>
                                        <p:tav tm="0">
                                          <p:val>
                                            <p:fltVal val="0"/>
                                          </p:val>
                                        </p:tav>
                                        <p:tav tm="100000">
                                          <p:val>
                                            <p:strVal val="#ppt_h"/>
                                          </p:val>
                                        </p:tav>
                                      </p:tavLst>
                                    </p:anim>
                                    <p:animEffect filter="fade" transition="in">
                                      <p:cBhvr>
                                        <p:cTn dur="200" id="53"/>
                                        <p:tgtEl>
                                          <p:spTgt spid="37"/>
                                        </p:tgtEl>
                                      </p:cBhvr>
                                    </p:animEffect>
                                  </p:childTnLst>
                                </p:cTn>
                              </p:par>
                            </p:childTnLst>
                          </p:cTn>
                        </p:par>
                        <p:par>
                          <p:cTn fill="hold" id="54" nodeType="afterGroup">
                            <p:stCondLst>
                              <p:cond delay="3500"/>
                            </p:stCondLst>
                            <p:childTnLst>
                              <p:par>
                                <p:cTn fill="hold" grpId="0" id="55" nodeType="afterEffect" presetClass="entr" presetID="53" presetSubtype="0">
                                  <p:stCondLst>
                                    <p:cond delay="0"/>
                                  </p:stCondLst>
                                  <p:childTnLst>
                                    <p:set>
                                      <p:cBhvr>
                                        <p:cTn dur="1" fill="hold" id="56">
                                          <p:stCondLst>
                                            <p:cond delay="0"/>
                                          </p:stCondLst>
                                        </p:cTn>
                                        <p:tgtEl>
                                          <p:spTgt spid="38"/>
                                        </p:tgtEl>
                                        <p:attrNameLst>
                                          <p:attrName>style.visibility</p:attrName>
                                        </p:attrNameLst>
                                      </p:cBhvr>
                                      <p:to>
                                        <p:strVal val="visible"/>
                                      </p:to>
                                    </p:set>
                                    <p:anim calcmode="lin" valueType="num">
                                      <p:cBhvr>
                                        <p:cTn dur="200" fill="hold" id="57"/>
                                        <p:tgtEl>
                                          <p:spTgt spid="38"/>
                                        </p:tgtEl>
                                        <p:attrNameLst>
                                          <p:attrName>ppt_w</p:attrName>
                                        </p:attrNameLst>
                                      </p:cBhvr>
                                      <p:tavLst>
                                        <p:tav tm="0">
                                          <p:val>
                                            <p:fltVal val="0"/>
                                          </p:val>
                                        </p:tav>
                                        <p:tav tm="100000">
                                          <p:val>
                                            <p:strVal val="#ppt_w"/>
                                          </p:val>
                                        </p:tav>
                                      </p:tavLst>
                                    </p:anim>
                                    <p:anim calcmode="lin" valueType="num">
                                      <p:cBhvr>
                                        <p:cTn dur="200" fill="hold" id="58"/>
                                        <p:tgtEl>
                                          <p:spTgt spid="38"/>
                                        </p:tgtEl>
                                        <p:attrNameLst>
                                          <p:attrName>ppt_h</p:attrName>
                                        </p:attrNameLst>
                                      </p:cBhvr>
                                      <p:tavLst>
                                        <p:tav tm="0">
                                          <p:val>
                                            <p:fltVal val="0"/>
                                          </p:val>
                                        </p:tav>
                                        <p:tav tm="100000">
                                          <p:val>
                                            <p:strVal val="#ppt_h"/>
                                          </p:val>
                                        </p:tav>
                                      </p:tavLst>
                                    </p:anim>
                                    <p:animEffect filter="fade" transition="in">
                                      <p:cBhvr>
                                        <p:cTn dur="200" id="59"/>
                                        <p:tgtEl>
                                          <p:spTgt spid="38"/>
                                        </p:tgtEl>
                                      </p:cBhvr>
                                    </p:animEffect>
                                  </p:childTnLst>
                                </p:cTn>
                              </p:par>
                            </p:childTnLst>
                          </p:cTn>
                        </p:par>
                        <p:par>
                          <p:cTn fill="hold" id="60" nodeType="afterGroup">
                            <p:stCondLst>
                              <p:cond delay="3700"/>
                            </p:stCondLst>
                            <p:childTnLst>
                              <p:par>
                                <p:cTn fill="hold" grpId="0" id="61" nodeType="afterEffect" presetClass="entr" presetID="53" presetSubtype="0">
                                  <p:stCondLst>
                                    <p:cond delay="0"/>
                                  </p:stCondLst>
                                  <p:childTnLst>
                                    <p:set>
                                      <p:cBhvr>
                                        <p:cTn dur="1" fill="hold" id="62">
                                          <p:stCondLst>
                                            <p:cond delay="0"/>
                                          </p:stCondLst>
                                        </p:cTn>
                                        <p:tgtEl>
                                          <p:spTgt spid="39"/>
                                        </p:tgtEl>
                                        <p:attrNameLst>
                                          <p:attrName>style.visibility</p:attrName>
                                        </p:attrNameLst>
                                      </p:cBhvr>
                                      <p:to>
                                        <p:strVal val="visible"/>
                                      </p:to>
                                    </p:set>
                                    <p:anim calcmode="lin" valueType="num">
                                      <p:cBhvr>
                                        <p:cTn dur="200" fill="hold" id="63"/>
                                        <p:tgtEl>
                                          <p:spTgt spid="39"/>
                                        </p:tgtEl>
                                        <p:attrNameLst>
                                          <p:attrName>ppt_w</p:attrName>
                                        </p:attrNameLst>
                                      </p:cBhvr>
                                      <p:tavLst>
                                        <p:tav tm="0">
                                          <p:val>
                                            <p:fltVal val="0"/>
                                          </p:val>
                                        </p:tav>
                                        <p:tav tm="100000">
                                          <p:val>
                                            <p:strVal val="#ppt_w"/>
                                          </p:val>
                                        </p:tav>
                                      </p:tavLst>
                                    </p:anim>
                                    <p:anim calcmode="lin" valueType="num">
                                      <p:cBhvr>
                                        <p:cTn dur="200" fill="hold" id="64"/>
                                        <p:tgtEl>
                                          <p:spTgt spid="39"/>
                                        </p:tgtEl>
                                        <p:attrNameLst>
                                          <p:attrName>ppt_h</p:attrName>
                                        </p:attrNameLst>
                                      </p:cBhvr>
                                      <p:tavLst>
                                        <p:tav tm="0">
                                          <p:val>
                                            <p:fltVal val="0"/>
                                          </p:val>
                                        </p:tav>
                                        <p:tav tm="100000">
                                          <p:val>
                                            <p:strVal val="#ppt_h"/>
                                          </p:val>
                                        </p:tav>
                                      </p:tavLst>
                                    </p:anim>
                                    <p:animEffect filter="fade" transition="in">
                                      <p:cBhvr>
                                        <p:cTn dur="200" id="65"/>
                                        <p:tgtEl>
                                          <p:spTgt spid="39"/>
                                        </p:tgtEl>
                                      </p:cBhvr>
                                    </p:animEffect>
                                  </p:childTnLst>
                                </p:cTn>
                              </p:par>
                            </p:childTnLst>
                          </p:cTn>
                        </p:par>
                        <p:par>
                          <p:cTn fill="hold" id="66" nodeType="afterGroup">
                            <p:stCondLst>
                              <p:cond delay="3900"/>
                            </p:stCondLst>
                            <p:childTnLst>
                              <p:par>
                                <p:cTn fill="hold" id="67" nodeType="afterEffect" presetClass="entr" presetID="42" presetSubtype="0">
                                  <p:stCondLst>
                                    <p:cond delay="0"/>
                                  </p:stCondLst>
                                  <p:childTnLst>
                                    <p:set>
                                      <p:cBhvr>
                                        <p:cTn dur="1" fill="hold" id="68">
                                          <p:stCondLst>
                                            <p:cond delay="0"/>
                                          </p:stCondLst>
                                        </p:cTn>
                                        <p:tgtEl>
                                          <p:spTgt spid="65"/>
                                        </p:tgtEl>
                                        <p:attrNameLst>
                                          <p:attrName>style.visibility</p:attrName>
                                        </p:attrNameLst>
                                      </p:cBhvr>
                                      <p:to>
                                        <p:strVal val="visible"/>
                                      </p:to>
                                    </p:set>
                                    <p:animEffect filter="fade" transition="in">
                                      <p:cBhvr>
                                        <p:cTn dur="1000" id="69"/>
                                        <p:tgtEl>
                                          <p:spTgt spid="65"/>
                                        </p:tgtEl>
                                      </p:cBhvr>
                                    </p:animEffect>
                                    <p:anim calcmode="lin" valueType="num">
                                      <p:cBhvr>
                                        <p:cTn dur="1000" fill="hold" id="70"/>
                                        <p:tgtEl>
                                          <p:spTgt spid="65"/>
                                        </p:tgtEl>
                                        <p:attrNameLst>
                                          <p:attrName>ppt_x</p:attrName>
                                        </p:attrNameLst>
                                      </p:cBhvr>
                                      <p:tavLst>
                                        <p:tav tm="0">
                                          <p:val>
                                            <p:strVal val="#ppt_x"/>
                                          </p:val>
                                        </p:tav>
                                        <p:tav tm="100000">
                                          <p:val>
                                            <p:strVal val="#ppt_x"/>
                                          </p:val>
                                        </p:tav>
                                      </p:tavLst>
                                    </p:anim>
                                    <p:anim calcmode="lin" valueType="num">
                                      <p:cBhvr>
                                        <p:cTn dur="1000" fill="hold" id="71"/>
                                        <p:tgtEl>
                                          <p:spTgt spid="65"/>
                                        </p:tgtEl>
                                        <p:attrNameLst>
                                          <p:attrName>ppt_y</p:attrName>
                                        </p:attrNameLst>
                                      </p:cBhvr>
                                      <p:tavLst>
                                        <p:tav tm="0">
                                          <p:val>
                                            <p:strVal val="#ppt_y+.1"/>
                                          </p:val>
                                        </p:tav>
                                        <p:tav tm="100000">
                                          <p:val>
                                            <p:strVal val="#ppt_y"/>
                                          </p:val>
                                        </p:tav>
                                      </p:tavLst>
                                    </p:anim>
                                  </p:childTnLst>
                                </p:cTn>
                              </p:par>
                            </p:childTnLst>
                          </p:cTn>
                        </p:par>
                        <p:par>
                          <p:cTn fill="hold" id="72" nodeType="afterGroup">
                            <p:stCondLst>
                              <p:cond delay="4900"/>
                            </p:stCondLst>
                            <p:childTnLst>
                              <p:par>
                                <p:cTn fill="hold" id="73" nodeType="afterEffect" presetClass="entr" presetID="42" presetSubtype="0">
                                  <p:stCondLst>
                                    <p:cond delay="0"/>
                                  </p:stCondLst>
                                  <p:childTnLst>
                                    <p:set>
                                      <p:cBhvr>
                                        <p:cTn dur="1" fill="hold" id="74">
                                          <p:stCondLst>
                                            <p:cond delay="0"/>
                                          </p:stCondLst>
                                        </p:cTn>
                                        <p:tgtEl>
                                          <p:spTgt spid="68"/>
                                        </p:tgtEl>
                                        <p:attrNameLst>
                                          <p:attrName>style.visibility</p:attrName>
                                        </p:attrNameLst>
                                      </p:cBhvr>
                                      <p:to>
                                        <p:strVal val="visible"/>
                                      </p:to>
                                    </p:set>
                                    <p:animEffect filter="fade" transition="in">
                                      <p:cBhvr>
                                        <p:cTn dur="1000" id="75"/>
                                        <p:tgtEl>
                                          <p:spTgt spid="68"/>
                                        </p:tgtEl>
                                      </p:cBhvr>
                                    </p:animEffect>
                                    <p:anim calcmode="lin" valueType="num">
                                      <p:cBhvr>
                                        <p:cTn dur="1000" fill="hold" id="76"/>
                                        <p:tgtEl>
                                          <p:spTgt spid="68"/>
                                        </p:tgtEl>
                                        <p:attrNameLst>
                                          <p:attrName>ppt_x</p:attrName>
                                        </p:attrNameLst>
                                      </p:cBhvr>
                                      <p:tavLst>
                                        <p:tav tm="0">
                                          <p:val>
                                            <p:strVal val="#ppt_x"/>
                                          </p:val>
                                        </p:tav>
                                        <p:tav tm="100000">
                                          <p:val>
                                            <p:strVal val="#ppt_x"/>
                                          </p:val>
                                        </p:tav>
                                      </p:tavLst>
                                    </p:anim>
                                    <p:anim calcmode="lin" valueType="num">
                                      <p:cBhvr>
                                        <p:cTn dur="1000" fill="hold" id="77"/>
                                        <p:tgtEl>
                                          <p:spTgt spid="68"/>
                                        </p:tgtEl>
                                        <p:attrNameLst>
                                          <p:attrName>ppt_y</p:attrName>
                                        </p:attrNameLst>
                                      </p:cBhvr>
                                      <p:tavLst>
                                        <p:tav tm="0">
                                          <p:val>
                                            <p:strVal val="#ppt_y+.1"/>
                                          </p:val>
                                        </p:tav>
                                        <p:tav tm="100000">
                                          <p:val>
                                            <p:strVal val="#ppt_y"/>
                                          </p:val>
                                        </p:tav>
                                      </p:tavLst>
                                    </p:anim>
                                  </p:childTnLst>
                                </p:cTn>
                              </p:par>
                            </p:childTnLst>
                          </p:cTn>
                        </p:par>
                        <p:par>
                          <p:cTn fill="hold" id="78" nodeType="afterGroup">
                            <p:stCondLst>
                              <p:cond delay="5900"/>
                            </p:stCondLst>
                            <p:childTnLst>
                              <p:par>
                                <p:cTn fill="hold" id="79" nodeType="afterEffect" presetClass="entr" presetID="42" presetSubtype="0">
                                  <p:stCondLst>
                                    <p:cond delay="0"/>
                                  </p:stCondLst>
                                  <p:childTnLst>
                                    <p:set>
                                      <p:cBhvr>
                                        <p:cTn dur="1" fill="hold" id="80">
                                          <p:stCondLst>
                                            <p:cond delay="0"/>
                                          </p:stCondLst>
                                        </p:cTn>
                                        <p:tgtEl>
                                          <p:spTgt spid="71"/>
                                        </p:tgtEl>
                                        <p:attrNameLst>
                                          <p:attrName>style.visibility</p:attrName>
                                        </p:attrNameLst>
                                      </p:cBhvr>
                                      <p:to>
                                        <p:strVal val="visible"/>
                                      </p:to>
                                    </p:set>
                                    <p:animEffect filter="fade" transition="in">
                                      <p:cBhvr>
                                        <p:cTn dur="1000" id="81"/>
                                        <p:tgtEl>
                                          <p:spTgt spid="71"/>
                                        </p:tgtEl>
                                      </p:cBhvr>
                                    </p:animEffect>
                                    <p:anim calcmode="lin" valueType="num">
                                      <p:cBhvr>
                                        <p:cTn dur="1000" fill="hold" id="82"/>
                                        <p:tgtEl>
                                          <p:spTgt spid="71"/>
                                        </p:tgtEl>
                                        <p:attrNameLst>
                                          <p:attrName>ppt_x</p:attrName>
                                        </p:attrNameLst>
                                      </p:cBhvr>
                                      <p:tavLst>
                                        <p:tav tm="0">
                                          <p:val>
                                            <p:strVal val="#ppt_x"/>
                                          </p:val>
                                        </p:tav>
                                        <p:tav tm="100000">
                                          <p:val>
                                            <p:strVal val="#ppt_x"/>
                                          </p:val>
                                        </p:tav>
                                      </p:tavLst>
                                    </p:anim>
                                    <p:anim calcmode="lin" valueType="num">
                                      <p:cBhvr>
                                        <p:cTn dur="1000" fill="hold" id="83"/>
                                        <p:tgtEl>
                                          <p:spTgt spid="71"/>
                                        </p:tgtEl>
                                        <p:attrNameLst>
                                          <p:attrName>ppt_y</p:attrName>
                                        </p:attrNameLst>
                                      </p:cBhvr>
                                      <p:tavLst>
                                        <p:tav tm="0">
                                          <p:val>
                                            <p:strVal val="#ppt_y+.1"/>
                                          </p:val>
                                        </p:tav>
                                        <p:tav tm="100000">
                                          <p:val>
                                            <p:strVal val="#ppt_y"/>
                                          </p:val>
                                        </p:tav>
                                      </p:tavLst>
                                    </p:anim>
                                  </p:childTnLst>
                                </p:cTn>
                              </p:par>
                            </p:childTnLst>
                          </p:cTn>
                        </p:par>
                        <p:par>
                          <p:cTn fill="hold" id="84" nodeType="afterGroup">
                            <p:stCondLst>
                              <p:cond delay="6900"/>
                            </p:stCondLst>
                            <p:childTnLst>
                              <p:par>
                                <p:cTn fill="hold" id="85" nodeType="afterEffect" presetClass="entr" presetID="42" presetSubtype="0">
                                  <p:stCondLst>
                                    <p:cond delay="0"/>
                                  </p:stCondLst>
                                  <p:childTnLst>
                                    <p:set>
                                      <p:cBhvr>
                                        <p:cTn dur="1" fill="hold" id="86">
                                          <p:stCondLst>
                                            <p:cond delay="0"/>
                                          </p:stCondLst>
                                        </p:cTn>
                                        <p:tgtEl>
                                          <p:spTgt spid="74"/>
                                        </p:tgtEl>
                                        <p:attrNameLst>
                                          <p:attrName>style.visibility</p:attrName>
                                        </p:attrNameLst>
                                      </p:cBhvr>
                                      <p:to>
                                        <p:strVal val="visible"/>
                                      </p:to>
                                    </p:set>
                                    <p:animEffect filter="fade" transition="in">
                                      <p:cBhvr>
                                        <p:cTn dur="1000" id="87"/>
                                        <p:tgtEl>
                                          <p:spTgt spid="74"/>
                                        </p:tgtEl>
                                      </p:cBhvr>
                                    </p:animEffect>
                                    <p:anim calcmode="lin" valueType="num">
                                      <p:cBhvr>
                                        <p:cTn dur="1000" fill="hold" id="88"/>
                                        <p:tgtEl>
                                          <p:spTgt spid="74"/>
                                        </p:tgtEl>
                                        <p:attrNameLst>
                                          <p:attrName>ppt_x</p:attrName>
                                        </p:attrNameLst>
                                      </p:cBhvr>
                                      <p:tavLst>
                                        <p:tav tm="0">
                                          <p:val>
                                            <p:strVal val="#ppt_x"/>
                                          </p:val>
                                        </p:tav>
                                        <p:tav tm="100000">
                                          <p:val>
                                            <p:strVal val="#ppt_x"/>
                                          </p:val>
                                        </p:tav>
                                      </p:tavLst>
                                    </p:anim>
                                    <p:anim calcmode="lin" valueType="num">
                                      <p:cBhvr>
                                        <p:cTn dur="1000" fill="hold" id="89"/>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3"/>
      <p:bldP grpId="0" spid="29"/>
      <p:bldP grpId="0" spid="30"/>
      <p:bldP grpId="0" spid="31"/>
      <p:bldP grpId="0" spid="32"/>
      <p:bldP grpId="0" spid="33"/>
      <p:bldP grpId="0" spid="34"/>
      <p:bldP grpId="0" spid="35"/>
      <p:bldP grpId="0" spid="36"/>
      <p:bldP grpId="0" spid="37"/>
      <p:bldP grpId="0" spid="38"/>
      <p:bldP grpId="0" spid="39"/>
      <p:bldP grpId="0" spid="40"/>
    </p:bldLst>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38" name="图片 37">
            <a:extLst>
              <a:ext uri="{FF2B5EF4-FFF2-40B4-BE49-F238E27FC236}">
                <a16:creationId xmlns:a16="http://schemas.microsoft.com/office/drawing/2014/main" id="{2BDEE509-C237-4125-8521-5F8296526639}"/>
              </a:ext>
            </a:extLst>
          </p:cNvPr>
          <p:cNvPicPr>
            <a:picLocks noChangeAspect="1"/>
          </p:cNvPicPr>
          <p:nvPr/>
        </p:nvPicPr>
        <p:blipFill>
          <a:blip r:embed="rId3">
            <a:extLst>
              <a:ext uri="{28A0092B-C50C-407E-A947-70E740481C1C}">
                <a14:useLocalDpi val="0"/>
              </a:ext>
            </a:extLst>
          </a:blip>
          <a:srcRect b="-1561" t="42001"/>
          <a:stretch>
            <a:fillRect/>
          </a:stretch>
        </p:blipFill>
        <p:spPr>
          <a:xfrm>
            <a:off x="2659217" y="0"/>
            <a:ext cx="2938897" cy="2504815"/>
          </a:xfrm>
          <a:prstGeom prst="rect">
            <a:avLst/>
          </a:prstGeom>
        </p:spPr>
      </p:pic>
      <p:pic>
        <p:nvPicPr>
          <p:cNvPr id="6" name="图片 5">
            <a:extLst>
              <a:ext uri="{FF2B5EF4-FFF2-40B4-BE49-F238E27FC236}">
                <a16:creationId xmlns:a16="http://schemas.microsoft.com/office/drawing/2014/main" id="{A235CF2A-1242-41EF-A760-E9B62E4BCAA4}"/>
              </a:ext>
            </a:extLst>
          </p:cNvPr>
          <p:cNvPicPr>
            <a:picLocks noChangeAspect="1"/>
          </p:cNvPicPr>
          <p:nvPr/>
        </p:nvPicPr>
        <p:blipFill>
          <a:blip r:embed="rId4">
            <a:extLst>
              <a:ext uri="{28A0092B-C50C-407E-A947-70E740481C1C}">
                <a14:useLocalDpi val="0"/>
              </a:ext>
            </a:extLst>
          </a:blip>
          <a:srcRect b="36907"/>
          <a:stretch>
            <a:fillRect/>
          </a:stretch>
        </p:blipFill>
        <p:spPr>
          <a:xfrm>
            <a:off x="193072" y="4303644"/>
            <a:ext cx="3526441" cy="2554356"/>
          </a:xfrm>
          <a:prstGeom prst="rect">
            <a:avLst/>
          </a:prstGeom>
        </p:spPr>
      </p:pic>
      <p:pic>
        <p:nvPicPr>
          <p:cNvPr id="16" name="图片 15">
            <a:extLst>
              <a:ext uri="{FF2B5EF4-FFF2-40B4-BE49-F238E27FC236}">
                <a16:creationId xmlns:a16="http://schemas.microsoft.com/office/drawing/2014/main" id="{67F0061B-8343-4124-82A0-7FDE9A19C20D}"/>
              </a:ext>
            </a:extLst>
          </p:cNvPr>
          <p:cNvPicPr>
            <a:picLocks noChangeAspect="1"/>
          </p:cNvPicPr>
          <p:nvPr/>
        </p:nvPicPr>
        <p:blipFill>
          <a:blip r:embed="rId5">
            <a:lum bright="70000" contrast="-70000"/>
            <a:extLst>
              <a:ext uri="{BEBA8EAE-BF5A-486C-A8C5-ECC9F3942E4B}">
                <a14:imgProps>
                  <a14:imgLayer xmlns:d3p1="http://schemas.openxmlformats.org/officeDocument/2006/relationships" d3p1:embed="">
                    <a14:imgEffect>
                      <a14:brightnessContrast bright="-20000" contrast="20000"/>
                    </a14:imgEffect>
                  </a14:imgLayer>
                </a14:imgProps>
              </a:ext>
              <a:ext uri="{28A0092B-C50C-407E-A947-70E740481C1C}">
                <a14:useLocalDpi val="0"/>
              </a:ext>
            </a:extLst>
          </a:blip>
          <a:stretch>
            <a:fillRect/>
          </a:stretch>
        </p:blipFill>
        <p:spPr>
          <a:xfrm>
            <a:off x="5194000" y="26536"/>
            <a:ext cx="6804928" cy="6804928"/>
          </a:xfrm>
          <a:prstGeom prst="rect">
            <a:avLst/>
          </a:prstGeom>
        </p:spPr>
      </p:pic>
      <p:pic>
        <p:nvPicPr>
          <p:cNvPr id="8" name="图片 7">
            <a:extLst>
              <a:ext uri="{FF2B5EF4-FFF2-40B4-BE49-F238E27FC236}">
                <a16:creationId xmlns:a16="http://schemas.microsoft.com/office/drawing/2014/main" id="{224B92FF-C91E-4C81-9054-92BC8C725D66}"/>
              </a:ext>
            </a:extLst>
          </p:cNvPr>
          <p:cNvPicPr>
            <a:picLocks noChangeAspect="1"/>
          </p:cNvPicPr>
          <p:nvPr/>
        </p:nvPicPr>
        <p:blipFill>
          <a:blip r:embed="rId6">
            <a:extLst>
              <a:ext uri="{28A0092B-C50C-407E-A947-70E740481C1C}">
                <a14:useLocalDpi val="0"/>
              </a:ext>
            </a:extLst>
          </a:blip>
          <a:stretch>
            <a:fillRect/>
          </a:stretch>
        </p:blipFill>
        <p:spPr>
          <a:xfrm>
            <a:off x="10344357" y="2955944"/>
            <a:ext cx="2556634" cy="2431062"/>
          </a:xfrm>
          <a:prstGeom prst="rect">
            <a:avLst/>
          </a:prstGeom>
        </p:spPr>
      </p:pic>
      <p:pic>
        <p:nvPicPr>
          <p:cNvPr id="15" name="图片 14">
            <a:extLst>
              <a:ext uri="{FF2B5EF4-FFF2-40B4-BE49-F238E27FC236}">
                <a16:creationId xmlns:a16="http://schemas.microsoft.com/office/drawing/2014/main" id="{F93BE9C3-7066-486C-9D5C-EFA8F264DD8F}"/>
              </a:ext>
            </a:extLst>
          </p:cNvPr>
          <p:cNvPicPr>
            <a:picLocks noChangeAspect="1"/>
          </p:cNvPicPr>
          <p:nvPr/>
        </p:nvPicPr>
        <p:blipFill>
          <a:blip r:embed="rId7">
            <a:extLst>
              <a:ext uri="{28A0092B-C50C-407E-A947-70E740481C1C}">
                <a14:useLocalDpi val="0"/>
              </a:ext>
            </a:extLst>
          </a:blip>
          <a:stretch>
            <a:fillRect/>
          </a:stretch>
        </p:blipFill>
        <p:spPr>
          <a:xfrm>
            <a:off x="748749" y="715617"/>
            <a:ext cx="10290312" cy="5612296"/>
          </a:xfrm>
          <a:prstGeom prst="rect">
            <a:avLst/>
          </a:prstGeom>
        </p:spPr>
      </p:pic>
      <p:sp>
        <p:nvSpPr>
          <p:cNvPr id="14" name="文本框 13">
            <a:extLst>
              <a:ext uri="{FF2B5EF4-FFF2-40B4-BE49-F238E27FC236}">
                <a16:creationId xmlns:a16="http://schemas.microsoft.com/office/drawing/2014/main" id="{786C0AF2-C2F0-47B4-B73B-45356AD5B6FF}"/>
              </a:ext>
            </a:extLst>
          </p:cNvPr>
          <p:cNvSpPr txBox="1"/>
          <p:nvPr/>
        </p:nvSpPr>
        <p:spPr>
          <a:xfrm>
            <a:off x="3973665" y="1165872"/>
            <a:ext cx="3840480" cy="1188720"/>
          </a:xfrm>
          <a:prstGeom prst="rect">
            <a:avLst/>
          </a:prstGeom>
          <a:noFill/>
        </p:spPr>
        <p:txBody>
          <a:bodyPr rtlCol="0" wrap="none">
            <a:spAutoFit/>
          </a:bodyPr>
          <a:lstStyle>
            <a:defPPr>
              <a:defRPr lang="zh-CN"/>
            </a:defPPr>
            <a:lvl1pPr algn="ctr">
              <a:defRPr b="1" sz="8800">
                <a:gradFill flip="none" rotWithShape="1">
                  <a:gsLst>
                    <a:gs pos="38000">
                      <a:srgbClr val="9E8348"/>
                    </a:gs>
                    <a:gs pos="71000">
                      <a:srgbClr val="FBF7F0"/>
                    </a:gs>
                    <a:gs pos="0">
                      <a:srgbClr val="FBF7F0"/>
                    </a:gs>
                    <a:gs pos="100000">
                      <a:srgbClr val="A0854A"/>
                    </a:gs>
                  </a:gsLst>
                  <a:lin ang="8100000" scaled="1"/>
                </a:gradFill>
                <a:latin charset="-122" panose="020b0502040204020203" pitchFamily="34" typeface="微软雅黑 Light"/>
                <a:ea charset="-122" panose="02010604000000000000" pitchFamily="2" typeface="锐字工房云字库细圆GBK"/>
                <a:cs typeface="+mn-ea"/>
              </a:defRPr>
            </a:lvl1pPr>
          </a:lstStyle>
          <a:p>
            <a:r>
              <a:rPr altLang="zh-CN" lang="en-US" sz="7200">
                <a:solidFill>
                  <a:srgbClr val="9DAC6E"/>
                </a:solidFill>
                <a:effectLst>
                  <a:innerShdw blurRad="63500" dir="18900000" dist="50800">
                    <a:prstClr val="black">
                      <a:alpha val="50000"/>
                    </a:prstClr>
                  </a:innerShdw>
                </a:effectLst>
                <a:latin charset="-122" pitchFamily="50" typeface="造字工房悦黑体验版纤细体"/>
                <a:ea charset="-122" pitchFamily="50" typeface="造字工房悦黑体验版纤细体"/>
                <a:sym charset="-122" panose="020b0502040204020203" pitchFamily="34" typeface="微软雅黑 Light"/>
              </a:rPr>
              <a:t>CONTENTS</a:t>
            </a:r>
          </a:p>
        </p:txBody>
      </p:sp>
      <p:pic>
        <p:nvPicPr>
          <p:cNvPr id="18" name="图片 39">
            <a:extLst>
              <a:ext uri="{FF2B5EF4-FFF2-40B4-BE49-F238E27FC236}">
                <a16:creationId xmlns:a16="http://schemas.microsoft.com/office/drawing/2014/main" id="{ECEB9B3C-1881-4FDD-8978-797303EB49D8}"/>
              </a:ext>
            </a:extLst>
          </p:cNvPr>
          <p:cNvPicPr>
            <a:picLocks noChangeArrowheads="1" noChangeAspect="1"/>
          </p:cNvPicPr>
          <p:nvPr/>
        </p:nvPicPr>
        <p:blipFill>
          <a:blip r:embed="rId8">
            <a:extLst>
              <a:ext uri="{28A0092B-C50C-407E-A947-70E740481C1C}">
                <a14:useLocalDpi val="0"/>
              </a:ext>
            </a:extLst>
          </a:blip>
          <a:srcRect b="16072" l="6118" r="76033" t="63560"/>
          <a:stretch>
            <a:fillRect/>
          </a:stretch>
        </p:blipFill>
        <p:spPr bwMode="auto">
          <a:xfrm rot="2167346">
            <a:off x="705801" y="1216634"/>
            <a:ext cx="1184499" cy="126735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20" name="文本框 19">
            <a:extLst>
              <a:ext uri="{FF2B5EF4-FFF2-40B4-BE49-F238E27FC236}">
                <a16:creationId xmlns:a16="http://schemas.microsoft.com/office/drawing/2014/main" id="{B89CF3BE-0A4D-46DD-881A-9507104F626E}"/>
              </a:ext>
            </a:extLst>
          </p:cNvPr>
          <p:cNvSpPr txBox="1"/>
          <p:nvPr/>
        </p:nvSpPr>
        <p:spPr>
          <a:xfrm>
            <a:off x="8154591" y="1291983"/>
            <a:ext cx="487680" cy="822960"/>
          </a:xfrm>
          <a:prstGeom prst="rect">
            <a:avLst/>
          </a:prstGeom>
          <a:noFill/>
        </p:spPr>
        <p:txBody>
          <a:bodyPr rtlCol="0" wrap="none">
            <a:spAutoFit/>
          </a:bodyPr>
          <a:lstStyle>
            <a:defPPr>
              <a:defRPr lang="zh-CN"/>
            </a:defPPr>
            <a:lvl1pPr algn="ctr">
              <a:defRPr b="1" sz="8800">
                <a:gradFill flip="none" rotWithShape="1">
                  <a:gsLst>
                    <a:gs pos="38000">
                      <a:srgbClr val="9E8348"/>
                    </a:gs>
                    <a:gs pos="71000">
                      <a:srgbClr val="FBF7F0"/>
                    </a:gs>
                    <a:gs pos="0">
                      <a:srgbClr val="FBF7F0"/>
                    </a:gs>
                    <a:gs pos="100000">
                      <a:srgbClr val="A0854A"/>
                    </a:gs>
                  </a:gsLst>
                  <a:lin ang="8100000" scaled="1"/>
                </a:gradFill>
                <a:latin charset="-122" panose="020b0502040204020203" pitchFamily="34" typeface="微软雅黑 Light"/>
                <a:ea charset="-122" panose="02010604000000000000" pitchFamily="2" typeface="锐字工房云字库细圆GBK"/>
                <a:cs typeface="+mn-ea"/>
              </a:defRPr>
            </a:lvl1pPr>
          </a:lstStyle>
          <a:p>
            <a:r>
              <a:rPr altLang="en-US" lang="zh-CN" sz="2400">
                <a:solidFill>
                  <a:srgbClr val="9DAC6E"/>
                </a:solidFill>
                <a:effectLst>
                  <a:innerShdw blurRad="63500" dir="18900000" dist="50800">
                    <a:prstClr val="black">
                      <a:alpha val="50000"/>
                    </a:prstClr>
                  </a:innerShdw>
                </a:effectLst>
                <a:latin charset="-122" pitchFamily="50" typeface="造字工房悦黑体验版纤细体"/>
                <a:ea charset="-122" pitchFamily="50" typeface="造字工房悦黑体验版纤细体"/>
                <a:sym charset="-122" panose="020b0502040204020203" pitchFamily="34" typeface="微软雅黑 Light"/>
              </a:rPr>
              <a:t>目</a:t>
            </a:r>
          </a:p>
          <a:p>
            <a:r>
              <a:rPr altLang="en-US" lang="zh-CN" sz="2400">
                <a:solidFill>
                  <a:srgbClr val="9DAC6E"/>
                </a:solidFill>
                <a:effectLst>
                  <a:innerShdw blurRad="63500" dir="18900000" dist="50800">
                    <a:prstClr val="black">
                      <a:alpha val="50000"/>
                    </a:prstClr>
                  </a:innerShdw>
                </a:effectLst>
                <a:latin charset="-122" pitchFamily="50" typeface="造字工房悦黑体验版纤细体"/>
                <a:ea charset="-122" pitchFamily="50" typeface="造字工房悦黑体验版纤细体"/>
                <a:sym charset="-122" panose="020b0502040204020203" pitchFamily="34" typeface="微软雅黑 Light"/>
              </a:rPr>
              <a:t>录</a:t>
            </a:r>
          </a:p>
        </p:txBody>
      </p:sp>
      <p:pic>
        <p:nvPicPr>
          <p:cNvPr id="58" name="图片 57">
            <a:extLst>
              <a:ext uri="{FF2B5EF4-FFF2-40B4-BE49-F238E27FC236}">
                <a16:creationId xmlns:a16="http://schemas.microsoft.com/office/drawing/2014/main" id="{D7598CD3-7442-494F-AA5D-5873B55AF8AC}"/>
              </a:ext>
            </a:extLst>
          </p:cNvPr>
          <p:cNvPicPr>
            <a:picLocks noChangeAspect="1"/>
          </p:cNvPicPr>
          <p:nvPr/>
        </p:nvPicPr>
        <p:blipFill>
          <a:blip r:embed="rId9">
            <a:extLst>
              <a:ext uri="{28A0092B-C50C-407E-A947-70E740481C1C}">
                <a14:useLocalDpi val="0"/>
              </a:ext>
            </a:extLst>
          </a:blip>
          <a:stretch>
            <a:fillRect/>
          </a:stretch>
        </p:blipFill>
        <p:spPr>
          <a:xfrm>
            <a:off x="2601413" y="2796810"/>
            <a:ext cx="751867" cy="670783"/>
          </a:xfrm>
          <a:prstGeom prst="rect">
            <a:avLst/>
          </a:prstGeom>
        </p:spPr>
      </p:pic>
      <p:pic>
        <p:nvPicPr>
          <p:cNvPr id="59" name="图片 58">
            <a:extLst>
              <a:ext uri="{FF2B5EF4-FFF2-40B4-BE49-F238E27FC236}">
                <a16:creationId xmlns:a16="http://schemas.microsoft.com/office/drawing/2014/main" id="{62BFDA5A-0F74-4FFE-9786-237AC3626F94}"/>
              </a:ext>
            </a:extLst>
          </p:cNvPr>
          <p:cNvPicPr>
            <a:picLocks noChangeAspect="1"/>
          </p:cNvPicPr>
          <p:nvPr/>
        </p:nvPicPr>
        <p:blipFill>
          <a:blip r:embed="rId10">
            <a:extLst>
              <a:ext uri="{28A0092B-C50C-407E-A947-70E740481C1C}">
                <a14:useLocalDpi val="0"/>
              </a:ext>
            </a:extLst>
          </a:blip>
          <a:stretch>
            <a:fillRect/>
          </a:stretch>
        </p:blipFill>
        <p:spPr>
          <a:xfrm flipV="1">
            <a:off x="4724000" y="2850639"/>
            <a:ext cx="599459" cy="534811"/>
          </a:xfrm>
          <a:prstGeom prst="rect">
            <a:avLst/>
          </a:prstGeom>
        </p:spPr>
      </p:pic>
      <p:pic>
        <p:nvPicPr>
          <p:cNvPr id="60" name="图片 59">
            <a:extLst>
              <a:ext uri="{FF2B5EF4-FFF2-40B4-BE49-F238E27FC236}">
                <a16:creationId xmlns:a16="http://schemas.microsoft.com/office/drawing/2014/main" id="{DCE7BAF7-05D6-48AC-9B43-471F19B869D2}"/>
              </a:ext>
            </a:extLst>
          </p:cNvPr>
          <p:cNvPicPr>
            <a:picLocks noChangeAspect="1"/>
          </p:cNvPicPr>
          <p:nvPr/>
        </p:nvPicPr>
        <p:blipFill>
          <a:blip r:embed="rId9">
            <a:extLst>
              <a:ext uri="{28A0092B-C50C-407E-A947-70E740481C1C}">
                <a14:useLocalDpi val="0"/>
              </a:ext>
            </a:extLst>
          </a:blip>
          <a:stretch>
            <a:fillRect/>
          </a:stretch>
        </p:blipFill>
        <p:spPr>
          <a:xfrm flipH="1">
            <a:off x="6662445" y="2796810"/>
            <a:ext cx="751867" cy="670783"/>
          </a:xfrm>
          <a:prstGeom prst="rect">
            <a:avLst/>
          </a:prstGeom>
        </p:spPr>
      </p:pic>
      <p:pic>
        <p:nvPicPr>
          <p:cNvPr id="61" name="图片 60">
            <a:extLst>
              <a:ext uri="{FF2B5EF4-FFF2-40B4-BE49-F238E27FC236}">
                <a16:creationId xmlns:a16="http://schemas.microsoft.com/office/drawing/2014/main" id="{197A821F-7557-4803-9C66-23AF4F126058}"/>
              </a:ext>
            </a:extLst>
          </p:cNvPr>
          <p:cNvPicPr>
            <a:picLocks noChangeAspect="1"/>
          </p:cNvPicPr>
          <p:nvPr/>
        </p:nvPicPr>
        <p:blipFill>
          <a:blip r:embed="rId10">
            <a:extLst>
              <a:ext uri="{28A0092B-C50C-407E-A947-70E740481C1C}">
                <a14:useLocalDpi val="0"/>
              </a:ext>
            </a:extLst>
          </a:blip>
          <a:stretch>
            <a:fillRect/>
          </a:stretch>
        </p:blipFill>
        <p:spPr>
          <a:xfrm>
            <a:off x="8785031" y="2850640"/>
            <a:ext cx="599459" cy="534811"/>
          </a:xfrm>
          <a:prstGeom prst="rect">
            <a:avLst/>
          </a:prstGeom>
        </p:spPr>
      </p:pic>
      <p:grpSp>
        <p:nvGrpSpPr>
          <p:cNvPr id="62" name="组合 61">
            <a:extLst>
              <a:ext uri="{FF2B5EF4-FFF2-40B4-BE49-F238E27FC236}">
                <a16:creationId xmlns:a16="http://schemas.microsoft.com/office/drawing/2014/main" id="{6EF729AE-6BAF-41B4-9FC8-C9B98DF39C67}"/>
              </a:ext>
            </a:extLst>
          </p:cNvPr>
          <p:cNvGrpSpPr/>
          <p:nvPr/>
        </p:nvGrpSpPr>
        <p:grpSpPr>
          <a:xfrm>
            <a:off x="2660299" y="3648921"/>
            <a:ext cx="737288" cy="2075068"/>
            <a:chOff x="2785365" y="3226733"/>
            <a:chExt cx="737288" cy="2075068"/>
          </a:xfrm>
        </p:grpSpPr>
        <p:grpSp>
          <p:nvGrpSpPr>
            <p:cNvPr id="63" name="组合 62">
              <a:extLst>
                <a:ext uri="{FF2B5EF4-FFF2-40B4-BE49-F238E27FC236}">
                  <a16:creationId xmlns:a16="http://schemas.microsoft.com/office/drawing/2014/main" id="{5E62B6BC-2A8B-4002-A65F-FE67818B01B0}"/>
                </a:ext>
              </a:extLst>
            </p:cNvPr>
            <p:cNvGrpSpPr/>
            <p:nvPr/>
          </p:nvGrpSpPr>
          <p:grpSpPr>
            <a:xfrm>
              <a:off x="2785365" y="3519976"/>
              <a:ext cx="737288" cy="1686026"/>
              <a:chOff x="5366658" y="1823863"/>
              <a:chExt cx="737288" cy="2736518"/>
            </a:xfrm>
          </p:grpSpPr>
          <p:sp>
            <p:nvSpPr>
              <p:cNvPr id="66" name="文本框 65">
                <a:extLst>
                  <a:ext uri="{FF2B5EF4-FFF2-40B4-BE49-F238E27FC236}">
                    <a16:creationId xmlns:a16="http://schemas.microsoft.com/office/drawing/2014/main" id="{DA6E558F-8BA1-40AA-8457-E7220D030F2E}"/>
                  </a:ext>
                </a:extLst>
              </p:cNvPr>
              <p:cNvSpPr txBox="1"/>
              <p:nvPr/>
            </p:nvSpPr>
            <p:spPr>
              <a:xfrm>
                <a:off x="5366658" y="1823863"/>
                <a:ext cx="548640" cy="2736518"/>
              </a:xfrm>
              <a:prstGeom prst="rect">
                <a:avLst/>
              </a:prstGeom>
              <a:noFill/>
              <a:effectLst/>
            </p:spPr>
            <p:txBody>
              <a:bodyPr rtlCol="0" vert="eaVert" wrap="square">
                <a:spAutoFit/>
              </a:bodyPr>
              <a:lstStyle/>
              <a:p>
                <a:pPr lvl="0">
                  <a:defRPr/>
                </a:pPr>
                <a:r>
                  <a:rPr altLang="en-US" b="1" kumimoji="1" lang="zh-CN" spc="300" sz="2400">
                    <a:latin charset="-122" pitchFamily="50" typeface="造字工房悦黑体验版纤细体"/>
                    <a:ea charset="-122" pitchFamily="50" typeface="造字工房悦黑体验版纤细体"/>
                    <a:cs charset="0" typeface="yuweij Medium"/>
                  </a:rPr>
                  <a:t>项目介绍</a:t>
                </a:r>
              </a:p>
            </p:txBody>
          </p:sp>
          <p:sp>
            <p:nvSpPr>
              <p:cNvPr id="67" name="文本框 66">
                <a:extLst>
                  <a:ext uri="{FF2B5EF4-FFF2-40B4-BE49-F238E27FC236}">
                    <a16:creationId xmlns:a16="http://schemas.microsoft.com/office/drawing/2014/main" id="{61A5B17D-02ED-4E6B-A9BC-3B92A976058D}"/>
                  </a:ext>
                </a:extLst>
              </p:cNvPr>
              <p:cNvSpPr txBox="1"/>
              <p:nvPr/>
            </p:nvSpPr>
            <p:spPr>
              <a:xfrm>
                <a:off x="5765392" y="1823863"/>
                <a:ext cx="335280" cy="1675080"/>
              </a:xfrm>
              <a:prstGeom prst="rect">
                <a:avLst/>
              </a:prstGeom>
              <a:noFill/>
            </p:spPr>
            <p:txBody>
              <a:bodyPr rtlCol="0" vert="eaVert" wrap="square">
                <a:spAutoFit/>
              </a:bodyPr>
              <a:lstStyle/>
              <a:p>
                <a:pPr algn="l" defTabSz="914400" eaLnBrk="1" fontAlgn="auto" hangingPunct="1" indent="0" latinLnBrk="0" lvl="0" marL="0" marR="0" rtl="0">
                  <a:lnSpc>
                    <a:spcPct val="100000"/>
                  </a:lnSpc>
                  <a:spcBef>
                    <a:spcPct val="0"/>
                  </a:spcBef>
                  <a:spcAft>
                    <a:spcPct val="0"/>
                  </a:spcAft>
                  <a:buClrTx/>
                  <a:buSzTx/>
                  <a:buFontTx/>
                  <a:buNone/>
                  <a:defRPr/>
                </a:pPr>
                <a:r>
                  <a:rPr altLang="zh-CN" b="1" baseline="0" cap="none" i="0" kern="1200" kumimoji="0" lang="en-US" noProof="0" normalizeH="0" spc="300" strike="noStrike" sz="1000" u="none">
                    <a:ln>
                      <a:noFill/>
                    </a:ln>
                    <a:uLnTx/>
                    <a:uFillTx/>
                    <a:latin charset="-122" pitchFamily="50" typeface="造字工房悦黑体验版纤细体"/>
                    <a:ea charset="-122" pitchFamily="50" typeface="造字工房悦黑体验版纤细体"/>
                  </a:rPr>
                  <a:t>PART 01</a:t>
                </a:r>
              </a:p>
            </p:txBody>
          </p:sp>
        </p:grpSp>
        <p:cxnSp>
          <p:nvCxnSpPr>
            <p:cNvPr id="64" name="直接连接符 63">
              <a:extLst>
                <a:ext uri="{FF2B5EF4-FFF2-40B4-BE49-F238E27FC236}">
                  <a16:creationId xmlns:a16="http://schemas.microsoft.com/office/drawing/2014/main" id="{177FE313-2600-41EB-B44F-8424F163C5DA}"/>
                </a:ext>
              </a:extLst>
            </p:cNvPr>
            <p:cNvCxnSpPr/>
            <p:nvPr/>
          </p:nvCxnSpPr>
          <p:spPr>
            <a:xfrm flipH="1">
              <a:off x="2856823" y="3226733"/>
              <a:ext cx="470267" cy="349611"/>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65" name="直接连接符 64">
              <a:extLst>
                <a:ext uri="{FF2B5EF4-FFF2-40B4-BE49-F238E27FC236}">
                  <a16:creationId xmlns:a16="http://schemas.microsoft.com/office/drawing/2014/main" id="{F097CCF9-4A6D-4BDC-9059-CAB680B8E607}"/>
                </a:ext>
              </a:extLst>
            </p:cNvPr>
            <p:cNvCxnSpPr/>
            <p:nvPr/>
          </p:nvCxnSpPr>
          <p:spPr>
            <a:xfrm flipH="1">
              <a:off x="2869478" y="4952190"/>
              <a:ext cx="470267" cy="349611"/>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grpSp>
        <p:nvGrpSpPr>
          <p:cNvPr id="68" name="组合 67">
            <a:extLst>
              <a:ext uri="{FF2B5EF4-FFF2-40B4-BE49-F238E27FC236}">
                <a16:creationId xmlns:a16="http://schemas.microsoft.com/office/drawing/2014/main" id="{917CD879-1A5E-47C1-9925-9FB0318469B1}"/>
              </a:ext>
            </a:extLst>
          </p:cNvPr>
          <p:cNvGrpSpPr/>
          <p:nvPr/>
        </p:nvGrpSpPr>
        <p:grpSpPr>
          <a:xfrm>
            <a:off x="4710888" y="3648134"/>
            <a:ext cx="737288" cy="2075855"/>
            <a:chOff x="2785365" y="3225946"/>
            <a:chExt cx="737288" cy="2075855"/>
          </a:xfrm>
        </p:grpSpPr>
        <p:grpSp>
          <p:nvGrpSpPr>
            <p:cNvPr id="69" name="组合 68">
              <a:extLst>
                <a:ext uri="{FF2B5EF4-FFF2-40B4-BE49-F238E27FC236}">
                  <a16:creationId xmlns:a16="http://schemas.microsoft.com/office/drawing/2014/main" id="{B689FC8C-6F51-470C-8536-767583227B98}"/>
                </a:ext>
              </a:extLst>
            </p:cNvPr>
            <p:cNvGrpSpPr/>
            <p:nvPr/>
          </p:nvGrpSpPr>
          <p:grpSpPr>
            <a:xfrm>
              <a:off x="2785365" y="3519976"/>
              <a:ext cx="737288" cy="1686026"/>
              <a:chOff x="5366658" y="1823863"/>
              <a:chExt cx="737288" cy="2736518"/>
            </a:xfrm>
          </p:grpSpPr>
          <p:sp>
            <p:nvSpPr>
              <p:cNvPr id="72" name="文本框 71">
                <a:extLst>
                  <a:ext uri="{FF2B5EF4-FFF2-40B4-BE49-F238E27FC236}">
                    <a16:creationId xmlns:a16="http://schemas.microsoft.com/office/drawing/2014/main" id="{BFD24F84-4692-49DE-813D-42DE0C2C7B08}"/>
                  </a:ext>
                </a:extLst>
              </p:cNvPr>
              <p:cNvSpPr txBox="1"/>
              <p:nvPr/>
            </p:nvSpPr>
            <p:spPr>
              <a:xfrm>
                <a:off x="5366658" y="1823864"/>
                <a:ext cx="548640" cy="2736518"/>
              </a:xfrm>
              <a:prstGeom prst="rect">
                <a:avLst/>
              </a:prstGeom>
              <a:noFill/>
              <a:effectLst/>
            </p:spPr>
            <p:txBody>
              <a:bodyPr rtlCol="0" vert="eaVert" wrap="square">
                <a:spAutoFit/>
              </a:bodyPr>
              <a:lstStyle/>
              <a:p>
                <a:pPr lvl="0">
                  <a:defRPr/>
                </a:pPr>
                <a:r>
                  <a:rPr altLang="en-US" b="1" kumimoji="1" lang="zh-CN" spc="300" sz="2400">
                    <a:latin charset="-122" pitchFamily="50" typeface="造字工房悦黑体验版纤细体"/>
                    <a:ea charset="-122" pitchFamily="50" typeface="造字工房悦黑体验版纤细体"/>
                    <a:cs charset="0" typeface="yuweij Medium"/>
                  </a:rPr>
                  <a:t>市场分析</a:t>
                </a:r>
              </a:p>
            </p:txBody>
          </p:sp>
          <p:sp>
            <p:nvSpPr>
              <p:cNvPr id="73" name="文本框 72">
                <a:extLst>
                  <a:ext uri="{FF2B5EF4-FFF2-40B4-BE49-F238E27FC236}">
                    <a16:creationId xmlns:a16="http://schemas.microsoft.com/office/drawing/2014/main" id="{819B7527-820A-4A5B-93DA-EAFD5AA775CD}"/>
                  </a:ext>
                </a:extLst>
              </p:cNvPr>
              <p:cNvSpPr txBox="1"/>
              <p:nvPr/>
            </p:nvSpPr>
            <p:spPr>
              <a:xfrm>
                <a:off x="5765392" y="1823863"/>
                <a:ext cx="335280" cy="1675080"/>
              </a:xfrm>
              <a:prstGeom prst="rect">
                <a:avLst/>
              </a:prstGeom>
              <a:noFill/>
            </p:spPr>
            <p:txBody>
              <a:bodyPr rtlCol="0" vert="eaVert" wrap="square">
                <a:spAutoFit/>
              </a:bodyPr>
              <a:lstStyle/>
              <a:p>
                <a:pPr algn="l" defTabSz="914400" eaLnBrk="1" fontAlgn="auto" hangingPunct="1" indent="0" latinLnBrk="0" lvl="0" marL="0" marR="0" rtl="0">
                  <a:lnSpc>
                    <a:spcPct val="100000"/>
                  </a:lnSpc>
                  <a:spcBef>
                    <a:spcPct val="0"/>
                  </a:spcBef>
                  <a:spcAft>
                    <a:spcPct val="0"/>
                  </a:spcAft>
                  <a:buClrTx/>
                  <a:buSzTx/>
                  <a:buFontTx/>
                  <a:buNone/>
                  <a:defRPr/>
                </a:pPr>
                <a:r>
                  <a:rPr altLang="zh-CN" b="1" baseline="0" cap="none" i="0" kern="1200" kumimoji="0" lang="en-US" noProof="0" normalizeH="0" spc="300" strike="noStrike" sz="1000" u="none">
                    <a:ln>
                      <a:noFill/>
                    </a:ln>
                    <a:uLnTx/>
                    <a:uFillTx/>
                    <a:latin charset="-122" pitchFamily="50" typeface="造字工房悦黑体验版纤细体"/>
                    <a:ea charset="-122" pitchFamily="50" typeface="造字工房悦黑体验版纤细体"/>
                  </a:rPr>
                  <a:t>PART 02</a:t>
                </a:r>
              </a:p>
            </p:txBody>
          </p:sp>
        </p:grpSp>
        <p:cxnSp>
          <p:nvCxnSpPr>
            <p:cNvPr id="70" name="直接连接符 69">
              <a:extLst>
                <a:ext uri="{FF2B5EF4-FFF2-40B4-BE49-F238E27FC236}">
                  <a16:creationId xmlns:a16="http://schemas.microsoft.com/office/drawing/2014/main" id="{47669479-2873-4840-B3C2-1441B4F45E88}"/>
                </a:ext>
              </a:extLst>
            </p:cNvPr>
            <p:cNvCxnSpPr/>
            <p:nvPr/>
          </p:nvCxnSpPr>
          <p:spPr>
            <a:xfrm flipH="1">
              <a:off x="2883109" y="3225946"/>
              <a:ext cx="470267" cy="349611"/>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71" name="直接连接符 70">
              <a:extLst>
                <a:ext uri="{FF2B5EF4-FFF2-40B4-BE49-F238E27FC236}">
                  <a16:creationId xmlns:a16="http://schemas.microsoft.com/office/drawing/2014/main" id="{E0A134E0-114B-41E2-8A2C-9A919EA7257C}"/>
                </a:ext>
              </a:extLst>
            </p:cNvPr>
            <p:cNvCxnSpPr/>
            <p:nvPr/>
          </p:nvCxnSpPr>
          <p:spPr>
            <a:xfrm flipH="1">
              <a:off x="2869478" y="4952190"/>
              <a:ext cx="470267" cy="349611"/>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grpSp>
        <p:nvGrpSpPr>
          <p:cNvPr id="74" name="组合 73">
            <a:extLst>
              <a:ext uri="{FF2B5EF4-FFF2-40B4-BE49-F238E27FC236}">
                <a16:creationId xmlns:a16="http://schemas.microsoft.com/office/drawing/2014/main" id="{403B85BD-CAA7-44DB-8D2F-317CF7B35D70}"/>
              </a:ext>
            </a:extLst>
          </p:cNvPr>
          <p:cNvGrpSpPr/>
          <p:nvPr/>
        </p:nvGrpSpPr>
        <p:grpSpPr>
          <a:xfrm>
            <a:off x="6761477" y="3653427"/>
            <a:ext cx="737288" cy="2070562"/>
            <a:chOff x="2785365" y="3231239"/>
            <a:chExt cx="737288" cy="2070562"/>
          </a:xfrm>
        </p:grpSpPr>
        <p:grpSp>
          <p:nvGrpSpPr>
            <p:cNvPr id="75" name="组合 74">
              <a:extLst>
                <a:ext uri="{FF2B5EF4-FFF2-40B4-BE49-F238E27FC236}">
                  <a16:creationId xmlns:a16="http://schemas.microsoft.com/office/drawing/2014/main" id="{D4EDA4D7-6A85-4959-A0ED-1743EC10773A}"/>
                </a:ext>
              </a:extLst>
            </p:cNvPr>
            <p:cNvGrpSpPr/>
            <p:nvPr/>
          </p:nvGrpSpPr>
          <p:grpSpPr>
            <a:xfrm>
              <a:off x="2785365" y="3519976"/>
              <a:ext cx="737288" cy="1686026"/>
              <a:chOff x="5366658" y="1823863"/>
              <a:chExt cx="737288" cy="2736518"/>
            </a:xfrm>
          </p:grpSpPr>
          <p:sp>
            <p:nvSpPr>
              <p:cNvPr id="78" name="文本框 77">
                <a:extLst>
                  <a:ext uri="{FF2B5EF4-FFF2-40B4-BE49-F238E27FC236}">
                    <a16:creationId xmlns:a16="http://schemas.microsoft.com/office/drawing/2014/main" id="{98227A21-2E7E-4990-9759-6465FBC9AB08}"/>
                  </a:ext>
                </a:extLst>
              </p:cNvPr>
              <p:cNvSpPr txBox="1"/>
              <p:nvPr/>
            </p:nvSpPr>
            <p:spPr>
              <a:xfrm>
                <a:off x="5366658" y="1823864"/>
                <a:ext cx="548640" cy="2736518"/>
              </a:xfrm>
              <a:prstGeom prst="rect">
                <a:avLst/>
              </a:prstGeom>
              <a:noFill/>
              <a:effectLst/>
            </p:spPr>
            <p:txBody>
              <a:bodyPr rtlCol="0" vert="eaVert" wrap="square">
                <a:spAutoFit/>
              </a:bodyPr>
              <a:lstStyle/>
              <a:p>
                <a:pPr lvl="0">
                  <a:defRPr/>
                </a:pPr>
                <a:r>
                  <a:rPr altLang="en-US" b="1" kumimoji="1" lang="zh-CN" spc="300" sz="2400">
                    <a:latin charset="-122" pitchFamily="50" typeface="造字工房悦黑体验版纤细体"/>
                    <a:ea charset="-122" pitchFamily="50" typeface="造字工房悦黑体验版纤细体"/>
                    <a:cs charset="0" typeface="yuweij Medium"/>
                  </a:rPr>
                  <a:t>未来规划</a:t>
                </a:r>
              </a:p>
            </p:txBody>
          </p:sp>
          <p:sp>
            <p:nvSpPr>
              <p:cNvPr id="79" name="文本框 78">
                <a:extLst>
                  <a:ext uri="{FF2B5EF4-FFF2-40B4-BE49-F238E27FC236}">
                    <a16:creationId xmlns:a16="http://schemas.microsoft.com/office/drawing/2014/main" id="{746E9F70-3756-4C56-9F75-4DF5E6A03CC1}"/>
                  </a:ext>
                </a:extLst>
              </p:cNvPr>
              <p:cNvSpPr txBox="1"/>
              <p:nvPr/>
            </p:nvSpPr>
            <p:spPr>
              <a:xfrm>
                <a:off x="5765392" y="1823863"/>
                <a:ext cx="335280" cy="1675080"/>
              </a:xfrm>
              <a:prstGeom prst="rect">
                <a:avLst/>
              </a:prstGeom>
              <a:noFill/>
            </p:spPr>
            <p:txBody>
              <a:bodyPr rtlCol="0" vert="eaVert" wrap="square">
                <a:spAutoFit/>
              </a:bodyPr>
              <a:lstStyle/>
              <a:p>
                <a:pPr algn="l" defTabSz="914400" eaLnBrk="1" fontAlgn="auto" hangingPunct="1" indent="0" latinLnBrk="0" lvl="0" marL="0" marR="0" rtl="0">
                  <a:lnSpc>
                    <a:spcPct val="100000"/>
                  </a:lnSpc>
                  <a:spcBef>
                    <a:spcPct val="0"/>
                  </a:spcBef>
                  <a:spcAft>
                    <a:spcPct val="0"/>
                  </a:spcAft>
                  <a:buClrTx/>
                  <a:buSzTx/>
                  <a:buFontTx/>
                  <a:buNone/>
                  <a:defRPr/>
                </a:pPr>
                <a:r>
                  <a:rPr altLang="zh-CN" b="1" baseline="0" cap="none" i="0" kern="1200" kumimoji="0" lang="en-US" noProof="0" normalizeH="0" spc="300" strike="noStrike" sz="1000" u="none">
                    <a:ln>
                      <a:noFill/>
                    </a:ln>
                    <a:uLnTx/>
                    <a:uFillTx/>
                    <a:latin charset="-122" pitchFamily="50" typeface="造字工房悦黑体验版纤细体"/>
                    <a:ea charset="-122" pitchFamily="50" typeface="造字工房悦黑体验版纤细体"/>
                  </a:rPr>
                  <a:t>PART 03</a:t>
                </a:r>
              </a:p>
            </p:txBody>
          </p:sp>
        </p:grpSp>
        <p:cxnSp>
          <p:nvCxnSpPr>
            <p:cNvPr id="76" name="直接连接符 75">
              <a:extLst>
                <a:ext uri="{FF2B5EF4-FFF2-40B4-BE49-F238E27FC236}">
                  <a16:creationId xmlns:a16="http://schemas.microsoft.com/office/drawing/2014/main" id="{6F6DA0DE-9F5F-49C6-A7DB-F9E716242EBF}"/>
                </a:ext>
              </a:extLst>
            </p:cNvPr>
            <p:cNvCxnSpPr/>
            <p:nvPr/>
          </p:nvCxnSpPr>
          <p:spPr>
            <a:xfrm flipH="1">
              <a:off x="2827352" y="3231239"/>
              <a:ext cx="470267" cy="349611"/>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77" name="直接连接符 76">
              <a:extLst>
                <a:ext uri="{FF2B5EF4-FFF2-40B4-BE49-F238E27FC236}">
                  <a16:creationId xmlns:a16="http://schemas.microsoft.com/office/drawing/2014/main" id="{7471EECB-2CE7-4DE4-9234-9F81FAF97676}"/>
                </a:ext>
              </a:extLst>
            </p:cNvPr>
            <p:cNvCxnSpPr/>
            <p:nvPr/>
          </p:nvCxnSpPr>
          <p:spPr>
            <a:xfrm flipH="1">
              <a:off x="2869478" y="4952190"/>
              <a:ext cx="470267" cy="349611"/>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grpSp>
        <p:nvGrpSpPr>
          <p:cNvPr id="80" name="组合 79">
            <a:extLst>
              <a:ext uri="{FF2B5EF4-FFF2-40B4-BE49-F238E27FC236}">
                <a16:creationId xmlns:a16="http://schemas.microsoft.com/office/drawing/2014/main" id="{FCA070EA-C829-4270-882B-F54252F12BDC}"/>
              </a:ext>
            </a:extLst>
          </p:cNvPr>
          <p:cNvGrpSpPr/>
          <p:nvPr/>
        </p:nvGrpSpPr>
        <p:grpSpPr>
          <a:xfrm>
            <a:off x="8812066" y="3648133"/>
            <a:ext cx="737288" cy="2075856"/>
            <a:chOff x="2785365" y="3225945"/>
            <a:chExt cx="737288" cy="2075856"/>
          </a:xfrm>
        </p:grpSpPr>
        <p:grpSp>
          <p:nvGrpSpPr>
            <p:cNvPr id="81" name="组合 80">
              <a:extLst>
                <a:ext uri="{FF2B5EF4-FFF2-40B4-BE49-F238E27FC236}">
                  <a16:creationId xmlns:a16="http://schemas.microsoft.com/office/drawing/2014/main" id="{95F20320-A7EC-4F0A-9574-0EDD0F181F26}"/>
                </a:ext>
              </a:extLst>
            </p:cNvPr>
            <p:cNvGrpSpPr/>
            <p:nvPr/>
          </p:nvGrpSpPr>
          <p:grpSpPr>
            <a:xfrm>
              <a:off x="2785365" y="3519976"/>
              <a:ext cx="737288" cy="1686026"/>
              <a:chOff x="5366658" y="1823863"/>
              <a:chExt cx="737288" cy="2736518"/>
            </a:xfrm>
          </p:grpSpPr>
          <p:sp>
            <p:nvSpPr>
              <p:cNvPr id="84" name="文本框 83">
                <a:extLst>
                  <a:ext uri="{FF2B5EF4-FFF2-40B4-BE49-F238E27FC236}">
                    <a16:creationId xmlns:a16="http://schemas.microsoft.com/office/drawing/2014/main" id="{567D20C5-9C51-4070-BE4E-15F1B6353A04}"/>
                  </a:ext>
                </a:extLst>
              </p:cNvPr>
              <p:cNvSpPr txBox="1"/>
              <p:nvPr/>
            </p:nvSpPr>
            <p:spPr>
              <a:xfrm>
                <a:off x="5366658" y="1823863"/>
                <a:ext cx="548640" cy="2736518"/>
              </a:xfrm>
              <a:prstGeom prst="rect">
                <a:avLst/>
              </a:prstGeom>
              <a:noFill/>
              <a:effectLst/>
            </p:spPr>
            <p:txBody>
              <a:bodyPr rtlCol="0" vert="eaVert" wrap="square">
                <a:spAutoFit/>
              </a:bodyPr>
              <a:lstStyle/>
              <a:p>
                <a:pPr lvl="0">
                  <a:defRPr/>
                </a:pPr>
                <a:r>
                  <a:rPr altLang="en-US" b="1" kumimoji="1" lang="zh-CN" spc="300" sz="2400">
                    <a:latin charset="-122" pitchFamily="50" typeface="造字工房悦黑体验版纤细体"/>
                    <a:ea charset="-122" pitchFamily="50" typeface="造字工房悦黑体验版纤细体"/>
                    <a:cs charset="0" typeface="yuweij Medium"/>
                  </a:rPr>
                  <a:t>投资回报</a:t>
                </a:r>
              </a:p>
            </p:txBody>
          </p:sp>
          <p:sp>
            <p:nvSpPr>
              <p:cNvPr id="85" name="文本框 84">
                <a:extLst>
                  <a:ext uri="{FF2B5EF4-FFF2-40B4-BE49-F238E27FC236}">
                    <a16:creationId xmlns:a16="http://schemas.microsoft.com/office/drawing/2014/main" id="{CE4289DF-D7BF-495F-BDCB-98187FAF3076}"/>
                  </a:ext>
                </a:extLst>
              </p:cNvPr>
              <p:cNvSpPr txBox="1"/>
              <p:nvPr/>
            </p:nvSpPr>
            <p:spPr>
              <a:xfrm>
                <a:off x="5765391" y="1823864"/>
                <a:ext cx="335280" cy="1675080"/>
              </a:xfrm>
              <a:prstGeom prst="rect">
                <a:avLst/>
              </a:prstGeom>
              <a:noFill/>
            </p:spPr>
            <p:txBody>
              <a:bodyPr rtlCol="0" vert="eaVert" wrap="square">
                <a:spAutoFit/>
              </a:bodyPr>
              <a:lstStyle/>
              <a:p>
                <a:pPr algn="l" defTabSz="914400" eaLnBrk="1" fontAlgn="auto" hangingPunct="1" indent="0" latinLnBrk="0" lvl="0" marL="0" marR="0" rtl="0">
                  <a:lnSpc>
                    <a:spcPct val="100000"/>
                  </a:lnSpc>
                  <a:spcBef>
                    <a:spcPct val="0"/>
                  </a:spcBef>
                  <a:spcAft>
                    <a:spcPct val="0"/>
                  </a:spcAft>
                  <a:buClrTx/>
                  <a:buSzTx/>
                  <a:buFontTx/>
                  <a:buNone/>
                  <a:defRPr/>
                </a:pPr>
                <a:r>
                  <a:rPr altLang="zh-CN" b="1" baseline="0" cap="none" i="0" kern="1200" kumimoji="0" lang="en-US" noProof="0" normalizeH="0" spc="300" strike="noStrike" sz="1000" u="none">
                    <a:ln>
                      <a:noFill/>
                    </a:ln>
                    <a:uLnTx/>
                    <a:uFillTx/>
                    <a:latin charset="-122" pitchFamily="50" typeface="造字工房悦黑体验版纤细体"/>
                    <a:ea charset="-122" pitchFamily="50" typeface="造字工房悦黑体验版纤细体"/>
                  </a:rPr>
                  <a:t>PART 04</a:t>
                </a:r>
              </a:p>
            </p:txBody>
          </p:sp>
        </p:grpSp>
        <p:cxnSp>
          <p:nvCxnSpPr>
            <p:cNvPr id="82" name="直接连接符 81">
              <a:extLst>
                <a:ext uri="{FF2B5EF4-FFF2-40B4-BE49-F238E27FC236}">
                  <a16:creationId xmlns:a16="http://schemas.microsoft.com/office/drawing/2014/main" id="{CF1A7B84-87E0-4AA0-978A-D7544B7ABB6A}"/>
                </a:ext>
              </a:extLst>
            </p:cNvPr>
            <p:cNvCxnSpPr/>
            <p:nvPr/>
          </p:nvCxnSpPr>
          <p:spPr>
            <a:xfrm flipH="1">
              <a:off x="2863293" y="3225945"/>
              <a:ext cx="470267" cy="349611"/>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83" name="直接连接符 82">
              <a:extLst>
                <a:ext uri="{FF2B5EF4-FFF2-40B4-BE49-F238E27FC236}">
                  <a16:creationId xmlns:a16="http://schemas.microsoft.com/office/drawing/2014/main" id="{38661CA7-E209-4414-81B2-C6C40C3847D6}"/>
                </a:ext>
              </a:extLst>
            </p:cNvPr>
            <p:cNvCxnSpPr/>
            <p:nvPr/>
          </p:nvCxnSpPr>
          <p:spPr>
            <a:xfrm flipH="1">
              <a:off x="2869478" y="4952190"/>
              <a:ext cx="470267" cy="349611"/>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val="461346575"/>
      </p:ext>
    </p:extLst>
  </p:cSld>
  <p:clrMapOvr>
    <a:masterClrMapping/>
  </p:clrMapOvr>
  <mc:AlternateContent>
    <mc:Choice Requires="p14">
      <p:transition p14:dur="2000" spd="slow">
        <p:push dir="u"/>
      </p:transition>
    </mc:Choice>
    <mc:Fallback>
      <p:transition spd="slow">
        <p:push dir="u"/>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id="5" nodeType="withEffect" presetClass="entr" presetID="2" presetSubtype="8">
                                  <p:stCondLst>
                                    <p:cond delay="0"/>
                                  </p:stCondLst>
                                  <p:childTnLst>
                                    <p:set>
                                      <p:cBhvr>
                                        <p:cTn dur="1" fill="hold" id="6">
                                          <p:stCondLst>
                                            <p:cond delay="0"/>
                                          </p:stCondLst>
                                        </p:cTn>
                                        <p:tgtEl>
                                          <p:spTgt spid="6"/>
                                        </p:tgtEl>
                                        <p:attrNameLst>
                                          <p:attrName>style.visibility</p:attrName>
                                        </p:attrNameLst>
                                      </p:cBhvr>
                                      <p:to>
                                        <p:strVal val="visible"/>
                                      </p:to>
                                    </p:set>
                                    <p:anim calcmode="lin" valueType="num">
                                      <p:cBhvr additive="base">
                                        <p:cTn dur="1500" fill="hold" id="7"/>
                                        <p:tgtEl>
                                          <p:spTgt spid="6"/>
                                        </p:tgtEl>
                                        <p:attrNameLst>
                                          <p:attrName>ppt_x</p:attrName>
                                        </p:attrNameLst>
                                      </p:cBhvr>
                                      <p:tavLst>
                                        <p:tav tm="0">
                                          <p:val>
                                            <p:strVal val="0-#ppt_w/2"/>
                                          </p:val>
                                        </p:tav>
                                        <p:tav tm="100000">
                                          <p:val>
                                            <p:strVal val="#ppt_x"/>
                                          </p:val>
                                        </p:tav>
                                      </p:tavLst>
                                    </p:anim>
                                    <p:anim calcmode="lin" valueType="num">
                                      <p:cBhvr additive="base">
                                        <p:cTn dur="1500" fill="hold" id="8"/>
                                        <p:tgtEl>
                                          <p:spTgt spid="6"/>
                                        </p:tgtEl>
                                        <p:attrNameLst>
                                          <p:attrName>ppt_y</p:attrName>
                                        </p:attrNameLst>
                                      </p:cBhvr>
                                      <p:tavLst>
                                        <p:tav tm="0">
                                          <p:val>
                                            <p:strVal val="#ppt_y"/>
                                          </p:val>
                                        </p:tav>
                                        <p:tav tm="100000">
                                          <p:val>
                                            <p:strVal val="#ppt_y"/>
                                          </p:val>
                                        </p:tav>
                                      </p:tavLst>
                                    </p:anim>
                                  </p:childTnLst>
                                </p:cTn>
                              </p:par>
                              <p:par>
                                <p:cTn decel="100000" fill="hold" id="9" nodeType="withEffect" presetClass="entr" presetID="2" presetSubtype="2">
                                  <p:stCondLst>
                                    <p:cond delay="0"/>
                                  </p:stCondLst>
                                  <p:childTnLst>
                                    <p:set>
                                      <p:cBhvr>
                                        <p:cTn dur="1" fill="hold" id="10">
                                          <p:stCondLst>
                                            <p:cond delay="0"/>
                                          </p:stCondLst>
                                        </p:cTn>
                                        <p:tgtEl>
                                          <p:spTgt spid="8"/>
                                        </p:tgtEl>
                                        <p:attrNameLst>
                                          <p:attrName>style.visibility</p:attrName>
                                        </p:attrNameLst>
                                      </p:cBhvr>
                                      <p:to>
                                        <p:strVal val="visible"/>
                                      </p:to>
                                    </p:set>
                                    <p:anim calcmode="lin" valueType="num">
                                      <p:cBhvr additive="base">
                                        <p:cTn dur="1500" fill="hold" id="11"/>
                                        <p:tgtEl>
                                          <p:spTgt spid="8"/>
                                        </p:tgtEl>
                                        <p:attrNameLst>
                                          <p:attrName>ppt_x</p:attrName>
                                        </p:attrNameLst>
                                      </p:cBhvr>
                                      <p:tavLst>
                                        <p:tav tm="0">
                                          <p:val>
                                            <p:strVal val="1+#ppt_w/2"/>
                                          </p:val>
                                        </p:tav>
                                        <p:tav tm="100000">
                                          <p:val>
                                            <p:strVal val="#ppt_x"/>
                                          </p:val>
                                        </p:tav>
                                      </p:tavLst>
                                    </p:anim>
                                    <p:anim calcmode="lin" valueType="num">
                                      <p:cBhvr additive="base">
                                        <p:cTn dur="1500" fill="hold" id="12"/>
                                        <p:tgtEl>
                                          <p:spTgt spid="8"/>
                                        </p:tgtEl>
                                        <p:attrNameLst>
                                          <p:attrName>ppt_y</p:attrName>
                                        </p:attrNameLst>
                                      </p:cBhvr>
                                      <p:tavLst>
                                        <p:tav tm="0">
                                          <p:val>
                                            <p:strVal val="#ppt_y"/>
                                          </p:val>
                                        </p:tav>
                                        <p:tav tm="100000">
                                          <p:val>
                                            <p:strVal val="#ppt_y"/>
                                          </p:val>
                                        </p:tav>
                                      </p:tavLst>
                                    </p:anim>
                                  </p:childTnLst>
                                </p:cTn>
                              </p:par>
                            </p:childTnLst>
                          </p:cTn>
                        </p:par>
                        <p:par>
                          <p:cTn fill="hold" id="13" nodeType="afterGroup">
                            <p:stCondLst>
                              <p:cond delay="1500"/>
                            </p:stCondLst>
                            <p:childTnLst>
                              <p:par>
                                <p:cTn decel="100000" fill="hold" id="14" nodeType="afterEffect" presetClass="entr" presetID="2" presetSubtype="8">
                                  <p:stCondLst>
                                    <p:cond delay="0"/>
                                  </p:stCondLst>
                                  <p:childTnLst>
                                    <p:set>
                                      <p:cBhvr>
                                        <p:cTn dur="1" fill="hold" id="15">
                                          <p:stCondLst>
                                            <p:cond delay="0"/>
                                          </p:stCondLst>
                                        </p:cTn>
                                        <p:tgtEl>
                                          <p:spTgt spid="18"/>
                                        </p:tgtEl>
                                        <p:attrNameLst>
                                          <p:attrName>style.visibility</p:attrName>
                                        </p:attrNameLst>
                                      </p:cBhvr>
                                      <p:to>
                                        <p:strVal val="visible"/>
                                      </p:to>
                                    </p:set>
                                    <p:anim calcmode="lin" valueType="num">
                                      <p:cBhvr additive="base">
                                        <p:cTn dur="1500" fill="hold" id="16"/>
                                        <p:tgtEl>
                                          <p:spTgt spid="18"/>
                                        </p:tgtEl>
                                        <p:attrNameLst>
                                          <p:attrName>ppt_x</p:attrName>
                                        </p:attrNameLst>
                                      </p:cBhvr>
                                      <p:tavLst>
                                        <p:tav tm="0">
                                          <p:val>
                                            <p:strVal val="0-#ppt_w/2"/>
                                          </p:val>
                                        </p:tav>
                                        <p:tav tm="100000">
                                          <p:val>
                                            <p:strVal val="#ppt_x"/>
                                          </p:val>
                                        </p:tav>
                                      </p:tavLst>
                                    </p:anim>
                                    <p:anim calcmode="lin" valueType="num">
                                      <p:cBhvr additive="base">
                                        <p:cTn dur="1500" fill="hold" id="17"/>
                                        <p:tgtEl>
                                          <p:spTgt spid="18"/>
                                        </p:tgtEl>
                                        <p:attrNameLst>
                                          <p:attrName>ppt_y</p:attrName>
                                        </p:attrNameLst>
                                      </p:cBhvr>
                                      <p:tavLst>
                                        <p:tav tm="0">
                                          <p:val>
                                            <p:strVal val="#ppt_y"/>
                                          </p:val>
                                        </p:tav>
                                        <p:tav tm="100000">
                                          <p:val>
                                            <p:strVal val="#ppt_y"/>
                                          </p:val>
                                        </p:tav>
                                      </p:tavLst>
                                    </p:anim>
                                  </p:childTnLst>
                                </p:cTn>
                              </p:par>
                              <p:par>
                                <p:cTn decel="100000" fill="hold" id="18" nodeType="withEffect" presetClass="entr" presetID="2" presetSubtype="8">
                                  <p:stCondLst>
                                    <p:cond delay="0"/>
                                  </p:stCondLst>
                                  <p:childTnLst>
                                    <p:set>
                                      <p:cBhvr>
                                        <p:cTn dur="1" fill="hold" id="19">
                                          <p:stCondLst>
                                            <p:cond delay="0"/>
                                          </p:stCondLst>
                                        </p:cTn>
                                        <p:tgtEl>
                                          <p:spTgt spid="15"/>
                                        </p:tgtEl>
                                        <p:attrNameLst>
                                          <p:attrName>style.visibility</p:attrName>
                                        </p:attrNameLst>
                                      </p:cBhvr>
                                      <p:to>
                                        <p:strVal val="visible"/>
                                      </p:to>
                                    </p:set>
                                    <p:anim calcmode="lin" valueType="num">
                                      <p:cBhvr additive="base">
                                        <p:cTn dur="1500" fill="hold" id="20"/>
                                        <p:tgtEl>
                                          <p:spTgt spid="15"/>
                                        </p:tgtEl>
                                        <p:attrNameLst>
                                          <p:attrName>ppt_x</p:attrName>
                                        </p:attrNameLst>
                                      </p:cBhvr>
                                      <p:tavLst>
                                        <p:tav tm="0">
                                          <p:val>
                                            <p:strVal val="0-#ppt_w/2"/>
                                          </p:val>
                                        </p:tav>
                                        <p:tav tm="100000">
                                          <p:val>
                                            <p:strVal val="#ppt_x"/>
                                          </p:val>
                                        </p:tav>
                                      </p:tavLst>
                                    </p:anim>
                                    <p:anim calcmode="lin" valueType="num">
                                      <p:cBhvr additive="base">
                                        <p:cTn dur="1500" fill="hold" id="21"/>
                                        <p:tgtEl>
                                          <p:spTgt spid="15"/>
                                        </p:tgtEl>
                                        <p:attrNameLst>
                                          <p:attrName>ppt_y</p:attrName>
                                        </p:attrNameLst>
                                      </p:cBhvr>
                                      <p:tavLst>
                                        <p:tav tm="0">
                                          <p:val>
                                            <p:strVal val="#ppt_y"/>
                                          </p:val>
                                        </p:tav>
                                        <p:tav tm="100000">
                                          <p:val>
                                            <p:strVal val="#ppt_y"/>
                                          </p:val>
                                        </p:tav>
                                      </p:tavLst>
                                    </p:anim>
                                  </p:childTnLst>
                                </p:cTn>
                              </p:par>
                              <p:par>
                                <p:cTn decel="100000" fill="hold" id="22" nodeType="withEffect" presetClass="entr" presetID="2" presetSubtype="8">
                                  <p:stCondLst>
                                    <p:cond delay="0"/>
                                  </p:stCondLst>
                                  <p:childTnLst>
                                    <p:set>
                                      <p:cBhvr>
                                        <p:cTn dur="1" fill="hold" id="23">
                                          <p:stCondLst>
                                            <p:cond delay="0"/>
                                          </p:stCondLst>
                                        </p:cTn>
                                        <p:tgtEl>
                                          <p:spTgt spid="16"/>
                                        </p:tgtEl>
                                        <p:attrNameLst>
                                          <p:attrName>style.visibility</p:attrName>
                                        </p:attrNameLst>
                                      </p:cBhvr>
                                      <p:to>
                                        <p:strVal val="visible"/>
                                      </p:to>
                                    </p:set>
                                    <p:anim calcmode="lin" valueType="num">
                                      <p:cBhvr additive="base">
                                        <p:cTn dur="1500" fill="hold" id="24"/>
                                        <p:tgtEl>
                                          <p:spTgt spid="16"/>
                                        </p:tgtEl>
                                        <p:attrNameLst>
                                          <p:attrName>ppt_x</p:attrName>
                                        </p:attrNameLst>
                                      </p:cBhvr>
                                      <p:tavLst>
                                        <p:tav tm="0">
                                          <p:val>
                                            <p:strVal val="0-#ppt_w/2"/>
                                          </p:val>
                                        </p:tav>
                                        <p:tav tm="100000">
                                          <p:val>
                                            <p:strVal val="#ppt_x"/>
                                          </p:val>
                                        </p:tav>
                                      </p:tavLst>
                                    </p:anim>
                                    <p:anim calcmode="lin" valueType="num">
                                      <p:cBhvr additive="base">
                                        <p:cTn dur="1500" fill="hold" id="25"/>
                                        <p:tgtEl>
                                          <p:spTgt spid="16"/>
                                        </p:tgtEl>
                                        <p:attrNameLst>
                                          <p:attrName>ppt_y</p:attrName>
                                        </p:attrNameLst>
                                      </p:cBhvr>
                                      <p:tavLst>
                                        <p:tav tm="0">
                                          <p:val>
                                            <p:strVal val="#ppt_y"/>
                                          </p:val>
                                        </p:tav>
                                        <p:tav tm="100000">
                                          <p:val>
                                            <p:strVal val="#ppt_y"/>
                                          </p:val>
                                        </p:tav>
                                      </p:tavLst>
                                    </p:anim>
                                  </p:childTnLst>
                                </p:cTn>
                              </p:par>
                            </p:childTnLst>
                          </p:cTn>
                        </p:par>
                        <p:par>
                          <p:cTn fill="hold" id="26" nodeType="afterGroup">
                            <p:stCondLst>
                              <p:cond delay="3000"/>
                            </p:stCondLst>
                            <p:childTnLst>
                              <p:par>
                                <p:cTn fill="hold" grpId="0" id="27" nodeType="afterEffect" presetClass="entr" presetID="2" presetSubtype="12">
                                  <p:stCondLst>
                                    <p:cond delay="0"/>
                                  </p:stCondLst>
                                  <p:iterate type="lt">
                                    <p:tmPct val="10000"/>
                                  </p:iterate>
                                  <p:childTnLst>
                                    <p:set>
                                      <p:cBhvr>
                                        <p:cTn dur="1" fill="hold" id="28">
                                          <p:stCondLst>
                                            <p:cond delay="0"/>
                                          </p:stCondLst>
                                        </p:cTn>
                                        <p:tgtEl>
                                          <p:spTgt spid="14"/>
                                        </p:tgtEl>
                                        <p:attrNameLst>
                                          <p:attrName>style.visibility</p:attrName>
                                        </p:attrNameLst>
                                      </p:cBhvr>
                                      <p:to>
                                        <p:strVal val="visible"/>
                                      </p:to>
                                    </p:set>
                                    <p:anim calcmode="lin" valueType="num">
                                      <p:cBhvr additive="base">
                                        <p:cTn dur="500" fill="hold" id="29"/>
                                        <p:tgtEl>
                                          <p:spTgt spid="14"/>
                                        </p:tgtEl>
                                        <p:attrNameLst>
                                          <p:attrName>ppt_x</p:attrName>
                                        </p:attrNameLst>
                                      </p:cBhvr>
                                      <p:tavLst>
                                        <p:tav tm="0">
                                          <p:val>
                                            <p:strVal val="0-#ppt_w/2"/>
                                          </p:val>
                                        </p:tav>
                                        <p:tav tm="100000">
                                          <p:val>
                                            <p:strVal val="#ppt_x"/>
                                          </p:val>
                                        </p:tav>
                                      </p:tavLst>
                                    </p:anim>
                                    <p:anim calcmode="lin" valueType="num">
                                      <p:cBhvr additive="base">
                                        <p:cTn dur="500" fill="hold" id="30"/>
                                        <p:tgtEl>
                                          <p:spTgt spid="14"/>
                                        </p:tgtEl>
                                        <p:attrNameLst>
                                          <p:attrName>ppt_y</p:attrName>
                                        </p:attrNameLst>
                                      </p:cBhvr>
                                      <p:tavLst>
                                        <p:tav tm="0">
                                          <p:val>
                                            <p:strVal val="1+#ppt_h/2"/>
                                          </p:val>
                                        </p:tav>
                                        <p:tav tm="100000">
                                          <p:val>
                                            <p:strVal val="#ppt_y"/>
                                          </p:val>
                                        </p:tav>
                                      </p:tavLst>
                                    </p:anim>
                                  </p:childTnLst>
                                </p:cTn>
                              </p:par>
                              <p:par>
                                <p:cTn fill="hold" grpId="1" id="31" nodeType="withEffect" presetClass="emph" presetID="26" presetSubtype="0">
                                  <p:stCondLst>
                                    <p:cond delay="1000"/>
                                  </p:stCondLst>
                                  <p:iterate type="lt">
                                    <p:tmPct val="10000"/>
                                  </p:iterate>
                                  <p:childTnLst>
                                    <p:animEffect filter="fade" transition="out">
                                      <p:cBhvr>
                                        <p:cTn dur="500" id="32" tmFilter="0, 0; .2, .5; .8, .5; 1, 0"/>
                                        <p:tgtEl>
                                          <p:spTgt spid="14"/>
                                        </p:tgtEl>
                                      </p:cBhvr>
                                    </p:animEffect>
                                    <p:animScale>
                                      <p:cBhvr>
                                        <p:cTn autoRev="1" dur="250" fill="hold" id="33"/>
                                        <p:tgtEl>
                                          <p:spTgt spid="14"/>
                                        </p:tgtEl>
                                      </p:cBhvr>
                                      <p:by x="105000" y="105000"/>
                                    </p:animScale>
                                  </p:childTnLst>
                                </p:cTn>
                              </p:par>
                              <p:par>
                                <p:cTn fill="hold" grpId="0" id="34" nodeType="withEffect" presetClass="entr" presetID="14" presetSubtype="10">
                                  <p:stCondLst>
                                    <p:cond delay="1000"/>
                                  </p:stCondLst>
                                  <p:childTnLst>
                                    <p:set>
                                      <p:cBhvr>
                                        <p:cTn dur="1" fill="hold" id="35">
                                          <p:stCondLst>
                                            <p:cond delay="0"/>
                                          </p:stCondLst>
                                        </p:cTn>
                                        <p:tgtEl>
                                          <p:spTgt spid="20"/>
                                        </p:tgtEl>
                                        <p:attrNameLst>
                                          <p:attrName>style.visibility</p:attrName>
                                        </p:attrNameLst>
                                      </p:cBhvr>
                                      <p:to>
                                        <p:strVal val="visible"/>
                                      </p:to>
                                    </p:set>
                                    <p:animEffect filter="randombar(horizontal)" transition="in">
                                      <p:cBhvr>
                                        <p:cTn dur="500" id="36"/>
                                        <p:tgtEl>
                                          <p:spTgt spid="20"/>
                                        </p:tgtEl>
                                      </p:cBhvr>
                                    </p:animEffect>
                                  </p:childTnLst>
                                </p:cTn>
                              </p:par>
                            </p:childTnLst>
                          </p:cTn>
                        </p:par>
                        <p:par>
                          <p:cTn fill="hold" id="37" nodeType="afterGroup">
                            <p:stCondLst>
                              <p:cond delay="4500"/>
                            </p:stCondLst>
                            <p:childTnLst>
                              <p:par>
                                <p:cTn decel="100000" fill="hold" id="38" nodeType="afterEffect" presetClass="entr" presetID="2" presetSubtype="9">
                                  <p:stCondLst>
                                    <p:cond delay="0"/>
                                  </p:stCondLst>
                                  <p:childTnLst>
                                    <p:set>
                                      <p:cBhvr>
                                        <p:cTn dur="1" fill="hold" id="39">
                                          <p:stCondLst>
                                            <p:cond delay="0"/>
                                          </p:stCondLst>
                                        </p:cTn>
                                        <p:tgtEl>
                                          <p:spTgt spid="58"/>
                                        </p:tgtEl>
                                        <p:attrNameLst>
                                          <p:attrName>style.visibility</p:attrName>
                                        </p:attrNameLst>
                                      </p:cBhvr>
                                      <p:to>
                                        <p:strVal val="visible"/>
                                      </p:to>
                                    </p:set>
                                    <p:anim calcmode="lin" valueType="num">
                                      <p:cBhvr additive="base">
                                        <p:cTn dur="1500" fill="hold" id="40"/>
                                        <p:tgtEl>
                                          <p:spTgt spid="58"/>
                                        </p:tgtEl>
                                        <p:attrNameLst>
                                          <p:attrName>ppt_x</p:attrName>
                                        </p:attrNameLst>
                                      </p:cBhvr>
                                      <p:tavLst>
                                        <p:tav tm="0">
                                          <p:val>
                                            <p:strVal val="0-#ppt_w/2"/>
                                          </p:val>
                                        </p:tav>
                                        <p:tav tm="100000">
                                          <p:val>
                                            <p:strVal val="#ppt_x"/>
                                          </p:val>
                                        </p:tav>
                                      </p:tavLst>
                                    </p:anim>
                                    <p:anim calcmode="lin" valueType="num">
                                      <p:cBhvr additive="base">
                                        <p:cTn dur="1500" fill="hold" id="41"/>
                                        <p:tgtEl>
                                          <p:spTgt spid="58"/>
                                        </p:tgtEl>
                                        <p:attrNameLst>
                                          <p:attrName>ppt_y</p:attrName>
                                        </p:attrNameLst>
                                      </p:cBhvr>
                                      <p:tavLst>
                                        <p:tav tm="0">
                                          <p:val>
                                            <p:strVal val="0-#ppt_h/2"/>
                                          </p:val>
                                        </p:tav>
                                        <p:tav tm="100000">
                                          <p:val>
                                            <p:strVal val="#ppt_y"/>
                                          </p:val>
                                        </p:tav>
                                      </p:tavLst>
                                    </p:anim>
                                  </p:childTnLst>
                                </p:cTn>
                              </p:par>
                              <p:par>
                                <p:cTn decel="100000" fill="hold" id="42" nodeType="withEffect" presetClass="entr" presetID="2" presetSubtype="9">
                                  <p:stCondLst>
                                    <p:cond delay="0"/>
                                  </p:stCondLst>
                                  <p:childTnLst>
                                    <p:set>
                                      <p:cBhvr>
                                        <p:cTn dur="1" fill="hold" id="43">
                                          <p:stCondLst>
                                            <p:cond delay="0"/>
                                          </p:stCondLst>
                                        </p:cTn>
                                        <p:tgtEl>
                                          <p:spTgt spid="59"/>
                                        </p:tgtEl>
                                        <p:attrNameLst>
                                          <p:attrName>style.visibility</p:attrName>
                                        </p:attrNameLst>
                                      </p:cBhvr>
                                      <p:to>
                                        <p:strVal val="visible"/>
                                      </p:to>
                                    </p:set>
                                    <p:anim calcmode="lin" valueType="num">
                                      <p:cBhvr additive="base">
                                        <p:cTn dur="1500" fill="hold" id="44"/>
                                        <p:tgtEl>
                                          <p:spTgt spid="59"/>
                                        </p:tgtEl>
                                        <p:attrNameLst>
                                          <p:attrName>ppt_x</p:attrName>
                                        </p:attrNameLst>
                                      </p:cBhvr>
                                      <p:tavLst>
                                        <p:tav tm="0">
                                          <p:val>
                                            <p:strVal val="0-#ppt_w/2"/>
                                          </p:val>
                                        </p:tav>
                                        <p:tav tm="100000">
                                          <p:val>
                                            <p:strVal val="#ppt_x"/>
                                          </p:val>
                                        </p:tav>
                                      </p:tavLst>
                                    </p:anim>
                                    <p:anim calcmode="lin" valueType="num">
                                      <p:cBhvr additive="base">
                                        <p:cTn dur="1500" fill="hold" id="45"/>
                                        <p:tgtEl>
                                          <p:spTgt spid="59"/>
                                        </p:tgtEl>
                                        <p:attrNameLst>
                                          <p:attrName>ppt_y</p:attrName>
                                        </p:attrNameLst>
                                      </p:cBhvr>
                                      <p:tavLst>
                                        <p:tav tm="0">
                                          <p:val>
                                            <p:strVal val="0-#ppt_h/2"/>
                                          </p:val>
                                        </p:tav>
                                        <p:tav tm="100000">
                                          <p:val>
                                            <p:strVal val="#ppt_y"/>
                                          </p:val>
                                        </p:tav>
                                      </p:tavLst>
                                    </p:anim>
                                  </p:childTnLst>
                                </p:cTn>
                              </p:par>
                              <p:par>
                                <p:cTn decel="100000" fill="hold" id="46" nodeType="withEffect" presetClass="entr" presetID="2" presetSubtype="9">
                                  <p:stCondLst>
                                    <p:cond delay="0"/>
                                  </p:stCondLst>
                                  <p:childTnLst>
                                    <p:set>
                                      <p:cBhvr>
                                        <p:cTn dur="1" fill="hold" id="47">
                                          <p:stCondLst>
                                            <p:cond delay="0"/>
                                          </p:stCondLst>
                                        </p:cTn>
                                        <p:tgtEl>
                                          <p:spTgt spid="60"/>
                                        </p:tgtEl>
                                        <p:attrNameLst>
                                          <p:attrName>style.visibility</p:attrName>
                                        </p:attrNameLst>
                                      </p:cBhvr>
                                      <p:to>
                                        <p:strVal val="visible"/>
                                      </p:to>
                                    </p:set>
                                    <p:anim calcmode="lin" valueType="num">
                                      <p:cBhvr additive="base">
                                        <p:cTn dur="1500" fill="hold" id="48"/>
                                        <p:tgtEl>
                                          <p:spTgt spid="60"/>
                                        </p:tgtEl>
                                        <p:attrNameLst>
                                          <p:attrName>ppt_x</p:attrName>
                                        </p:attrNameLst>
                                      </p:cBhvr>
                                      <p:tavLst>
                                        <p:tav tm="0">
                                          <p:val>
                                            <p:strVal val="0-#ppt_w/2"/>
                                          </p:val>
                                        </p:tav>
                                        <p:tav tm="100000">
                                          <p:val>
                                            <p:strVal val="#ppt_x"/>
                                          </p:val>
                                        </p:tav>
                                      </p:tavLst>
                                    </p:anim>
                                    <p:anim calcmode="lin" valueType="num">
                                      <p:cBhvr additive="base">
                                        <p:cTn dur="1500" fill="hold" id="49"/>
                                        <p:tgtEl>
                                          <p:spTgt spid="60"/>
                                        </p:tgtEl>
                                        <p:attrNameLst>
                                          <p:attrName>ppt_y</p:attrName>
                                        </p:attrNameLst>
                                      </p:cBhvr>
                                      <p:tavLst>
                                        <p:tav tm="0">
                                          <p:val>
                                            <p:strVal val="0-#ppt_h/2"/>
                                          </p:val>
                                        </p:tav>
                                        <p:tav tm="100000">
                                          <p:val>
                                            <p:strVal val="#ppt_y"/>
                                          </p:val>
                                        </p:tav>
                                      </p:tavLst>
                                    </p:anim>
                                  </p:childTnLst>
                                </p:cTn>
                              </p:par>
                              <p:par>
                                <p:cTn decel="100000" fill="hold" id="50" nodeType="withEffect" presetClass="entr" presetID="2" presetSubtype="9">
                                  <p:stCondLst>
                                    <p:cond delay="0"/>
                                  </p:stCondLst>
                                  <p:childTnLst>
                                    <p:set>
                                      <p:cBhvr>
                                        <p:cTn dur="1" fill="hold" id="51">
                                          <p:stCondLst>
                                            <p:cond delay="0"/>
                                          </p:stCondLst>
                                        </p:cTn>
                                        <p:tgtEl>
                                          <p:spTgt spid="61"/>
                                        </p:tgtEl>
                                        <p:attrNameLst>
                                          <p:attrName>style.visibility</p:attrName>
                                        </p:attrNameLst>
                                      </p:cBhvr>
                                      <p:to>
                                        <p:strVal val="visible"/>
                                      </p:to>
                                    </p:set>
                                    <p:anim calcmode="lin" valueType="num">
                                      <p:cBhvr additive="base">
                                        <p:cTn dur="1500" fill="hold" id="52"/>
                                        <p:tgtEl>
                                          <p:spTgt spid="61"/>
                                        </p:tgtEl>
                                        <p:attrNameLst>
                                          <p:attrName>ppt_x</p:attrName>
                                        </p:attrNameLst>
                                      </p:cBhvr>
                                      <p:tavLst>
                                        <p:tav tm="0">
                                          <p:val>
                                            <p:strVal val="0-#ppt_w/2"/>
                                          </p:val>
                                        </p:tav>
                                        <p:tav tm="100000">
                                          <p:val>
                                            <p:strVal val="#ppt_x"/>
                                          </p:val>
                                        </p:tav>
                                      </p:tavLst>
                                    </p:anim>
                                    <p:anim calcmode="lin" valueType="num">
                                      <p:cBhvr additive="base">
                                        <p:cTn dur="1500" fill="hold" id="53"/>
                                        <p:tgtEl>
                                          <p:spTgt spid="61"/>
                                        </p:tgtEl>
                                        <p:attrNameLst>
                                          <p:attrName>ppt_y</p:attrName>
                                        </p:attrNameLst>
                                      </p:cBhvr>
                                      <p:tavLst>
                                        <p:tav tm="0">
                                          <p:val>
                                            <p:strVal val="0-#ppt_h/2"/>
                                          </p:val>
                                        </p:tav>
                                        <p:tav tm="100000">
                                          <p:val>
                                            <p:strVal val="#ppt_y"/>
                                          </p:val>
                                        </p:tav>
                                      </p:tavLst>
                                    </p:anim>
                                  </p:childTnLst>
                                </p:cTn>
                              </p:par>
                            </p:childTnLst>
                          </p:cTn>
                        </p:par>
                        <p:par>
                          <p:cTn fill="hold" id="54" nodeType="afterGroup">
                            <p:stCondLst>
                              <p:cond delay="6000"/>
                            </p:stCondLst>
                            <p:childTnLst>
                              <p:par>
                                <p:cTn fill="hold" id="55" nodeType="afterEffect" presetClass="entr" presetID="55" presetSubtype="0">
                                  <p:stCondLst>
                                    <p:cond delay="0"/>
                                  </p:stCondLst>
                                  <p:childTnLst>
                                    <p:set>
                                      <p:cBhvr>
                                        <p:cTn dur="1" fill="hold" id="56">
                                          <p:stCondLst>
                                            <p:cond delay="0"/>
                                          </p:stCondLst>
                                        </p:cTn>
                                        <p:tgtEl>
                                          <p:spTgt spid="62"/>
                                        </p:tgtEl>
                                        <p:attrNameLst>
                                          <p:attrName>style.visibility</p:attrName>
                                        </p:attrNameLst>
                                      </p:cBhvr>
                                      <p:to>
                                        <p:strVal val="visible"/>
                                      </p:to>
                                    </p:set>
                                    <p:anim calcmode="lin" valueType="num">
                                      <p:cBhvr>
                                        <p:cTn dur="1000" fill="hold" id="57"/>
                                        <p:tgtEl>
                                          <p:spTgt spid="62"/>
                                        </p:tgtEl>
                                        <p:attrNameLst>
                                          <p:attrName>ppt_w</p:attrName>
                                        </p:attrNameLst>
                                      </p:cBhvr>
                                      <p:tavLst>
                                        <p:tav tm="0">
                                          <p:val>
                                            <p:strVal val="#ppt_w*0.70"/>
                                          </p:val>
                                        </p:tav>
                                        <p:tav tm="100000">
                                          <p:val>
                                            <p:strVal val="#ppt_w"/>
                                          </p:val>
                                        </p:tav>
                                      </p:tavLst>
                                    </p:anim>
                                    <p:anim calcmode="lin" valueType="num">
                                      <p:cBhvr>
                                        <p:cTn dur="1000" fill="hold" id="58"/>
                                        <p:tgtEl>
                                          <p:spTgt spid="62"/>
                                        </p:tgtEl>
                                        <p:attrNameLst>
                                          <p:attrName>ppt_h</p:attrName>
                                        </p:attrNameLst>
                                      </p:cBhvr>
                                      <p:tavLst>
                                        <p:tav tm="0">
                                          <p:val>
                                            <p:strVal val="#ppt_h"/>
                                          </p:val>
                                        </p:tav>
                                        <p:tav tm="100000">
                                          <p:val>
                                            <p:strVal val="#ppt_h"/>
                                          </p:val>
                                        </p:tav>
                                      </p:tavLst>
                                    </p:anim>
                                    <p:animEffect filter="fade" transition="in">
                                      <p:cBhvr>
                                        <p:cTn dur="1000" id="59"/>
                                        <p:tgtEl>
                                          <p:spTgt spid="62"/>
                                        </p:tgtEl>
                                      </p:cBhvr>
                                    </p:animEffect>
                                  </p:childTnLst>
                                </p:cTn>
                              </p:par>
                            </p:childTnLst>
                          </p:cTn>
                        </p:par>
                        <p:par>
                          <p:cTn fill="hold" id="60" nodeType="afterGroup">
                            <p:stCondLst>
                              <p:cond delay="7000"/>
                            </p:stCondLst>
                            <p:childTnLst>
                              <p:par>
                                <p:cTn fill="hold" id="61" nodeType="afterEffect" presetClass="entr" presetID="55" presetSubtype="0">
                                  <p:stCondLst>
                                    <p:cond delay="0"/>
                                  </p:stCondLst>
                                  <p:childTnLst>
                                    <p:set>
                                      <p:cBhvr>
                                        <p:cTn dur="1" fill="hold" id="62">
                                          <p:stCondLst>
                                            <p:cond delay="0"/>
                                          </p:stCondLst>
                                        </p:cTn>
                                        <p:tgtEl>
                                          <p:spTgt spid="68"/>
                                        </p:tgtEl>
                                        <p:attrNameLst>
                                          <p:attrName>style.visibility</p:attrName>
                                        </p:attrNameLst>
                                      </p:cBhvr>
                                      <p:to>
                                        <p:strVal val="visible"/>
                                      </p:to>
                                    </p:set>
                                    <p:anim calcmode="lin" valueType="num">
                                      <p:cBhvr>
                                        <p:cTn dur="1000" fill="hold" id="63"/>
                                        <p:tgtEl>
                                          <p:spTgt spid="68"/>
                                        </p:tgtEl>
                                        <p:attrNameLst>
                                          <p:attrName>ppt_w</p:attrName>
                                        </p:attrNameLst>
                                      </p:cBhvr>
                                      <p:tavLst>
                                        <p:tav tm="0">
                                          <p:val>
                                            <p:strVal val="#ppt_w*0.70"/>
                                          </p:val>
                                        </p:tav>
                                        <p:tav tm="100000">
                                          <p:val>
                                            <p:strVal val="#ppt_w"/>
                                          </p:val>
                                        </p:tav>
                                      </p:tavLst>
                                    </p:anim>
                                    <p:anim calcmode="lin" valueType="num">
                                      <p:cBhvr>
                                        <p:cTn dur="1000" fill="hold" id="64"/>
                                        <p:tgtEl>
                                          <p:spTgt spid="68"/>
                                        </p:tgtEl>
                                        <p:attrNameLst>
                                          <p:attrName>ppt_h</p:attrName>
                                        </p:attrNameLst>
                                      </p:cBhvr>
                                      <p:tavLst>
                                        <p:tav tm="0">
                                          <p:val>
                                            <p:strVal val="#ppt_h"/>
                                          </p:val>
                                        </p:tav>
                                        <p:tav tm="100000">
                                          <p:val>
                                            <p:strVal val="#ppt_h"/>
                                          </p:val>
                                        </p:tav>
                                      </p:tavLst>
                                    </p:anim>
                                    <p:animEffect filter="fade" transition="in">
                                      <p:cBhvr>
                                        <p:cTn dur="1000" id="65"/>
                                        <p:tgtEl>
                                          <p:spTgt spid="68"/>
                                        </p:tgtEl>
                                      </p:cBhvr>
                                    </p:animEffect>
                                  </p:childTnLst>
                                </p:cTn>
                              </p:par>
                            </p:childTnLst>
                          </p:cTn>
                        </p:par>
                        <p:par>
                          <p:cTn fill="hold" id="66" nodeType="afterGroup">
                            <p:stCondLst>
                              <p:cond delay="8000"/>
                            </p:stCondLst>
                            <p:childTnLst>
                              <p:par>
                                <p:cTn fill="hold" id="67" nodeType="afterEffect" presetClass="entr" presetID="55" presetSubtype="0">
                                  <p:stCondLst>
                                    <p:cond delay="0"/>
                                  </p:stCondLst>
                                  <p:childTnLst>
                                    <p:set>
                                      <p:cBhvr>
                                        <p:cTn dur="1" fill="hold" id="68">
                                          <p:stCondLst>
                                            <p:cond delay="0"/>
                                          </p:stCondLst>
                                        </p:cTn>
                                        <p:tgtEl>
                                          <p:spTgt spid="74"/>
                                        </p:tgtEl>
                                        <p:attrNameLst>
                                          <p:attrName>style.visibility</p:attrName>
                                        </p:attrNameLst>
                                      </p:cBhvr>
                                      <p:to>
                                        <p:strVal val="visible"/>
                                      </p:to>
                                    </p:set>
                                    <p:anim calcmode="lin" valueType="num">
                                      <p:cBhvr>
                                        <p:cTn dur="1000" fill="hold" id="69"/>
                                        <p:tgtEl>
                                          <p:spTgt spid="74"/>
                                        </p:tgtEl>
                                        <p:attrNameLst>
                                          <p:attrName>ppt_w</p:attrName>
                                        </p:attrNameLst>
                                      </p:cBhvr>
                                      <p:tavLst>
                                        <p:tav tm="0">
                                          <p:val>
                                            <p:strVal val="#ppt_w*0.70"/>
                                          </p:val>
                                        </p:tav>
                                        <p:tav tm="100000">
                                          <p:val>
                                            <p:strVal val="#ppt_w"/>
                                          </p:val>
                                        </p:tav>
                                      </p:tavLst>
                                    </p:anim>
                                    <p:anim calcmode="lin" valueType="num">
                                      <p:cBhvr>
                                        <p:cTn dur="1000" fill="hold" id="70"/>
                                        <p:tgtEl>
                                          <p:spTgt spid="74"/>
                                        </p:tgtEl>
                                        <p:attrNameLst>
                                          <p:attrName>ppt_h</p:attrName>
                                        </p:attrNameLst>
                                      </p:cBhvr>
                                      <p:tavLst>
                                        <p:tav tm="0">
                                          <p:val>
                                            <p:strVal val="#ppt_h"/>
                                          </p:val>
                                        </p:tav>
                                        <p:tav tm="100000">
                                          <p:val>
                                            <p:strVal val="#ppt_h"/>
                                          </p:val>
                                        </p:tav>
                                      </p:tavLst>
                                    </p:anim>
                                    <p:animEffect filter="fade" transition="in">
                                      <p:cBhvr>
                                        <p:cTn dur="1000" id="71"/>
                                        <p:tgtEl>
                                          <p:spTgt spid="74"/>
                                        </p:tgtEl>
                                      </p:cBhvr>
                                    </p:animEffect>
                                  </p:childTnLst>
                                </p:cTn>
                              </p:par>
                            </p:childTnLst>
                          </p:cTn>
                        </p:par>
                        <p:par>
                          <p:cTn fill="hold" id="72" nodeType="afterGroup">
                            <p:stCondLst>
                              <p:cond delay="9000"/>
                            </p:stCondLst>
                            <p:childTnLst>
                              <p:par>
                                <p:cTn fill="hold" id="73" nodeType="afterEffect" presetClass="entr" presetID="55" presetSubtype="0">
                                  <p:stCondLst>
                                    <p:cond delay="0"/>
                                  </p:stCondLst>
                                  <p:childTnLst>
                                    <p:set>
                                      <p:cBhvr>
                                        <p:cTn dur="1" fill="hold" id="74">
                                          <p:stCondLst>
                                            <p:cond delay="0"/>
                                          </p:stCondLst>
                                        </p:cTn>
                                        <p:tgtEl>
                                          <p:spTgt spid="80"/>
                                        </p:tgtEl>
                                        <p:attrNameLst>
                                          <p:attrName>style.visibility</p:attrName>
                                        </p:attrNameLst>
                                      </p:cBhvr>
                                      <p:to>
                                        <p:strVal val="visible"/>
                                      </p:to>
                                    </p:set>
                                    <p:anim calcmode="lin" valueType="num">
                                      <p:cBhvr>
                                        <p:cTn dur="1000" fill="hold" id="75"/>
                                        <p:tgtEl>
                                          <p:spTgt spid="80"/>
                                        </p:tgtEl>
                                        <p:attrNameLst>
                                          <p:attrName>ppt_w</p:attrName>
                                        </p:attrNameLst>
                                      </p:cBhvr>
                                      <p:tavLst>
                                        <p:tav tm="0">
                                          <p:val>
                                            <p:strVal val="#ppt_w*0.70"/>
                                          </p:val>
                                        </p:tav>
                                        <p:tav tm="100000">
                                          <p:val>
                                            <p:strVal val="#ppt_w"/>
                                          </p:val>
                                        </p:tav>
                                      </p:tavLst>
                                    </p:anim>
                                    <p:anim calcmode="lin" valueType="num">
                                      <p:cBhvr>
                                        <p:cTn dur="1000" fill="hold" id="76"/>
                                        <p:tgtEl>
                                          <p:spTgt spid="80"/>
                                        </p:tgtEl>
                                        <p:attrNameLst>
                                          <p:attrName>ppt_h</p:attrName>
                                        </p:attrNameLst>
                                      </p:cBhvr>
                                      <p:tavLst>
                                        <p:tav tm="0">
                                          <p:val>
                                            <p:strVal val="#ppt_h"/>
                                          </p:val>
                                        </p:tav>
                                        <p:tav tm="100000">
                                          <p:val>
                                            <p:strVal val="#ppt_h"/>
                                          </p:val>
                                        </p:tav>
                                      </p:tavLst>
                                    </p:anim>
                                    <p:animEffect filter="fade" transition="in">
                                      <p:cBhvr>
                                        <p:cTn dur="1000" id="77"/>
                                        <p:tgtEl>
                                          <p:spTgt spid="8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4"/>
      <p:bldP grpId="1" spid="14"/>
      <p:bldP grpId="0" spid="20"/>
    </p:bldLst>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文本框 1">
            <a:extLst>
              <a:ext uri="{FF2B5EF4-FFF2-40B4-BE49-F238E27FC236}">
                <a16:creationId xmlns:a16="http://schemas.microsoft.com/office/drawing/2014/main" id="{08DDA297-9155-4A15-B3A9-C2BD1FDDE364}"/>
              </a:ext>
            </a:extLst>
          </p:cNvPr>
          <p:cNvSpPr txBox="1"/>
          <p:nvPr/>
        </p:nvSpPr>
        <p:spPr>
          <a:xfrm>
            <a:off x="1649897" y="923288"/>
            <a:ext cx="1338470" cy="2529840"/>
          </a:xfrm>
          <a:prstGeom prst="rect">
            <a:avLst/>
          </a:prstGeom>
          <a:noFill/>
        </p:spPr>
        <p:txBody>
          <a:bodyPr rtlCol="0" wrap="square">
            <a:spAutoFit/>
          </a:bodyPr>
          <a:lstStyle/>
          <a:p>
            <a:r>
              <a:rPr altLang="zh-CN" b="1" lang="en-US" spc="600" sz="8000">
                <a:solidFill>
                  <a:schemeClr val="bg1"/>
                </a:solidFill>
                <a:latin charset="0" panose="04020404031007020602" pitchFamily="82" typeface="Chiller"/>
              </a:rPr>
              <a:t>03</a:t>
            </a:r>
          </a:p>
        </p:txBody>
      </p:sp>
      <p:sp>
        <p:nvSpPr>
          <p:cNvPr id="3" name="文本框 2">
            <a:extLst>
              <a:ext uri="{FF2B5EF4-FFF2-40B4-BE49-F238E27FC236}">
                <a16:creationId xmlns:a16="http://schemas.microsoft.com/office/drawing/2014/main" id="{D718F0C9-301E-475C-9A26-6FE401CA0E12}"/>
              </a:ext>
            </a:extLst>
          </p:cNvPr>
          <p:cNvSpPr txBox="1"/>
          <p:nvPr/>
        </p:nvSpPr>
        <p:spPr>
          <a:xfrm>
            <a:off x="2764852" y="1332567"/>
            <a:ext cx="2164080" cy="640080"/>
          </a:xfrm>
          <a:prstGeom prst="rect">
            <a:avLst/>
          </a:prstGeom>
          <a:noFill/>
        </p:spPr>
        <p:txBody>
          <a:bodyPr rtlCol="0" wrap="none">
            <a:spAutoFit/>
          </a:bodyPr>
          <a:lstStyle>
            <a:defPPr>
              <a:defRPr lang="zh-CN"/>
            </a:defPPr>
            <a:lvl1pPr algn="ctr">
              <a:defRPr b="1" sz="8800">
                <a:gradFill flip="none" rotWithShape="1">
                  <a:gsLst>
                    <a:gs pos="38000">
                      <a:srgbClr val="9E8348"/>
                    </a:gs>
                    <a:gs pos="71000">
                      <a:srgbClr val="FBF7F0"/>
                    </a:gs>
                    <a:gs pos="0">
                      <a:srgbClr val="FBF7F0"/>
                    </a:gs>
                    <a:gs pos="100000">
                      <a:srgbClr val="A0854A"/>
                    </a:gs>
                  </a:gsLst>
                  <a:lin ang="8100000" scaled="1"/>
                </a:gradFill>
                <a:latin charset="-122" panose="020b0502040204020203" pitchFamily="34" typeface="微软雅黑 Light"/>
                <a:ea charset="-122" panose="02010604000000000000" pitchFamily="2" typeface="锐字工房云字库细圆GBK"/>
                <a:cs typeface="+mn-ea"/>
              </a:defRPr>
            </a:lvl1pPr>
          </a:lstStyle>
          <a:p>
            <a:pPr algn="l"/>
            <a:r>
              <a:rPr altLang="en-US" lang="zh-CN" spc="300" sz="3600">
                <a:solidFill>
                  <a:srgbClr val="9DAC6E"/>
                </a:solidFill>
                <a:effectLst>
                  <a:innerShdw blurRad="63500" dir="18900000" dist="50800">
                    <a:prstClr val="black">
                      <a:alpha val="50000"/>
                    </a:prstClr>
                  </a:innerShdw>
                </a:effectLst>
                <a:latin charset="-122" pitchFamily="50" typeface="造字工房悦黑体验版纤细体"/>
                <a:ea charset="-122" pitchFamily="50" typeface="造字工房悦黑体验版纤细体"/>
                <a:sym charset="-122" panose="020b0502040204020203" pitchFamily="34" typeface="微软雅黑 Light"/>
              </a:rPr>
              <a:t>未来规划</a:t>
            </a:r>
          </a:p>
        </p:txBody>
      </p:sp>
      <p:sp>
        <p:nvSpPr>
          <p:cNvPr id="17" name="Freeform 128">
            <a:extLst>
              <a:ext uri="{FF2B5EF4-FFF2-40B4-BE49-F238E27FC236}">
                <a16:creationId xmlns:a16="http://schemas.microsoft.com/office/drawing/2014/main" id="{C8435163-7F65-4241-A4B3-A6CD3B599658}"/>
              </a:ext>
            </a:extLst>
          </p:cNvPr>
          <p:cNvSpPr/>
          <p:nvPr/>
        </p:nvSpPr>
        <p:spPr bwMode="auto">
          <a:xfrm>
            <a:off x="6244674" y="5291552"/>
            <a:ext cx="649288" cy="649287"/>
          </a:xfrm>
          <a:custGeom>
            <a:gdLst>
              <a:gd fmla="*/ 317501 w 649288" name="connsiteX0"/>
              <a:gd fmla="*/ 0 h 649287" name="connsiteY0"/>
              <a:gd fmla="*/ 393701 w 649288" name="connsiteX1"/>
              <a:gd fmla="*/ 7937 h 649287" name="connsiteY1"/>
              <a:gd fmla="*/ 412730 w 649288" name="connsiteX2"/>
              <a:gd fmla="*/ 94070 h 649287" name="connsiteY2"/>
              <a:gd fmla="*/ 432413 w 649288" name="connsiteX3"/>
              <a:gd fmla="*/ 101205 h 649287" name="connsiteY3"/>
              <a:gd fmla="*/ 464868 w 649288" name="connsiteX4"/>
              <a:gd fmla="*/ 120995 h 649287" name="connsiteY4"/>
              <a:gd fmla="*/ 546101 w 649288" name="connsiteX5"/>
              <a:gd fmla="*/ 87313 h 649287" name="connsiteY5"/>
              <a:gd fmla="*/ 595313 w 649288" name="connsiteX6"/>
              <a:gd fmla="*/ 147638 h 649287" name="connsiteY6"/>
              <a:gd fmla="*/ 548746 w 649288" name="connsiteX7"/>
              <a:gd fmla="*/ 220957 h 649287" name="connsiteY7"/>
              <a:gd fmla="*/ 557723 w 649288" name="connsiteX8"/>
              <a:gd fmla="*/ 239746 h 649287" name="connsiteY8"/>
              <a:gd fmla="*/ 565985 w 649288" name="connsiteX9"/>
              <a:gd fmla="*/ 279785 h 649287" name="connsiteY9"/>
              <a:gd fmla="*/ 649288 w 649288" name="connsiteX10"/>
              <a:gd fmla="*/ 314325 h 649287" name="connsiteY10"/>
              <a:gd fmla="*/ 642938 w 649288" name="connsiteX11"/>
              <a:gd fmla="*/ 390525 h 649287" name="connsiteY11"/>
              <a:gd fmla="*/ 554781 w 649288" name="connsiteX12"/>
              <a:gd fmla="*/ 409778 h 649287" name="connsiteY12"/>
              <a:gd fmla="*/ 542320 w 649288" name="connsiteX13"/>
              <a:gd fmla="*/ 441665 h 649287" name="connsiteY13"/>
              <a:gd fmla="*/ 525918 w 649288" name="connsiteX14"/>
              <a:gd fmla="*/ 464554 h 649287" name="connsiteY14"/>
              <a:gd fmla="*/ 560388 w 649288" name="connsiteX15"/>
              <a:gd fmla="*/ 547688 h 649287" name="connsiteY15"/>
              <a:gd fmla="*/ 500063 w 649288" name="connsiteX16"/>
              <a:gd fmla="*/ 596900 h 649287" name="connsiteY16"/>
              <a:gd fmla="*/ 424832 w 649288" name="connsiteX17"/>
              <a:gd fmla="*/ 548101 h 649287" name="connsiteY17"/>
              <a:gd fmla="*/ 408777 w 649288" name="connsiteX18"/>
              <a:gd fmla="*/ 556207 h 649287" name="connsiteY18"/>
              <a:gd fmla="*/ 367585 w 649288" name="connsiteX19"/>
              <a:gd fmla="*/ 566783 h 649287" name="connsiteY19"/>
              <a:gd fmla="*/ 333376 w 649288" name="connsiteX20"/>
              <a:gd fmla="*/ 649287 h 649287" name="connsiteY20"/>
              <a:gd fmla="*/ 255588 w 649288" name="connsiteX21"/>
              <a:gd fmla="*/ 641350 h 649287" name="connsiteY21"/>
              <a:gd fmla="*/ 237123 w 649288" name="connsiteX22"/>
              <a:gd fmla="*/ 553129 h 649287" name="connsiteY22"/>
              <a:gd fmla="*/ 205664 w 649288" name="connsiteX23"/>
              <a:gd fmla="*/ 540895 h 649287" name="connsiteY23"/>
              <a:gd fmla="*/ 184716 w 649288" name="connsiteX24"/>
              <a:gd fmla="*/ 525926 h 649287" name="connsiteY24"/>
              <a:gd fmla="*/ 101601 w 649288" name="connsiteX25"/>
              <a:gd fmla="*/ 560388 h 649287" name="connsiteY25"/>
              <a:gd fmla="*/ 52388 w 649288" name="connsiteX26"/>
              <a:gd fmla="*/ 500063 h 649287" name="connsiteY26"/>
              <a:gd fmla="*/ 100490 w 649288" name="connsiteX27"/>
              <a:gd fmla="*/ 425907 h 649287" name="connsiteY27"/>
              <a:gd fmla="*/ 91334 w 649288" name="connsiteX28"/>
              <a:gd fmla="*/ 407740 h 649287" name="connsiteY28"/>
              <a:gd fmla="*/ 80918 w 649288" name="connsiteX29"/>
              <a:gd fmla="*/ 366926 h 649287" name="connsiteY29"/>
              <a:gd fmla="*/ 0 w 649288" name="connsiteX30"/>
              <a:gd fmla="*/ 333375 h 649287" name="connsiteY30"/>
              <a:gd fmla="*/ 7937 w 649288" name="connsiteX31"/>
              <a:gd fmla="*/ 255588 h 649287" name="connsiteY31"/>
              <a:gd fmla="*/ 94980 w 649288" name="connsiteX32"/>
              <a:gd fmla="*/ 236357 h 649287" name="connsiteY32"/>
              <a:gd fmla="*/ 108451 w 649288" name="connsiteX33"/>
              <a:gd fmla="*/ 202540 h 649287" name="connsiteY33"/>
              <a:gd fmla="*/ 123332 w 649288" name="connsiteX34"/>
              <a:gd fmla="*/ 182620 h 649287" name="connsiteY34"/>
              <a:gd fmla="*/ 90488 w 649288" name="connsiteX35"/>
              <a:gd fmla="*/ 100013 h 649287" name="connsiteY35"/>
              <a:gd fmla="*/ 149226 w 649288" name="connsiteX36"/>
              <a:gd fmla="*/ 50800 h 649287" name="connsiteY36"/>
              <a:gd fmla="*/ 225205 w 649288" name="connsiteX37"/>
              <a:gd fmla="*/ 99427 h 649287" name="connsiteY37"/>
              <a:gd fmla="*/ 251847 w 649288" name="connsiteX38"/>
              <a:gd fmla="*/ 87446 h 649287" name="connsiteY38"/>
              <a:gd fmla="*/ 281793 w 649288" name="connsiteX39"/>
              <a:gd fmla="*/ 83658 h 649287" name="connsiteY3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b="b" l="l" r="r" t="t"/>
            <a:pathLst>
              <a:path h="649287" w="649288">
                <a:moveTo>
                  <a:pt x="317501" y="0"/>
                </a:moveTo>
                <a:lnTo>
                  <a:pt x="393701" y="7937"/>
                </a:lnTo>
                <a:lnTo>
                  <a:pt x="412730" y="94070"/>
                </a:lnTo>
                <a:lnTo>
                  <a:pt x="432413" y="101205"/>
                </a:lnTo>
                <a:lnTo>
                  <a:pt x="464868" y="120995"/>
                </a:lnTo>
                <a:lnTo>
                  <a:pt x="546101" y="87313"/>
                </a:lnTo>
                <a:lnTo>
                  <a:pt x="595313" y="147638"/>
                </a:lnTo>
                <a:lnTo>
                  <a:pt x="548746" y="220957"/>
                </a:lnTo>
                <a:lnTo>
                  <a:pt x="557723" y="239746"/>
                </a:lnTo>
                <a:lnTo>
                  <a:pt x="565985" y="279785"/>
                </a:lnTo>
                <a:lnTo>
                  <a:pt x="649288" y="314325"/>
                </a:lnTo>
                <a:lnTo>
                  <a:pt x="642938" y="390525"/>
                </a:lnTo>
                <a:lnTo>
                  <a:pt x="554781" y="409778"/>
                </a:lnTo>
                <a:lnTo>
                  <a:pt x="542320" y="441665"/>
                </a:lnTo>
                <a:lnTo>
                  <a:pt x="525918" y="464554"/>
                </a:lnTo>
                <a:lnTo>
                  <a:pt x="560388" y="547688"/>
                </a:lnTo>
                <a:lnTo>
                  <a:pt x="500063" y="596900"/>
                </a:lnTo>
                <a:lnTo>
                  <a:pt x="424832" y="548101"/>
                </a:lnTo>
                <a:lnTo>
                  <a:pt x="408777" y="556207"/>
                </a:lnTo>
                <a:lnTo>
                  <a:pt x="367585" y="566783"/>
                </a:lnTo>
                <a:lnTo>
                  <a:pt x="333376" y="649287"/>
                </a:lnTo>
                <a:lnTo>
                  <a:pt x="255588" y="641350"/>
                </a:lnTo>
                <a:lnTo>
                  <a:pt x="237123" y="553129"/>
                </a:lnTo>
                <a:lnTo>
                  <a:pt x="205664" y="540895"/>
                </a:lnTo>
                <a:lnTo>
                  <a:pt x="184716" y="525926"/>
                </a:lnTo>
                <a:lnTo>
                  <a:pt x="101601" y="560388"/>
                </a:lnTo>
                <a:lnTo>
                  <a:pt x="52388" y="500063"/>
                </a:lnTo>
                <a:lnTo>
                  <a:pt x="100490" y="425907"/>
                </a:lnTo>
                <a:lnTo>
                  <a:pt x="91334" y="407740"/>
                </a:lnTo>
                <a:lnTo>
                  <a:pt x="80918" y="366926"/>
                </a:lnTo>
                <a:lnTo>
                  <a:pt x="0" y="333375"/>
                </a:lnTo>
                <a:lnTo>
                  <a:pt x="7937" y="255588"/>
                </a:lnTo>
                <a:lnTo>
                  <a:pt x="94980" y="236357"/>
                </a:lnTo>
                <a:lnTo>
                  <a:pt x="108451" y="202540"/>
                </a:lnTo>
                <a:lnTo>
                  <a:pt x="123332" y="182620"/>
                </a:lnTo>
                <a:lnTo>
                  <a:pt x="90488" y="100013"/>
                </a:lnTo>
                <a:lnTo>
                  <a:pt x="149226" y="50800"/>
                </a:lnTo>
                <a:lnTo>
                  <a:pt x="225205" y="99427"/>
                </a:lnTo>
                <a:lnTo>
                  <a:pt x="251847" y="87446"/>
                </a:lnTo>
                <a:lnTo>
                  <a:pt x="281793" y="83658"/>
                </a:lnTo>
                <a:close/>
              </a:path>
            </a:pathLst>
          </a:custGeom>
          <a:solidFill>
            <a:srgbClr val="9DAC6E"/>
          </a:solidFill>
          <a:ln w="101600">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2000">
              <a:solidFill>
                <a:schemeClr val="bg1"/>
              </a:solidFill>
              <a:latin charset="-122" panose="020b0503020204020204" pitchFamily="34" typeface="微软雅黑"/>
              <a:ea charset="-122" panose="020b0503020204020204" pitchFamily="34" typeface="微软雅黑"/>
            </a:endParaRPr>
          </a:p>
        </p:txBody>
      </p:sp>
      <p:sp>
        <p:nvSpPr>
          <p:cNvPr id="18" name="Freeform 126">
            <a:extLst>
              <a:ext uri="{FF2B5EF4-FFF2-40B4-BE49-F238E27FC236}">
                <a16:creationId xmlns:a16="http://schemas.microsoft.com/office/drawing/2014/main" id="{9D192592-EA04-4EE0-860E-AEE0EAEE585B}"/>
              </a:ext>
            </a:extLst>
          </p:cNvPr>
          <p:cNvSpPr/>
          <p:nvPr/>
        </p:nvSpPr>
        <p:spPr bwMode="auto">
          <a:xfrm>
            <a:off x="5606499" y="4532727"/>
            <a:ext cx="998538" cy="996950"/>
          </a:xfrm>
          <a:custGeom>
            <a:gdLst>
              <a:gd fmla="*/ 414337 w 998538" name="connsiteX0"/>
              <a:gd fmla="*/ 0 h 996950" name="connsiteY0"/>
              <a:gd fmla="*/ 479337 w 998538" name="connsiteX1"/>
              <a:gd fmla="*/ 109032 h 996950" name="connsiteY1"/>
              <a:gd fmla="*/ 546972 w 998538" name="connsiteX2"/>
              <a:gd fmla="*/ 110548 h 996950" name="connsiteY2"/>
              <a:gd fmla="*/ 620653 w 998538" name="connsiteX3"/>
              <a:gd fmla="*/ 127113 h 996950" name="connsiteY3"/>
              <a:gd fmla="*/ 711201 w 998538" name="connsiteX4"/>
              <a:gd fmla="*/ 39688 h 996950" name="connsiteY4"/>
              <a:gd fmla="*/ 792163 w 998538" name="connsiteX5"/>
              <a:gd fmla="*/ 87313 h 996950" name="connsiteY5"/>
              <a:gd fmla="*/ 760994 w 998538" name="connsiteX6"/>
              <a:gd fmla="*/ 208872 h 996950" name="connsiteY6"/>
              <a:gd fmla="*/ 805799 w 998538" name="connsiteX7"/>
              <a:gd fmla="*/ 254804 h 996950" name="connsiteY7"/>
              <a:gd fmla="*/ 838031 w 998538" name="connsiteX8"/>
              <a:gd fmla="*/ 301428 h 996950" name="connsiteY8"/>
              <a:gd fmla="*/ 847795 w 998538" name="connsiteX9"/>
              <a:gd fmla="*/ 321218 h 996950" name="connsiteY9"/>
              <a:gd fmla="*/ 973138 w 998538" name="connsiteX10"/>
              <a:gd fmla="*/ 322263 h 996950" name="connsiteY10"/>
              <a:gd fmla="*/ 998538 w 998538" name="connsiteX11"/>
              <a:gd fmla="*/ 414338 h 996950" name="connsiteY11"/>
              <a:gd fmla="*/ 890497 w 998538" name="connsiteX12"/>
              <a:gd fmla="*/ 478747 h 996950" name="connsiteY12"/>
              <a:gd fmla="*/ 890774 w 998538" name="connsiteX13"/>
              <a:gd fmla="*/ 527148 h 996950" name="connsiteY13"/>
              <a:gd fmla="*/ 882299 w 998538" name="connsiteX14"/>
              <a:gd fmla="*/ 584940 h 996950" name="connsiteY14"/>
              <a:gd fmla="*/ 871815 w 998538" name="connsiteX15"/>
              <a:gd fmla="*/ 619468 h 996950" name="connsiteY15"/>
              <a:gd fmla="*/ 958851 w 998538" name="connsiteX16"/>
              <a:gd fmla="*/ 709612 h 996950" name="connsiteY16"/>
              <a:gd fmla="*/ 911226 w 998538" name="connsiteX17"/>
              <a:gd fmla="*/ 792162 h 996950" name="connsiteY17"/>
              <a:gd fmla="*/ 787774 w 998538" name="connsiteX18"/>
              <a:gd fmla="*/ 760508 h 996950" name="connsiteY18"/>
              <a:gd fmla="*/ 772513 w 998538" name="connsiteX19"/>
              <a:gd fmla="*/ 780248 h 996950" name="connsiteY19"/>
              <a:gd fmla="*/ 680686 w 998538" name="connsiteX20"/>
              <a:gd fmla="*/ 846352 h 996950" name="connsiteY20"/>
              <a:gd fmla="*/ 677312 w 998538" name="connsiteX21"/>
              <a:gd fmla="*/ 847695 h 996950" name="connsiteY21"/>
              <a:gd fmla="*/ 676276 w 998538" name="connsiteX22"/>
              <a:gd fmla="*/ 973138 h 996950" name="connsiteY22"/>
              <a:gd fmla="*/ 584201 w 998538" name="connsiteX23"/>
              <a:gd fmla="*/ 996950 h 996950" name="connsiteY23"/>
              <a:gd fmla="*/ 519821 w 998538" name="connsiteX24"/>
              <a:gd fmla="*/ 888959 h 996950" name="connsiteY24"/>
              <a:gd fmla="*/ 470892 w 998538" name="connsiteX25"/>
              <a:gd fmla="*/ 889254 h 996950" name="connsiteY25"/>
              <a:gd fmla="*/ 379143 w 998538" name="connsiteX26"/>
              <a:gd fmla="*/ 870730 h 996950" name="connsiteY26"/>
              <a:gd fmla="*/ 288925 w 998538" name="connsiteX27"/>
              <a:gd fmla="*/ 958850 h 996950" name="connsiteY27"/>
              <a:gd fmla="*/ 206375 w 998538" name="connsiteX28"/>
              <a:gd fmla="*/ 911225 h 996950" name="connsiteY28"/>
              <a:gd fmla="*/ 237029 w 998538" name="connsiteX29"/>
              <a:gd fmla="*/ 786493 h 996950" name="connsiteY29"/>
              <a:gd fmla="*/ 207771 w 998538" name="connsiteX30"/>
              <a:gd fmla="*/ 761387 h 996950" name="connsiteY30"/>
              <a:gd fmla="*/ 151139 w 998538" name="connsiteX31"/>
              <a:gd fmla="*/ 680106 h 996950" name="connsiteY31"/>
              <a:gd fmla="*/ 149800 w 998538" name="connsiteX32"/>
              <a:gd fmla="*/ 676770 h 996950" name="connsiteY32"/>
              <a:gd fmla="*/ 23812 w 998538" name="connsiteX33"/>
              <a:gd fmla="*/ 674687 h 996950" name="connsiteY33"/>
              <a:gd fmla="*/ 0 w 998538" name="connsiteX34"/>
              <a:gd fmla="*/ 582612 h 996950" name="connsiteY34"/>
              <a:gd fmla="*/ 108043 w 998538" name="connsiteX35"/>
              <a:gd fmla="*/ 519241 h 996950" name="connsiteY35"/>
              <a:gd fmla="*/ 107765 w 998538" name="connsiteX36"/>
              <a:gd fmla="*/ 470735 h 996950" name="connsiteY36"/>
              <a:gd fmla="*/ 126816 w 998538" name="connsiteX37"/>
              <a:gd fmla="*/ 377577 h 996950" name="connsiteY37"/>
              <a:gd fmla="*/ 39688 w 998538" name="connsiteX38"/>
              <a:gd fmla="*/ 287338 h 996950" name="connsiteY38"/>
              <a:gd fmla="*/ 87313 w 998538" name="connsiteX39"/>
              <a:gd fmla="*/ 206375 h 996950" name="connsiteY39"/>
              <a:gd fmla="*/ 210783 w 998538" name="connsiteX40"/>
              <a:gd fmla="*/ 238034 h 996950" name="connsiteY40"/>
              <a:gd fmla="*/ 236348 w 998538" name="connsiteX41"/>
              <a:gd fmla="*/ 208415 h 996950" name="connsiteY41"/>
              <a:gd fmla="*/ 317853 w 998538" name="connsiteX42"/>
              <a:gd fmla="*/ 151801 h 996950" name="connsiteY42"/>
              <a:gd fmla="*/ 321216 w 998538" name="connsiteX43"/>
              <a:gd fmla="*/ 150452 h 996950" name="connsiteY43"/>
              <a:gd fmla="*/ 322262 w 998538" name="connsiteX44"/>
              <a:gd fmla="*/ 23812 h 996950" name="connsiteY4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b="b" l="l" r="r" t="t"/>
            <a:pathLst>
              <a:path h="996950" w="998538">
                <a:moveTo>
                  <a:pt x="414337" y="0"/>
                </a:moveTo>
                <a:lnTo>
                  <a:pt x="479337" y="109032"/>
                </a:lnTo>
                <a:lnTo>
                  <a:pt x="546972" y="110548"/>
                </a:lnTo>
                <a:lnTo>
                  <a:pt x="620653" y="127113"/>
                </a:lnTo>
                <a:lnTo>
                  <a:pt x="711201" y="39688"/>
                </a:lnTo>
                <a:lnTo>
                  <a:pt x="792163" y="87313"/>
                </a:lnTo>
                <a:lnTo>
                  <a:pt x="760994" y="208872"/>
                </a:lnTo>
                <a:lnTo>
                  <a:pt x="805799" y="254804"/>
                </a:lnTo>
                <a:cubicBezTo>
                  <a:pt x="817614" y="269493"/>
                  <a:pt x="828398" y="285067"/>
                  <a:pt x="838031" y="301428"/>
                </a:cubicBezTo>
                <a:lnTo>
                  <a:pt x="847795" y="321218"/>
                </a:lnTo>
                <a:lnTo>
                  <a:pt x="973138" y="322263"/>
                </a:lnTo>
                <a:lnTo>
                  <a:pt x="998538" y="414338"/>
                </a:lnTo>
                <a:lnTo>
                  <a:pt x="890497" y="478747"/>
                </a:lnTo>
                <a:lnTo>
                  <a:pt x="890774" y="527148"/>
                </a:lnTo>
                <a:cubicBezTo>
                  <a:pt x="889384" y="546811"/>
                  <a:pt x="886525" y="566115"/>
                  <a:pt x="882299" y="584940"/>
                </a:cubicBezTo>
                <a:lnTo>
                  <a:pt x="871815" y="619468"/>
                </a:lnTo>
                <a:lnTo>
                  <a:pt x="958851" y="709612"/>
                </a:lnTo>
                <a:lnTo>
                  <a:pt x="911226" y="792162"/>
                </a:lnTo>
                <a:lnTo>
                  <a:pt x="787774" y="760508"/>
                </a:lnTo>
                <a:lnTo>
                  <a:pt x="772513" y="780248"/>
                </a:lnTo>
                <a:cubicBezTo>
                  <a:pt x="745462" y="806425"/>
                  <a:pt x="714580" y="828779"/>
                  <a:pt x="680686" y="846352"/>
                </a:cubicBezTo>
                <a:lnTo>
                  <a:pt x="677312" y="847695"/>
                </a:lnTo>
                <a:lnTo>
                  <a:pt x="676276" y="973138"/>
                </a:lnTo>
                <a:lnTo>
                  <a:pt x="584201" y="996950"/>
                </a:lnTo>
                <a:lnTo>
                  <a:pt x="519821" y="888959"/>
                </a:lnTo>
                <a:lnTo>
                  <a:pt x="470892" y="889254"/>
                </a:lnTo>
                <a:lnTo>
                  <a:pt x="379143" y="870730"/>
                </a:lnTo>
                <a:lnTo>
                  <a:pt x="288925" y="958850"/>
                </a:lnTo>
                <a:lnTo>
                  <a:pt x="206375" y="911225"/>
                </a:lnTo>
                <a:lnTo>
                  <a:pt x="237029" y="786493"/>
                </a:lnTo>
                <a:lnTo>
                  <a:pt x="207771" y="761387"/>
                </a:lnTo>
                <a:cubicBezTo>
                  <a:pt x="185674" y="736979"/>
                  <a:pt x="166586" y="709707"/>
                  <a:pt x="151139" y="680106"/>
                </a:cubicBezTo>
                <a:lnTo>
                  <a:pt x="149800" y="676770"/>
                </a:lnTo>
                <a:lnTo>
                  <a:pt x="23812" y="674687"/>
                </a:lnTo>
                <a:lnTo>
                  <a:pt x="0" y="582612"/>
                </a:lnTo>
                <a:lnTo>
                  <a:pt x="108043" y="519241"/>
                </a:lnTo>
                <a:lnTo>
                  <a:pt x="107765" y="470735"/>
                </a:lnTo>
                <a:lnTo>
                  <a:pt x="126816" y="377577"/>
                </a:lnTo>
                <a:lnTo>
                  <a:pt x="39688" y="287338"/>
                </a:lnTo>
                <a:lnTo>
                  <a:pt x="87313" y="206375"/>
                </a:lnTo>
                <a:lnTo>
                  <a:pt x="210783" y="238034"/>
                </a:lnTo>
                <a:lnTo>
                  <a:pt x="236348" y="208415"/>
                </a:lnTo>
                <a:cubicBezTo>
                  <a:pt x="260844" y="186335"/>
                  <a:pt x="288196" y="167250"/>
                  <a:pt x="317853" y="151801"/>
                </a:cubicBezTo>
                <a:lnTo>
                  <a:pt x="321216" y="150452"/>
                </a:lnTo>
                <a:lnTo>
                  <a:pt x="322262" y="23812"/>
                </a:lnTo>
                <a:close/>
              </a:path>
            </a:pathLst>
          </a:custGeom>
          <a:solidFill>
            <a:srgbClr val="9DAC6E"/>
          </a:solidFill>
          <a:ln w="101600">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2000">
              <a:solidFill>
                <a:schemeClr val="bg1"/>
              </a:solidFill>
              <a:latin charset="-122" panose="020b0503020204020204" pitchFamily="34" typeface="微软雅黑"/>
              <a:ea charset="-122" panose="020b0503020204020204" pitchFamily="34" typeface="微软雅黑"/>
            </a:endParaRPr>
          </a:p>
        </p:txBody>
      </p:sp>
      <p:sp>
        <p:nvSpPr>
          <p:cNvPr id="19" name="Freeform 123">
            <a:extLst>
              <a:ext uri="{FF2B5EF4-FFF2-40B4-BE49-F238E27FC236}">
                <a16:creationId xmlns:a16="http://schemas.microsoft.com/office/drawing/2014/main" id="{CA2F79B7-A001-45A0-BF34-B87DAACB487E}"/>
              </a:ext>
            </a:extLst>
          </p:cNvPr>
          <p:cNvSpPr/>
          <p:nvPr/>
        </p:nvSpPr>
        <p:spPr bwMode="auto">
          <a:xfrm>
            <a:off x="4534937" y="2246727"/>
            <a:ext cx="1619250" cy="1617662"/>
          </a:xfrm>
          <a:custGeom>
            <a:gdLst>
              <a:gd fmla="*/ 847725 w 1619250" name="connsiteX0"/>
              <a:gd fmla="*/ 0 h 1617662" name="connsiteY0"/>
              <a:gd fmla="*/ 949326 w 1619250" name="connsiteX1"/>
              <a:gd fmla="*/ 11113 h 1617662" name="connsiteY1"/>
              <a:gd fmla="*/ 970985 w 1619250" name="connsiteX2"/>
              <a:gd fmla="*/ 154479 h 1617662" name="connsiteY2"/>
              <a:gd fmla="*/ 1020676 w 1619250" name="connsiteX3"/>
              <a:gd fmla="*/ 165666 h 1617662" name="connsiteY3"/>
              <a:gd fmla="*/ 1059385 w 1619250" name="connsiteX4"/>
              <a:gd fmla="*/ 182405 h 1617662" name="connsiteY4"/>
              <a:gd fmla="*/ 1158875 w 1619250" name="connsiteX5"/>
              <a:gd fmla="*/ 77787 h 1617662" name="connsiteY5"/>
              <a:gd fmla="*/ 1249362 w 1619250" name="connsiteX6"/>
              <a:gd fmla="*/ 128587 h 1617662" name="connsiteY6"/>
              <a:gd fmla="*/ 1212628 w 1619250" name="connsiteX7"/>
              <a:gd fmla="*/ 267361 h 1617662" name="connsiteY7"/>
              <a:gd fmla="*/ 1233852 w 1619250" name="connsiteX8"/>
              <a:gd fmla="*/ 281489 h 1617662" name="connsiteY8"/>
              <a:gd fmla="*/ 1276002 w 1619250" name="connsiteX9"/>
              <a:gd fmla="*/ 322146 h 1617662" name="connsiteY9"/>
              <a:gd fmla="*/ 1409700 w 1619250" name="connsiteX10"/>
              <a:gd fmla="*/ 263525 h 1617662" name="connsiteY10"/>
              <a:gd fmla="*/ 1473200 w 1619250" name="connsiteX11"/>
              <a:gd fmla="*/ 344488 h 1617662" name="connsiteY11"/>
              <a:gd fmla="*/ 1387587 w 1619250" name="connsiteX12"/>
              <a:gd fmla="*/ 458303 h 1617662" name="connsiteY12"/>
              <a:gd fmla="*/ 1394228 w 1619250" name="connsiteX13"/>
              <a:gd fmla="*/ 467599 h 1617662" name="connsiteY13"/>
              <a:gd fmla="*/ 1431944 w 1619250" name="connsiteX14"/>
              <a:gd fmla="*/ 542726 h 1617662" name="connsiteY14"/>
              <a:gd fmla="*/ 1574800 w 1619250" name="connsiteX15"/>
              <a:gd fmla="*/ 539750 h 1617662" name="connsiteY15"/>
              <a:gd fmla="*/ 1603375 w 1619250" name="connsiteX16"/>
              <a:gd fmla="*/ 638175 h 1617662" name="connsiteY16"/>
              <a:gd fmla="*/ 1477160 w 1619250" name="connsiteX17"/>
              <a:gd fmla="*/ 710875 h 1617662" name="connsiteY17"/>
              <a:gd fmla="*/ 1483169 w 1619250" name="connsiteX18"/>
              <a:gd fmla="*/ 742768 h 1617662" name="connsiteY18"/>
              <a:gd fmla="*/ 1485310 w 1619250" name="connsiteX19"/>
              <a:gd fmla="*/ 795975 h 1617662" name="connsiteY19"/>
              <a:gd fmla="*/ 1619250 w 1619250" name="connsiteX20"/>
              <a:gd fmla="*/ 847724 h 1617662" name="connsiteY20"/>
              <a:gd fmla="*/ 1606550 w 1619250" name="connsiteX21"/>
              <a:gd fmla="*/ 949324 h 1617662" name="connsiteY21"/>
              <a:gd fmla="*/ 1466784 w 1619250" name="connsiteX22"/>
              <a:gd fmla="*/ 969434 h 1617662" name="connsiteY22"/>
              <a:gd fmla="*/ 1466709 w 1619250" name="connsiteX23"/>
              <a:gd fmla="*/ 969830 h 1617662" name="connsiteY23"/>
              <a:gd fmla="*/ 1444759 w 1619250" name="connsiteX24"/>
              <a:gd fmla="*/ 1041504 h 1617662" name="connsiteY24"/>
              <a:gd fmla="*/ 1436556 w 1619250" name="connsiteX25"/>
              <a:gd fmla="*/ 1059607 h 1617662" name="connsiteY25"/>
              <a:gd fmla="*/ 1539875 w 1619250" name="connsiteX26"/>
              <a:gd fmla="*/ 1158875 h 1617662" name="connsiteY26"/>
              <a:gd fmla="*/ 1490663 w 1619250" name="connsiteX27"/>
              <a:gd fmla="*/ 1247775 h 1617662" name="connsiteY27"/>
              <a:gd fmla="*/ 1352092 w 1619250" name="connsiteX28"/>
              <a:gd fmla="*/ 1212374 h 1617662" name="connsiteY28"/>
              <a:gd fmla="*/ 1349843 w 1619250" name="connsiteX29"/>
              <a:gd fmla="*/ 1215872 h 1617662" name="connsiteY29"/>
              <a:gd fmla="*/ 1294635 w 1619250" name="connsiteX30"/>
              <a:gd fmla="*/ 1274490 h 1617662" name="connsiteY30"/>
              <a:gd fmla="*/ 1354138 w 1619250" name="connsiteX31"/>
              <a:gd fmla="*/ 1408112 h 1617662" name="connsiteY31"/>
              <a:gd fmla="*/ 1273176 w 1619250" name="connsiteX32"/>
              <a:gd fmla="*/ 1473199 h 1617662" name="connsiteY32"/>
              <a:gd fmla="*/ 1157217 w 1619250" name="connsiteX33"/>
              <a:gd fmla="*/ 1385195 h 1617662" name="connsiteY33"/>
              <a:gd fmla="*/ 1120350 w 1619250" name="connsiteX34"/>
              <a:gd fmla="*/ 1409895 h 1617662" name="connsiteY34"/>
              <a:gd fmla="*/ 1075411 w 1619250" name="connsiteX35"/>
              <a:gd fmla="*/ 1427570 h 1617662" name="connsiteY35"/>
              <a:gd fmla="*/ 1079500 w 1619250" name="connsiteX36"/>
              <a:gd fmla="*/ 1574800 h 1617662" name="connsiteY36"/>
              <a:gd fmla="*/ 979488 w 1619250" name="connsiteX37"/>
              <a:gd fmla="*/ 1603375 h 1617662" name="connsiteY37"/>
              <a:gd fmla="*/ 906418 w 1619250" name="connsiteX38"/>
              <a:gd fmla="*/ 1476518 h 1617662" name="connsiteY38"/>
              <a:gd fmla="*/ 874521 w 1619250" name="connsiteX39"/>
              <a:gd fmla="*/ 1482591 h 1617662" name="connsiteY39"/>
              <a:gd fmla="*/ 821659 w 1619250" name="connsiteX40"/>
              <a:gd fmla="*/ 1484809 h 1617662" name="connsiteY40"/>
              <a:gd fmla="*/ 769938 w 1619250" name="connsiteX41"/>
              <a:gd fmla="*/ 1617662 h 1617662" name="connsiteY41"/>
              <a:gd fmla="*/ 668337 w 1619250" name="connsiteX42"/>
              <a:gd fmla="*/ 1606550 h 1617662" name="connsiteY42"/>
              <a:gd fmla="*/ 648200 w 1619250" name="connsiteX43"/>
              <a:gd fmla="*/ 1466596 h 1617662" name="connsiteY43"/>
              <a:gd fmla="*/ 647485 w 1619250" name="connsiteX44"/>
              <a:gd fmla="*/ 1466463 h 1617662" name="connsiteY44"/>
              <a:gd fmla="*/ 575832 w 1619250" name="connsiteX45"/>
              <a:gd fmla="*/ 1444578 h 1617662" name="connsiteY45"/>
              <a:gd fmla="*/ 558072 w 1619250" name="connsiteX46"/>
              <a:gd fmla="*/ 1436539 h 1617662" name="connsiteY46"/>
              <a:gd fmla="*/ 458787 w 1619250" name="connsiteX47"/>
              <a:gd fmla="*/ 1539875 h 1617662" name="connsiteY47"/>
              <a:gd fmla="*/ 368300 w 1619250" name="connsiteX48"/>
              <a:gd fmla="*/ 1489075 h 1617662" name="connsiteY48"/>
              <a:gd fmla="*/ 404648 w 1619250" name="connsiteX49"/>
              <a:gd fmla="*/ 1351758 h 1617662" name="connsiteY49"/>
              <a:gd fmla="*/ 401488 w 1619250" name="connsiteX50"/>
              <a:gd fmla="*/ 1349726 h 1617662" name="connsiteY50"/>
              <a:gd fmla="*/ 342640 w 1619250" name="connsiteX51"/>
              <a:gd fmla="*/ 1294298 h 1617662" name="connsiteY51"/>
              <a:gd fmla="*/ 209550 w 1619250" name="connsiteX52"/>
              <a:gd fmla="*/ 1354137 h 1617662" name="connsiteY52"/>
              <a:gd fmla="*/ 146050 w 1619250" name="connsiteX53"/>
              <a:gd fmla="*/ 1273175 h 1617662" name="connsiteY53"/>
              <a:gd fmla="*/ 232208 w 1619250" name="connsiteX54"/>
              <a:gd fmla="*/ 1157271 h 1617662" name="connsiteY54"/>
              <a:gd fmla="*/ 207227 w 1619250" name="connsiteX55"/>
              <a:gd fmla="*/ 1120016 h 1617662" name="connsiteY55"/>
              <a:gd fmla="*/ 189389 w 1619250" name="connsiteX56"/>
              <a:gd fmla="*/ 1074838 h 1617662" name="connsiteY56"/>
              <a:gd fmla="*/ 42862 w 1619250" name="connsiteX57"/>
              <a:gd fmla="*/ 1077912 h 1617662" name="connsiteY57"/>
              <a:gd fmla="*/ 14287 w 1619250" name="connsiteX58"/>
              <a:gd fmla="*/ 979487 h 1617662" name="connsiteY58"/>
              <a:gd fmla="*/ 140548 w 1619250" name="connsiteX59"/>
              <a:gd fmla="*/ 906174 h 1617662" name="connsiteY59"/>
              <a:gd fmla="*/ 134493 w 1619250" name="connsiteX60"/>
              <a:gd fmla="*/ 874043 h 1617662" name="connsiteY60"/>
              <a:gd fmla="*/ 132361 w 1619250" name="connsiteX61"/>
              <a:gd fmla="*/ 821076 h 1617662" name="connsiteY61"/>
              <a:gd fmla="*/ 0 w 1619250" name="connsiteX62"/>
              <a:gd fmla="*/ 769937 h 1617662" name="connsiteY62"/>
              <a:gd fmla="*/ 11112 w 1619250" name="connsiteX63"/>
              <a:gd fmla="*/ 668337 h 1617662" name="connsiteY63"/>
              <a:gd fmla="*/ 150722 w 1619250" name="connsiteX64"/>
              <a:gd fmla="*/ 648393 h 1617662" name="connsiteY64"/>
              <a:gd fmla="*/ 150953 w 1619250" name="connsiteX65"/>
              <a:gd fmla="*/ 647170 h 1617662" name="connsiteY65"/>
              <a:gd fmla="*/ 172903 w 1619250" name="connsiteX66"/>
              <a:gd fmla="*/ 575583 h 1617662" name="connsiteY66"/>
              <a:gd fmla="*/ 180932 w 1619250" name="connsiteX67"/>
              <a:gd fmla="*/ 557888 h 1617662" name="connsiteY67"/>
              <a:gd fmla="*/ 77787 w 1619250" name="connsiteX68"/>
              <a:gd fmla="*/ 458787 h 1617662" name="connsiteY68"/>
              <a:gd fmla="*/ 128587 w 1619250" name="connsiteX69"/>
              <a:gd fmla="*/ 368300 h 1617662" name="connsiteY69"/>
              <a:gd fmla="*/ 265788 w 1619250" name="connsiteX70"/>
              <a:gd fmla="*/ 404618 h 1617662" name="connsiteY70"/>
              <a:gd fmla="*/ 267819 w 1619250" name="connsiteX71"/>
              <a:gd fmla="*/ 401465 h 1617662" name="connsiteY71"/>
              <a:gd fmla="*/ 323724 w 1619250" name="connsiteX72"/>
              <a:gd fmla="*/ 342199 h 1617662" name="connsiteY72"/>
              <a:gd fmla="*/ 265112 w 1619250" name="connsiteX73"/>
              <a:gd fmla="*/ 209550 h 1617662" name="connsiteY73"/>
              <a:gd fmla="*/ 344487 w 1619250" name="connsiteX74"/>
              <a:gd fmla="*/ 146050 h 1617662" name="connsiteY74"/>
              <a:gd fmla="*/ 460547 w 1619250" name="connsiteX75"/>
              <a:gd fmla="*/ 232325 h 1617662" name="connsiteY75"/>
              <a:gd fmla="*/ 497312 w 1619250" name="connsiteX76"/>
              <a:gd fmla="*/ 207728 h 1617662" name="connsiteY76"/>
              <a:gd fmla="*/ 542279 w 1619250" name="connsiteX77"/>
              <a:gd fmla="*/ 190056 h 1617662" name="connsiteY77"/>
              <a:gd fmla="*/ 538162 w 1619250" name="connsiteX78"/>
              <a:gd fmla="*/ 42862 h 1617662" name="connsiteY78"/>
              <a:gd fmla="*/ 638174 w 1619250" name="connsiteX79"/>
              <a:gd fmla="*/ 14287 h 1617662" name="connsiteY79"/>
              <a:gd fmla="*/ 711825 w 1619250" name="connsiteX80"/>
              <a:gd fmla="*/ 142152 h 1617662" name="connsiteY80"/>
              <a:gd fmla="*/ 759983 w 1619250" name="connsiteX81"/>
              <a:gd fmla="*/ 133603 h 1617662" name="connsiteY81"/>
              <a:gd fmla="*/ 796385 w 1619250" name="connsiteX82"/>
              <a:gd fmla="*/ 134513 h 1617662" name="connsiteY8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b="b" l="l" r="r" t="t"/>
            <a:pathLst>
              <a:path h="1617662" w="1619250">
                <a:moveTo>
                  <a:pt x="847725" y="0"/>
                </a:moveTo>
                <a:lnTo>
                  <a:pt x="949326" y="11113"/>
                </a:lnTo>
                <a:lnTo>
                  <a:pt x="970985" y="154479"/>
                </a:lnTo>
                <a:lnTo>
                  <a:pt x="1020676" y="165666"/>
                </a:lnTo>
                <a:lnTo>
                  <a:pt x="1059385" y="182405"/>
                </a:lnTo>
                <a:lnTo>
                  <a:pt x="1158875" y="77787"/>
                </a:lnTo>
                <a:lnTo>
                  <a:pt x="1249362" y="128587"/>
                </a:lnTo>
                <a:lnTo>
                  <a:pt x="1212628" y="267361"/>
                </a:lnTo>
                <a:lnTo>
                  <a:pt x="1233852" y="281489"/>
                </a:lnTo>
                <a:lnTo>
                  <a:pt x="1276002" y="322146"/>
                </a:lnTo>
                <a:lnTo>
                  <a:pt x="1409700" y="263525"/>
                </a:lnTo>
                <a:lnTo>
                  <a:pt x="1473200" y="344488"/>
                </a:lnTo>
                <a:lnTo>
                  <a:pt x="1387587" y="458303"/>
                </a:lnTo>
                <a:lnTo>
                  <a:pt x="1394228" y="467599"/>
                </a:lnTo>
                <a:lnTo>
                  <a:pt x="1431944" y="542726"/>
                </a:lnTo>
                <a:lnTo>
                  <a:pt x="1574800" y="539750"/>
                </a:lnTo>
                <a:lnTo>
                  <a:pt x="1603375" y="638175"/>
                </a:lnTo>
                <a:lnTo>
                  <a:pt x="1477160" y="710875"/>
                </a:lnTo>
                <a:lnTo>
                  <a:pt x="1483169" y="742768"/>
                </a:lnTo>
                <a:lnTo>
                  <a:pt x="1485310" y="795975"/>
                </a:lnTo>
                <a:lnTo>
                  <a:pt x="1619250" y="847724"/>
                </a:lnTo>
                <a:lnTo>
                  <a:pt x="1606550" y="949324"/>
                </a:lnTo>
                <a:lnTo>
                  <a:pt x="1466784" y="969434"/>
                </a:lnTo>
                <a:lnTo>
                  <a:pt x="1466709" y="969830"/>
                </a:lnTo>
                <a:cubicBezTo>
                  <a:pt x="1460705" y="994163"/>
                  <a:pt x="1453369" y="1018089"/>
                  <a:pt x="1444759" y="1041504"/>
                </a:cubicBezTo>
                <a:lnTo>
                  <a:pt x="1436556" y="1059607"/>
                </a:lnTo>
                <a:lnTo>
                  <a:pt x="1539875" y="1158875"/>
                </a:lnTo>
                <a:lnTo>
                  <a:pt x="1490663" y="1247775"/>
                </a:lnTo>
                <a:lnTo>
                  <a:pt x="1352092" y="1212374"/>
                </a:lnTo>
                <a:lnTo>
                  <a:pt x="1349843" y="1215872"/>
                </a:lnTo>
                <a:lnTo>
                  <a:pt x="1294635" y="1274490"/>
                </a:lnTo>
                <a:lnTo>
                  <a:pt x="1354138" y="1408112"/>
                </a:lnTo>
                <a:lnTo>
                  <a:pt x="1273176" y="1473199"/>
                </a:lnTo>
                <a:lnTo>
                  <a:pt x="1157217" y="1385195"/>
                </a:lnTo>
                <a:lnTo>
                  <a:pt x="1120350" y="1409895"/>
                </a:lnTo>
                <a:lnTo>
                  <a:pt x="1075411" y="1427570"/>
                </a:lnTo>
                <a:lnTo>
                  <a:pt x="1079500" y="1574800"/>
                </a:lnTo>
                <a:lnTo>
                  <a:pt x="979488" y="1603375"/>
                </a:lnTo>
                <a:lnTo>
                  <a:pt x="906418" y="1476518"/>
                </a:lnTo>
                <a:lnTo>
                  <a:pt x="874521" y="1482591"/>
                </a:lnTo>
                <a:lnTo>
                  <a:pt x="821659" y="1484809"/>
                </a:lnTo>
                <a:lnTo>
                  <a:pt x="769938" y="1617662"/>
                </a:lnTo>
                <a:lnTo>
                  <a:pt x="668337" y="1606550"/>
                </a:lnTo>
                <a:lnTo>
                  <a:pt x="648200" y="1466596"/>
                </a:lnTo>
                <a:lnTo>
                  <a:pt x="647485" y="1466463"/>
                </a:lnTo>
                <a:cubicBezTo>
                  <a:pt x="623160" y="1460484"/>
                  <a:pt x="599240" y="1453170"/>
                  <a:pt x="575832" y="1444578"/>
                </a:cubicBezTo>
                <a:lnTo>
                  <a:pt x="558072" y="1436539"/>
                </a:lnTo>
                <a:lnTo>
                  <a:pt x="458787" y="1539875"/>
                </a:lnTo>
                <a:lnTo>
                  <a:pt x="368300" y="1489075"/>
                </a:lnTo>
                <a:lnTo>
                  <a:pt x="404648" y="1351758"/>
                </a:lnTo>
                <a:lnTo>
                  <a:pt x="401488" y="1349726"/>
                </a:lnTo>
                <a:lnTo>
                  <a:pt x="342640" y="1294298"/>
                </a:lnTo>
                <a:lnTo>
                  <a:pt x="209550" y="1354137"/>
                </a:lnTo>
                <a:lnTo>
                  <a:pt x="146050" y="1273175"/>
                </a:lnTo>
                <a:lnTo>
                  <a:pt x="232208" y="1157271"/>
                </a:lnTo>
                <a:lnTo>
                  <a:pt x="207227" y="1120016"/>
                </a:lnTo>
                <a:lnTo>
                  <a:pt x="189389" y="1074838"/>
                </a:lnTo>
                <a:lnTo>
                  <a:pt x="42862" y="1077912"/>
                </a:lnTo>
                <a:lnTo>
                  <a:pt x="14287" y="979487"/>
                </a:lnTo>
                <a:lnTo>
                  <a:pt x="140548" y="906174"/>
                </a:lnTo>
                <a:lnTo>
                  <a:pt x="134493" y="874043"/>
                </a:lnTo>
                <a:lnTo>
                  <a:pt x="132361" y="821076"/>
                </a:lnTo>
                <a:lnTo>
                  <a:pt x="0" y="769937"/>
                </a:lnTo>
                <a:lnTo>
                  <a:pt x="11112" y="668337"/>
                </a:lnTo>
                <a:lnTo>
                  <a:pt x="150722" y="648393"/>
                </a:lnTo>
                <a:lnTo>
                  <a:pt x="150953" y="647170"/>
                </a:lnTo>
                <a:cubicBezTo>
                  <a:pt x="156957" y="622865"/>
                  <a:pt x="164293" y="598967"/>
                  <a:pt x="172903" y="575583"/>
                </a:cubicBezTo>
                <a:lnTo>
                  <a:pt x="180932" y="557888"/>
                </a:lnTo>
                <a:lnTo>
                  <a:pt x="77787" y="458787"/>
                </a:lnTo>
                <a:lnTo>
                  <a:pt x="128587" y="368300"/>
                </a:lnTo>
                <a:lnTo>
                  <a:pt x="265788" y="404618"/>
                </a:lnTo>
                <a:lnTo>
                  <a:pt x="267819" y="401465"/>
                </a:lnTo>
                <a:lnTo>
                  <a:pt x="323724" y="342199"/>
                </a:lnTo>
                <a:lnTo>
                  <a:pt x="265112" y="209550"/>
                </a:lnTo>
                <a:lnTo>
                  <a:pt x="344487" y="146050"/>
                </a:lnTo>
                <a:lnTo>
                  <a:pt x="460547" y="232325"/>
                </a:lnTo>
                <a:lnTo>
                  <a:pt x="497312" y="207728"/>
                </a:lnTo>
                <a:lnTo>
                  <a:pt x="542279" y="190056"/>
                </a:lnTo>
                <a:lnTo>
                  <a:pt x="538162" y="42862"/>
                </a:lnTo>
                <a:lnTo>
                  <a:pt x="638174" y="14287"/>
                </a:lnTo>
                <a:lnTo>
                  <a:pt x="711825" y="142152"/>
                </a:lnTo>
                <a:lnTo>
                  <a:pt x="759983" y="133603"/>
                </a:lnTo>
                <a:lnTo>
                  <a:pt x="796385" y="134513"/>
                </a:lnTo>
                <a:close/>
              </a:path>
            </a:pathLst>
          </a:custGeom>
          <a:solidFill>
            <a:srgbClr val="9DAC6E"/>
          </a:solidFill>
          <a:ln w="101600">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2000">
              <a:solidFill>
                <a:schemeClr val="bg1"/>
              </a:solidFill>
              <a:latin charset="-122" panose="020b0503020204020204" pitchFamily="34" typeface="微软雅黑"/>
              <a:ea charset="-122" panose="020b0503020204020204" pitchFamily="34" typeface="微软雅黑"/>
            </a:endParaRPr>
          </a:p>
        </p:txBody>
      </p:sp>
      <p:sp>
        <p:nvSpPr>
          <p:cNvPr id="20" name="Freeform 122">
            <a:extLst>
              <a:ext uri="{FF2B5EF4-FFF2-40B4-BE49-F238E27FC236}">
                <a16:creationId xmlns:a16="http://schemas.microsoft.com/office/drawing/2014/main" id="{6917DCDB-F8D8-49FB-AD36-70B39C1BB8D8}"/>
              </a:ext>
            </a:extLst>
          </p:cNvPr>
          <p:cNvSpPr/>
          <p:nvPr/>
        </p:nvSpPr>
        <p:spPr bwMode="auto">
          <a:xfrm>
            <a:off x="5881137" y="1713328"/>
            <a:ext cx="1174750" cy="1174750"/>
          </a:xfrm>
          <a:custGeom>
            <a:gdLst>
              <a:gd fmla="*/ 615950 w 1174750" name="connsiteX0"/>
              <a:gd fmla="*/ 0 h 1174750" name="connsiteY0"/>
              <a:gd fmla="*/ 690562 w 1174750" name="connsiteX1"/>
              <a:gd fmla="*/ 7938 h 1174750" name="connsiteY1"/>
              <a:gd fmla="*/ 704967 w 1174750" name="connsiteX2"/>
              <a:gd fmla="*/ 112884 h 1174750" name="connsiteY2"/>
              <a:gd fmla="*/ 742050 w 1174750" name="connsiteX3"/>
              <a:gd fmla="*/ 121270 h 1174750" name="connsiteY3"/>
              <a:gd fmla="*/ 769468 w 1174750" name="connsiteX4"/>
              <a:gd fmla="*/ 133166 h 1174750" name="connsiteY4"/>
              <a:gd fmla="*/ 841375 w 1174750" name="connsiteX5"/>
              <a:gd fmla="*/ 57150 h 1174750" name="connsiteY5"/>
              <a:gd fmla="*/ 908050 w 1174750" name="connsiteX6"/>
              <a:gd fmla="*/ 93663 h 1174750" name="connsiteY6"/>
              <a:gd fmla="*/ 881353 w 1174750" name="connsiteX7"/>
              <a:gd fmla="*/ 195319 h 1174750" name="connsiteY7"/>
              <a:gd fmla="*/ 896621 w 1174750" name="connsiteX8"/>
              <a:gd fmla="*/ 205513 h 1174750" name="connsiteY8"/>
              <a:gd fmla="*/ 927173 w 1174750" name="connsiteX9"/>
              <a:gd fmla="*/ 235070 h 1174750" name="connsiteY9"/>
              <a:gd fmla="*/ 1022350 w 1174750" name="connsiteX10"/>
              <a:gd fmla="*/ 192087 h 1174750" name="connsiteY10"/>
              <a:gd fmla="*/ 1069975 w 1174750" name="connsiteX11"/>
              <a:gd fmla="*/ 250824 h 1174750" name="connsiteY11"/>
              <a:gd fmla="*/ 1008057 w 1174750" name="connsiteX12"/>
              <a:gd fmla="*/ 334058 h 1174750" name="connsiteY12"/>
              <a:gd fmla="*/ 1012850 w 1174750" name="connsiteX13"/>
              <a:gd fmla="*/ 340787 h 1174750" name="connsiteY13"/>
              <a:gd fmla="*/ 1035896 w 1174750" name="connsiteX14"/>
              <a:gd fmla="*/ 395218 h 1174750" name="connsiteY14"/>
              <a:gd fmla="*/ 1144588 w 1174750" name="connsiteX15"/>
              <a:gd fmla="*/ 392112 h 1174750" name="connsiteY15"/>
              <a:gd fmla="*/ 1165225 w 1174750" name="connsiteX16"/>
              <a:gd fmla="*/ 463549 h 1174750" name="connsiteY16"/>
              <a:gd fmla="*/ 1072819 w 1174750" name="connsiteX17"/>
              <a:gd fmla="*/ 516353 h 1174750" name="connsiteY17"/>
              <a:gd fmla="*/ 1077438 w 1174750" name="connsiteX18"/>
              <a:gd fmla="*/ 540687 h 1174750" name="connsiteY18"/>
              <a:gd fmla="*/ 1076865 w 1174750" name="connsiteX19"/>
              <a:gd fmla="*/ 577826 h 1174750" name="connsiteY19"/>
              <a:gd fmla="*/ 1174750 w 1174750" name="connsiteX20"/>
              <a:gd fmla="*/ 615950 h 1174750" name="connsiteY20"/>
              <a:gd fmla="*/ 1166813 w 1174750" name="connsiteX21"/>
              <a:gd fmla="*/ 690562 h 1174750" name="connsiteY21"/>
              <a:gd fmla="*/ 1062601 w 1174750" name="connsiteX22"/>
              <a:gd fmla="*/ 705007 h 1174750" name="connsiteY22"/>
              <a:gd fmla="*/ 1049710 w 1174750" name="connsiteX23"/>
              <a:gd fmla="*/ 757392 h 1174750" name="connsiteY23"/>
              <a:gd fmla="*/ 1043913 w 1174750" name="connsiteX24"/>
              <a:gd fmla="*/ 770170 h 1174750" name="connsiteY24"/>
              <a:gd fmla="*/ 1119188 w 1174750" name="connsiteX25"/>
              <a:gd fmla="*/ 841375 h 1174750" name="connsiteY25"/>
              <a:gd fmla="*/ 1082676 w 1174750" name="connsiteX26"/>
              <a:gd fmla="*/ 908050 h 1174750" name="connsiteY26"/>
              <a:gd fmla="*/ 982045 w 1174750" name="connsiteX27"/>
              <a:gd fmla="*/ 881886 h 1174750" name="connsiteY27"/>
              <a:gd fmla="*/ 980809 w 1174750" name="connsiteX28"/>
              <a:gd fmla="*/ 883806 h 1174750" name="connsiteY28"/>
              <a:gd fmla="*/ 940450 w 1174750" name="connsiteX29"/>
              <a:gd fmla="*/ 926599 h 1174750" name="connsiteY29"/>
              <a:gd fmla="*/ 982662 w 1174750" name="connsiteX30"/>
              <a:gd fmla="*/ 1022349 h 1174750" name="connsiteY30"/>
              <a:gd fmla="*/ 925512 w 1174750" name="connsiteX31"/>
              <a:gd fmla="*/ 1069974 h 1174750" name="connsiteY31"/>
              <a:gd fmla="*/ 840644 w 1174750" name="connsiteX32"/>
              <a:gd fmla="*/ 1006841 h 1174750" name="connsiteY32"/>
              <a:gd fmla="*/ 814145 w 1174750" name="connsiteX33"/>
              <a:gd fmla="*/ 1024591 h 1174750" name="connsiteY33"/>
              <a:gd fmla="*/ 781185 w 1174750" name="connsiteX34"/>
              <a:gd fmla="*/ 1037594 h 1174750" name="connsiteY34"/>
              <a:gd fmla="*/ 784225 w 1174750" name="connsiteX35"/>
              <a:gd fmla="*/ 1143000 h 1174750" name="connsiteY35"/>
              <a:gd fmla="*/ 711200 w 1174750" name="connsiteX36"/>
              <a:gd fmla="*/ 1163637 h 1174750" name="connsiteY36"/>
              <a:gd fmla="*/ 658868 w 1174750" name="connsiteX37"/>
              <a:gd fmla="*/ 1073062 h 1174750" name="connsiteY37"/>
              <a:gd fmla="*/ 635880 w 1174750" name="connsiteX38"/>
              <a:gd fmla="*/ 1077436 h 1174750" name="connsiteY38"/>
              <a:gd fmla="*/ 597489 w 1174750" name="connsiteX39"/>
              <a:gd fmla="*/ 1076843 h 1174750" name="connsiteY39"/>
              <a:gd fmla="*/ 560387 w 1174750" name="connsiteX40"/>
              <a:gd fmla="*/ 1174750 h 1174750" name="connsiteY40"/>
              <a:gd fmla="*/ 485774 w 1174750" name="connsiteX41"/>
              <a:gd fmla="*/ 1166813 h 1174750" name="connsiteY41"/>
              <a:gd fmla="*/ 470244 w 1174750" name="connsiteX42"/>
              <a:gd fmla="*/ 1062239 h 1174750" name="connsiteY42"/>
              <a:gd fmla="*/ 419327 w 1174750" name="connsiteX43"/>
              <a:gd fmla="*/ 1049708 h 1174750" name="connsiteY43"/>
              <a:gd fmla="*/ 404822 w 1174750" name="connsiteX44"/>
              <a:gd fmla="*/ 1043134 h 1174750" name="connsiteY44"/>
              <a:gd fmla="*/ 333374 w 1174750" name="connsiteX45"/>
              <a:gd fmla="*/ 1117600 h 1174750" name="connsiteY45"/>
              <a:gd fmla="*/ 268287 w 1174750" name="connsiteX46"/>
              <a:gd fmla="*/ 1081088 h 1174750" name="connsiteY46"/>
              <a:gd fmla="*/ 294359 w 1174750" name="connsiteX47"/>
              <a:gd fmla="*/ 981814 h 1174750" name="connsiteY47"/>
              <a:gd fmla="*/ 292795 w 1174750" name="connsiteX48"/>
              <a:gd fmla="*/ 980808 h 1174750" name="connsiteY48"/>
              <a:gd fmla="*/ 249696 w 1174750" name="connsiteX49"/>
              <a:gd fmla="*/ 940224 h 1174750" name="connsiteY49"/>
              <a:gd fmla="*/ 152399 w 1174750" name="connsiteX50"/>
              <a:gd fmla="*/ 982662 h 1174750" name="connsiteY50"/>
              <a:gd fmla="*/ 106362 w 1174750" name="connsiteX51"/>
              <a:gd fmla="*/ 925512 h 1174750" name="connsiteY51"/>
              <a:gd fmla="*/ 169531 w 1174750" name="connsiteX52"/>
              <a:gd fmla="*/ 840597 h 1174750" name="connsiteY52"/>
              <a:gd fmla="*/ 151782 w 1174750" name="connsiteX53"/>
              <a:gd fmla="*/ 814144 h 1174750" name="connsiteY53"/>
              <a:gd fmla="*/ 138529 w 1174750" name="connsiteX54"/>
              <a:gd fmla="*/ 780584 h 1174750" name="connsiteY54"/>
              <a:gd fmla="*/ 31749 w 1174750" name="connsiteX55"/>
              <a:gd fmla="*/ 782637 h 1174750" name="connsiteY55"/>
              <a:gd fmla="*/ 11112 w 1174750" name="connsiteX56"/>
              <a:gd fmla="*/ 712787 h 1174750" name="connsiteY56"/>
              <a:gd fmla="*/ 103243 w 1174750" name="connsiteX57"/>
              <a:gd fmla="*/ 658532 h 1174750" name="connsiteY57"/>
              <a:gd fmla="*/ 98900 w 1174750" name="connsiteX58"/>
              <a:gd fmla="*/ 635651 h 1174750" name="connsiteY58"/>
              <a:gd fmla="*/ 99486 w 1174750" name="connsiteX59"/>
              <a:gd fmla="*/ 597694 h 1174750" name="connsiteY59"/>
              <a:gd fmla="*/ 0 w 1174750" name="connsiteX60"/>
              <a:gd fmla="*/ 560387 h 1174750" name="connsiteY60"/>
              <a:gd fmla="*/ 7937 w 1174750" name="connsiteX61"/>
              <a:gd fmla="*/ 485775 h 1174750" name="connsiteY61"/>
              <a:gd fmla="*/ 114022 w 1174750" name="connsiteX62"/>
              <a:gd fmla="*/ 470174 h 1174750" name="connsiteY62"/>
              <a:gd fmla="*/ 126629 w 1174750" name="connsiteX63"/>
              <a:gd fmla="*/ 418946 h 1174750" name="connsiteY63"/>
              <a:gd fmla="*/ 132605 w 1174750" name="connsiteX64"/>
              <a:gd fmla="*/ 405771 h 1174750" name="connsiteY64"/>
              <a:gd fmla="*/ 57150 w 1174750" name="connsiteX65"/>
              <a:gd fmla="*/ 333375 h 1174750" name="connsiteY65"/>
              <a:gd fmla="*/ 93662 w 1174750" name="connsiteX66"/>
              <a:gd fmla="*/ 268287 h 1174750" name="connsiteY66"/>
              <a:gd fmla="*/ 194147 w 1174750" name="connsiteX67"/>
              <a:gd fmla="*/ 294677 h 1174750" name="connsiteY67"/>
              <a:gd fmla="*/ 195530 w 1174750" name="connsiteX68"/>
              <a:gd fmla="*/ 292531 h 1174750" name="connsiteY68"/>
              <a:gd fmla="*/ 235678 w 1174750" name="connsiteX69"/>
              <a:gd fmla="*/ 249961 h 1174750" name="connsiteY69"/>
              <a:gd fmla="*/ 192087 w 1174750" name="connsiteX70"/>
              <a:gd fmla="*/ 152400 h 1174750" name="connsiteY70"/>
              <a:gd fmla="*/ 250824 w 1174750" name="connsiteX71"/>
              <a:gd fmla="*/ 106362 h 1174750" name="connsiteY71"/>
              <a:gd fmla="*/ 335694 w 1174750" name="connsiteX72"/>
              <a:gd fmla="*/ 169496 h 1174750" name="connsiteY72"/>
              <a:gd fmla="*/ 362193 w 1174750" name="connsiteX73"/>
              <a:gd fmla="*/ 151746 h 1174750" name="connsiteY73"/>
              <a:gd fmla="*/ 395198 w 1174750" name="connsiteX74"/>
              <a:gd fmla="*/ 138726 h 1174750" name="connsiteY74"/>
              <a:gd fmla="*/ 392112 w 1174750" name="connsiteX75"/>
              <a:gd fmla="*/ 31750 h 1174750" name="connsiteY75"/>
              <a:gd fmla="*/ 463549 w 1174750" name="connsiteX76"/>
              <a:gd fmla="*/ 11112 h 1174750" name="connsiteY76"/>
              <a:gd fmla="*/ 518238 w 1174750" name="connsiteX77"/>
              <a:gd fmla="*/ 103979 h 1174750" name="connsiteY77"/>
              <a:gd fmla="*/ 552910 w 1174750" name="connsiteX78"/>
              <a:gd fmla="*/ 97845 h 1174750" name="connsiteY78"/>
              <a:gd fmla="*/ 577990 w 1174750" name="connsiteX79"/>
              <a:gd fmla="*/ 98490 h 1174750" name="connsiteY7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b="b" l="l" r="r" t="t"/>
            <a:pathLst>
              <a:path h="1174750" w="1174750">
                <a:moveTo>
                  <a:pt x="615950" y="0"/>
                </a:moveTo>
                <a:lnTo>
                  <a:pt x="690562" y="7938"/>
                </a:lnTo>
                <a:lnTo>
                  <a:pt x="704967" y="112884"/>
                </a:lnTo>
                <a:lnTo>
                  <a:pt x="742050" y="121270"/>
                </a:lnTo>
                <a:lnTo>
                  <a:pt x="769468" y="133166"/>
                </a:lnTo>
                <a:lnTo>
                  <a:pt x="841375" y="57150"/>
                </a:lnTo>
                <a:lnTo>
                  <a:pt x="908050" y="93663"/>
                </a:lnTo>
                <a:lnTo>
                  <a:pt x="881353" y="195319"/>
                </a:lnTo>
                <a:lnTo>
                  <a:pt x="896621" y="205513"/>
                </a:lnTo>
                <a:lnTo>
                  <a:pt x="927173" y="235070"/>
                </a:lnTo>
                <a:lnTo>
                  <a:pt x="1022350" y="192087"/>
                </a:lnTo>
                <a:lnTo>
                  <a:pt x="1069975" y="250824"/>
                </a:lnTo>
                <a:lnTo>
                  <a:pt x="1008057" y="334058"/>
                </a:lnTo>
                <a:lnTo>
                  <a:pt x="1012850" y="340787"/>
                </a:lnTo>
                <a:lnTo>
                  <a:pt x="1035896" y="395218"/>
                </a:lnTo>
                <a:lnTo>
                  <a:pt x="1144588" y="392112"/>
                </a:lnTo>
                <a:lnTo>
                  <a:pt x="1165225" y="463549"/>
                </a:lnTo>
                <a:lnTo>
                  <a:pt x="1072819" y="516353"/>
                </a:lnTo>
                <a:lnTo>
                  <a:pt x="1077438" y="540687"/>
                </a:lnTo>
                <a:lnTo>
                  <a:pt x="1076865" y="577826"/>
                </a:lnTo>
                <a:lnTo>
                  <a:pt x="1174750" y="615950"/>
                </a:lnTo>
                <a:lnTo>
                  <a:pt x="1166813" y="690562"/>
                </a:lnTo>
                <a:lnTo>
                  <a:pt x="1062601" y="705007"/>
                </a:lnTo>
                <a:lnTo>
                  <a:pt x="1049710" y="757392"/>
                </a:lnTo>
                <a:lnTo>
                  <a:pt x="1043913" y="770170"/>
                </a:lnTo>
                <a:lnTo>
                  <a:pt x="1119188" y="841375"/>
                </a:lnTo>
                <a:lnTo>
                  <a:pt x="1082676" y="908050"/>
                </a:lnTo>
                <a:lnTo>
                  <a:pt x="982045" y="881886"/>
                </a:lnTo>
                <a:lnTo>
                  <a:pt x="980809" y="883806"/>
                </a:lnTo>
                <a:lnTo>
                  <a:pt x="940450" y="926599"/>
                </a:lnTo>
                <a:lnTo>
                  <a:pt x="982662" y="1022349"/>
                </a:lnTo>
                <a:lnTo>
                  <a:pt x="925512" y="1069974"/>
                </a:lnTo>
                <a:lnTo>
                  <a:pt x="840644" y="1006841"/>
                </a:lnTo>
                <a:lnTo>
                  <a:pt x="814145" y="1024591"/>
                </a:lnTo>
                <a:lnTo>
                  <a:pt x="781185" y="1037594"/>
                </a:lnTo>
                <a:lnTo>
                  <a:pt x="784225" y="1143000"/>
                </a:lnTo>
                <a:lnTo>
                  <a:pt x="711200" y="1163637"/>
                </a:lnTo>
                <a:lnTo>
                  <a:pt x="658868" y="1073062"/>
                </a:lnTo>
                <a:lnTo>
                  <a:pt x="635880" y="1077436"/>
                </a:lnTo>
                <a:lnTo>
                  <a:pt x="597489" y="1076843"/>
                </a:lnTo>
                <a:lnTo>
                  <a:pt x="560387" y="1174750"/>
                </a:lnTo>
                <a:lnTo>
                  <a:pt x="485774" y="1166813"/>
                </a:lnTo>
                <a:lnTo>
                  <a:pt x="470244" y="1062239"/>
                </a:lnTo>
                <a:lnTo>
                  <a:pt x="419327" y="1049708"/>
                </a:lnTo>
                <a:lnTo>
                  <a:pt x="404822" y="1043134"/>
                </a:lnTo>
                <a:lnTo>
                  <a:pt x="333374" y="1117600"/>
                </a:lnTo>
                <a:lnTo>
                  <a:pt x="268287" y="1081088"/>
                </a:lnTo>
                <a:lnTo>
                  <a:pt x="294359" y="981814"/>
                </a:lnTo>
                <a:lnTo>
                  <a:pt x="292795" y="980808"/>
                </a:lnTo>
                <a:lnTo>
                  <a:pt x="249696" y="940224"/>
                </a:lnTo>
                <a:lnTo>
                  <a:pt x="152399" y="982662"/>
                </a:lnTo>
                <a:lnTo>
                  <a:pt x="106362" y="925512"/>
                </a:lnTo>
                <a:lnTo>
                  <a:pt x="169531" y="840597"/>
                </a:lnTo>
                <a:lnTo>
                  <a:pt x="151782" y="814144"/>
                </a:lnTo>
                <a:lnTo>
                  <a:pt x="138529" y="780584"/>
                </a:lnTo>
                <a:lnTo>
                  <a:pt x="31749" y="782637"/>
                </a:lnTo>
                <a:lnTo>
                  <a:pt x="11112" y="712787"/>
                </a:lnTo>
                <a:lnTo>
                  <a:pt x="103243" y="658532"/>
                </a:lnTo>
                <a:lnTo>
                  <a:pt x="98900" y="635651"/>
                </a:lnTo>
                <a:lnTo>
                  <a:pt x="99486" y="597694"/>
                </a:lnTo>
                <a:lnTo>
                  <a:pt x="0" y="560387"/>
                </a:lnTo>
                <a:lnTo>
                  <a:pt x="7937" y="485775"/>
                </a:lnTo>
                <a:lnTo>
                  <a:pt x="114022" y="470174"/>
                </a:lnTo>
                <a:lnTo>
                  <a:pt x="126629" y="418946"/>
                </a:lnTo>
                <a:lnTo>
                  <a:pt x="132605" y="405771"/>
                </a:lnTo>
                <a:lnTo>
                  <a:pt x="57150" y="333375"/>
                </a:lnTo>
                <a:lnTo>
                  <a:pt x="93662" y="268287"/>
                </a:lnTo>
                <a:lnTo>
                  <a:pt x="194147" y="294677"/>
                </a:lnTo>
                <a:lnTo>
                  <a:pt x="195530" y="292531"/>
                </a:lnTo>
                <a:lnTo>
                  <a:pt x="235678" y="249961"/>
                </a:lnTo>
                <a:lnTo>
                  <a:pt x="192087" y="152400"/>
                </a:lnTo>
                <a:lnTo>
                  <a:pt x="250824" y="106362"/>
                </a:lnTo>
                <a:lnTo>
                  <a:pt x="335694" y="169496"/>
                </a:lnTo>
                <a:lnTo>
                  <a:pt x="362193" y="151746"/>
                </a:lnTo>
                <a:lnTo>
                  <a:pt x="395198" y="138726"/>
                </a:lnTo>
                <a:lnTo>
                  <a:pt x="392112" y="31750"/>
                </a:lnTo>
                <a:lnTo>
                  <a:pt x="463549" y="11112"/>
                </a:lnTo>
                <a:lnTo>
                  <a:pt x="518238" y="103979"/>
                </a:lnTo>
                <a:lnTo>
                  <a:pt x="552910" y="97845"/>
                </a:lnTo>
                <a:lnTo>
                  <a:pt x="577990" y="98490"/>
                </a:lnTo>
                <a:close/>
              </a:path>
            </a:pathLst>
          </a:custGeom>
          <a:solidFill>
            <a:srgbClr val="9DAC6E"/>
          </a:solidFill>
          <a:ln w="101600">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2000">
              <a:solidFill>
                <a:schemeClr val="bg1"/>
              </a:solidFill>
              <a:latin charset="-122" panose="020b0503020204020204" pitchFamily="34" typeface="微软雅黑"/>
              <a:ea charset="-122" panose="020b0503020204020204" pitchFamily="34" typeface="微软雅黑"/>
            </a:endParaRPr>
          </a:p>
        </p:txBody>
      </p:sp>
      <p:sp>
        <p:nvSpPr>
          <p:cNvPr id="21" name="Freeform 121">
            <a:extLst>
              <a:ext uri="{FF2B5EF4-FFF2-40B4-BE49-F238E27FC236}">
                <a16:creationId xmlns:a16="http://schemas.microsoft.com/office/drawing/2014/main" id="{7C4F99F0-353E-4053-AEA6-97F9EA8A114C}"/>
              </a:ext>
            </a:extLst>
          </p:cNvPr>
          <p:cNvSpPr/>
          <p:nvPr/>
        </p:nvSpPr>
        <p:spPr bwMode="auto">
          <a:xfrm>
            <a:off x="6898725" y="2395953"/>
            <a:ext cx="649288" cy="649287"/>
          </a:xfrm>
          <a:custGeom>
            <a:gdLst>
              <a:gd fmla="*/ 317500 w 649288" name="connsiteX0"/>
              <a:gd fmla="*/ 0 h 649287" name="connsiteY0"/>
              <a:gd fmla="*/ 393700 w 649288" name="connsiteX1"/>
              <a:gd fmla="*/ 7937 h 649287" name="connsiteY1"/>
              <a:gd fmla="*/ 412438 w 649288" name="connsiteX2"/>
              <a:gd fmla="*/ 93737 h 649287" name="connsiteY2"/>
              <a:gd fmla="*/ 433195 w 649288" name="connsiteX3"/>
              <a:gd fmla="*/ 101206 h 649287" name="connsiteY3"/>
              <a:gd fmla="*/ 466681 w 649288" name="connsiteX4"/>
              <a:gd fmla="*/ 121501 h 649287" name="connsiteY4"/>
              <a:gd fmla="*/ 547689 w 649288" name="connsiteX5"/>
              <a:gd fmla="*/ 88900 h 649287" name="connsiteY5"/>
              <a:gd fmla="*/ 596901 w 649288" name="connsiteX6"/>
              <a:gd fmla="*/ 147638 h 649287" name="connsiteY6"/>
              <a:gd fmla="*/ 550055 w 649288" name="connsiteX7"/>
              <a:gd fmla="*/ 220835 h 649287" name="connsiteY7"/>
              <a:gd fmla="*/ 559211 w 649288" name="connsiteX8"/>
              <a:gd fmla="*/ 239961 h 649287" name="connsiteY8"/>
              <a:gd fmla="*/ 569814 w 649288" name="connsiteX9"/>
              <a:gd fmla="*/ 280966 h 649287" name="connsiteY9"/>
              <a:gd fmla="*/ 649288 w 649288" name="connsiteX10"/>
              <a:gd fmla="*/ 314325 h 649287" name="connsiteY10"/>
              <a:gd fmla="*/ 642938 w 649288" name="connsiteX11"/>
              <a:gd fmla="*/ 392113 h 649287" name="connsiteY11"/>
              <a:gd fmla="*/ 556964 w 649288" name="connsiteX12"/>
              <a:gd fmla="*/ 410889 h 649287" name="connsiteY12"/>
              <a:gd fmla="*/ 549457 w 649288" name="connsiteX13"/>
              <a:gd fmla="*/ 431560 h 649287" name="connsiteY13"/>
              <a:gd fmla="*/ 527263 w 649288" name="connsiteX14"/>
              <a:gd fmla="*/ 467798 h 649287" name="connsiteY14"/>
              <a:gd fmla="*/ 560388 w 649288" name="connsiteX15"/>
              <a:gd fmla="*/ 547687 h 649287" name="connsiteY15"/>
              <a:gd fmla="*/ 500063 w 649288" name="connsiteX16"/>
              <a:gd fmla="*/ 598487 h 649287" name="connsiteY16"/>
              <a:gd fmla="*/ 424873 w 649288" name="connsiteX17"/>
              <a:gd fmla="*/ 549715 h 649287" name="connsiteY17"/>
              <a:gd fmla="*/ 410120 w 649288" name="connsiteX18"/>
              <a:gd fmla="*/ 556698 h 649287" name="connsiteY18"/>
              <a:gd fmla="*/ 368313 w 649288" name="connsiteX19"/>
              <a:gd fmla="*/ 567433 h 649287" name="connsiteY19"/>
              <a:gd fmla="*/ 333375 w 649288" name="connsiteX20"/>
              <a:gd fmla="*/ 649287 h 649287" name="connsiteY20"/>
              <a:gd fmla="*/ 255588 w 649288" name="connsiteX21"/>
              <a:gd fmla="*/ 642937 h 649287" name="connsiteY21"/>
              <a:gd fmla="*/ 237274 w 649288" name="connsiteX22"/>
              <a:gd fmla="*/ 554423 h 649287" name="connsiteY22"/>
              <a:gd fmla="*/ 217680 w 649288" name="connsiteX23"/>
              <a:gd fmla="*/ 547372 h 649287" name="connsiteY23"/>
              <a:gd fmla="*/ 184265 w 649288" name="connsiteX24"/>
              <a:gd fmla="*/ 527120 h 649287" name="connsiteY24"/>
              <a:gd fmla="*/ 101600 w 649288" name="connsiteX25"/>
              <a:gd fmla="*/ 560387 h 649287" name="connsiteY25"/>
              <a:gd fmla="*/ 52388 w 649288" name="connsiteX26"/>
              <a:gd fmla="*/ 501650 h 649287" name="connsiteY26"/>
              <a:gd fmla="*/ 100335 w 649288" name="connsiteX27"/>
              <a:gd fmla="*/ 426731 h 649287" name="connsiteY27"/>
              <a:gd fmla="*/ 91664 w 649288" name="connsiteX28"/>
              <a:gd fmla="*/ 408618 h 649287" name="connsiteY28"/>
              <a:gd fmla="*/ 81166 w 649288" name="connsiteX29"/>
              <a:gd fmla="*/ 368019 h 649287" name="connsiteY29"/>
              <a:gd fmla="*/ 0 w 649288" name="connsiteX30"/>
              <a:gd fmla="*/ 333375 h 649287" name="connsiteY30"/>
              <a:gd fmla="*/ 7937 w 649288" name="connsiteX31"/>
              <a:gd fmla="*/ 257175 h 649287" name="connsiteY31"/>
              <a:gd fmla="*/ 93624 w 649288" name="connsiteX32"/>
              <a:gd fmla="*/ 238462 h 649287" name="connsiteY32"/>
              <a:gd fmla="*/ 101418 w 649288" name="connsiteX33"/>
              <a:gd fmla="*/ 216983 h 649287" name="connsiteY33"/>
              <a:gd fmla="*/ 122826 w 649288" name="connsiteX34"/>
              <a:gd fmla="*/ 181954 h 649287" name="connsiteY34"/>
              <a:gd fmla="*/ 90488 w 649288" name="connsiteX35"/>
              <a:gd fmla="*/ 101599 h 649287" name="connsiteY35"/>
              <a:gd fmla="*/ 149225 w 649288" name="connsiteX36"/>
              <a:gd fmla="*/ 52387 h 649287" name="connsiteY36"/>
              <a:gd fmla="*/ 223287 w 649288" name="connsiteX37"/>
              <a:gd fmla="*/ 99786 h 649287" name="connsiteY37"/>
              <a:gd fmla="*/ 240755 w 649288" name="connsiteX38"/>
              <a:gd fmla="*/ 91494 h 649287" name="connsiteY38"/>
              <a:gd fmla="*/ 283081 w 649288" name="connsiteX39"/>
              <a:gd fmla="*/ 80640 h 649287" name="connsiteY3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b="b" l="l" r="r" t="t"/>
            <a:pathLst>
              <a:path h="649287" w="649288">
                <a:moveTo>
                  <a:pt x="317500" y="0"/>
                </a:moveTo>
                <a:lnTo>
                  <a:pt x="393700" y="7937"/>
                </a:lnTo>
                <a:lnTo>
                  <a:pt x="412438" y="93737"/>
                </a:lnTo>
                <a:lnTo>
                  <a:pt x="433195" y="101206"/>
                </a:lnTo>
                <a:lnTo>
                  <a:pt x="466681" y="121501"/>
                </a:lnTo>
                <a:lnTo>
                  <a:pt x="547689" y="88900"/>
                </a:lnTo>
                <a:lnTo>
                  <a:pt x="596901" y="147638"/>
                </a:lnTo>
                <a:lnTo>
                  <a:pt x="550055" y="220835"/>
                </a:lnTo>
                <a:lnTo>
                  <a:pt x="559211" y="239961"/>
                </a:lnTo>
                <a:lnTo>
                  <a:pt x="569814" y="280966"/>
                </a:lnTo>
                <a:lnTo>
                  <a:pt x="649288" y="314325"/>
                </a:lnTo>
                <a:lnTo>
                  <a:pt x="642938" y="392113"/>
                </a:lnTo>
                <a:lnTo>
                  <a:pt x="556964" y="410889"/>
                </a:lnTo>
                <a:lnTo>
                  <a:pt x="549457" y="431560"/>
                </a:lnTo>
                <a:lnTo>
                  <a:pt x="527263" y="467798"/>
                </a:lnTo>
                <a:lnTo>
                  <a:pt x="560388" y="547687"/>
                </a:lnTo>
                <a:lnTo>
                  <a:pt x="500063" y="598487"/>
                </a:lnTo>
                <a:lnTo>
                  <a:pt x="424873" y="549715"/>
                </a:lnTo>
                <a:lnTo>
                  <a:pt x="410120" y="556698"/>
                </a:lnTo>
                <a:lnTo>
                  <a:pt x="368313" y="567433"/>
                </a:lnTo>
                <a:lnTo>
                  <a:pt x="333375" y="649287"/>
                </a:lnTo>
                <a:lnTo>
                  <a:pt x="255588" y="642937"/>
                </a:lnTo>
                <a:lnTo>
                  <a:pt x="237274" y="554423"/>
                </a:lnTo>
                <a:lnTo>
                  <a:pt x="217680" y="547372"/>
                </a:lnTo>
                <a:lnTo>
                  <a:pt x="184265" y="527120"/>
                </a:lnTo>
                <a:lnTo>
                  <a:pt x="101600" y="560387"/>
                </a:lnTo>
                <a:lnTo>
                  <a:pt x="52388" y="501650"/>
                </a:lnTo>
                <a:lnTo>
                  <a:pt x="100335" y="426731"/>
                </a:lnTo>
                <a:lnTo>
                  <a:pt x="91664" y="408618"/>
                </a:lnTo>
                <a:lnTo>
                  <a:pt x="81166" y="368019"/>
                </a:lnTo>
                <a:lnTo>
                  <a:pt x="0" y="333375"/>
                </a:lnTo>
                <a:lnTo>
                  <a:pt x="7937" y="257175"/>
                </a:lnTo>
                <a:lnTo>
                  <a:pt x="93624" y="238462"/>
                </a:lnTo>
                <a:lnTo>
                  <a:pt x="101418" y="216983"/>
                </a:lnTo>
                <a:lnTo>
                  <a:pt x="122826" y="181954"/>
                </a:lnTo>
                <a:lnTo>
                  <a:pt x="90488" y="101599"/>
                </a:lnTo>
                <a:lnTo>
                  <a:pt x="149225" y="52387"/>
                </a:lnTo>
                <a:lnTo>
                  <a:pt x="223287" y="99786"/>
                </a:lnTo>
                <a:lnTo>
                  <a:pt x="240755" y="91494"/>
                </a:lnTo>
                <a:lnTo>
                  <a:pt x="283081" y="80640"/>
                </a:lnTo>
                <a:close/>
              </a:path>
            </a:pathLst>
          </a:custGeom>
          <a:solidFill>
            <a:srgbClr val="9DAC6E"/>
          </a:solidFill>
          <a:ln>
            <a:noFill/>
          </a:ln>
          <a:effectLst/>
        </p:spPr>
        <p:txBody>
          <a:bodyPr anchor="t" anchorCtr="0" bIns="45720" compatLnSpc="1" lIns="91440" numCol="1" rIns="91440" tIns="45720" vert="horz" wrap="square">
            <a:noAutofit/>
          </a:bodyPr>
          <a:lstStyle/>
          <a:p>
            <a:endParaRPr lang="en-US">
              <a:latin charset="-122" panose="020b0503020204020204" pitchFamily="34" typeface="微软雅黑"/>
              <a:ea charset="-122" panose="020b0503020204020204" pitchFamily="34" typeface="微软雅黑"/>
            </a:endParaRPr>
          </a:p>
        </p:txBody>
      </p:sp>
      <p:sp>
        <p:nvSpPr>
          <p:cNvPr id="22" name="Freeform 119">
            <a:extLst>
              <a:ext uri="{FF2B5EF4-FFF2-40B4-BE49-F238E27FC236}">
                <a16:creationId xmlns:a16="http://schemas.microsoft.com/office/drawing/2014/main" id="{A9D03565-EAD1-4F4F-BB89-02F2FA49E230}"/>
              </a:ext>
            </a:extLst>
          </p:cNvPr>
          <p:cNvSpPr/>
          <p:nvPr/>
        </p:nvSpPr>
        <p:spPr bwMode="auto">
          <a:xfrm>
            <a:off x="5846213" y="2934114"/>
            <a:ext cx="1862137" cy="1860550"/>
          </a:xfrm>
          <a:custGeom>
            <a:gdLst>
              <a:gd fmla="*/ 925512 w 1862137" name="connsiteX0"/>
              <a:gd fmla="*/ 0 h 1860550" name="connsiteY0"/>
              <a:gd fmla="*/ 978984 w 1862137" name="connsiteX1"/>
              <a:gd fmla="*/ 157330 h 1860550" name="connsiteY1"/>
              <a:gd fmla="*/ 1037671 w 1862137" name="connsiteX2"/>
              <a:gd fmla="*/ 159757 h 1860550" name="connsiteY2"/>
              <a:gd fmla="*/ 1083692 w 1862137" name="connsiteX3"/>
              <a:gd fmla="*/ 170718 h 1860550" name="connsiteY3"/>
              <a:gd fmla="*/ 1176338 w 1862137" name="connsiteX4"/>
              <a:gd fmla="*/ 31750 h 1860550" name="connsiteY4"/>
              <a:gd fmla="*/ 1289050 w 1862137" name="connsiteX5"/>
              <a:gd fmla="*/ 69850 h 1860550" name="connsiteY5"/>
              <a:gd fmla="*/ 1275692 w 1862137" name="connsiteX6"/>
              <a:gd fmla="*/ 236320 h 1860550" name="connsiteY6"/>
              <a:gd fmla="*/ 1319008 w 1862137" name="connsiteX7"/>
              <a:gd fmla="*/ 255918 h 1860550" name="connsiteY7"/>
              <a:gd fmla="*/ 1358662 w 1862137" name="connsiteX8"/>
              <a:gd fmla="*/ 284075 h 1860550" name="connsiteY8"/>
              <a:gd fmla="*/ 1495425 w 1862137" name="connsiteX9"/>
              <a:gd fmla="*/ 190500 h 1860550" name="connsiteY9"/>
              <a:gd fmla="*/ 1585912 w 1862137" name="connsiteX10"/>
              <a:gd fmla="*/ 268288 h 1860550" name="connsiteY10"/>
              <a:gd fmla="*/ 1511895 w 1862137" name="connsiteX11"/>
              <a:gd fmla="*/ 417350 h 1860550" name="connsiteY11"/>
              <a:gd fmla="*/ 1546743 w 1862137" name="connsiteX12"/>
              <a:gd fmla="*/ 454238 h 1860550" name="connsiteY12"/>
              <a:gd fmla="*/ 1576521 w 1862137" name="connsiteX13"/>
              <a:gd fmla="*/ 502126 h 1860550" name="connsiteY13"/>
              <a:gd fmla="*/ 1741488 w 1862137" name="connsiteX14"/>
              <a:gd fmla="*/ 468313 h 1860550" name="connsiteY14"/>
              <a:gd fmla="*/ 1793875 w 1862137" name="connsiteX15"/>
              <a:gd fmla="*/ 573088 h 1860550" name="connsiteY15"/>
              <a:gd fmla="*/ 1667696 w 1862137" name="connsiteX16"/>
              <a:gd fmla="*/ 681097 h 1860550" name="connsiteY16"/>
              <a:gd fmla="*/ 1684884 w 1862137" name="connsiteX17"/>
              <a:gd fmla="*/ 735702 h 1860550" name="connsiteY17"/>
              <a:gd fmla="*/ 1693262 w 1862137" name="connsiteX18"/>
              <a:gd fmla="*/ 776085 h 1860550" name="connsiteY18"/>
              <a:gd fmla="*/ 1854200 w 1862137" name="connsiteX19"/>
              <a:gd fmla="*/ 806450 h 1860550" name="connsiteY19"/>
              <a:gd fmla="*/ 1862137 w 1862137" name="connsiteX20"/>
              <a:gd fmla="*/ 925513 h 1860550" name="connsiteY20"/>
              <a:gd fmla="*/ 1704727 w 1862137" name="connsiteX21"/>
              <a:gd fmla="*/ 977642 h 1860550" name="connsiteY21"/>
              <a:gd fmla="*/ 1702277 w 1862137" name="connsiteX22"/>
              <a:gd fmla="*/ 1036783 h 1860550" name="connsiteY22"/>
              <a:gd fmla="*/ 1691105 w 1862137" name="connsiteX23"/>
              <a:gd fmla="*/ 1083603 h 1860550" name="connsiteY23"/>
              <a:gd fmla="*/ 1830387 w 1862137" name="connsiteX24"/>
              <a:gd fmla="*/ 1174750 h 1860550" name="connsiteY24"/>
              <a:gd fmla="*/ 1792287 w 1862137" name="connsiteX25"/>
              <a:gd fmla="*/ 1285875 h 1860550" name="connsiteY25"/>
              <a:gd fmla="*/ 1625658 w 1862137" name="connsiteX26"/>
              <a:gd fmla="*/ 1274561 h 1860550" name="connsiteY26"/>
              <a:gd fmla="*/ 1606030 w 1862137" name="connsiteX27"/>
              <a:gd fmla="*/ 1317868 h 1860550" name="connsiteY27"/>
              <a:gd fmla="*/ 1577382 w 1862137" name="connsiteX28"/>
              <a:gd fmla="*/ 1358141 h 1860550" name="connsiteY28"/>
              <a:gd fmla="*/ 1671637 w 1862137" name="connsiteX29"/>
              <a:gd fmla="*/ 1495425 h 1860550" name="connsiteY29"/>
              <a:gd fmla="*/ 1593850 w 1862137" name="connsiteX30"/>
              <a:gd fmla="*/ 1584325 h 1860550" name="connsiteY30"/>
              <a:gd fmla="*/ 1444760 w 1862137" name="connsiteX31"/>
              <a:gd fmla="*/ 1510294 h 1860550" name="connsiteY31"/>
              <a:gd fmla="*/ 1407533 w 1862137" name="connsiteX32"/>
              <a:gd fmla="*/ 1545400 h 1860550" name="connsiteY32"/>
              <a:gd fmla="*/ 1359818 w 1862137" name="connsiteX33"/>
              <a:gd fmla="*/ 1575017 h 1860550" name="connsiteY33"/>
              <a:gd fmla="*/ 1393825 w 1862137" name="connsiteX34"/>
              <a:gd fmla="*/ 1739900 h 1860550" name="connsiteY34"/>
              <a:gd fmla="*/ 1289050 w 1862137" name="connsiteX35"/>
              <a:gd fmla="*/ 1792287 h 1860550" name="connsiteY35"/>
              <a:gd fmla="*/ 1181011 w 1862137" name="connsiteX36"/>
              <a:gd fmla="*/ 1666074 h 1860550" name="connsiteY36"/>
              <a:gd fmla="*/ 1125816 w 1862137" name="connsiteX37"/>
              <a:gd fmla="*/ 1683417 h 1860550" name="connsiteY37"/>
              <a:gd fmla="*/ 1086058 w 1862137" name="connsiteX38"/>
              <a:gd fmla="*/ 1691651 h 1860550" name="connsiteY38"/>
              <a:gd fmla="*/ 1055688 w 1862137" name="connsiteX39"/>
              <a:gd fmla="*/ 1852613 h 1860550" name="connsiteY39"/>
              <a:gd fmla="*/ 936625 w 1862137" name="connsiteX40"/>
              <a:gd fmla="*/ 1860550 h 1860550" name="connsiteY40"/>
              <a:gd fmla="*/ 883154 w 1862137" name="connsiteX41"/>
              <a:gd fmla="*/ 1703221 h 1860550" name="connsiteY41"/>
              <a:gd fmla="*/ 824467 w 1862137" name="connsiteX42"/>
              <a:gd fmla="*/ 1700794 h 1860550" name="connsiteY42"/>
              <a:gd fmla="*/ 777857 w 1862137" name="connsiteX43"/>
              <a:gd fmla="*/ 1689693 h 1860550" name="connsiteY43"/>
              <a:gd fmla="*/ 685800 w 1862137" name="connsiteX44"/>
              <a:gd fmla="*/ 1828800 h 1860550" name="connsiteY44"/>
              <a:gd fmla="*/ 574675 w 1862137" name="connsiteX45"/>
              <a:gd fmla="*/ 1789113 h 1860550" name="connsiteY45"/>
              <a:gd fmla="*/ 586948 w 1862137" name="connsiteX46"/>
              <a:gd fmla="*/ 1624458 h 1860550" name="connsiteY46"/>
              <a:gd fmla="*/ 543130 w 1862137" name="connsiteX47"/>
              <a:gd fmla="*/ 1604634 h 1860550" name="connsiteY47"/>
              <a:gd fmla="*/ 502741 w 1862137" name="connsiteX48"/>
              <a:gd fmla="*/ 1575955 h 1860550" name="connsiteY48"/>
              <a:gd fmla="*/ 366712 w 1862137" name="connsiteX49"/>
              <a:gd fmla="*/ 1670050 h 1860550" name="connsiteY49"/>
              <a:gd fmla="*/ 276225 w 1862137" name="connsiteX50"/>
              <a:gd fmla="*/ 1592263 h 1860550" name="connsiteY50"/>
              <a:gd fmla="*/ 350241 w 1862137" name="connsiteX51"/>
              <a:gd fmla="*/ 1443201 h 1860550" name="connsiteY51"/>
              <a:gd fmla="*/ 315394 w 1862137" name="connsiteX52"/>
              <a:gd fmla="*/ 1406314 h 1860550" name="connsiteY52"/>
              <a:gd fmla="*/ 285679 w 1862137" name="connsiteX53"/>
              <a:gd fmla="*/ 1358527 h 1860550" name="connsiteY53"/>
              <a:gd fmla="*/ 122237 w 1862137" name="connsiteX54"/>
              <a:gd fmla="*/ 1392237 h 1860550" name="connsiteY54"/>
              <a:gd fmla="*/ 68262 w 1862137" name="connsiteX55"/>
              <a:gd fmla="*/ 1285875 h 1860550" name="connsiteY55"/>
              <a:gd fmla="*/ 194297 w 1862137" name="connsiteX56"/>
              <a:gd fmla="*/ 1178997 h 1860550" name="connsiteY56"/>
              <a:gd fmla="*/ 177253 w 1862137" name="connsiteX57"/>
              <a:gd fmla="*/ 1124849 h 1860550" name="connsiteY57"/>
              <a:gd fmla="*/ 168617 w 1862137" name="connsiteX58"/>
              <a:gd fmla="*/ 1083223 h 1860550" name="connsiteY58"/>
              <a:gd fmla="*/ 7937 w 1862137" name="connsiteX59"/>
              <a:gd fmla="*/ 1054100 h 1860550" name="connsiteY59"/>
              <a:gd fmla="*/ 0 w 1862137" name="connsiteX60"/>
              <a:gd fmla="*/ 935037 h 1860550" name="connsiteY60"/>
              <a:gd fmla="*/ 157410 w 1862137" name="connsiteX61"/>
              <a:gd fmla="*/ 882908 h 1860550" name="connsiteY61"/>
              <a:gd fmla="*/ 159860 w 1862137" name="connsiteX62"/>
              <a:gd fmla="*/ 823769 h 1860550" name="connsiteY62"/>
              <a:gd fmla="*/ 171108 w 1862137" name="connsiteX63"/>
              <a:gd fmla="*/ 776628 h 1860550" name="connsiteY63"/>
              <a:gd fmla="*/ 33337 w 1862137" name="connsiteX64"/>
              <a:gd fmla="*/ 685801 h 1860550" name="connsiteY64"/>
              <a:gd fmla="*/ 71437 w 1862137" name="connsiteX65"/>
              <a:gd fmla="*/ 573088 h 1860550" name="connsiteY65"/>
              <a:gd fmla="*/ 236742 w 1862137" name="connsiteX66"/>
              <a:gd fmla="*/ 585409 h 1860550" name="connsiteY66"/>
              <a:gd fmla="*/ 256107 w 1862137" name="connsiteX67"/>
              <a:gd fmla="*/ 542684 h 1860550" name="connsiteY67"/>
              <a:gd fmla="*/ 284755 w 1862137" name="connsiteX68"/>
              <a:gd fmla="*/ 502410 h 1860550" name="connsiteY68"/>
              <a:gd fmla="*/ 190500 w 1862137" name="connsiteX69"/>
              <a:gd fmla="*/ 365125 h 1860550" name="connsiteY69"/>
              <a:gd fmla="*/ 268287 w 1862137" name="connsiteX70"/>
              <a:gd fmla="*/ 276225 h 1860550" name="connsiteY70"/>
              <a:gd fmla="*/ 417378 w 1862137" name="connsiteX71"/>
              <a:gd fmla="*/ 350256 h 1860550" name="connsiteY71"/>
              <a:gd fmla="*/ 454604 w 1862137" name="connsiteX72"/>
              <a:gd fmla="*/ 315152 h 1860550" name="connsiteY72"/>
              <a:gd fmla="*/ 502320 w 1862137" name="connsiteX73"/>
              <a:gd fmla="*/ 285534 h 1860550" name="connsiteY73"/>
              <a:gd fmla="*/ 468312 w 1862137" name="connsiteX74"/>
              <a:gd fmla="*/ 120651 h 1860550" name="connsiteY74"/>
              <a:gd fmla="*/ 574675 w 1862137" name="connsiteX75"/>
              <a:gd fmla="*/ 68263 h 1860550" name="connsiteY75"/>
              <a:gd fmla="*/ 682378 w 1862137" name="connsiteX76"/>
              <a:gd fmla="*/ 194084 h 1860550" name="connsiteY76"/>
              <a:gd fmla="*/ 736321 w 1862137" name="connsiteX77"/>
              <a:gd fmla="*/ 177134 h 1860550" name="connsiteY77"/>
              <a:gd fmla="*/ 777732 w 1862137" name="connsiteX78"/>
              <a:gd fmla="*/ 168558 h 1860550" name="connsiteY78"/>
              <a:gd fmla="*/ 808037 w 1862137" name="connsiteX79"/>
              <a:gd fmla="*/ 7937 h 1860550" name="connsiteY7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b="b" l="l" r="r" t="t"/>
            <a:pathLst>
              <a:path h="1860550" w="1862136">
                <a:moveTo>
                  <a:pt x="925512" y="0"/>
                </a:moveTo>
                <a:lnTo>
                  <a:pt x="978984" y="157330"/>
                </a:lnTo>
                <a:lnTo>
                  <a:pt x="1037671" y="159757"/>
                </a:lnTo>
                <a:lnTo>
                  <a:pt x="1083692" y="170718"/>
                </a:lnTo>
                <a:lnTo>
                  <a:pt x="1176338" y="31750"/>
                </a:lnTo>
                <a:lnTo>
                  <a:pt x="1289050" y="69850"/>
                </a:lnTo>
                <a:lnTo>
                  <a:pt x="1275692" y="236320"/>
                </a:lnTo>
                <a:lnTo>
                  <a:pt x="1319008" y="255918"/>
                </a:lnTo>
                <a:lnTo>
                  <a:pt x="1358662" y="284075"/>
                </a:lnTo>
                <a:lnTo>
                  <a:pt x="1495425" y="190500"/>
                </a:lnTo>
                <a:lnTo>
                  <a:pt x="1585912" y="268288"/>
                </a:lnTo>
                <a:lnTo>
                  <a:pt x="1511895" y="417350"/>
                </a:lnTo>
                <a:lnTo>
                  <a:pt x="1546743" y="454238"/>
                </a:lnTo>
                <a:lnTo>
                  <a:pt x="1576521" y="502126"/>
                </a:lnTo>
                <a:lnTo>
                  <a:pt x="1741488" y="468313"/>
                </a:lnTo>
                <a:lnTo>
                  <a:pt x="1793875" y="573088"/>
                </a:lnTo>
                <a:lnTo>
                  <a:pt x="1667696" y="681097"/>
                </a:lnTo>
                <a:lnTo>
                  <a:pt x="1684884" y="735702"/>
                </a:lnTo>
                <a:lnTo>
                  <a:pt x="1693262" y="776085"/>
                </a:lnTo>
                <a:lnTo>
                  <a:pt x="1854200" y="806450"/>
                </a:lnTo>
                <a:lnTo>
                  <a:pt x="1862137" y="925513"/>
                </a:lnTo>
                <a:lnTo>
                  <a:pt x="1704727" y="977642"/>
                </a:lnTo>
                <a:lnTo>
                  <a:pt x="1702277" y="1036783"/>
                </a:lnTo>
                <a:lnTo>
                  <a:pt x="1691105" y="1083603"/>
                </a:lnTo>
                <a:lnTo>
                  <a:pt x="1830387" y="1174750"/>
                </a:lnTo>
                <a:lnTo>
                  <a:pt x="1792287" y="1285875"/>
                </a:lnTo>
                <a:lnTo>
                  <a:pt x="1625658" y="1274561"/>
                </a:lnTo>
                <a:lnTo>
                  <a:pt x="1606030" y="1317868"/>
                </a:lnTo>
                <a:lnTo>
                  <a:pt x="1577382" y="1358141"/>
                </a:lnTo>
                <a:lnTo>
                  <a:pt x="1671637" y="1495425"/>
                </a:lnTo>
                <a:lnTo>
                  <a:pt x="1593850" y="1584325"/>
                </a:lnTo>
                <a:lnTo>
                  <a:pt x="1444760" y="1510294"/>
                </a:lnTo>
                <a:lnTo>
                  <a:pt x="1407533" y="1545400"/>
                </a:lnTo>
                <a:lnTo>
                  <a:pt x="1359818" y="1575017"/>
                </a:lnTo>
                <a:lnTo>
                  <a:pt x="1393825" y="1739900"/>
                </a:lnTo>
                <a:lnTo>
                  <a:pt x="1289050" y="1792287"/>
                </a:lnTo>
                <a:lnTo>
                  <a:pt x="1181011" y="1666074"/>
                </a:lnTo>
                <a:lnTo>
                  <a:pt x="1125816" y="1683417"/>
                </a:lnTo>
                <a:lnTo>
                  <a:pt x="1086058" y="1691651"/>
                </a:lnTo>
                <a:lnTo>
                  <a:pt x="1055688" y="1852613"/>
                </a:lnTo>
                <a:lnTo>
                  <a:pt x="936625" y="1860550"/>
                </a:lnTo>
                <a:lnTo>
                  <a:pt x="883154" y="1703221"/>
                </a:lnTo>
                <a:lnTo>
                  <a:pt x="824467" y="1700794"/>
                </a:lnTo>
                <a:lnTo>
                  <a:pt x="777857" y="1689693"/>
                </a:lnTo>
                <a:lnTo>
                  <a:pt x="685800" y="1828800"/>
                </a:lnTo>
                <a:lnTo>
                  <a:pt x="574675" y="1789113"/>
                </a:lnTo>
                <a:lnTo>
                  <a:pt x="586948" y="1624458"/>
                </a:lnTo>
                <a:lnTo>
                  <a:pt x="543130" y="1604634"/>
                </a:lnTo>
                <a:lnTo>
                  <a:pt x="502741" y="1575955"/>
                </a:lnTo>
                <a:lnTo>
                  <a:pt x="366712" y="1670050"/>
                </a:lnTo>
                <a:lnTo>
                  <a:pt x="276225" y="1592263"/>
                </a:lnTo>
                <a:lnTo>
                  <a:pt x="350241" y="1443201"/>
                </a:lnTo>
                <a:lnTo>
                  <a:pt x="315394" y="1406314"/>
                </a:lnTo>
                <a:lnTo>
                  <a:pt x="285679" y="1358527"/>
                </a:lnTo>
                <a:lnTo>
                  <a:pt x="122237" y="1392237"/>
                </a:lnTo>
                <a:lnTo>
                  <a:pt x="68262" y="1285875"/>
                </a:lnTo>
                <a:lnTo>
                  <a:pt x="194297" y="1178997"/>
                </a:lnTo>
                <a:lnTo>
                  <a:pt x="177253" y="1124849"/>
                </a:lnTo>
                <a:lnTo>
                  <a:pt x="168617" y="1083223"/>
                </a:lnTo>
                <a:lnTo>
                  <a:pt x="7937" y="1054100"/>
                </a:lnTo>
                <a:lnTo>
                  <a:pt x="0" y="935037"/>
                </a:lnTo>
                <a:lnTo>
                  <a:pt x="157410" y="882908"/>
                </a:lnTo>
                <a:lnTo>
                  <a:pt x="159860" y="823769"/>
                </a:lnTo>
                <a:lnTo>
                  <a:pt x="171108" y="776628"/>
                </a:lnTo>
                <a:lnTo>
                  <a:pt x="33337" y="685801"/>
                </a:lnTo>
                <a:lnTo>
                  <a:pt x="71437" y="573088"/>
                </a:lnTo>
                <a:lnTo>
                  <a:pt x="236742" y="585409"/>
                </a:lnTo>
                <a:lnTo>
                  <a:pt x="256107" y="542684"/>
                </a:lnTo>
                <a:lnTo>
                  <a:pt x="284755" y="502410"/>
                </a:lnTo>
                <a:lnTo>
                  <a:pt x="190500" y="365125"/>
                </a:lnTo>
                <a:lnTo>
                  <a:pt x="268287" y="276225"/>
                </a:lnTo>
                <a:lnTo>
                  <a:pt x="417378" y="350256"/>
                </a:lnTo>
                <a:lnTo>
                  <a:pt x="454604" y="315152"/>
                </a:lnTo>
                <a:lnTo>
                  <a:pt x="502320" y="285534"/>
                </a:lnTo>
                <a:lnTo>
                  <a:pt x="468312" y="120651"/>
                </a:lnTo>
                <a:lnTo>
                  <a:pt x="574675" y="68263"/>
                </a:lnTo>
                <a:lnTo>
                  <a:pt x="682378" y="194084"/>
                </a:lnTo>
                <a:lnTo>
                  <a:pt x="736321" y="177134"/>
                </a:lnTo>
                <a:lnTo>
                  <a:pt x="777732" y="168558"/>
                </a:lnTo>
                <a:lnTo>
                  <a:pt x="808037" y="7937"/>
                </a:lnTo>
                <a:close/>
              </a:path>
            </a:pathLst>
          </a:custGeom>
          <a:solidFill>
            <a:srgbClr val="9DAC6E"/>
          </a:solidFill>
          <a:ln w="101600">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2000">
              <a:solidFill>
                <a:schemeClr val="bg1"/>
              </a:solidFill>
              <a:latin charset="-122" panose="020b0503020204020204" pitchFamily="34" typeface="微软雅黑"/>
              <a:ea charset="-122" panose="020b0503020204020204" pitchFamily="34" typeface="微软雅黑"/>
            </a:endParaRPr>
          </a:p>
        </p:txBody>
      </p:sp>
      <p:sp>
        <p:nvSpPr>
          <p:cNvPr id="28" name="Freeform 12">
            <a:extLst>
              <a:ext uri="{FF2B5EF4-FFF2-40B4-BE49-F238E27FC236}">
                <a16:creationId xmlns:a16="http://schemas.microsoft.com/office/drawing/2014/main" id="{F9C30CFE-5885-4A96-8DB7-1D55D24D6331}"/>
              </a:ext>
            </a:extLst>
          </p:cNvPr>
          <p:cNvSpPr/>
          <p:nvPr/>
        </p:nvSpPr>
        <p:spPr bwMode="auto">
          <a:xfrm>
            <a:off x="6093863" y="3181765"/>
            <a:ext cx="1366838" cy="1365250"/>
          </a:xfrm>
          <a:custGeom>
            <a:gdLst>
              <a:gd fmla="*/ 165 w 1552" name="T0"/>
              <a:gd fmla="*/ 1075 h 1552" name="T1"/>
              <a:gd fmla="*/ 1076 w 1552" name="T2"/>
              <a:gd fmla="*/ 1387 h 1552" name="T3"/>
              <a:gd fmla="*/ 1387 w 1552" name="T4"/>
              <a:gd fmla="*/ 477 h 1552" name="T5"/>
              <a:gd fmla="*/ 477 w 1552" name="T6"/>
              <a:gd fmla="*/ 165 h 1552" name="T7"/>
              <a:gd fmla="*/ 165 w 1552" name="T8"/>
              <a:gd fmla="*/ 1075 h 1552" name="T9"/>
            </a:gdLst>
            <a:cxnLst>
              <a:cxn ang="0">
                <a:pos x="T0" y="T1"/>
              </a:cxn>
              <a:cxn ang="0">
                <a:pos x="T2" y="T3"/>
              </a:cxn>
              <a:cxn ang="0">
                <a:pos x="T4" y="T5"/>
              </a:cxn>
              <a:cxn ang="0">
                <a:pos x="T6" y="T7"/>
              </a:cxn>
              <a:cxn ang="0">
                <a:pos x="T8" y="T9"/>
              </a:cxn>
            </a:cxnLst>
            <a:rect b="b" l="0" r="r" t="0"/>
            <a:pathLst>
              <a:path h="1552" w="1552">
                <a:moveTo>
                  <a:pt x="165" y="1075"/>
                </a:moveTo>
                <a:cubicBezTo>
                  <a:pt x="331" y="1413"/>
                  <a:pt x="738" y="1552"/>
                  <a:pt x="1076" y="1387"/>
                </a:cubicBezTo>
                <a:cubicBezTo>
                  <a:pt x="1413" y="1221"/>
                  <a:pt x="1552" y="814"/>
                  <a:pt x="1387" y="477"/>
                </a:cubicBezTo>
                <a:cubicBezTo>
                  <a:pt x="1222" y="139"/>
                  <a:pt x="814" y="0"/>
                  <a:pt x="477" y="165"/>
                </a:cubicBezTo>
                <a:cubicBezTo>
                  <a:pt x="139" y="331"/>
                  <a:pt x="0" y="738"/>
                  <a:pt x="165" y="1075"/>
                </a:cubicBezTo>
                <a:close/>
              </a:path>
            </a:pathLst>
          </a:custGeom>
          <a:solidFill>
            <a:schemeClr val="bg1">
              <a:lumMod val="95000"/>
            </a:schemeClr>
          </a:solidFill>
          <a:ln>
            <a:noFill/>
          </a:ln>
        </p:spPr>
        <p:txBody>
          <a:bodyPr anchor="t" anchorCtr="0" bIns="45720" compatLnSpc="1" lIns="91440" numCol="1" rIns="91440" tIns="45720" vert="horz" wrap="square"/>
          <a:lstStyle/>
          <a:p>
            <a:endParaRPr lang="en-US">
              <a:latin charset="-122" panose="020b0503020204020204" pitchFamily="34" typeface="微软雅黑"/>
              <a:ea charset="-122" panose="020b0503020204020204" pitchFamily="34" typeface="微软雅黑"/>
            </a:endParaRPr>
          </a:p>
        </p:txBody>
      </p:sp>
      <p:sp>
        <p:nvSpPr>
          <p:cNvPr id="29" name="Freeform 30">
            <a:extLst>
              <a:ext uri="{FF2B5EF4-FFF2-40B4-BE49-F238E27FC236}">
                <a16:creationId xmlns:a16="http://schemas.microsoft.com/office/drawing/2014/main" id="{6EB4336D-7A44-436D-8636-5B7F6E6787E0}"/>
              </a:ext>
            </a:extLst>
          </p:cNvPr>
          <p:cNvSpPr/>
          <p:nvPr/>
        </p:nvSpPr>
        <p:spPr bwMode="auto">
          <a:xfrm>
            <a:off x="4765125" y="2476915"/>
            <a:ext cx="1158875" cy="1157287"/>
          </a:xfrm>
          <a:custGeom>
            <a:gdLst>
              <a:gd fmla="*/ 88 w 1317" name="T0"/>
              <a:gd fmla="*/ 819 h 1317" name="T1"/>
              <a:gd fmla="*/ 819 w 1317" name="T2"/>
              <a:gd fmla="*/ 1228 h 1317" name="T3"/>
              <a:gd fmla="*/ 1228 w 1317" name="T4"/>
              <a:gd fmla="*/ 498 h 1317" name="T5"/>
              <a:gd fmla="*/ 497 w 1317" name="T6"/>
              <a:gd fmla="*/ 89 h 1317" name="T7"/>
              <a:gd fmla="*/ 88 w 1317" name="T8"/>
              <a:gd fmla="*/ 819 h 1317" name="T9"/>
            </a:gdLst>
            <a:cxnLst>
              <a:cxn ang="0">
                <a:pos x="T0" y="T1"/>
              </a:cxn>
              <a:cxn ang="0">
                <a:pos x="T2" y="T3"/>
              </a:cxn>
              <a:cxn ang="0">
                <a:pos x="T4" y="T5"/>
              </a:cxn>
              <a:cxn ang="0">
                <a:pos x="T6" y="T7"/>
              </a:cxn>
              <a:cxn ang="0">
                <a:pos x="T8" y="T9"/>
              </a:cxn>
            </a:cxnLst>
            <a:rect b="b" l="0" r="r" t="0"/>
            <a:pathLst>
              <a:path h="1317" w="1317">
                <a:moveTo>
                  <a:pt x="88" y="819"/>
                </a:moveTo>
                <a:cubicBezTo>
                  <a:pt x="177" y="1134"/>
                  <a:pt x="504" y="1317"/>
                  <a:pt x="819" y="1228"/>
                </a:cubicBezTo>
                <a:cubicBezTo>
                  <a:pt x="1134" y="1139"/>
                  <a:pt x="1317" y="812"/>
                  <a:pt x="1228" y="498"/>
                </a:cubicBezTo>
                <a:cubicBezTo>
                  <a:pt x="1139" y="183"/>
                  <a:pt x="812" y="0"/>
                  <a:pt x="497" y="89"/>
                </a:cubicBezTo>
                <a:cubicBezTo>
                  <a:pt x="183" y="177"/>
                  <a:pt x="0" y="505"/>
                  <a:pt x="88" y="819"/>
                </a:cubicBezTo>
                <a:close/>
              </a:path>
            </a:pathLst>
          </a:custGeom>
          <a:solidFill>
            <a:schemeClr val="bg1">
              <a:lumMod val="95000"/>
            </a:schemeClr>
          </a:solidFill>
          <a:ln>
            <a:noFill/>
          </a:ln>
        </p:spPr>
        <p:txBody>
          <a:bodyPr anchor="t" anchorCtr="0" bIns="45720" compatLnSpc="1" lIns="91440" numCol="1" rIns="91440" tIns="45720" vert="horz" wrap="square"/>
          <a:lstStyle/>
          <a:p>
            <a:endParaRPr lang="en-US">
              <a:latin charset="-122" panose="020b0503020204020204" pitchFamily="34" typeface="微软雅黑"/>
              <a:ea charset="-122" panose="020b0503020204020204" pitchFamily="34" typeface="微软雅黑"/>
            </a:endParaRPr>
          </a:p>
        </p:txBody>
      </p:sp>
      <p:sp>
        <p:nvSpPr>
          <p:cNvPr id="30" name="Freeform 48">
            <a:extLst>
              <a:ext uri="{FF2B5EF4-FFF2-40B4-BE49-F238E27FC236}">
                <a16:creationId xmlns:a16="http://schemas.microsoft.com/office/drawing/2014/main" id="{D81A1EA8-B708-499A-8817-62E112B61A96}"/>
              </a:ext>
            </a:extLst>
          </p:cNvPr>
          <p:cNvSpPr/>
          <p:nvPr/>
        </p:nvSpPr>
        <p:spPr bwMode="auto">
          <a:xfrm>
            <a:off x="6081163" y="1913353"/>
            <a:ext cx="776288" cy="776287"/>
          </a:xfrm>
          <a:custGeom>
            <a:gdLst>
              <a:gd fmla="*/ 60 w 883" name="T0"/>
              <a:gd fmla="*/ 549 h 883" name="T1"/>
              <a:gd fmla="*/ 550 w 883" name="T2"/>
              <a:gd fmla="*/ 824 h 883" name="T3"/>
              <a:gd fmla="*/ 824 w 883" name="T4"/>
              <a:gd fmla="*/ 334 h 883" name="T5"/>
              <a:gd fmla="*/ 334 w 883" name="T6"/>
              <a:gd fmla="*/ 60 h 883" name="T7"/>
              <a:gd fmla="*/ 60 w 883" name="T8"/>
              <a:gd fmla="*/ 549 h 883" name="T9"/>
            </a:gdLst>
            <a:cxnLst>
              <a:cxn ang="0">
                <a:pos x="T0" y="T1"/>
              </a:cxn>
              <a:cxn ang="0">
                <a:pos x="T2" y="T3"/>
              </a:cxn>
              <a:cxn ang="0">
                <a:pos x="T4" y="T5"/>
              </a:cxn>
              <a:cxn ang="0">
                <a:pos x="T6" y="T7"/>
              </a:cxn>
              <a:cxn ang="0">
                <a:pos x="T8" y="T9"/>
              </a:cxn>
            </a:cxnLst>
            <a:rect b="b" l="0" r="r" t="0"/>
            <a:pathLst>
              <a:path h="883" w="883">
                <a:moveTo>
                  <a:pt x="60" y="549"/>
                </a:moveTo>
                <a:cubicBezTo>
                  <a:pt x="119" y="760"/>
                  <a:pt x="339" y="883"/>
                  <a:pt x="550" y="824"/>
                </a:cubicBezTo>
                <a:cubicBezTo>
                  <a:pt x="761" y="764"/>
                  <a:pt x="883" y="545"/>
                  <a:pt x="824" y="334"/>
                </a:cubicBezTo>
                <a:cubicBezTo>
                  <a:pt x="764" y="123"/>
                  <a:pt x="545" y="0"/>
                  <a:pt x="334" y="60"/>
                </a:cubicBezTo>
                <a:cubicBezTo>
                  <a:pt x="123" y="119"/>
                  <a:pt x="0" y="338"/>
                  <a:pt x="60" y="549"/>
                </a:cubicBezTo>
                <a:close/>
              </a:path>
            </a:pathLst>
          </a:custGeom>
          <a:solidFill>
            <a:schemeClr val="bg1">
              <a:lumMod val="95000"/>
            </a:schemeClr>
          </a:solidFill>
          <a:ln>
            <a:noFill/>
          </a:ln>
        </p:spPr>
        <p:txBody>
          <a:bodyPr anchor="t" anchorCtr="0" bIns="45720" compatLnSpc="1" lIns="91440" numCol="1" rIns="91440" tIns="45720" vert="horz" wrap="square"/>
          <a:lstStyle/>
          <a:p>
            <a:endParaRPr lang="en-US">
              <a:latin charset="-122" panose="020b0503020204020204" pitchFamily="34" typeface="微软雅黑"/>
              <a:ea charset="-122" panose="020b0503020204020204" pitchFamily="34" typeface="微软雅黑"/>
            </a:endParaRPr>
          </a:p>
        </p:txBody>
      </p:sp>
      <p:sp>
        <p:nvSpPr>
          <p:cNvPr id="31" name="Freeform 66">
            <a:extLst>
              <a:ext uri="{FF2B5EF4-FFF2-40B4-BE49-F238E27FC236}">
                <a16:creationId xmlns:a16="http://schemas.microsoft.com/office/drawing/2014/main" id="{60FB99A1-7ADC-44BE-A05F-355A79CA3C39}"/>
              </a:ext>
            </a:extLst>
          </p:cNvPr>
          <p:cNvSpPr/>
          <p:nvPr/>
        </p:nvSpPr>
        <p:spPr bwMode="auto">
          <a:xfrm>
            <a:off x="5819225" y="4745452"/>
            <a:ext cx="573088" cy="573087"/>
          </a:xfrm>
          <a:custGeom>
            <a:gdLst>
              <a:gd fmla="*/ 13 w 650" name="T0"/>
              <a:gd fmla="*/ 351 h 651" name="T1"/>
              <a:gd fmla="*/ 350 w 650" name="T2"/>
              <a:gd fmla="*/ 637 h 651" name="T3"/>
              <a:gd fmla="*/ 636 w 650" name="T4"/>
              <a:gd fmla="*/ 300 h 651" name="T5"/>
              <a:gd fmla="*/ 300 w 650" name="T6"/>
              <a:gd fmla="*/ 14 h 651" name="T7"/>
              <a:gd fmla="*/ 13 w 650" name="T8"/>
              <a:gd fmla="*/ 351 h 651" name="T9"/>
            </a:gdLst>
            <a:cxnLst>
              <a:cxn ang="0">
                <a:pos x="T0" y="T1"/>
              </a:cxn>
              <a:cxn ang="0">
                <a:pos x="T2" y="T3"/>
              </a:cxn>
              <a:cxn ang="0">
                <a:pos x="T4" y="T5"/>
              </a:cxn>
              <a:cxn ang="0">
                <a:pos x="T6" y="T7"/>
              </a:cxn>
              <a:cxn ang="0">
                <a:pos x="T8" y="T9"/>
              </a:cxn>
            </a:cxnLst>
            <a:rect b="b" l="0" r="r" t="0"/>
            <a:pathLst>
              <a:path h="651" w="650">
                <a:moveTo>
                  <a:pt x="13" y="351"/>
                </a:moveTo>
                <a:cubicBezTo>
                  <a:pt x="27" y="522"/>
                  <a:pt x="178" y="651"/>
                  <a:pt x="350" y="637"/>
                </a:cubicBezTo>
                <a:cubicBezTo>
                  <a:pt x="522" y="623"/>
                  <a:pt x="650" y="472"/>
                  <a:pt x="636" y="300"/>
                </a:cubicBezTo>
                <a:cubicBezTo>
                  <a:pt x="622" y="128"/>
                  <a:pt x="471" y="0"/>
                  <a:pt x="300" y="14"/>
                </a:cubicBezTo>
                <a:cubicBezTo>
                  <a:pt x="128" y="28"/>
                  <a:pt x="0" y="179"/>
                  <a:pt x="13" y="351"/>
                </a:cubicBezTo>
                <a:close/>
              </a:path>
            </a:pathLst>
          </a:custGeom>
          <a:solidFill>
            <a:schemeClr val="bg1">
              <a:lumMod val="95000"/>
            </a:schemeClr>
          </a:solidFill>
          <a:ln>
            <a:noFill/>
          </a:ln>
        </p:spPr>
        <p:txBody>
          <a:bodyPr anchor="t" anchorCtr="0" bIns="45720" compatLnSpc="1" lIns="91440" numCol="1" rIns="91440" tIns="45720" vert="horz" wrap="square"/>
          <a:lstStyle/>
          <a:p>
            <a:endParaRPr lang="en-US">
              <a:latin charset="-122" panose="020b0503020204020204" pitchFamily="34" typeface="微软雅黑"/>
              <a:ea charset="-122" panose="020b0503020204020204" pitchFamily="34" typeface="微软雅黑"/>
            </a:endParaRPr>
          </a:p>
        </p:txBody>
      </p:sp>
      <p:sp>
        <p:nvSpPr>
          <p:cNvPr id="32" name="Freeform 76">
            <a:extLst>
              <a:ext uri="{FF2B5EF4-FFF2-40B4-BE49-F238E27FC236}">
                <a16:creationId xmlns:a16="http://schemas.microsoft.com/office/drawing/2014/main" id="{9853591E-B3B3-4054-82C0-198E95738162}"/>
              </a:ext>
            </a:extLst>
          </p:cNvPr>
          <p:cNvSpPr>
            <a:spLocks noEditPoints="1"/>
          </p:cNvSpPr>
          <p:nvPr/>
        </p:nvSpPr>
        <p:spPr bwMode="auto">
          <a:xfrm>
            <a:off x="6435175" y="5493165"/>
            <a:ext cx="260350" cy="242887"/>
          </a:xfrm>
          <a:custGeom>
            <a:gdLst>
              <a:gd fmla="*/ 153 w 296" name="T0"/>
              <a:gd fmla="*/ 276 h 276" name="T1"/>
              <a:gd fmla="*/ 153 w 296" name="T2"/>
              <a:gd fmla="*/ 276 h 276" name="T3"/>
              <a:gd fmla="*/ 119 w 296" name="T4"/>
              <a:gd fmla="*/ 273 h 276" name="T5"/>
              <a:gd fmla="*/ 18 w 296" name="T6"/>
              <a:gd fmla="*/ 105 h 276" name="T7"/>
              <a:gd fmla="*/ 153 w 296" name="T8"/>
              <a:gd fmla="*/ 0 h 276" name="T9"/>
              <a:gd fmla="*/ 187 w 296" name="T10"/>
              <a:gd fmla="*/ 4 h 276" name="T11"/>
              <a:gd fmla="*/ 272 w 296" name="T12"/>
              <a:gd fmla="*/ 68 h 276" name="T13"/>
              <a:gd fmla="*/ 287 w 296" name="T14"/>
              <a:gd fmla="*/ 172 h 276" name="T15"/>
              <a:gd fmla="*/ 153 w 296" name="T16"/>
              <a:gd fmla="*/ 276 h 276" name="T17"/>
              <a:gd fmla="*/ 153 w 296" name="T18"/>
              <a:gd fmla="*/ 44 h 276" name="T19"/>
              <a:gd fmla="*/ 61 w 296" name="T20"/>
              <a:gd fmla="*/ 116 h 276" name="T21"/>
              <a:gd fmla="*/ 130 w 296" name="T22"/>
              <a:gd fmla="*/ 230 h 276" name="T23"/>
              <a:gd fmla="*/ 153 w 296" name="T24"/>
              <a:gd fmla="*/ 232 h 276" name="T25"/>
              <a:gd fmla="*/ 153 w 296" name="T26"/>
              <a:gd fmla="*/ 232 h 276" name="T27"/>
              <a:gd fmla="*/ 245 w 296" name="T28"/>
              <a:gd fmla="*/ 161 h 276" name="T29"/>
              <a:gd fmla="*/ 234 w 296" name="T30"/>
              <a:gd fmla="*/ 90 h 276" name="T31"/>
              <a:gd fmla="*/ 176 w 296" name="T32"/>
              <a:gd fmla="*/ 47 h 276" name="T33"/>
              <a:gd fmla="*/ 153 w 296" name="T34"/>
              <a:gd fmla="*/ 44 h 276"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276" w="296">
                <a:moveTo>
                  <a:pt x="153" y="276"/>
                </a:moveTo>
                <a:cubicBezTo>
                  <a:pt x="153" y="276"/>
                  <a:pt x="153" y="276"/>
                  <a:pt x="153" y="276"/>
                </a:cubicBezTo>
                <a:cubicBezTo>
                  <a:pt x="142" y="276"/>
                  <a:pt x="130" y="275"/>
                  <a:pt x="119" y="273"/>
                </a:cubicBezTo>
                <a:cubicBezTo>
                  <a:pt x="45" y="254"/>
                  <a:pt x="0" y="179"/>
                  <a:pt x="18" y="105"/>
                </a:cubicBezTo>
                <a:cubicBezTo>
                  <a:pt x="34" y="43"/>
                  <a:pt x="89" y="0"/>
                  <a:pt x="153" y="0"/>
                </a:cubicBezTo>
                <a:cubicBezTo>
                  <a:pt x="164" y="0"/>
                  <a:pt x="176" y="2"/>
                  <a:pt x="187" y="4"/>
                </a:cubicBezTo>
                <a:cubicBezTo>
                  <a:pt x="223" y="13"/>
                  <a:pt x="253" y="36"/>
                  <a:pt x="272" y="68"/>
                </a:cubicBezTo>
                <a:cubicBezTo>
                  <a:pt x="291" y="99"/>
                  <a:pt x="296" y="136"/>
                  <a:pt x="287" y="172"/>
                </a:cubicBezTo>
                <a:cubicBezTo>
                  <a:pt x="272" y="234"/>
                  <a:pt x="217" y="276"/>
                  <a:pt x="153" y="276"/>
                </a:cubicBezTo>
                <a:close/>
                <a:moveTo>
                  <a:pt x="153" y="44"/>
                </a:moveTo>
                <a:cubicBezTo>
                  <a:pt x="109" y="44"/>
                  <a:pt x="72" y="74"/>
                  <a:pt x="61" y="116"/>
                </a:cubicBezTo>
                <a:cubicBezTo>
                  <a:pt x="49" y="166"/>
                  <a:pt x="79" y="217"/>
                  <a:pt x="130" y="230"/>
                </a:cubicBezTo>
                <a:cubicBezTo>
                  <a:pt x="138" y="232"/>
                  <a:pt x="145" y="232"/>
                  <a:pt x="153" y="232"/>
                </a:cubicBezTo>
                <a:cubicBezTo>
                  <a:pt x="153" y="232"/>
                  <a:pt x="153" y="232"/>
                  <a:pt x="153" y="232"/>
                </a:cubicBezTo>
                <a:cubicBezTo>
                  <a:pt x="196" y="232"/>
                  <a:pt x="234" y="203"/>
                  <a:pt x="245" y="161"/>
                </a:cubicBezTo>
                <a:cubicBezTo>
                  <a:pt x="251" y="137"/>
                  <a:pt x="247" y="112"/>
                  <a:pt x="234" y="90"/>
                </a:cubicBezTo>
                <a:cubicBezTo>
                  <a:pt x="221" y="68"/>
                  <a:pt x="200" y="53"/>
                  <a:pt x="176" y="47"/>
                </a:cubicBezTo>
                <a:cubicBezTo>
                  <a:pt x="168" y="45"/>
                  <a:pt x="161" y="44"/>
                  <a:pt x="153" y="44"/>
                </a:cubicBezTo>
                <a:close/>
              </a:path>
            </a:pathLst>
          </a:custGeom>
          <a:solidFill>
            <a:schemeClr val="bg1"/>
          </a:solidFill>
          <a:ln>
            <a:noFill/>
          </a:ln>
        </p:spPr>
        <p:txBody>
          <a:bodyPr anchor="t" anchorCtr="0" bIns="45720" compatLnSpc="1" lIns="91440" numCol="1" rIns="91440" tIns="45720" vert="horz" wrap="square"/>
          <a:lstStyle/>
          <a:p>
            <a:endParaRPr lang="en-US">
              <a:latin charset="-122" panose="020b0503020204020204" pitchFamily="34" typeface="微软雅黑"/>
              <a:ea charset="-122" panose="020b0503020204020204" pitchFamily="34" typeface="微软雅黑"/>
            </a:endParaRPr>
          </a:p>
        </p:txBody>
      </p:sp>
      <p:sp>
        <p:nvSpPr>
          <p:cNvPr id="33" name="Freeform 86">
            <a:extLst>
              <a:ext uri="{FF2B5EF4-FFF2-40B4-BE49-F238E27FC236}">
                <a16:creationId xmlns:a16="http://schemas.microsoft.com/office/drawing/2014/main" id="{C08A5C1B-052E-4024-91F9-4F646E3EF35D}"/>
              </a:ext>
            </a:extLst>
          </p:cNvPr>
          <p:cNvSpPr>
            <a:spLocks noEditPoints="1"/>
          </p:cNvSpPr>
          <p:nvPr/>
        </p:nvSpPr>
        <p:spPr bwMode="auto">
          <a:xfrm>
            <a:off x="7089225" y="2599153"/>
            <a:ext cx="260350" cy="242887"/>
          </a:xfrm>
          <a:custGeom>
            <a:gdLst>
              <a:gd fmla="*/ 153 w 296" name="T0"/>
              <a:gd fmla="*/ 277 h 277" name="T1"/>
              <a:gd fmla="*/ 153 w 296" name="T2"/>
              <a:gd fmla="*/ 277 h 277" name="T3"/>
              <a:gd fmla="*/ 119 w 296" name="T4"/>
              <a:gd fmla="*/ 273 h 277" name="T5"/>
              <a:gd fmla="*/ 18 w 296" name="T6"/>
              <a:gd fmla="*/ 105 h 277" name="T7"/>
              <a:gd fmla="*/ 152 w 296" name="T8"/>
              <a:gd fmla="*/ 0 h 277" name="T9"/>
              <a:gd fmla="*/ 186 w 296" name="T10"/>
              <a:gd fmla="*/ 4 h 277" name="T11"/>
              <a:gd fmla="*/ 271 w 296" name="T12"/>
              <a:gd fmla="*/ 67 h 277" name="T13"/>
              <a:gd fmla="*/ 287 w 296" name="T14"/>
              <a:gd fmla="*/ 172 h 277" name="T15"/>
              <a:gd fmla="*/ 153 w 296" name="T16"/>
              <a:gd fmla="*/ 277 h 277" name="T17"/>
              <a:gd fmla="*/ 152 w 296" name="T18"/>
              <a:gd fmla="*/ 44 h 277" name="T19"/>
              <a:gd fmla="*/ 61 w 296" name="T20"/>
              <a:gd fmla="*/ 115 h 277" name="T21"/>
              <a:gd fmla="*/ 130 w 296" name="T22"/>
              <a:gd fmla="*/ 230 h 277" name="T23"/>
              <a:gd fmla="*/ 153 w 296" name="T24"/>
              <a:gd fmla="*/ 233 h 277" name="T25"/>
              <a:gd fmla="*/ 244 w 296" name="T26"/>
              <a:gd fmla="*/ 161 h 277" name="T27"/>
              <a:gd fmla="*/ 234 w 296" name="T28"/>
              <a:gd fmla="*/ 90 h 277" name="T29"/>
              <a:gd fmla="*/ 176 w 296" name="T30"/>
              <a:gd fmla="*/ 47 h 277" name="T31"/>
              <a:gd fmla="*/ 152 w 296" name="T32"/>
              <a:gd fmla="*/ 44 h 277"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277" w="296">
                <a:moveTo>
                  <a:pt x="153" y="277"/>
                </a:moveTo>
                <a:cubicBezTo>
                  <a:pt x="153" y="277"/>
                  <a:pt x="153" y="277"/>
                  <a:pt x="153" y="277"/>
                </a:cubicBezTo>
                <a:cubicBezTo>
                  <a:pt x="141" y="277"/>
                  <a:pt x="130" y="276"/>
                  <a:pt x="119" y="273"/>
                </a:cubicBezTo>
                <a:cubicBezTo>
                  <a:pt x="45" y="254"/>
                  <a:pt x="0" y="179"/>
                  <a:pt x="18" y="105"/>
                </a:cubicBezTo>
                <a:cubicBezTo>
                  <a:pt x="34" y="43"/>
                  <a:pt x="89" y="0"/>
                  <a:pt x="152" y="0"/>
                </a:cubicBezTo>
                <a:cubicBezTo>
                  <a:pt x="164" y="0"/>
                  <a:pt x="175" y="1"/>
                  <a:pt x="186" y="4"/>
                </a:cubicBezTo>
                <a:cubicBezTo>
                  <a:pt x="222" y="13"/>
                  <a:pt x="252" y="35"/>
                  <a:pt x="271" y="67"/>
                </a:cubicBezTo>
                <a:cubicBezTo>
                  <a:pt x="291" y="99"/>
                  <a:pt x="296" y="136"/>
                  <a:pt x="287" y="172"/>
                </a:cubicBezTo>
                <a:cubicBezTo>
                  <a:pt x="272" y="234"/>
                  <a:pt x="216" y="277"/>
                  <a:pt x="153" y="277"/>
                </a:cubicBezTo>
                <a:close/>
                <a:moveTo>
                  <a:pt x="152" y="44"/>
                </a:moveTo>
                <a:cubicBezTo>
                  <a:pt x="109" y="44"/>
                  <a:pt x="71" y="73"/>
                  <a:pt x="61" y="115"/>
                </a:cubicBezTo>
                <a:cubicBezTo>
                  <a:pt x="48" y="166"/>
                  <a:pt x="79" y="217"/>
                  <a:pt x="130" y="230"/>
                </a:cubicBezTo>
                <a:cubicBezTo>
                  <a:pt x="137" y="232"/>
                  <a:pt x="145" y="233"/>
                  <a:pt x="153" y="233"/>
                </a:cubicBezTo>
                <a:cubicBezTo>
                  <a:pt x="196" y="233"/>
                  <a:pt x="234" y="204"/>
                  <a:pt x="244" y="161"/>
                </a:cubicBezTo>
                <a:cubicBezTo>
                  <a:pt x="250" y="137"/>
                  <a:pt x="247" y="111"/>
                  <a:pt x="234" y="90"/>
                </a:cubicBezTo>
                <a:cubicBezTo>
                  <a:pt x="221" y="68"/>
                  <a:pt x="200" y="53"/>
                  <a:pt x="176" y="47"/>
                </a:cubicBezTo>
                <a:cubicBezTo>
                  <a:pt x="168" y="45"/>
                  <a:pt x="160" y="44"/>
                  <a:pt x="152" y="44"/>
                </a:cubicBezTo>
                <a:close/>
              </a:path>
            </a:pathLst>
          </a:custGeom>
          <a:solidFill>
            <a:schemeClr val="bg1"/>
          </a:solidFill>
          <a:ln>
            <a:noFill/>
          </a:ln>
        </p:spPr>
        <p:txBody>
          <a:bodyPr anchor="t" anchorCtr="0" bIns="45720" compatLnSpc="1" lIns="91440" numCol="1" rIns="91440" tIns="45720" vert="horz" wrap="square"/>
          <a:lstStyle/>
          <a:p>
            <a:endParaRPr lang="en-US">
              <a:latin charset="-122" panose="020b0503020204020204" pitchFamily="34" typeface="微软雅黑"/>
              <a:ea charset="-122" panose="020b0503020204020204" pitchFamily="34" typeface="微软雅黑"/>
            </a:endParaRPr>
          </a:p>
        </p:txBody>
      </p:sp>
      <p:sp>
        <p:nvSpPr>
          <p:cNvPr id="34" name="Oval 109">
            <a:extLst>
              <a:ext uri="{FF2B5EF4-FFF2-40B4-BE49-F238E27FC236}">
                <a16:creationId xmlns:a16="http://schemas.microsoft.com/office/drawing/2014/main" id="{25FDA774-7B1A-401A-87AA-6A31F78AED5C}"/>
              </a:ext>
            </a:extLst>
          </p:cNvPr>
          <p:cNvSpPr>
            <a:spLocks noChangeArrowheads="1"/>
          </p:cNvSpPr>
          <p:nvPr/>
        </p:nvSpPr>
        <p:spPr bwMode="auto">
          <a:xfrm>
            <a:off x="5185813" y="2897603"/>
            <a:ext cx="315913" cy="315912"/>
          </a:xfrm>
          <a:prstGeom prst="ellipse">
            <a:avLst/>
          </a:prstGeom>
          <a:solidFill>
            <a:srgbClr val="9DAC6E"/>
          </a:solidFill>
          <a:ln w="101600">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2000">
              <a:solidFill>
                <a:schemeClr val="bg1"/>
              </a:solidFill>
              <a:latin charset="-122" panose="020b0503020204020204" pitchFamily="34" typeface="微软雅黑"/>
              <a:ea charset="-122" panose="020b0503020204020204" pitchFamily="34" typeface="微软雅黑"/>
            </a:endParaRPr>
          </a:p>
        </p:txBody>
      </p:sp>
      <p:sp>
        <p:nvSpPr>
          <p:cNvPr id="35" name="Oval 110">
            <a:extLst>
              <a:ext uri="{FF2B5EF4-FFF2-40B4-BE49-F238E27FC236}">
                <a16:creationId xmlns:a16="http://schemas.microsoft.com/office/drawing/2014/main" id="{44E822A3-3FF2-47DF-8D33-B4828C1C6A72}"/>
              </a:ext>
            </a:extLst>
          </p:cNvPr>
          <p:cNvSpPr>
            <a:spLocks noChangeArrowheads="1"/>
          </p:cNvSpPr>
          <p:nvPr/>
        </p:nvSpPr>
        <p:spPr bwMode="auto">
          <a:xfrm>
            <a:off x="6605038" y="3681828"/>
            <a:ext cx="363538" cy="365125"/>
          </a:xfrm>
          <a:prstGeom prst="ellipse">
            <a:avLst/>
          </a:prstGeom>
          <a:solidFill>
            <a:srgbClr val="9DAC6E"/>
          </a:solidFill>
          <a:ln w="101600">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2000">
              <a:solidFill>
                <a:schemeClr val="bg1"/>
              </a:solidFill>
              <a:latin charset="-122" panose="020b0503020204020204" pitchFamily="34" typeface="微软雅黑"/>
              <a:ea typeface="+mn-ea"/>
            </a:endParaRPr>
          </a:p>
        </p:txBody>
      </p:sp>
      <p:sp>
        <p:nvSpPr>
          <p:cNvPr id="36" name="Oval 111">
            <a:extLst>
              <a:ext uri="{FF2B5EF4-FFF2-40B4-BE49-F238E27FC236}">
                <a16:creationId xmlns:a16="http://schemas.microsoft.com/office/drawing/2014/main" id="{8C1944DD-27FA-498D-A46D-236EFA8D4703}"/>
              </a:ext>
            </a:extLst>
          </p:cNvPr>
          <p:cNvSpPr>
            <a:spLocks noChangeArrowheads="1"/>
          </p:cNvSpPr>
          <p:nvPr/>
        </p:nvSpPr>
        <p:spPr bwMode="auto">
          <a:xfrm>
            <a:off x="6363738" y="2195928"/>
            <a:ext cx="214313" cy="214312"/>
          </a:xfrm>
          <a:prstGeom prst="ellipse">
            <a:avLst/>
          </a:prstGeom>
          <a:solidFill>
            <a:srgbClr val="9DAC6E"/>
          </a:solidFill>
          <a:ln w="101600">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2000">
              <a:solidFill>
                <a:schemeClr val="bg1"/>
              </a:solidFill>
              <a:latin charset="-122" panose="020b0503020204020204" pitchFamily="34" typeface="微软雅黑"/>
              <a:ea charset="-122" panose="020b0503020204020204" pitchFamily="34" typeface="微软雅黑"/>
            </a:endParaRPr>
          </a:p>
        </p:txBody>
      </p:sp>
      <p:sp>
        <p:nvSpPr>
          <p:cNvPr id="37" name="Oval 112">
            <a:extLst>
              <a:ext uri="{FF2B5EF4-FFF2-40B4-BE49-F238E27FC236}">
                <a16:creationId xmlns:a16="http://schemas.microsoft.com/office/drawing/2014/main" id="{5D3CBCD0-225A-4C94-9484-2D4E4474758E}"/>
              </a:ext>
            </a:extLst>
          </p:cNvPr>
          <p:cNvSpPr>
            <a:spLocks noChangeArrowheads="1"/>
          </p:cNvSpPr>
          <p:nvPr/>
        </p:nvSpPr>
        <p:spPr bwMode="auto">
          <a:xfrm>
            <a:off x="5997025" y="4926427"/>
            <a:ext cx="214313" cy="212725"/>
          </a:xfrm>
          <a:prstGeom prst="ellipse">
            <a:avLst/>
          </a:prstGeom>
          <a:solidFill>
            <a:srgbClr val="9DAC6E"/>
          </a:solidFill>
          <a:ln w="101600">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2000">
              <a:solidFill>
                <a:schemeClr val="bg1"/>
              </a:solidFill>
              <a:latin charset="-122" panose="020b0503020204020204" pitchFamily="34" typeface="微软雅黑"/>
              <a:ea charset="-122" panose="020b0503020204020204" pitchFamily="34" typeface="微软雅黑"/>
            </a:endParaRPr>
          </a:p>
        </p:txBody>
      </p:sp>
      <p:grpSp>
        <p:nvGrpSpPr>
          <p:cNvPr id="48" name="组合 47">
            <a:extLst>
              <a:ext uri="{FF2B5EF4-FFF2-40B4-BE49-F238E27FC236}">
                <a16:creationId xmlns:a16="http://schemas.microsoft.com/office/drawing/2014/main" id="{E9FD2753-24BF-4C8E-AF23-8F8742CED951}"/>
              </a:ext>
            </a:extLst>
          </p:cNvPr>
          <p:cNvGrpSpPr/>
          <p:nvPr/>
        </p:nvGrpSpPr>
        <p:grpSpPr>
          <a:xfrm>
            <a:off x="2058399" y="4343374"/>
            <a:ext cx="1990485" cy="1071458"/>
            <a:chOff x="2820457" y="4395520"/>
            <a:chExt cx="1990485" cy="1071458"/>
          </a:xfrm>
        </p:grpSpPr>
        <p:sp>
          <p:nvSpPr>
            <p:cNvPr id="49" name="Rectangle 23">
              <a:extLst>
                <a:ext uri="{FF2B5EF4-FFF2-40B4-BE49-F238E27FC236}">
                  <a16:creationId xmlns:a16="http://schemas.microsoft.com/office/drawing/2014/main" id="{91C4F4F7-15BE-43A4-BB47-F5B259CF22F7}"/>
                </a:ext>
              </a:extLst>
            </p:cNvPr>
            <p:cNvSpPr/>
            <p:nvPr/>
          </p:nvSpPr>
          <p:spPr>
            <a:xfrm>
              <a:off x="2820457" y="4682148"/>
              <a:ext cx="1990485" cy="777240"/>
            </a:xfrm>
            <a:prstGeom prst="rect">
              <a:avLst/>
            </a:prstGeom>
          </p:spPr>
          <p:txBody>
            <a:bodyPr wrap="square">
              <a:spAutoFit/>
            </a:bodyPr>
            <a:lstStyle/>
            <a:p>
              <a:pPr algn="r">
                <a:defRPr/>
              </a:pPr>
              <a:r>
                <a:rPr altLang="zh-CN" lang="en-US" noProof="1" sz="900">
                  <a:solidFill>
                    <a:schemeClr val="tx1">
                      <a:lumMod val="50000"/>
                      <a:lumOff val="50000"/>
                    </a:schemeClr>
                  </a:solidFill>
                  <a:latin charset="0" panose="020b0606030504020204" pitchFamily="34" typeface="Open Sans"/>
                  <a:ea charset="0" panose="020b0606030504020204" pitchFamily="34" typeface="Open Sans"/>
                  <a:cs charset="0" panose="020b0606030504020204" pitchFamily="34" typeface="Open Sans"/>
                </a:rPr>
                <a:t>Lorem ipsum dolor sit amet, consectetuer adipiscing elit, sed diam nonummy nibh euismod tincidunt ut laoreet dolore magna aliquam erat volutpat.</a:t>
              </a:r>
            </a:p>
          </p:txBody>
        </p:sp>
        <p:sp>
          <p:nvSpPr>
            <p:cNvPr id="50" name="文本框 49">
              <a:extLst>
                <a:ext uri="{FF2B5EF4-FFF2-40B4-BE49-F238E27FC236}">
                  <a16:creationId xmlns:a16="http://schemas.microsoft.com/office/drawing/2014/main" id="{DADA1901-D1C1-468D-89CD-FE05B22D7A80}"/>
                </a:ext>
              </a:extLst>
            </p:cNvPr>
            <p:cNvSpPr txBox="1"/>
            <p:nvPr/>
          </p:nvSpPr>
          <p:spPr>
            <a:xfrm>
              <a:off x="2866964" y="4395520"/>
              <a:ext cx="1897471" cy="335280"/>
            </a:xfrm>
            <a:prstGeom prst="rect">
              <a:avLst/>
            </a:prstGeom>
            <a:noFill/>
          </p:spPr>
          <p:txBody>
            <a:bodyPr rtlCol="0" wrap="square">
              <a:spAutoFit/>
            </a:bodyPr>
            <a:lstStyle/>
            <a:p>
              <a:pPr algn="r"/>
              <a:r>
                <a:rPr altLang="zh-CN" b="1" lang="en-US" sz="1600">
                  <a:solidFill>
                    <a:schemeClr val="tx1">
                      <a:lumMod val="85000"/>
                      <a:lumOff val="15000"/>
                    </a:schemeClr>
                  </a:solidFill>
                  <a:latin charset="0" panose="020b0606030504020204" pitchFamily="34" typeface="Open Sans"/>
                  <a:ea charset="0" panose="020b0606030504020204" pitchFamily="34" typeface="Open Sans"/>
                  <a:cs charset="0" panose="020b0606030504020204" pitchFamily="34" typeface="Open Sans"/>
                </a:rPr>
                <a:t>TITLE HERE</a:t>
              </a:r>
            </a:p>
          </p:txBody>
        </p:sp>
      </p:grpSp>
      <p:grpSp>
        <p:nvGrpSpPr>
          <p:cNvPr id="45" name="组合 44">
            <a:extLst>
              <a:ext uri="{FF2B5EF4-FFF2-40B4-BE49-F238E27FC236}">
                <a16:creationId xmlns:a16="http://schemas.microsoft.com/office/drawing/2014/main" id="{D82E0DDE-DD02-48A1-9A09-A630A4C63F5C}"/>
              </a:ext>
            </a:extLst>
          </p:cNvPr>
          <p:cNvGrpSpPr/>
          <p:nvPr/>
        </p:nvGrpSpPr>
        <p:grpSpPr>
          <a:xfrm>
            <a:off x="2058399" y="2549104"/>
            <a:ext cx="1990485" cy="1071458"/>
            <a:chOff x="2820457" y="4395520"/>
            <a:chExt cx="1990485" cy="1071458"/>
          </a:xfrm>
        </p:grpSpPr>
        <p:sp>
          <p:nvSpPr>
            <p:cNvPr id="46" name="Rectangle 23">
              <a:extLst>
                <a:ext uri="{FF2B5EF4-FFF2-40B4-BE49-F238E27FC236}">
                  <a16:creationId xmlns:a16="http://schemas.microsoft.com/office/drawing/2014/main" id="{412240DA-722C-4C03-A6FB-7C8C604F1B15}"/>
                </a:ext>
              </a:extLst>
            </p:cNvPr>
            <p:cNvSpPr/>
            <p:nvPr/>
          </p:nvSpPr>
          <p:spPr>
            <a:xfrm>
              <a:off x="2820457" y="4682148"/>
              <a:ext cx="1990485" cy="777240"/>
            </a:xfrm>
            <a:prstGeom prst="rect">
              <a:avLst/>
            </a:prstGeom>
          </p:spPr>
          <p:txBody>
            <a:bodyPr wrap="square">
              <a:spAutoFit/>
            </a:bodyPr>
            <a:lstStyle/>
            <a:p>
              <a:pPr algn="r">
                <a:defRPr/>
              </a:pPr>
              <a:r>
                <a:rPr altLang="zh-CN" lang="en-US" noProof="1" sz="900">
                  <a:solidFill>
                    <a:schemeClr val="tx1">
                      <a:lumMod val="50000"/>
                      <a:lumOff val="50000"/>
                    </a:schemeClr>
                  </a:solidFill>
                  <a:latin charset="0" panose="020b0606030504020204" pitchFamily="34" typeface="Open Sans"/>
                  <a:ea charset="0" panose="020b0606030504020204" pitchFamily="34" typeface="Open Sans"/>
                  <a:cs charset="0" panose="020b0606030504020204" pitchFamily="34" typeface="Open Sans"/>
                </a:rPr>
                <a:t>Lorem ipsum dolor sit amet, consectetuer adipiscing elit, sed diam nonummy nibh euismod tincidunt ut laoreet dolore magna aliquam erat volutpat.</a:t>
              </a:r>
            </a:p>
          </p:txBody>
        </p:sp>
        <p:sp>
          <p:nvSpPr>
            <p:cNvPr id="47" name="文本框 46">
              <a:extLst>
                <a:ext uri="{FF2B5EF4-FFF2-40B4-BE49-F238E27FC236}">
                  <a16:creationId xmlns:a16="http://schemas.microsoft.com/office/drawing/2014/main" id="{AE1B0CA8-C568-412C-AF68-BA44B2D8026C}"/>
                </a:ext>
              </a:extLst>
            </p:cNvPr>
            <p:cNvSpPr txBox="1"/>
            <p:nvPr/>
          </p:nvSpPr>
          <p:spPr>
            <a:xfrm>
              <a:off x="2866964" y="4395520"/>
              <a:ext cx="1897471" cy="335280"/>
            </a:xfrm>
            <a:prstGeom prst="rect">
              <a:avLst/>
            </a:prstGeom>
            <a:noFill/>
          </p:spPr>
          <p:txBody>
            <a:bodyPr rtlCol="0" wrap="square">
              <a:spAutoFit/>
            </a:bodyPr>
            <a:lstStyle/>
            <a:p>
              <a:pPr algn="r"/>
              <a:r>
                <a:rPr altLang="zh-CN" b="1" lang="en-US" sz="1600">
                  <a:solidFill>
                    <a:schemeClr val="tx1">
                      <a:lumMod val="85000"/>
                      <a:lumOff val="15000"/>
                    </a:schemeClr>
                  </a:solidFill>
                  <a:latin charset="0" panose="020b0606030504020204" pitchFamily="34" typeface="Open Sans"/>
                  <a:ea charset="0" panose="020b0606030504020204" pitchFamily="34" typeface="Open Sans"/>
                  <a:cs charset="0" panose="020b0606030504020204" pitchFamily="34" typeface="Open Sans"/>
                </a:rPr>
                <a:t>TITLE HERE</a:t>
              </a:r>
            </a:p>
          </p:txBody>
        </p:sp>
      </p:grpSp>
      <p:grpSp>
        <p:nvGrpSpPr>
          <p:cNvPr id="54" name="组合 53">
            <a:extLst>
              <a:ext uri="{FF2B5EF4-FFF2-40B4-BE49-F238E27FC236}">
                <a16:creationId xmlns:a16="http://schemas.microsoft.com/office/drawing/2014/main" id="{031454E1-ECCD-4D6E-A6AB-5BC7E0BA9421}"/>
              </a:ext>
            </a:extLst>
          </p:cNvPr>
          <p:cNvGrpSpPr/>
          <p:nvPr/>
        </p:nvGrpSpPr>
        <p:grpSpPr>
          <a:xfrm>
            <a:off x="8224479" y="4343374"/>
            <a:ext cx="1990485" cy="1071458"/>
            <a:chOff x="2820457" y="4395520"/>
            <a:chExt cx="1990485" cy="1071458"/>
          </a:xfrm>
        </p:grpSpPr>
        <p:sp>
          <p:nvSpPr>
            <p:cNvPr id="55" name="Rectangle 23">
              <a:extLst>
                <a:ext uri="{FF2B5EF4-FFF2-40B4-BE49-F238E27FC236}">
                  <a16:creationId xmlns:a16="http://schemas.microsoft.com/office/drawing/2014/main" id="{2D351465-CB05-485B-9825-4031AFEBEE0E}"/>
                </a:ext>
              </a:extLst>
            </p:cNvPr>
            <p:cNvSpPr/>
            <p:nvPr/>
          </p:nvSpPr>
          <p:spPr>
            <a:xfrm>
              <a:off x="2820456" y="4682148"/>
              <a:ext cx="1990485" cy="777240"/>
            </a:xfrm>
            <a:prstGeom prst="rect">
              <a:avLst/>
            </a:prstGeom>
          </p:spPr>
          <p:txBody>
            <a:bodyPr wrap="square">
              <a:spAutoFit/>
            </a:bodyPr>
            <a:lstStyle/>
            <a:p>
              <a:pPr>
                <a:defRPr/>
              </a:pPr>
              <a:r>
                <a:rPr altLang="zh-CN" lang="en-US" noProof="1" sz="900">
                  <a:solidFill>
                    <a:schemeClr val="tx1">
                      <a:lumMod val="50000"/>
                      <a:lumOff val="50000"/>
                    </a:schemeClr>
                  </a:solidFill>
                  <a:latin charset="0" panose="020b0606030504020204" pitchFamily="34" typeface="Open Sans"/>
                  <a:ea charset="0" panose="020b0606030504020204" pitchFamily="34" typeface="Open Sans"/>
                  <a:cs charset="0" panose="020b0606030504020204" pitchFamily="34" typeface="Open Sans"/>
                </a:rPr>
                <a:t>Lorem ipsum dolor sit amet, consectetuer adipiscing elit, sed diam nonummy nibh euismod tincidunt ut laoreet dolore magna aliquam erat volutpat.</a:t>
              </a:r>
            </a:p>
          </p:txBody>
        </p:sp>
        <p:sp>
          <p:nvSpPr>
            <p:cNvPr id="56" name="文本框 55">
              <a:extLst>
                <a:ext uri="{FF2B5EF4-FFF2-40B4-BE49-F238E27FC236}">
                  <a16:creationId xmlns:a16="http://schemas.microsoft.com/office/drawing/2014/main" id="{B03A0461-19F5-4394-9338-1DB547CA202F}"/>
                </a:ext>
              </a:extLst>
            </p:cNvPr>
            <p:cNvSpPr txBox="1"/>
            <p:nvPr/>
          </p:nvSpPr>
          <p:spPr>
            <a:xfrm>
              <a:off x="2866963" y="4395520"/>
              <a:ext cx="1897471" cy="335280"/>
            </a:xfrm>
            <a:prstGeom prst="rect">
              <a:avLst/>
            </a:prstGeom>
            <a:noFill/>
          </p:spPr>
          <p:txBody>
            <a:bodyPr rtlCol="0" wrap="square">
              <a:spAutoFit/>
            </a:bodyPr>
            <a:lstStyle/>
            <a:p>
              <a:r>
                <a:rPr altLang="zh-CN" b="1" lang="en-US" sz="1600">
                  <a:solidFill>
                    <a:schemeClr val="tx1">
                      <a:lumMod val="85000"/>
                      <a:lumOff val="15000"/>
                    </a:schemeClr>
                  </a:solidFill>
                  <a:latin charset="0" panose="020b0606030504020204" pitchFamily="34" typeface="Open Sans"/>
                  <a:ea charset="0" panose="020b0606030504020204" pitchFamily="34" typeface="Open Sans"/>
                  <a:cs charset="0" panose="020b0606030504020204" pitchFamily="34" typeface="Open Sans"/>
                </a:rPr>
                <a:t>TITLE HERE</a:t>
              </a:r>
            </a:p>
          </p:txBody>
        </p:sp>
      </p:grpSp>
      <p:grpSp>
        <p:nvGrpSpPr>
          <p:cNvPr id="51" name="组合 50">
            <a:extLst>
              <a:ext uri="{FF2B5EF4-FFF2-40B4-BE49-F238E27FC236}">
                <a16:creationId xmlns:a16="http://schemas.microsoft.com/office/drawing/2014/main" id="{DDC7D309-FDCD-4BB7-B7DB-D5151D30BC16}"/>
              </a:ext>
            </a:extLst>
          </p:cNvPr>
          <p:cNvGrpSpPr/>
          <p:nvPr/>
        </p:nvGrpSpPr>
        <p:grpSpPr>
          <a:xfrm>
            <a:off x="8224479" y="2549104"/>
            <a:ext cx="1990485" cy="1071458"/>
            <a:chOff x="2820457" y="4395520"/>
            <a:chExt cx="1990485" cy="1071458"/>
          </a:xfrm>
        </p:grpSpPr>
        <p:sp>
          <p:nvSpPr>
            <p:cNvPr id="52" name="Rectangle 23">
              <a:extLst>
                <a:ext uri="{FF2B5EF4-FFF2-40B4-BE49-F238E27FC236}">
                  <a16:creationId xmlns:a16="http://schemas.microsoft.com/office/drawing/2014/main" id="{AB57EA3D-348F-4A87-9051-7BB63D5D1972}"/>
                </a:ext>
              </a:extLst>
            </p:cNvPr>
            <p:cNvSpPr/>
            <p:nvPr/>
          </p:nvSpPr>
          <p:spPr>
            <a:xfrm>
              <a:off x="2820456" y="4682148"/>
              <a:ext cx="1990485" cy="777240"/>
            </a:xfrm>
            <a:prstGeom prst="rect">
              <a:avLst/>
            </a:prstGeom>
          </p:spPr>
          <p:txBody>
            <a:bodyPr wrap="square">
              <a:spAutoFit/>
            </a:bodyPr>
            <a:lstStyle/>
            <a:p>
              <a:pPr>
                <a:defRPr/>
              </a:pPr>
              <a:r>
                <a:rPr altLang="zh-CN" lang="en-US" noProof="1" sz="900">
                  <a:solidFill>
                    <a:schemeClr val="tx1">
                      <a:lumMod val="50000"/>
                      <a:lumOff val="50000"/>
                    </a:schemeClr>
                  </a:solidFill>
                  <a:latin charset="0" panose="020b0606030504020204" pitchFamily="34" typeface="Open Sans"/>
                  <a:ea charset="0" panose="020b0606030504020204" pitchFamily="34" typeface="Open Sans"/>
                  <a:cs charset="0" panose="020b0606030504020204" pitchFamily="34" typeface="Open Sans"/>
                </a:rPr>
                <a:t>Lorem ipsum dolor sit amet, consectetuer adipiscing elit, sed diam nonummy nibh euismod tincidunt ut laoreet dolore magna aliquam erat volutpat.</a:t>
              </a:r>
            </a:p>
          </p:txBody>
        </p:sp>
        <p:sp>
          <p:nvSpPr>
            <p:cNvPr id="53" name="文本框 52">
              <a:extLst>
                <a:ext uri="{FF2B5EF4-FFF2-40B4-BE49-F238E27FC236}">
                  <a16:creationId xmlns:a16="http://schemas.microsoft.com/office/drawing/2014/main" id="{AC414EEA-5ED2-4F92-8AD7-8389CFB59F06}"/>
                </a:ext>
              </a:extLst>
            </p:cNvPr>
            <p:cNvSpPr txBox="1"/>
            <p:nvPr/>
          </p:nvSpPr>
          <p:spPr>
            <a:xfrm>
              <a:off x="2866963" y="4395520"/>
              <a:ext cx="1897471" cy="335280"/>
            </a:xfrm>
            <a:prstGeom prst="rect">
              <a:avLst/>
            </a:prstGeom>
            <a:noFill/>
          </p:spPr>
          <p:txBody>
            <a:bodyPr rtlCol="0" wrap="square">
              <a:spAutoFit/>
            </a:bodyPr>
            <a:lstStyle/>
            <a:p>
              <a:r>
                <a:rPr altLang="zh-CN" b="1" lang="en-US" sz="1600">
                  <a:solidFill>
                    <a:schemeClr val="tx1">
                      <a:lumMod val="85000"/>
                      <a:lumOff val="15000"/>
                    </a:schemeClr>
                  </a:solidFill>
                  <a:latin charset="0" panose="020b0606030504020204" pitchFamily="34" typeface="Open Sans"/>
                  <a:ea charset="0" panose="020b0606030504020204" pitchFamily="34" typeface="Open Sans"/>
                  <a:cs charset="0" panose="020b0606030504020204" pitchFamily="34" typeface="Open Sans"/>
                </a:rPr>
                <a:t>TITLE HERE</a:t>
              </a:r>
            </a:p>
          </p:txBody>
        </p:sp>
      </p:grpSp>
    </p:spTree>
    <p:extLst>
      <p:ext uri="{BB962C8B-B14F-4D97-AF65-F5344CB8AC3E}">
        <p14:creationId val="846976650"/>
      </p:ext>
    </p:extLst>
  </p:cSld>
  <p:clrMapOvr>
    <a:masterClrMapping/>
  </p:clrMapOvr>
  <mc:AlternateContent>
    <mc:Choice Requires="p14">
      <p:transition p14:dur="2000" spd="slow">
        <p:push dir="u"/>
      </p:transition>
    </mc:Choice>
    <mc:Fallback>
      <p:transition spd="slow">
        <p:push dir="u"/>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grpId="0" id="5" nodeType="withEffect" presetClass="entr" presetID="2" presetSubtype="8">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additive="base">
                                        <p:cTn dur="1500" fill="hold" id="7"/>
                                        <p:tgtEl>
                                          <p:spTgt spid="2"/>
                                        </p:tgtEl>
                                        <p:attrNameLst>
                                          <p:attrName>ppt_x</p:attrName>
                                        </p:attrNameLst>
                                      </p:cBhvr>
                                      <p:tavLst>
                                        <p:tav tm="0">
                                          <p:val>
                                            <p:strVal val="0-#ppt_w/2"/>
                                          </p:val>
                                        </p:tav>
                                        <p:tav tm="100000">
                                          <p:val>
                                            <p:strVal val="#ppt_x"/>
                                          </p:val>
                                        </p:tav>
                                      </p:tavLst>
                                    </p:anim>
                                    <p:anim calcmode="lin" valueType="num">
                                      <p:cBhvr additive="base">
                                        <p:cTn dur="1500" fill="hold" id="8"/>
                                        <p:tgtEl>
                                          <p:spTgt spid="2"/>
                                        </p:tgtEl>
                                        <p:attrNameLst>
                                          <p:attrName>ppt_y</p:attrName>
                                        </p:attrNameLst>
                                      </p:cBhvr>
                                      <p:tavLst>
                                        <p:tav tm="0">
                                          <p:val>
                                            <p:strVal val="#ppt_y"/>
                                          </p:val>
                                        </p:tav>
                                        <p:tav tm="100000">
                                          <p:val>
                                            <p:strVal val="#ppt_y"/>
                                          </p:val>
                                        </p:tav>
                                      </p:tavLst>
                                    </p:anim>
                                  </p:childTnLst>
                                </p:cTn>
                              </p:par>
                              <p:par>
                                <p:cTn decel="100000" fill="hold" grpId="0" id="9" nodeType="withEffect" presetClass="entr" presetID="2" presetSubtype="8">
                                  <p:stCondLst>
                                    <p:cond delay="0"/>
                                  </p:stCondLst>
                                  <p:childTnLst>
                                    <p:set>
                                      <p:cBhvr>
                                        <p:cTn dur="1" fill="hold" id="10">
                                          <p:stCondLst>
                                            <p:cond delay="0"/>
                                          </p:stCondLst>
                                        </p:cTn>
                                        <p:tgtEl>
                                          <p:spTgt spid="3"/>
                                        </p:tgtEl>
                                        <p:attrNameLst>
                                          <p:attrName>style.visibility</p:attrName>
                                        </p:attrNameLst>
                                      </p:cBhvr>
                                      <p:to>
                                        <p:strVal val="visible"/>
                                      </p:to>
                                    </p:set>
                                    <p:anim calcmode="lin" valueType="num">
                                      <p:cBhvr additive="base">
                                        <p:cTn dur="1500" fill="hold" id="11"/>
                                        <p:tgtEl>
                                          <p:spTgt spid="3"/>
                                        </p:tgtEl>
                                        <p:attrNameLst>
                                          <p:attrName>ppt_x</p:attrName>
                                        </p:attrNameLst>
                                      </p:cBhvr>
                                      <p:tavLst>
                                        <p:tav tm="0">
                                          <p:val>
                                            <p:strVal val="0-#ppt_w/2"/>
                                          </p:val>
                                        </p:tav>
                                        <p:tav tm="100000">
                                          <p:val>
                                            <p:strVal val="#ppt_x"/>
                                          </p:val>
                                        </p:tav>
                                      </p:tavLst>
                                    </p:anim>
                                    <p:anim calcmode="lin" valueType="num">
                                      <p:cBhvr additive="base">
                                        <p:cTn dur="1500" fill="hold" id="12"/>
                                        <p:tgtEl>
                                          <p:spTgt spid="3"/>
                                        </p:tgtEl>
                                        <p:attrNameLst>
                                          <p:attrName>ppt_y</p:attrName>
                                        </p:attrNameLst>
                                      </p:cBhvr>
                                      <p:tavLst>
                                        <p:tav tm="0">
                                          <p:val>
                                            <p:strVal val="#ppt_y"/>
                                          </p:val>
                                        </p:tav>
                                        <p:tav tm="100000">
                                          <p:val>
                                            <p:strVal val="#ppt_y"/>
                                          </p:val>
                                        </p:tav>
                                      </p:tavLst>
                                    </p:anim>
                                  </p:childTnLst>
                                </p:cTn>
                              </p:par>
                            </p:childTnLst>
                          </p:cTn>
                        </p:par>
                        <p:par>
                          <p:cTn fill="hold" id="13" nodeType="afterGroup">
                            <p:stCondLst>
                              <p:cond delay="1500"/>
                            </p:stCondLst>
                            <p:childTnLst>
                              <p:par>
                                <p:cTn fill="hold" grpId="0" id="14" nodeType="afterEffect" presetClass="entr" presetID="53" presetSubtype="0">
                                  <p:stCondLst>
                                    <p:cond delay="0"/>
                                  </p:stCondLst>
                                  <p:childTnLst>
                                    <p:set>
                                      <p:cBhvr>
                                        <p:cTn dur="1" fill="hold" id="15">
                                          <p:stCondLst>
                                            <p:cond delay="0"/>
                                          </p:stCondLst>
                                        </p:cTn>
                                        <p:tgtEl>
                                          <p:spTgt spid="17"/>
                                        </p:tgtEl>
                                        <p:attrNameLst>
                                          <p:attrName>style.visibility</p:attrName>
                                        </p:attrNameLst>
                                      </p:cBhvr>
                                      <p:to>
                                        <p:strVal val="visible"/>
                                      </p:to>
                                    </p:set>
                                    <p:anim calcmode="lin" valueType="num">
                                      <p:cBhvr>
                                        <p:cTn dur="500" fill="hold" id="16"/>
                                        <p:tgtEl>
                                          <p:spTgt spid="17"/>
                                        </p:tgtEl>
                                        <p:attrNameLst>
                                          <p:attrName>ppt_w</p:attrName>
                                        </p:attrNameLst>
                                      </p:cBhvr>
                                      <p:tavLst>
                                        <p:tav tm="0">
                                          <p:val>
                                            <p:fltVal val="0"/>
                                          </p:val>
                                        </p:tav>
                                        <p:tav tm="100000">
                                          <p:val>
                                            <p:strVal val="#ppt_w"/>
                                          </p:val>
                                        </p:tav>
                                      </p:tavLst>
                                    </p:anim>
                                    <p:anim calcmode="lin" valueType="num">
                                      <p:cBhvr>
                                        <p:cTn dur="500" fill="hold" id="17"/>
                                        <p:tgtEl>
                                          <p:spTgt spid="17"/>
                                        </p:tgtEl>
                                        <p:attrNameLst>
                                          <p:attrName>ppt_h</p:attrName>
                                        </p:attrNameLst>
                                      </p:cBhvr>
                                      <p:tavLst>
                                        <p:tav tm="0">
                                          <p:val>
                                            <p:fltVal val="0"/>
                                          </p:val>
                                        </p:tav>
                                        <p:tav tm="100000">
                                          <p:val>
                                            <p:strVal val="#ppt_h"/>
                                          </p:val>
                                        </p:tav>
                                      </p:tavLst>
                                    </p:anim>
                                    <p:animEffect filter="fade" transition="in">
                                      <p:cBhvr>
                                        <p:cTn dur="500" id="18"/>
                                        <p:tgtEl>
                                          <p:spTgt spid="17"/>
                                        </p:tgtEl>
                                      </p:cBhvr>
                                    </p:animEffect>
                                  </p:childTnLst>
                                </p:cTn>
                              </p:par>
                              <p:par>
                                <p:cTn fill="hold" grpId="0" id="19" nodeType="withEffect" presetClass="entr" presetID="53" presetSubtype="0">
                                  <p:stCondLst>
                                    <p:cond delay="0"/>
                                  </p:stCondLst>
                                  <p:childTnLst>
                                    <p:set>
                                      <p:cBhvr>
                                        <p:cTn dur="1" fill="hold" id="20">
                                          <p:stCondLst>
                                            <p:cond delay="0"/>
                                          </p:stCondLst>
                                        </p:cTn>
                                        <p:tgtEl>
                                          <p:spTgt spid="18"/>
                                        </p:tgtEl>
                                        <p:attrNameLst>
                                          <p:attrName>style.visibility</p:attrName>
                                        </p:attrNameLst>
                                      </p:cBhvr>
                                      <p:to>
                                        <p:strVal val="visible"/>
                                      </p:to>
                                    </p:set>
                                    <p:anim calcmode="lin" valueType="num">
                                      <p:cBhvr>
                                        <p:cTn dur="500" fill="hold" id="21"/>
                                        <p:tgtEl>
                                          <p:spTgt spid="18"/>
                                        </p:tgtEl>
                                        <p:attrNameLst>
                                          <p:attrName>ppt_w</p:attrName>
                                        </p:attrNameLst>
                                      </p:cBhvr>
                                      <p:tavLst>
                                        <p:tav tm="0">
                                          <p:val>
                                            <p:fltVal val="0"/>
                                          </p:val>
                                        </p:tav>
                                        <p:tav tm="100000">
                                          <p:val>
                                            <p:strVal val="#ppt_w"/>
                                          </p:val>
                                        </p:tav>
                                      </p:tavLst>
                                    </p:anim>
                                    <p:anim calcmode="lin" valueType="num">
                                      <p:cBhvr>
                                        <p:cTn dur="500" fill="hold" id="22"/>
                                        <p:tgtEl>
                                          <p:spTgt spid="18"/>
                                        </p:tgtEl>
                                        <p:attrNameLst>
                                          <p:attrName>ppt_h</p:attrName>
                                        </p:attrNameLst>
                                      </p:cBhvr>
                                      <p:tavLst>
                                        <p:tav tm="0">
                                          <p:val>
                                            <p:fltVal val="0"/>
                                          </p:val>
                                        </p:tav>
                                        <p:tav tm="100000">
                                          <p:val>
                                            <p:strVal val="#ppt_h"/>
                                          </p:val>
                                        </p:tav>
                                      </p:tavLst>
                                    </p:anim>
                                    <p:animEffect filter="fade" transition="in">
                                      <p:cBhvr>
                                        <p:cTn dur="500" id="23"/>
                                        <p:tgtEl>
                                          <p:spTgt spid="18"/>
                                        </p:tgtEl>
                                      </p:cBhvr>
                                    </p:animEffect>
                                  </p:childTnLst>
                                </p:cTn>
                              </p:par>
                              <p:par>
                                <p:cTn fill="hold" grpId="0" id="24" nodeType="withEffect" presetClass="entr" presetID="53" presetSubtype="0">
                                  <p:stCondLst>
                                    <p:cond delay="0"/>
                                  </p:stCondLst>
                                  <p:childTnLst>
                                    <p:set>
                                      <p:cBhvr>
                                        <p:cTn dur="1" fill="hold" id="25">
                                          <p:stCondLst>
                                            <p:cond delay="0"/>
                                          </p:stCondLst>
                                        </p:cTn>
                                        <p:tgtEl>
                                          <p:spTgt spid="19"/>
                                        </p:tgtEl>
                                        <p:attrNameLst>
                                          <p:attrName>style.visibility</p:attrName>
                                        </p:attrNameLst>
                                      </p:cBhvr>
                                      <p:to>
                                        <p:strVal val="visible"/>
                                      </p:to>
                                    </p:set>
                                    <p:anim calcmode="lin" valueType="num">
                                      <p:cBhvr>
                                        <p:cTn dur="500" fill="hold" id="26"/>
                                        <p:tgtEl>
                                          <p:spTgt spid="19"/>
                                        </p:tgtEl>
                                        <p:attrNameLst>
                                          <p:attrName>ppt_w</p:attrName>
                                        </p:attrNameLst>
                                      </p:cBhvr>
                                      <p:tavLst>
                                        <p:tav tm="0">
                                          <p:val>
                                            <p:fltVal val="0"/>
                                          </p:val>
                                        </p:tav>
                                        <p:tav tm="100000">
                                          <p:val>
                                            <p:strVal val="#ppt_w"/>
                                          </p:val>
                                        </p:tav>
                                      </p:tavLst>
                                    </p:anim>
                                    <p:anim calcmode="lin" valueType="num">
                                      <p:cBhvr>
                                        <p:cTn dur="500" fill="hold" id="27"/>
                                        <p:tgtEl>
                                          <p:spTgt spid="19"/>
                                        </p:tgtEl>
                                        <p:attrNameLst>
                                          <p:attrName>ppt_h</p:attrName>
                                        </p:attrNameLst>
                                      </p:cBhvr>
                                      <p:tavLst>
                                        <p:tav tm="0">
                                          <p:val>
                                            <p:fltVal val="0"/>
                                          </p:val>
                                        </p:tav>
                                        <p:tav tm="100000">
                                          <p:val>
                                            <p:strVal val="#ppt_h"/>
                                          </p:val>
                                        </p:tav>
                                      </p:tavLst>
                                    </p:anim>
                                    <p:animEffect filter="fade" transition="in">
                                      <p:cBhvr>
                                        <p:cTn dur="500" id="28"/>
                                        <p:tgtEl>
                                          <p:spTgt spid="19"/>
                                        </p:tgtEl>
                                      </p:cBhvr>
                                    </p:animEffect>
                                  </p:childTnLst>
                                </p:cTn>
                              </p:par>
                              <p:par>
                                <p:cTn fill="hold" grpId="0" id="29" nodeType="withEffect" presetClass="entr" presetID="53" presetSubtype="0">
                                  <p:stCondLst>
                                    <p:cond delay="0"/>
                                  </p:stCondLst>
                                  <p:childTnLst>
                                    <p:set>
                                      <p:cBhvr>
                                        <p:cTn dur="1" fill="hold" id="30">
                                          <p:stCondLst>
                                            <p:cond delay="0"/>
                                          </p:stCondLst>
                                        </p:cTn>
                                        <p:tgtEl>
                                          <p:spTgt spid="20"/>
                                        </p:tgtEl>
                                        <p:attrNameLst>
                                          <p:attrName>style.visibility</p:attrName>
                                        </p:attrNameLst>
                                      </p:cBhvr>
                                      <p:to>
                                        <p:strVal val="visible"/>
                                      </p:to>
                                    </p:set>
                                    <p:anim calcmode="lin" valueType="num">
                                      <p:cBhvr>
                                        <p:cTn dur="500" fill="hold" id="31"/>
                                        <p:tgtEl>
                                          <p:spTgt spid="20"/>
                                        </p:tgtEl>
                                        <p:attrNameLst>
                                          <p:attrName>ppt_w</p:attrName>
                                        </p:attrNameLst>
                                      </p:cBhvr>
                                      <p:tavLst>
                                        <p:tav tm="0">
                                          <p:val>
                                            <p:fltVal val="0"/>
                                          </p:val>
                                        </p:tav>
                                        <p:tav tm="100000">
                                          <p:val>
                                            <p:strVal val="#ppt_w"/>
                                          </p:val>
                                        </p:tav>
                                      </p:tavLst>
                                    </p:anim>
                                    <p:anim calcmode="lin" valueType="num">
                                      <p:cBhvr>
                                        <p:cTn dur="500" fill="hold" id="32"/>
                                        <p:tgtEl>
                                          <p:spTgt spid="20"/>
                                        </p:tgtEl>
                                        <p:attrNameLst>
                                          <p:attrName>ppt_h</p:attrName>
                                        </p:attrNameLst>
                                      </p:cBhvr>
                                      <p:tavLst>
                                        <p:tav tm="0">
                                          <p:val>
                                            <p:fltVal val="0"/>
                                          </p:val>
                                        </p:tav>
                                        <p:tav tm="100000">
                                          <p:val>
                                            <p:strVal val="#ppt_h"/>
                                          </p:val>
                                        </p:tav>
                                      </p:tavLst>
                                    </p:anim>
                                    <p:animEffect filter="fade" transition="in">
                                      <p:cBhvr>
                                        <p:cTn dur="500" id="33"/>
                                        <p:tgtEl>
                                          <p:spTgt spid="20"/>
                                        </p:tgtEl>
                                      </p:cBhvr>
                                    </p:animEffect>
                                  </p:childTnLst>
                                </p:cTn>
                              </p:par>
                              <p:par>
                                <p:cTn fill="hold" grpId="0" id="34" nodeType="withEffect" presetClass="entr" presetID="53" presetSubtype="0">
                                  <p:stCondLst>
                                    <p:cond delay="0"/>
                                  </p:stCondLst>
                                  <p:childTnLst>
                                    <p:set>
                                      <p:cBhvr>
                                        <p:cTn dur="1" fill="hold" id="35">
                                          <p:stCondLst>
                                            <p:cond delay="0"/>
                                          </p:stCondLst>
                                        </p:cTn>
                                        <p:tgtEl>
                                          <p:spTgt spid="21"/>
                                        </p:tgtEl>
                                        <p:attrNameLst>
                                          <p:attrName>style.visibility</p:attrName>
                                        </p:attrNameLst>
                                      </p:cBhvr>
                                      <p:to>
                                        <p:strVal val="visible"/>
                                      </p:to>
                                    </p:set>
                                    <p:anim calcmode="lin" valueType="num">
                                      <p:cBhvr>
                                        <p:cTn dur="500" fill="hold" id="36"/>
                                        <p:tgtEl>
                                          <p:spTgt spid="21"/>
                                        </p:tgtEl>
                                        <p:attrNameLst>
                                          <p:attrName>ppt_w</p:attrName>
                                        </p:attrNameLst>
                                      </p:cBhvr>
                                      <p:tavLst>
                                        <p:tav tm="0">
                                          <p:val>
                                            <p:fltVal val="0"/>
                                          </p:val>
                                        </p:tav>
                                        <p:tav tm="100000">
                                          <p:val>
                                            <p:strVal val="#ppt_w"/>
                                          </p:val>
                                        </p:tav>
                                      </p:tavLst>
                                    </p:anim>
                                    <p:anim calcmode="lin" valueType="num">
                                      <p:cBhvr>
                                        <p:cTn dur="500" fill="hold" id="37"/>
                                        <p:tgtEl>
                                          <p:spTgt spid="21"/>
                                        </p:tgtEl>
                                        <p:attrNameLst>
                                          <p:attrName>ppt_h</p:attrName>
                                        </p:attrNameLst>
                                      </p:cBhvr>
                                      <p:tavLst>
                                        <p:tav tm="0">
                                          <p:val>
                                            <p:fltVal val="0"/>
                                          </p:val>
                                        </p:tav>
                                        <p:tav tm="100000">
                                          <p:val>
                                            <p:strVal val="#ppt_h"/>
                                          </p:val>
                                        </p:tav>
                                      </p:tavLst>
                                    </p:anim>
                                    <p:animEffect filter="fade" transition="in">
                                      <p:cBhvr>
                                        <p:cTn dur="500" id="38"/>
                                        <p:tgtEl>
                                          <p:spTgt spid="21"/>
                                        </p:tgtEl>
                                      </p:cBhvr>
                                    </p:animEffect>
                                  </p:childTnLst>
                                </p:cTn>
                              </p:par>
                              <p:par>
                                <p:cTn fill="hold" grpId="0" id="39" nodeType="withEffect" presetClass="entr" presetID="53" presetSubtype="0">
                                  <p:stCondLst>
                                    <p:cond delay="0"/>
                                  </p:stCondLst>
                                  <p:childTnLst>
                                    <p:set>
                                      <p:cBhvr>
                                        <p:cTn dur="1" fill="hold" id="40">
                                          <p:stCondLst>
                                            <p:cond delay="0"/>
                                          </p:stCondLst>
                                        </p:cTn>
                                        <p:tgtEl>
                                          <p:spTgt spid="22"/>
                                        </p:tgtEl>
                                        <p:attrNameLst>
                                          <p:attrName>style.visibility</p:attrName>
                                        </p:attrNameLst>
                                      </p:cBhvr>
                                      <p:to>
                                        <p:strVal val="visible"/>
                                      </p:to>
                                    </p:set>
                                    <p:anim calcmode="lin" valueType="num">
                                      <p:cBhvr>
                                        <p:cTn dur="500" fill="hold" id="41"/>
                                        <p:tgtEl>
                                          <p:spTgt spid="22"/>
                                        </p:tgtEl>
                                        <p:attrNameLst>
                                          <p:attrName>ppt_w</p:attrName>
                                        </p:attrNameLst>
                                      </p:cBhvr>
                                      <p:tavLst>
                                        <p:tav tm="0">
                                          <p:val>
                                            <p:fltVal val="0"/>
                                          </p:val>
                                        </p:tav>
                                        <p:tav tm="100000">
                                          <p:val>
                                            <p:strVal val="#ppt_w"/>
                                          </p:val>
                                        </p:tav>
                                      </p:tavLst>
                                    </p:anim>
                                    <p:anim calcmode="lin" valueType="num">
                                      <p:cBhvr>
                                        <p:cTn dur="500" fill="hold" id="42"/>
                                        <p:tgtEl>
                                          <p:spTgt spid="22"/>
                                        </p:tgtEl>
                                        <p:attrNameLst>
                                          <p:attrName>ppt_h</p:attrName>
                                        </p:attrNameLst>
                                      </p:cBhvr>
                                      <p:tavLst>
                                        <p:tav tm="0">
                                          <p:val>
                                            <p:fltVal val="0"/>
                                          </p:val>
                                        </p:tav>
                                        <p:tav tm="100000">
                                          <p:val>
                                            <p:strVal val="#ppt_h"/>
                                          </p:val>
                                        </p:tav>
                                      </p:tavLst>
                                    </p:anim>
                                    <p:animEffect filter="fade" transition="in">
                                      <p:cBhvr>
                                        <p:cTn dur="500" id="43"/>
                                        <p:tgtEl>
                                          <p:spTgt spid="22"/>
                                        </p:tgtEl>
                                      </p:cBhvr>
                                    </p:animEffect>
                                  </p:childTnLst>
                                </p:cTn>
                              </p:par>
                              <p:par>
                                <p:cTn fill="hold" grpId="0" id="44" nodeType="withEffect" presetClass="entr" presetID="53" presetSubtype="0">
                                  <p:stCondLst>
                                    <p:cond delay="0"/>
                                  </p:stCondLst>
                                  <p:childTnLst>
                                    <p:set>
                                      <p:cBhvr>
                                        <p:cTn dur="1" fill="hold" id="45">
                                          <p:stCondLst>
                                            <p:cond delay="0"/>
                                          </p:stCondLst>
                                        </p:cTn>
                                        <p:tgtEl>
                                          <p:spTgt spid="28"/>
                                        </p:tgtEl>
                                        <p:attrNameLst>
                                          <p:attrName>style.visibility</p:attrName>
                                        </p:attrNameLst>
                                      </p:cBhvr>
                                      <p:to>
                                        <p:strVal val="visible"/>
                                      </p:to>
                                    </p:set>
                                    <p:anim calcmode="lin" valueType="num">
                                      <p:cBhvr>
                                        <p:cTn dur="500" fill="hold" id="46"/>
                                        <p:tgtEl>
                                          <p:spTgt spid="28"/>
                                        </p:tgtEl>
                                        <p:attrNameLst>
                                          <p:attrName>ppt_w</p:attrName>
                                        </p:attrNameLst>
                                      </p:cBhvr>
                                      <p:tavLst>
                                        <p:tav tm="0">
                                          <p:val>
                                            <p:fltVal val="0"/>
                                          </p:val>
                                        </p:tav>
                                        <p:tav tm="100000">
                                          <p:val>
                                            <p:strVal val="#ppt_w"/>
                                          </p:val>
                                        </p:tav>
                                      </p:tavLst>
                                    </p:anim>
                                    <p:anim calcmode="lin" valueType="num">
                                      <p:cBhvr>
                                        <p:cTn dur="500" fill="hold" id="47"/>
                                        <p:tgtEl>
                                          <p:spTgt spid="28"/>
                                        </p:tgtEl>
                                        <p:attrNameLst>
                                          <p:attrName>ppt_h</p:attrName>
                                        </p:attrNameLst>
                                      </p:cBhvr>
                                      <p:tavLst>
                                        <p:tav tm="0">
                                          <p:val>
                                            <p:fltVal val="0"/>
                                          </p:val>
                                        </p:tav>
                                        <p:tav tm="100000">
                                          <p:val>
                                            <p:strVal val="#ppt_h"/>
                                          </p:val>
                                        </p:tav>
                                      </p:tavLst>
                                    </p:anim>
                                    <p:animEffect filter="fade" transition="in">
                                      <p:cBhvr>
                                        <p:cTn dur="500" id="48"/>
                                        <p:tgtEl>
                                          <p:spTgt spid="28"/>
                                        </p:tgtEl>
                                      </p:cBhvr>
                                    </p:animEffect>
                                  </p:childTnLst>
                                </p:cTn>
                              </p:par>
                              <p:par>
                                <p:cTn fill="hold" grpId="0" id="49" nodeType="withEffect" presetClass="entr" presetID="53" presetSubtype="0">
                                  <p:stCondLst>
                                    <p:cond delay="0"/>
                                  </p:stCondLst>
                                  <p:childTnLst>
                                    <p:set>
                                      <p:cBhvr>
                                        <p:cTn dur="1" fill="hold" id="50">
                                          <p:stCondLst>
                                            <p:cond delay="0"/>
                                          </p:stCondLst>
                                        </p:cTn>
                                        <p:tgtEl>
                                          <p:spTgt spid="29"/>
                                        </p:tgtEl>
                                        <p:attrNameLst>
                                          <p:attrName>style.visibility</p:attrName>
                                        </p:attrNameLst>
                                      </p:cBhvr>
                                      <p:to>
                                        <p:strVal val="visible"/>
                                      </p:to>
                                    </p:set>
                                    <p:anim calcmode="lin" valueType="num">
                                      <p:cBhvr>
                                        <p:cTn dur="500" fill="hold" id="51"/>
                                        <p:tgtEl>
                                          <p:spTgt spid="29"/>
                                        </p:tgtEl>
                                        <p:attrNameLst>
                                          <p:attrName>ppt_w</p:attrName>
                                        </p:attrNameLst>
                                      </p:cBhvr>
                                      <p:tavLst>
                                        <p:tav tm="0">
                                          <p:val>
                                            <p:fltVal val="0"/>
                                          </p:val>
                                        </p:tav>
                                        <p:tav tm="100000">
                                          <p:val>
                                            <p:strVal val="#ppt_w"/>
                                          </p:val>
                                        </p:tav>
                                      </p:tavLst>
                                    </p:anim>
                                    <p:anim calcmode="lin" valueType="num">
                                      <p:cBhvr>
                                        <p:cTn dur="500" fill="hold" id="52"/>
                                        <p:tgtEl>
                                          <p:spTgt spid="29"/>
                                        </p:tgtEl>
                                        <p:attrNameLst>
                                          <p:attrName>ppt_h</p:attrName>
                                        </p:attrNameLst>
                                      </p:cBhvr>
                                      <p:tavLst>
                                        <p:tav tm="0">
                                          <p:val>
                                            <p:fltVal val="0"/>
                                          </p:val>
                                        </p:tav>
                                        <p:tav tm="100000">
                                          <p:val>
                                            <p:strVal val="#ppt_h"/>
                                          </p:val>
                                        </p:tav>
                                      </p:tavLst>
                                    </p:anim>
                                    <p:animEffect filter="fade" transition="in">
                                      <p:cBhvr>
                                        <p:cTn dur="500" id="53"/>
                                        <p:tgtEl>
                                          <p:spTgt spid="29"/>
                                        </p:tgtEl>
                                      </p:cBhvr>
                                    </p:animEffect>
                                  </p:childTnLst>
                                </p:cTn>
                              </p:par>
                              <p:par>
                                <p:cTn fill="hold" grpId="0" id="54" nodeType="withEffect" presetClass="entr" presetID="53" presetSubtype="0">
                                  <p:stCondLst>
                                    <p:cond delay="0"/>
                                  </p:stCondLst>
                                  <p:childTnLst>
                                    <p:set>
                                      <p:cBhvr>
                                        <p:cTn dur="1" fill="hold" id="55">
                                          <p:stCondLst>
                                            <p:cond delay="0"/>
                                          </p:stCondLst>
                                        </p:cTn>
                                        <p:tgtEl>
                                          <p:spTgt spid="30"/>
                                        </p:tgtEl>
                                        <p:attrNameLst>
                                          <p:attrName>style.visibility</p:attrName>
                                        </p:attrNameLst>
                                      </p:cBhvr>
                                      <p:to>
                                        <p:strVal val="visible"/>
                                      </p:to>
                                    </p:set>
                                    <p:anim calcmode="lin" valueType="num">
                                      <p:cBhvr>
                                        <p:cTn dur="500" fill="hold" id="56"/>
                                        <p:tgtEl>
                                          <p:spTgt spid="30"/>
                                        </p:tgtEl>
                                        <p:attrNameLst>
                                          <p:attrName>ppt_w</p:attrName>
                                        </p:attrNameLst>
                                      </p:cBhvr>
                                      <p:tavLst>
                                        <p:tav tm="0">
                                          <p:val>
                                            <p:fltVal val="0"/>
                                          </p:val>
                                        </p:tav>
                                        <p:tav tm="100000">
                                          <p:val>
                                            <p:strVal val="#ppt_w"/>
                                          </p:val>
                                        </p:tav>
                                      </p:tavLst>
                                    </p:anim>
                                    <p:anim calcmode="lin" valueType="num">
                                      <p:cBhvr>
                                        <p:cTn dur="500" fill="hold" id="57"/>
                                        <p:tgtEl>
                                          <p:spTgt spid="30"/>
                                        </p:tgtEl>
                                        <p:attrNameLst>
                                          <p:attrName>ppt_h</p:attrName>
                                        </p:attrNameLst>
                                      </p:cBhvr>
                                      <p:tavLst>
                                        <p:tav tm="0">
                                          <p:val>
                                            <p:fltVal val="0"/>
                                          </p:val>
                                        </p:tav>
                                        <p:tav tm="100000">
                                          <p:val>
                                            <p:strVal val="#ppt_h"/>
                                          </p:val>
                                        </p:tav>
                                      </p:tavLst>
                                    </p:anim>
                                    <p:animEffect filter="fade" transition="in">
                                      <p:cBhvr>
                                        <p:cTn dur="500" id="58"/>
                                        <p:tgtEl>
                                          <p:spTgt spid="30"/>
                                        </p:tgtEl>
                                      </p:cBhvr>
                                    </p:animEffect>
                                  </p:childTnLst>
                                </p:cTn>
                              </p:par>
                              <p:par>
                                <p:cTn fill="hold" grpId="0" id="59" nodeType="withEffect" presetClass="entr" presetID="53" presetSubtype="0">
                                  <p:stCondLst>
                                    <p:cond delay="0"/>
                                  </p:stCondLst>
                                  <p:childTnLst>
                                    <p:set>
                                      <p:cBhvr>
                                        <p:cTn dur="1" fill="hold" id="60">
                                          <p:stCondLst>
                                            <p:cond delay="0"/>
                                          </p:stCondLst>
                                        </p:cTn>
                                        <p:tgtEl>
                                          <p:spTgt spid="31"/>
                                        </p:tgtEl>
                                        <p:attrNameLst>
                                          <p:attrName>style.visibility</p:attrName>
                                        </p:attrNameLst>
                                      </p:cBhvr>
                                      <p:to>
                                        <p:strVal val="visible"/>
                                      </p:to>
                                    </p:set>
                                    <p:anim calcmode="lin" valueType="num">
                                      <p:cBhvr>
                                        <p:cTn dur="500" fill="hold" id="61"/>
                                        <p:tgtEl>
                                          <p:spTgt spid="31"/>
                                        </p:tgtEl>
                                        <p:attrNameLst>
                                          <p:attrName>ppt_w</p:attrName>
                                        </p:attrNameLst>
                                      </p:cBhvr>
                                      <p:tavLst>
                                        <p:tav tm="0">
                                          <p:val>
                                            <p:fltVal val="0"/>
                                          </p:val>
                                        </p:tav>
                                        <p:tav tm="100000">
                                          <p:val>
                                            <p:strVal val="#ppt_w"/>
                                          </p:val>
                                        </p:tav>
                                      </p:tavLst>
                                    </p:anim>
                                    <p:anim calcmode="lin" valueType="num">
                                      <p:cBhvr>
                                        <p:cTn dur="500" fill="hold" id="62"/>
                                        <p:tgtEl>
                                          <p:spTgt spid="31"/>
                                        </p:tgtEl>
                                        <p:attrNameLst>
                                          <p:attrName>ppt_h</p:attrName>
                                        </p:attrNameLst>
                                      </p:cBhvr>
                                      <p:tavLst>
                                        <p:tav tm="0">
                                          <p:val>
                                            <p:fltVal val="0"/>
                                          </p:val>
                                        </p:tav>
                                        <p:tav tm="100000">
                                          <p:val>
                                            <p:strVal val="#ppt_h"/>
                                          </p:val>
                                        </p:tav>
                                      </p:tavLst>
                                    </p:anim>
                                    <p:animEffect filter="fade" transition="in">
                                      <p:cBhvr>
                                        <p:cTn dur="500" id="63"/>
                                        <p:tgtEl>
                                          <p:spTgt spid="31"/>
                                        </p:tgtEl>
                                      </p:cBhvr>
                                    </p:animEffect>
                                  </p:childTnLst>
                                </p:cTn>
                              </p:par>
                              <p:par>
                                <p:cTn fill="hold" grpId="0" id="64" nodeType="withEffect" presetClass="entr" presetID="53" presetSubtype="0">
                                  <p:stCondLst>
                                    <p:cond delay="0"/>
                                  </p:stCondLst>
                                  <p:childTnLst>
                                    <p:set>
                                      <p:cBhvr>
                                        <p:cTn dur="1" fill="hold" id="65">
                                          <p:stCondLst>
                                            <p:cond delay="0"/>
                                          </p:stCondLst>
                                        </p:cTn>
                                        <p:tgtEl>
                                          <p:spTgt spid="32"/>
                                        </p:tgtEl>
                                        <p:attrNameLst>
                                          <p:attrName>style.visibility</p:attrName>
                                        </p:attrNameLst>
                                      </p:cBhvr>
                                      <p:to>
                                        <p:strVal val="visible"/>
                                      </p:to>
                                    </p:set>
                                    <p:anim calcmode="lin" valueType="num">
                                      <p:cBhvr>
                                        <p:cTn dur="500" fill="hold" id="66"/>
                                        <p:tgtEl>
                                          <p:spTgt spid="32"/>
                                        </p:tgtEl>
                                        <p:attrNameLst>
                                          <p:attrName>ppt_w</p:attrName>
                                        </p:attrNameLst>
                                      </p:cBhvr>
                                      <p:tavLst>
                                        <p:tav tm="0">
                                          <p:val>
                                            <p:fltVal val="0"/>
                                          </p:val>
                                        </p:tav>
                                        <p:tav tm="100000">
                                          <p:val>
                                            <p:strVal val="#ppt_w"/>
                                          </p:val>
                                        </p:tav>
                                      </p:tavLst>
                                    </p:anim>
                                    <p:anim calcmode="lin" valueType="num">
                                      <p:cBhvr>
                                        <p:cTn dur="500" fill="hold" id="67"/>
                                        <p:tgtEl>
                                          <p:spTgt spid="32"/>
                                        </p:tgtEl>
                                        <p:attrNameLst>
                                          <p:attrName>ppt_h</p:attrName>
                                        </p:attrNameLst>
                                      </p:cBhvr>
                                      <p:tavLst>
                                        <p:tav tm="0">
                                          <p:val>
                                            <p:fltVal val="0"/>
                                          </p:val>
                                        </p:tav>
                                        <p:tav tm="100000">
                                          <p:val>
                                            <p:strVal val="#ppt_h"/>
                                          </p:val>
                                        </p:tav>
                                      </p:tavLst>
                                    </p:anim>
                                    <p:animEffect filter="fade" transition="in">
                                      <p:cBhvr>
                                        <p:cTn dur="500" id="68"/>
                                        <p:tgtEl>
                                          <p:spTgt spid="32"/>
                                        </p:tgtEl>
                                      </p:cBhvr>
                                    </p:animEffect>
                                  </p:childTnLst>
                                </p:cTn>
                              </p:par>
                              <p:par>
                                <p:cTn fill="hold" grpId="0" id="69" nodeType="withEffect" presetClass="entr" presetID="53" presetSubtype="0">
                                  <p:stCondLst>
                                    <p:cond delay="0"/>
                                  </p:stCondLst>
                                  <p:childTnLst>
                                    <p:set>
                                      <p:cBhvr>
                                        <p:cTn dur="1" fill="hold" id="70">
                                          <p:stCondLst>
                                            <p:cond delay="0"/>
                                          </p:stCondLst>
                                        </p:cTn>
                                        <p:tgtEl>
                                          <p:spTgt spid="33"/>
                                        </p:tgtEl>
                                        <p:attrNameLst>
                                          <p:attrName>style.visibility</p:attrName>
                                        </p:attrNameLst>
                                      </p:cBhvr>
                                      <p:to>
                                        <p:strVal val="visible"/>
                                      </p:to>
                                    </p:set>
                                    <p:anim calcmode="lin" valueType="num">
                                      <p:cBhvr>
                                        <p:cTn dur="500" fill="hold" id="71"/>
                                        <p:tgtEl>
                                          <p:spTgt spid="33"/>
                                        </p:tgtEl>
                                        <p:attrNameLst>
                                          <p:attrName>ppt_w</p:attrName>
                                        </p:attrNameLst>
                                      </p:cBhvr>
                                      <p:tavLst>
                                        <p:tav tm="0">
                                          <p:val>
                                            <p:fltVal val="0"/>
                                          </p:val>
                                        </p:tav>
                                        <p:tav tm="100000">
                                          <p:val>
                                            <p:strVal val="#ppt_w"/>
                                          </p:val>
                                        </p:tav>
                                      </p:tavLst>
                                    </p:anim>
                                    <p:anim calcmode="lin" valueType="num">
                                      <p:cBhvr>
                                        <p:cTn dur="500" fill="hold" id="72"/>
                                        <p:tgtEl>
                                          <p:spTgt spid="33"/>
                                        </p:tgtEl>
                                        <p:attrNameLst>
                                          <p:attrName>ppt_h</p:attrName>
                                        </p:attrNameLst>
                                      </p:cBhvr>
                                      <p:tavLst>
                                        <p:tav tm="0">
                                          <p:val>
                                            <p:fltVal val="0"/>
                                          </p:val>
                                        </p:tav>
                                        <p:tav tm="100000">
                                          <p:val>
                                            <p:strVal val="#ppt_h"/>
                                          </p:val>
                                        </p:tav>
                                      </p:tavLst>
                                    </p:anim>
                                    <p:animEffect filter="fade" transition="in">
                                      <p:cBhvr>
                                        <p:cTn dur="500" id="73"/>
                                        <p:tgtEl>
                                          <p:spTgt spid="33"/>
                                        </p:tgtEl>
                                      </p:cBhvr>
                                    </p:animEffect>
                                  </p:childTnLst>
                                </p:cTn>
                              </p:par>
                              <p:par>
                                <p:cTn fill="hold" grpId="0" id="74" nodeType="withEffect" presetClass="entr" presetID="53" presetSubtype="0">
                                  <p:stCondLst>
                                    <p:cond delay="0"/>
                                  </p:stCondLst>
                                  <p:childTnLst>
                                    <p:set>
                                      <p:cBhvr>
                                        <p:cTn dur="1" fill="hold" id="75">
                                          <p:stCondLst>
                                            <p:cond delay="0"/>
                                          </p:stCondLst>
                                        </p:cTn>
                                        <p:tgtEl>
                                          <p:spTgt spid="34"/>
                                        </p:tgtEl>
                                        <p:attrNameLst>
                                          <p:attrName>style.visibility</p:attrName>
                                        </p:attrNameLst>
                                      </p:cBhvr>
                                      <p:to>
                                        <p:strVal val="visible"/>
                                      </p:to>
                                    </p:set>
                                    <p:anim calcmode="lin" valueType="num">
                                      <p:cBhvr>
                                        <p:cTn dur="500" fill="hold" id="76"/>
                                        <p:tgtEl>
                                          <p:spTgt spid="34"/>
                                        </p:tgtEl>
                                        <p:attrNameLst>
                                          <p:attrName>ppt_w</p:attrName>
                                        </p:attrNameLst>
                                      </p:cBhvr>
                                      <p:tavLst>
                                        <p:tav tm="0">
                                          <p:val>
                                            <p:fltVal val="0"/>
                                          </p:val>
                                        </p:tav>
                                        <p:tav tm="100000">
                                          <p:val>
                                            <p:strVal val="#ppt_w"/>
                                          </p:val>
                                        </p:tav>
                                      </p:tavLst>
                                    </p:anim>
                                    <p:anim calcmode="lin" valueType="num">
                                      <p:cBhvr>
                                        <p:cTn dur="500" fill="hold" id="77"/>
                                        <p:tgtEl>
                                          <p:spTgt spid="34"/>
                                        </p:tgtEl>
                                        <p:attrNameLst>
                                          <p:attrName>ppt_h</p:attrName>
                                        </p:attrNameLst>
                                      </p:cBhvr>
                                      <p:tavLst>
                                        <p:tav tm="0">
                                          <p:val>
                                            <p:fltVal val="0"/>
                                          </p:val>
                                        </p:tav>
                                        <p:tav tm="100000">
                                          <p:val>
                                            <p:strVal val="#ppt_h"/>
                                          </p:val>
                                        </p:tav>
                                      </p:tavLst>
                                    </p:anim>
                                    <p:animEffect filter="fade" transition="in">
                                      <p:cBhvr>
                                        <p:cTn dur="500" id="78"/>
                                        <p:tgtEl>
                                          <p:spTgt spid="34"/>
                                        </p:tgtEl>
                                      </p:cBhvr>
                                    </p:animEffect>
                                  </p:childTnLst>
                                </p:cTn>
                              </p:par>
                              <p:par>
                                <p:cTn fill="hold" grpId="0" id="79" nodeType="withEffect" presetClass="entr" presetID="53" presetSubtype="0">
                                  <p:stCondLst>
                                    <p:cond delay="0"/>
                                  </p:stCondLst>
                                  <p:childTnLst>
                                    <p:set>
                                      <p:cBhvr>
                                        <p:cTn dur="1" fill="hold" id="80">
                                          <p:stCondLst>
                                            <p:cond delay="0"/>
                                          </p:stCondLst>
                                        </p:cTn>
                                        <p:tgtEl>
                                          <p:spTgt spid="35"/>
                                        </p:tgtEl>
                                        <p:attrNameLst>
                                          <p:attrName>style.visibility</p:attrName>
                                        </p:attrNameLst>
                                      </p:cBhvr>
                                      <p:to>
                                        <p:strVal val="visible"/>
                                      </p:to>
                                    </p:set>
                                    <p:anim calcmode="lin" valueType="num">
                                      <p:cBhvr>
                                        <p:cTn dur="500" fill="hold" id="81"/>
                                        <p:tgtEl>
                                          <p:spTgt spid="35"/>
                                        </p:tgtEl>
                                        <p:attrNameLst>
                                          <p:attrName>ppt_w</p:attrName>
                                        </p:attrNameLst>
                                      </p:cBhvr>
                                      <p:tavLst>
                                        <p:tav tm="0">
                                          <p:val>
                                            <p:fltVal val="0"/>
                                          </p:val>
                                        </p:tav>
                                        <p:tav tm="100000">
                                          <p:val>
                                            <p:strVal val="#ppt_w"/>
                                          </p:val>
                                        </p:tav>
                                      </p:tavLst>
                                    </p:anim>
                                    <p:anim calcmode="lin" valueType="num">
                                      <p:cBhvr>
                                        <p:cTn dur="500" fill="hold" id="82"/>
                                        <p:tgtEl>
                                          <p:spTgt spid="35"/>
                                        </p:tgtEl>
                                        <p:attrNameLst>
                                          <p:attrName>ppt_h</p:attrName>
                                        </p:attrNameLst>
                                      </p:cBhvr>
                                      <p:tavLst>
                                        <p:tav tm="0">
                                          <p:val>
                                            <p:fltVal val="0"/>
                                          </p:val>
                                        </p:tav>
                                        <p:tav tm="100000">
                                          <p:val>
                                            <p:strVal val="#ppt_h"/>
                                          </p:val>
                                        </p:tav>
                                      </p:tavLst>
                                    </p:anim>
                                    <p:animEffect filter="fade" transition="in">
                                      <p:cBhvr>
                                        <p:cTn dur="500" id="83"/>
                                        <p:tgtEl>
                                          <p:spTgt spid="35"/>
                                        </p:tgtEl>
                                      </p:cBhvr>
                                    </p:animEffect>
                                  </p:childTnLst>
                                </p:cTn>
                              </p:par>
                              <p:par>
                                <p:cTn fill="hold" grpId="0" id="84" nodeType="withEffect" presetClass="entr" presetID="53" presetSubtype="0">
                                  <p:stCondLst>
                                    <p:cond delay="0"/>
                                  </p:stCondLst>
                                  <p:childTnLst>
                                    <p:set>
                                      <p:cBhvr>
                                        <p:cTn dur="1" fill="hold" id="85">
                                          <p:stCondLst>
                                            <p:cond delay="0"/>
                                          </p:stCondLst>
                                        </p:cTn>
                                        <p:tgtEl>
                                          <p:spTgt spid="36"/>
                                        </p:tgtEl>
                                        <p:attrNameLst>
                                          <p:attrName>style.visibility</p:attrName>
                                        </p:attrNameLst>
                                      </p:cBhvr>
                                      <p:to>
                                        <p:strVal val="visible"/>
                                      </p:to>
                                    </p:set>
                                    <p:anim calcmode="lin" valueType="num">
                                      <p:cBhvr>
                                        <p:cTn dur="500" fill="hold" id="86"/>
                                        <p:tgtEl>
                                          <p:spTgt spid="36"/>
                                        </p:tgtEl>
                                        <p:attrNameLst>
                                          <p:attrName>ppt_w</p:attrName>
                                        </p:attrNameLst>
                                      </p:cBhvr>
                                      <p:tavLst>
                                        <p:tav tm="0">
                                          <p:val>
                                            <p:fltVal val="0"/>
                                          </p:val>
                                        </p:tav>
                                        <p:tav tm="100000">
                                          <p:val>
                                            <p:strVal val="#ppt_w"/>
                                          </p:val>
                                        </p:tav>
                                      </p:tavLst>
                                    </p:anim>
                                    <p:anim calcmode="lin" valueType="num">
                                      <p:cBhvr>
                                        <p:cTn dur="500" fill="hold" id="87"/>
                                        <p:tgtEl>
                                          <p:spTgt spid="36"/>
                                        </p:tgtEl>
                                        <p:attrNameLst>
                                          <p:attrName>ppt_h</p:attrName>
                                        </p:attrNameLst>
                                      </p:cBhvr>
                                      <p:tavLst>
                                        <p:tav tm="0">
                                          <p:val>
                                            <p:fltVal val="0"/>
                                          </p:val>
                                        </p:tav>
                                        <p:tav tm="100000">
                                          <p:val>
                                            <p:strVal val="#ppt_h"/>
                                          </p:val>
                                        </p:tav>
                                      </p:tavLst>
                                    </p:anim>
                                    <p:animEffect filter="fade" transition="in">
                                      <p:cBhvr>
                                        <p:cTn dur="500" id="88"/>
                                        <p:tgtEl>
                                          <p:spTgt spid="36"/>
                                        </p:tgtEl>
                                      </p:cBhvr>
                                    </p:animEffect>
                                  </p:childTnLst>
                                </p:cTn>
                              </p:par>
                              <p:par>
                                <p:cTn fill="hold" grpId="0" id="89" nodeType="withEffect" presetClass="entr" presetID="53" presetSubtype="0">
                                  <p:stCondLst>
                                    <p:cond delay="0"/>
                                  </p:stCondLst>
                                  <p:childTnLst>
                                    <p:set>
                                      <p:cBhvr>
                                        <p:cTn dur="1" fill="hold" id="90">
                                          <p:stCondLst>
                                            <p:cond delay="0"/>
                                          </p:stCondLst>
                                        </p:cTn>
                                        <p:tgtEl>
                                          <p:spTgt spid="37"/>
                                        </p:tgtEl>
                                        <p:attrNameLst>
                                          <p:attrName>style.visibility</p:attrName>
                                        </p:attrNameLst>
                                      </p:cBhvr>
                                      <p:to>
                                        <p:strVal val="visible"/>
                                      </p:to>
                                    </p:set>
                                    <p:anim calcmode="lin" valueType="num">
                                      <p:cBhvr>
                                        <p:cTn dur="500" fill="hold" id="91"/>
                                        <p:tgtEl>
                                          <p:spTgt spid="37"/>
                                        </p:tgtEl>
                                        <p:attrNameLst>
                                          <p:attrName>ppt_w</p:attrName>
                                        </p:attrNameLst>
                                      </p:cBhvr>
                                      <p:tavLst>
                                        <p:tav tm="0">
                                          <p:val>
                                            <p:fltVal val="0"/>
                                          </p:val>
                                        </p:tav>
                                        <p:tav tm="100000">
                                          <p:val>
                                            <p:strVal val="#ppt_w"/>
                                          </p:val>
                                        </p:tav>
                                      </p:tavLst>
                                    </p:anim>
                                    <p:anim calcmode="lin" valueType="num">
                                      <p:cBhvr>
                                        <p:cTn dur="500" fill="hold" id="92"/>
                                        <p:tgtEl>
                                          <p:spTgt spid="37"/>
                                        </p:tgtEl>
                                        <p:attrNameLst>
                                          <p:attrName>ppt_h</p:attrName>
                                        </p:attrNameLst>
                                      </p:cBhvr>
                                      <p:tavLst>
                                        <p:tav tm="0">
                                          <p:val>
                                            <p:fltVal val="0"/>
                                          </p:val>
                                        </p:tav>
                                        <p:tav tm="100000">
                                          <p:val>
                                            <p:strVal val="#ppt_h"/>
                                          </p:val>
                                        </p:tav>
                                      </p:tavLst>
                                    </p:anim>
                                    <p:animEffect filter="fade" transition="in">
                                      <p:cBhvr>
                                        <p:cTn dur="500" id="93"/>
                                        <p:tgtEl>
                                          <p:spTgt spid="37"/>
                                        </p:tgtEl>
                                      </p:cBhvr>
                                    </p:animEffect>
                                  </p:childTnLst>
                                </p:cTn>
                              </p:par>
                            </p:childTnLst>
                          </p:cTn>
                        </p:par>
                        <p:par>
                          <p:cTn fill="hold" id="94" nodeType="afterGroup">
                            <p:stCondLst>
                              <p:cond delay="2000"/>
                            </p:stCondLst>
                            <p:childTnLst>
                              <p:par>
                                <p:cTn fill="hold" grpId="1" id="95" nodeType="afterEffect" presetClass="emph" presetID="8" presetSubtype="0">
                                  <p:stCondLst>
                                    <p:cond delay="0"/>
                                  </p:stCondLst>
                                  <p:childTnLst>
                                    <p:animRot by="21600000">
                                      <p:cBhvr>
                                        <p:cTn dur="2000" fill="hold" id="96"/>
                                        <p:tgtEl>
                                          <p:spTgt spid="17"/>
                                        </p:tgtEl>
                                        <p:attrNameLst>
                                          <p:attrName>r</p:attrName>
                                        </p:attrNameLst>
                                      </p:cBhvr>
                                    </p:animRot>
                                  </p:childTnLst>
                                </p:cTn>
                              </p:par>
                              <p:par>
                                <p:cTn fill="hold" grpId="1" id="97" nodeType="withEffect" presetClass="emph" presetID="8" presetSubtype="0">
                                  <p:stCondLst>
                                    <p:cond delay="0"/>
                                  </p:stCondLst>
                                  <p:childTnLst>
                                    <p:animRot by="-21600000">
                                      <p:cBhvr>
                                        <p:cTn dur="2000" fill="hold" id="98"/>
                                        <p:tgtEl>
                                          <p:spTgt spid="18"/>
                                        </p:tgtEl>
                                        <p:attrNameLst>
                                          <p:attrName>r</p:attrName>
                                        </p:attrNameLst>
                                      </p:cBhvr>
                                    </p:animRot>
                                  </p:childTnLst>
                                </p:cTn>
                              </p:par>
                              <p:par>
                                <p:cTn fill="hold" grpId="1" id="99" nodeType="withEffect" presetClass="emph" presetID="8" presetSubtype="0">
                                  <p:stCondLst>
                                    <p:cond delay="0"/>
                                  </p:stCondLst>
                                  <p:childTnLst>
                                    <p:animRot by="-21600000">
                                      <p:cBhvr>
                                        <p:cTn dur="2000" fill="hold" id="100"/>
                                        <p:tgtEl>
                                          <p:spTgt spid="19"/>
                                        </p:tgtEl>
                                        <p:attrNameLst>
                                          <p:attrName>r</p:attrName>
                                        </p:attrNameLst>
                                      </p:cBhvr>
                                    </p:animRot>
                                  </p:childTnLst>
                                </p:cTn>
                              </p:par>
                              <p:par>
                                <p:cTn fill="hold" grpId="1" id="101" nodeType="withEffect" presetClass="emph" presetID="8" presetSubtype="0">
                                  <p:stCondLst>
                                    <p:cond delay="0"/>
                                  </p:stCondLst>
                                  <p:childTnLst>
                                    <p:animRot by="21600000">
                                      <p:cBhvr>
                                        <p:cTn dur="2000" fill="hold" id="102"/>
                                        <p:tgtEl>
                                          <p:spTgt spid="20"/>
                                        </p:tgtEl>
                                        <p:attrNameLst>
                                          <p:attrName>r</p:attrName>
                                        </p:attrNameLst>
                                      </p:cBhvr>
                                    </p:animRot>
                                  </p:childTnLst>
                                </p:cTn>
                              </p:par>
                              <p:par>
                                <p:cTn fill="hold" grpId="1" id="103" nodeType="withEffect" presetClass="emph" presetID="8" presetSubtype="0">
                                  <p:stCondLst>
                                    <p:cond delay="0"/>
                                  </p:stCondLst>
                                  <p:childTnLst>
                                    <p:animRot by="-21600000">
                                      <p:cBhvr>
                                        <p:cTn dur="2000" fill="hold" id="104"/>
                                        <p:tgtEl>
                                          <p:spTgt spid="21"/>
                                        </p:tgtEl>
                                        <p:attrNameLst>
                                          <p:attrName>r</p:attrName>
                                        </p:attrNameLst>
                                      </p:cBhvr>
                                    </p:animRot>
                                  </p:childTnLst>
                                </p:cTn>
                              </p:par>
                              <p:par>
                                <p:cTn fill="hold" grpId="1" id="105" nodeType="withEffect" presetClass="emph" presetID="8" presetSubtype="0">
                                  <p:stCondLst>
                                    <p:cond delay="0"/>
                                  </p:stCondLst>
                                  <p:childTnLst>
                                    <p:animRot by="21600000">
                                      <p:cBhvr>
                                        <p:cTn dur="2000" fill="hold" id="106"/>
                                        <p:tgtEl>
                                          <p:spTgt spid="22"/>
                                        </p:tgtEl>
                                        <p:attrNameLst>
                                          <p:attrName>r</p:attrName>
                                        </p:attrNameLst>
                                      </p:cBhvr>
                                    </p:animRot>
                                  </p:childTnLst>
                                </p:cTn>
                              </p:par>
                            </p:childTnLst>
                          </p:cTn>
                        </p:par>
                        <p:par>
                          <p:cTn fill="hold" id="107" nodeType="afterGroup">
                            <p:stCondLst>
                              <p:cond delay="4000"/>
                            </p:stCondLst>
                            <p:childTnLst>
                              <p:par>
                                <p:cTn fill="hold" id="108" nodeType="afterEffect" presetClass="entr" presetID="14" presetSubtype="10">
                                  <p:stCondLst>
                                    <p:cond delay="0"/>
                                  </p:stCondLst>
                                  <p:childTnLst>
                                    <p:set>
                                      <p:cBhvr>
                                        <p:cTn dur="1" fill="hold" id="109">
                                          <p:stCondLst>
                                            <p:cond delay="0"/>
                                          </p:stCondLst>
                                        </p:cTn>
                                        <p:tgtEl>
                                          <p:spTgt spid="45"/>
                                        </p:tgtEl>
                                        <p:attrNameLst>
                                          <p:attrName>style.visibility</p:attrName>
                                        </p:attrNameLst>
                                      </p:cBhvr>
                                      <p:to>
                                        <p:strVal val="visible"/>
                                      </p:to>
                                    </p:set>
                                    <p:animEffect filter="randombar(horizontal)" transition="in">
                                      <p:cBhvr>
                                        <p:cTn dur="500" id="110"/>
                                        <p:tgtEl>
                                          <p:spTgt spid="45"/>
                                        </p:tgtEl>
                                      </p:cBhvr>
                                    </p:animEffect>
                                  </p:childTnLst>
                                </p:cTn>
                              </p:par>
                            </p:childTnLst>
                          </p:cTn>
                        </p:par>
                        <p:par>
                          <p:cTn fill="hold" id="111" nodeType="afterGroup">
                            <p:stCondLst>
                              <p:cond delay="4500"/>
                            </p:stCondLst>
                            <p:childTnLst>
                              <p:par>
                                <p:cTn fill="hold" id="112" nodeType="afterEffect" presetClass="entr" presetID="14" presetSubtype="10">
                                  <p:stCondLst>
                                    <p:cond delay="0"/>
                                  </p:stCondLst>
                                  <p:childTnLst>
                                    <p:set>
                                      <p:cBhvr>
                                        <p:cTn dur="1" fill="hold" id="113">
                                          <p:stCondLst>
                                            <p:cond delay="0"/>
                                          </p:stCondLst>
                                        </p:cTn>
                                        <p:tgtEl>
                                          <p:spTgt spid="48"/>
                                        </p:tgtEl>
                                        <p:attrNameLst>
                                          <p:attrName>style.visibility</p:attrName>
                                        </p:attrNameLst>
                                      </p:cBhvr>
                                      <p:to>
                                        <p:strVal val="visible"/>
                                      </p:to>
                                    </p:set>
                                    <p:animEffect filter="randombar(horizontal)" transition="in">
                                      <p:cBhvr>
                                        <p:cTn dur="500" id="114"/>
                                        <p:tgtEl>
                                          <p:spTgt spid="48"/>
                                        </p:tgtEl>
                                      </p:cBhvr>
                                    </p:animEffect>
                                  </p:childTnLst>
                                </p:cTn>
                              </p:par>
                            </p:childTnLst>
                          </p:cTn>
                        </p:par>
                        <p:par>
                          <p:cTn fill="hold" id="115" nodeType="afterGroup">
                            <p:stCondLst>
                              <p:cond delay="5000"/>
                            </p:stCondLst>
                            <p:childTnLst>
                              <p:par>
                                <p:cTn fill="hold" id="116" nodeType="afterEffect" presetClass="entr" presetID="14" presetSubtype="10">
                                  <p:stCondLst>
                                    <p:cond delay="0"/>
                                  </p:stCondLst>
                                  <p:childTnLst>
                                    <p:set>
                                      <p:cBhvr>
                                        <p:cTn dur="1" fill="hold" id="117">
                                          <p:stCondLst>
                                            <p:cond delay="0"/>
                                          </p:stCondLst>
                                        </p:cTn>
                                        <p:tgtEl>
                                          <p:spTgt spid="51"/>
                                        </p:tgtEl>
                                        <p:attrNameLst>
                                          <p:attrName>style.visibility</p:attrName>
                                        </p:attrNameLst>
                                      </p:cBhvr>
                                      <p:to>
                                        <p:strVal val="visible"/>
                                      </p:to>
                                    </p:set>
                                    <p:animEffect filter="randombar(horizontal)" transition="in">
                                      <p:cBhvr>
                                        <p:cTn dur="500" id="118"/>
                                        <p:tgtEl>
                                          <p:spTgt spid="51"/>
                                        </p:tgtEl>
                                      </p:cBhvr>
                                    </p:animEffect>
                                  </p:childTnLst>
                                </p:cTn>
                              </p:par>
                            </p:childTnLst>
                          </p:cTn>
                        </p:par>
                        <p:par>
                          <p:cTn fill="hold" id="119" nodeType="afterGroup">
                            <p:stCondLst>
                              <p:cond delay="5500"/>
                            </p:stCondLst>
                            <p:childTnLst>
                              <p:par>
                                <p:cTn fill="hold" id="120" nodeType="afterEffect" presetClass="entr" presetID="14" presetSubtype="10">
                                  <p:stCondLst>
                                    <p:cond delay="0"/>
                                  </p:stCondLst>
                                  <p:childTnLst>
                                    <p:set>
                                      <p:cBhvr>
                                        <p:cTn dur="1" fill="hold" id="121">
                                          <p:stCondLst>
                                            <p:cond delay="0"/>
                                          </p:stCondLst>
                                        </p:cTn>
                                        <p:tgtEl>
                                          <p:spTgt spid="54"/>
                                        </p:tgtEl>
                                        <p:attrNameLst>
                                          <p:attrName>style.visibility</p:attrName>
                                        </p:attrNameLst>
                                      </p:cBhvr>
                                      <p:to>
                                        <p:strVal val="visible"/>
                                      </p:to>
                                    </p:set>
                                    <p:animEffect filter="randombar(horizontal)" transition="in">
                                      <p:cBhvr>
                                        <p:cTn dur="500" id="122"/>
                                        <p:tgtEl>
                                          <p:spTgt spid="5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3"/>
      <p:bldP grpId="0" spid="17"/>
      <p:bldP grpId="1" spid="17"/>
      <p:bldP grpId="0" spid="18"/>
      <p:bldP grpId="1" spid="18"/>
      <p:bldP grpId="0" spid="19"/>
      <p:bldP grpId="1" spid="19"/>
      <p:bldP grpId="0" spid="20"/>
      <p:bldP grpId="1" spid="20"/>
      <p:bldP grpId="0" spid="21"/>
      <p:bldP grpId="1" spid="21"/>
      <p:bldP grpId="0" spid="22"/>
      <p:bldP grpId="1" spid="22"/>
      <p:bldP grpId="0" spid="28"/>
      <p:bldP grpId="0" spid="29"/>
      <p:bldP grpId="0" spid="30"/>
      <p:bldP grpId="0" spid="31"/>
      <p:bldP grpId="0" spid="32"/>
      <p:bldP grpId="0" spid="33"/>
      <p:bldP grpId="0" spid="34"/>
      <p:bldP grpId="0" spid="35"/>
      <p:bldP grpId="0" spid="36"/>
      <p:bldP grpId="0" spid="37"/>
    </p:bldLst>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7" name="图片 26">
            <a:extLst>
              <a:ext uri="{FF2B5EF4-FFF2-40B4-BE49-F238E27FC236}">
                <a16:creationId xmlns:a16="http://schemas.microsoft.com/office/drawing/2014/main" id="{BE371BA0-37F7-4C10-A59E-06E377E22266}"/>
              </a:ext>
            </a:extLst>
          </p:cNvPr>
          <p:cNvPicPr>
            <a:picLocks noChangeAspect="1"/>
          </p:cNvPicPr>
          <p:nvPr/>
        </p:nvPicPr>
        <p:blipFill>
          <a:blip r:embed="rId3">
            <a:lum bright="70000" contrast="-70000"/>
            <a:extLst>
              <a:ext uri="{BEBA8EAE-BF5A-486C-A8C5-ECC9F3942E4B}">
                <a14:imgProps>
                  <a14:imgLayer xmlns:d3p1="http://schemas.openxmlformats.org/officeDocument/2006/relationships" d3p1:embed="">
                    <a14:imgEffect>
                      <a14:brightnessContrast bright="-20000" contrast="20000"/>
                    </a14:imgEffect>
                  </a14:imgLayer>
                </a14:imgProps>
              </a:ext>
              <a:ext uri="{28A0092B-C50C-407E-A947-70E740481C1C}">
                <a14:useLocalDpi val="0"/>
              </a:ext>
            </a:extLst>
          </a:blip>
          <a:stretch>
            <a:fillRect/>
          </a:stretch>
        </p:blipFill>
        <p:spPr>
          <a:xfrm>
            <a:off x="331851" y="53072"/>
            <a:ext cx="6804928" cy="6804928"/>
          </a:xfrm>
          <a:prstGeom prst="rect">
            <a:avLst/>
          </a:prstGeom>
        </p:spPr>
      </p:pic>
      <p:pic>
        <p:nvPicPr>
          <p:cNvPr id="11" name="图片 10">
            <a:extLst>
              <a:ext uri="{FF2B5EF4-FFF2-40B4-BE49-F238E27FC236}">
                <a16:creationId xmlns:a16="http://schemas.microsoft.com/office/drawing/2014/main" id="{7FA15FE3-8C37-4303-AED1-D56EE3D1D48A}"/>
              </a:ext>
            </a:extLst>
          </p:cNvPr>
          <p:cNvPicPr>
            <a:picLocks noChangeAspect="1"/>
          </p:cNvPicPr>
          <p:nvPr/>
        </p:nvPicPr>
        <p:blipFill>
          <a:blip r:embed="rId4">
            <a:extLst>
              <a:ext uri="{28A0092B-C50C-407E-A947-70E740481C1C}">
                <a14:useLocalDpi val="0"/>
              </a:ext>
            </a:extLst>
          </a:blip>
          <a:stretch>
            <a:fillRect/>
          </a:stretch>
        </p:blipFill>
        <p:spPr>
          <a:xfrm>
            <a:off x="8316737" y="602673"/>
            <a:ext cx="3124469" cy="5254788"/>
          </a:xfrm>
          <a:prstGeom prst="rect">
            <a:avLst/>
          </a:prstGeom>
        </p:spPr>
      </p:pic>
      <p:sp>
        <p:nvSpPr>
          <p:cNvPr id="18" name="文本框 17">
            <a:extLst>
              <a:ext uri="{FF2B5EF4-FFF2-40B4-BE49-F238E27FC236}">
                <a16:creationId xmlns:a16="http://schemas.microsoft.com/office/drawing/2014/main" id="{198A74B8-1921-43F0-8AA6-5BAF4C660F3E}"/>
              </a:ext>
            </a:extLst>
          </p:cNvPr>
          <p:cNvSpPr txBox="1"/>
          <p:nvPr/>
        </p:nvSpPr>
        <p:spPr>
          <a:xfrm>
            <a:off x="0" y="-50747"/>
            <a:ext cx="12192000" cy="4465320"/>
          </a:xfrm>
          <a:prstGeom prst="rect">
            <a:avLst/>
          </a:prstGeom>
          <a:noFill/>
        </p:spPr>
        <p:txBody>
          <a:bodyPr rtlCol="0" wrap="square">
            <a:spAutoFit/>
          </a:bodyPr>
          <a:lstStyle/>
          <a:p>
            <a:pPr algn="ctr"/>
            <a:r>
              <a:rPr altLang="zh-CN" b="1" lang="en-US" spc="600" sz="28700">
                <a:solidFill>
                  <a:schemeClr val="bg1"/>
                </a:solidFill>
                <a:latin charset="0" panose="04020404031007020602" pitchFamily="82" typeface="Chiller"/>
              </a:rPr>
              <a:t>04</a:t>
            </a:r>
          </a:p>
        </p:txBody>
      </p:sp>
      <p:pic>
        <p:nvPicPr>
          <p:cNvPr id="15" name="图片 14">
            <a:extLst>
              <a:ext uri="{FF2B5EF4-FFF2-40B4-BE49-F238E27FC236}">
                <a16:creationId xmlns:a16="http://schemas.microsoft.com/office/drawing/2014/main" id="{AA12EF46-0893-4E0B-B750-6D89D039681D}"/>
              </a:ext>
            </a:extLst>
          </p:cNvPr>
          <p:cNvPicPr>
            <a:picLocks noChangeAspect="1"/>
          </p:cNvPicPr>
          <p:nvPr/>
        </p:nvPicPr>
        <p:blipFill>
          <a:blip r:embed="rId5">
            <a:extLst>
              <a:ext uri="{28A0092B-C50C-407E-A947-70E740481C1C}">
                <a14:useLocalDpi val="0"/>
              </a:ext>
            </a:extLst>
          </a:blip>
          <a:stretch>
            <a:fillRect/>
          </a:stretch>
        </p:blipFill>
        <p:spPr>
          <a:xfrm>
            <a:off x="1740090" y="2890950"/>
            <a:ext cx="8407020" cy="3097813"/>
          </a:xfrm>
          <a:prstGeom prst="rect">
            <a:avLst/>
          </a:prstGeom>
        </p:spPr>
      </p:pic>
      <p:sp>
        <p:nvSpPr>
          <p:cNvPr id="26" name="文本框 25">
            <a:extLst>
              <a:ext uri="{FF2B5EF4-FFF2-40B4-BE49-F238E27FC236}">
                <a16:creationId xmlns:a16="http://schemas.microsoft.com/office/drawing/2014/main" id="{A7DF9EDC-A40F-4903-AFB2-934C6ABAF30F}"/>
              </a:ext>
            </a:extLst>
          </p:cNvPr>
          <p:cNvSpPr txBox="1"/>
          <p:nvPr/>
        </p:nvSpPr>
        <p:spPr>
          <a:xfrm>
            <a:off x="3489960" y="3512548"/>
            <a:ext cx="5212080" cy="1554480"/>
          </a:xfrm>
          <a:prstGeom prst="rect">
            <a:avLst/>
          </a:prstGeom>
          <a:noFill/>
        </p:spPr>
        <p:txBody>
          <a:bodyPr rtlCol="0" wrap="none">
            <a:spAutoFit/>
          </a:bodyPr>
          <a:lstStyle>
            <a:defPPr>
              <a:defRPr lang="zh-CN"/>
            </a:defPPr>
            <a:lvl1pPr algn="ctr">
              <a:defRPr b="1" sz="8800">
                <a:gradFill flip="none" rotWithShape="1">
                  <a:gsLst>
                    <a:gs pos="38000">
                      <a:srgbClr val="9E8348"/>
                    </a:gs>
                    <a:gs pos="71000">
                      <a:srgbClr val="FBF7F0"/>
                    </a:gs>
                    <a:gs pos="0">
                      <a:srgbClr val="FBF7F0"/>
                    </a:gs>
                    <a:gs pos="100000">
                      <a:srgbClr val="A0854A"/>
                    </a:gs>
                  </a:gsLst>
                  <a:lin ang="8100000" scaled="1"/>
                </a:gradFill>
                <a:latin charset="-122" panose="020b0502040204020203" pitchFamily="34" typeface="微软雅黑 Light"/>
                <a:ea charset="-122" panose="02010604000000000000" pitchFamily="2" typeface="锐字工房云字库细圆GBK"/>
                <a:cs typeface="+mn-ea"/>
              </a:defRPr>
            </a:lvl1pPr>
          </a:lstStyle>
          <a:p>
            <a:r>
              <a:rPr altLang="en-US" lang="zh-CN" spc="300" sz="9600">
                <a:solidFill>
                  <a:srgbClr val="9DAC6E"/>
                </a:solidFill>
                <a:effectLst>
                  <a:innerShdw blurRad="63500" dir="18900000" dist="50800">
                    <a:prstClr val="black">
                      <a:alpha val="50000"/>
                    </a:prstClr>
                  </a:innerShdw>
                </a:effectLst>
                <a:latin charset="-122" pitchFamily="50" typeface="造字工房悦黑体验版纤细体"/>
                <a:ea charset="-122" pitchFamily="50" typeface="造字工房悦黑体验版纤细体"/>
                <a:sym charset="-122" panose="020b0502040204020203" pitchFamily="34" typeface="微软雅黑 Light"/>
              </a:rPr>
              <a:t>投资回报</a:t>
            </a:r>
          </a:p>
        </p:txBody>
      </p:sp>
      <p:sp>
        <p:nvSpPr>
          <p:cNvPr id="29" name="矩形 28">
            <a:extLst>
              <a:ext uri="{FF2B5EF4-FFF2-40B4-BE49-F238E27FC236}">
                <a16:creationId xmlns:a16="http://schemas.microsoft.com/office/drawing/2014/main" id="{270CB0DF-BFA4-4C32-BDE0-C70179108B28}"/>
              </a:ext>
            </a:extLst>
          </p:cNvPr>
          <p:cNvSpPr/>
          <p:nvPr/>
        </p:nvSpPr>
        <p:spPr>
          <a:xfrm>
            <a:off x="4000795" y="5002156"/>
            <a:ext cx="4572794" cy="502928"/>
          </a:xfrm>
          <a:prstGeom prst="rect">
            <a:avLst/>
          </a:prstGeom>
        </p:spPr>
        <p:txBody>
          <a:bodyPr bIns="45724" lIns="91448" rIns="91448" tIns="45724">
            <a:spAutoFit/>
          </a:bodyPr>
          <a:lstStyle/>
          <a:p>
            <a:pPr algn="ctr"/>
            <a:r>
              <a:rPr altLang="zh-CN" lang="en-US" sz="900">
                <a:solidFill>
                  <a:srgbClr val="9DAC6E"/>
                </a:solidFill>
              </a:rPr>
              <a:t>Chinese  companies  will no longer remain in the hard stage and they are also promoting a culture Chinese  companies  will no longer remain </a:t>
            </a:r>
          </a:p>
          <a:p>
            <a:pPr algn="ctr"/>
            <a:r>
              <a:rPr altLang="zh-CN" lang="en-US" sz="900">
                <a:solidFill>
                  <a:srgbClr val="9DAC6E"/>
                </a:solidFill>
              </a:rPr>
              <a:t>in the hard stage and they are also wang ling yan a culture</a:t>
            </a:r>
          </a:p>
        </p:txBody>
      </p:sp>
      <p:pic>
        <p:nvPicPr>
          <p:cNvPr id="31" name="图片 39">
            <a:extLst>
              <a:ext uri="{FF2B5EF4-FFF2-40B4-BE49-F238E27FC236}">
                <a16:creationId xmlns:a16="http://schemas.microsoft.com/office/drawing/2014/main" id="{1617C9FA-F1F7-4168-875E-DFAED5C4D6FC}"/>
              </a:ext>
            </a:extLst>
          </p:cNvPr>
          <p:cNvPicPr>
            <a:picLocks noChangeArrowheads="1" noChangeAspect="1"/>
          </p:cNvPicPr>
          <p:nvPr/>
        </p:nvPicPr>
        <p:blipFill>
          <a:blip r:embed="rId6">
            <a:extLst>
              <a:ext uri="{28A0092B-C50C-407E-A947-70E740481C1C}">
                <a14:useLocalDpi val="0"/>
              </a:ext>
            </a:extLst>
          </a:blip>
          <a:srcRect b="16072" l="6118" r="76033" t="63560"/>
          <a:stretch>
            <a:fillRect/>
          </a:stretch>
        </p:blipFill>
        <p:spPr bwMode="auto">
          <a:xfrm flipH="1" rot="19432654">
            <a:off x="8667939" y="5289433"/>
            <a:ext cx="1184499" cy="126735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id="13" name="图片 12">
            <a:extLst>
              <a:ext uri="{FF2B5EF4-FFF2-40B4-BE49-F238E27FC236}">
                <a16:creationId xmlns:a16="http://schemas.microsoft.com/office/drawing/2014/main" id="{40CA592A-370A-457C-82BD-B82150F788B0}"/>
              </a:ext>
            </a:extLst>
          </p:cNvPr>
          <p:cNvPicPr>
            <a:picLocks noChangeAspect="1"/>
          </p:cNvPicPr>
          <p:nvPr/>
        </p:nvPicPr>
        <p:blipFill>
          <a:blip r:embed="rId7">
            <a:extLst>
              <a:ext uri="{28A0092B-C50C-407E-A947-70E740481C1C}">
                <a14:useLocalDpi val="0"/>
              </a:ext>
            </a:extLst>
          </a:blip>
          <a:srcRect b="58000"/>
          <a:stretch>
            <a:fillRect/>
          </a:stretch>
        </p:blipFill>
        <p:spPr>
          <a:xfrm>
            <a:off x="2659217" y="5082209"/>
            <a:ext cx="2938897" cy="1775791"/>
          </a:xfrm>
          <a:prstGeom prst="rect">
            <a:avLst/>
          </a:prstGeom>
        </p:spPr>
      </p:pic>
      <p:pic>
        <p:nvPicPr>
          <p:cNvPr id="9" name="图片 8">
            <a:extLst>
              <a:ext uri="{FF2B5EF4-FFF2-40B4-BE49-F238E27FC236}">
                <a16:creationId xmlns:a16="http://schemas.microsoft.com/office/drawing/2014/main" id="{FF709A22-757D-4D92-9A79-DDC3EACFBEC7}"/>
              </a:ext>
            </a:extLst>
          </p:cNvPr>
          <p:cNvPicPr>
            <a:picLocks noChangeAspect="1"/>
          </p:cNvPicPr>
          <p:nvPr/>
        </p:nvPicPr>
        <p:blipFill>
          <a:blip r:embed="rId8">
            <a:extLst>
              <a:ext uri="{28A0092B-C50C-407E-A947-70E740481C1C}">
                <a14:useLocalDpi val="0"/>
              </a:ext>
            </a:extLst>
          </a:blip>
          <a:stretch>
            <a:fillRect/>
          </a:stretch>
        </p:blipFill>
        <p:spPr>
          <a:xfrm>
            <a:off x="4949326" y="1728187"/>
            <a:ext cx="908420" cy="810453"/>
          </a:xfrm>
          <a:prstGeom prst="rect">
            <a:avLst/>
          </a:prstGeom>
        </p:spPr>
      </p:pic>
      <p:pic>
        <p:nvPicPr>
          <p:cNvPr id="12" name="图片 11">
            <a:extLst>
              <a:ext uri="{FF2B5EF4-FFF2-40B4-BE49-F238E27FC236}">
                <a16:creationId xmlns:a16="http://schemas.microsoft.com/office/drawing/2014/main" id="{605639E7-25E7-4059-8221-6F310C021CFF}"/>
              </a:ext>
            </a:extLst>
          </p:cNvPr>
          <p:cNvPicPr>
            <a:picLocks noChangeAspect="1"/>
          </p:cNvPicPr>
          <p:nvPr/>
        </p:nvPicPr>
        <p:blipFill>
          <a:blip r:embed="rId9">
            <a:extLst>
              <a:ext uri="{28A0092B-C50C-407E-A947-70E740481C1C}">
                <a14:useLocalDpi val="0"/>
              </a:ext>
            </a:extLst>
          </a:blip>
          <a:srcRect t="63093"/>
          <a:stretch>
            <a:fillRect/>
          </a:stretch>
        </p:blipFill>
        <p:spPr>
          <a:xfrm>
            <a:off x="193072" y="0"/>
            <a:ext cx="3526441" cy="1494182"/>
          </a:xfrm>
          <a:prstGeom prst="rect">
            <a:avLst/>
          </a:prstGeom>
        </p:spPr>
      </p:pic>
    </p:spTree>
    <p:extLst>
      <p:ext uri="{BB962C8B-B14F-4D97-AF65-F5344CB8AC3E}">
        <p14:creationId val="4101003012"/>
      </p:ext>
    </p:extLst>
  </p:cSld>
  <p:clrMapOvr>
    <a:masterClrMapping/>
  </p:clrMapOvr>
  <mc:AlternateContent>
    <mc:Choice Requires="p14">
      <p:transition p14:dur="2000" spd="slow">
        <p:push dir="u"/>
      </p:transition>
    </mc:Choice>
    <mc:Fallback>
      <p:transition spd="slow">
        <p:push dir="u"/>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id="5" nodeType="withEffect" presetClass="entr" presetID="2" presetSubtype="8">
                                  <p:stCondLst>
                                    <p:cond delay="0"/>
                                  </p:stCondLst>
                                  <p:childTnLst>
                                    <p:set>
                                      <p:cBhvr>
                                        <p:cTn dur="1" fill="hold" id="6">
                                          <p:stCondLst>
                                            <p:cond delay="0"/>
                                          </p:stCondLst>
                                        </p:cTn>
                                        <p:tgtEl>
                                          <p:spTgt spid="15"/>
                                        </p:tgtEl>
                                        <p:attrNameLst>
                                          <p:attrName>style.visibility</p:attrName>
                                        </p:attrNameLst>
                                      </p:cBhvr>
                                      <p:to>
                                        <p:strVal val="visible"/>
                                      </p:to>
                                    </p:set>
                                    <p:anim calcmode="lin" valueType="num">
                                      <p:cBhvr additive="base">
                                        <p:cTn dur="1500" fill="hold" id="7"/>
                                        <p:tgtEl>
                                          <p:spTgt spid="15"/>
                                        </p:tgtEl>
                                        <p:attrNameLst>
                                          <p:attrName>ppt_x</p:attrName>
                                        </p:attrNameLst>
                                      </p:cBhvr>
                                      <p:tavLst>
                                        <p:tav tm="0">
                                          <p:val>
                                            <p:strVal val="0-#ppt_w/2"/>
                                          </p:val>
                                        </p:tav>
                                        <p:tav tm="100000">
                                          <p:val>
                                            <p:strVal val="#ppt_x"/>
                                          </p:val>
                                        </p:tav>
                                      </p:tavLst>
                                    </p:anim>
                                    <p:anim calcmode="lin" valueType="num">
                                      <p:cBhvr additive="base">
                                        <p:cTn dur="1500" fill="hold" id="8"/>
                                        <p:tgtEl>
                                          <p:spTgt spid="15"/>
                                        </p:tgtEl>
                                        <p:attrNameLst>
                                          <p:attrName>ppt_y</p:attrName>
                                        </p:attrNameLst>
                                      </p:cBhvr>
                                      <p:tavLst>
                                        <p:tav tm="0">
                                          <p:val>
                                            <p:strVal val="#ppt_y"/>
                                          </p:val>
                                        </p:tav>
                                        <p:tav tm="100000">
                                          <p:val>
                                            <p:strVal val="#ppt_y"/>
                                          </p:val>
                                        </p:tav>
                                      </p:tavLst>
                                    </p:anim>
                                  </p:childTnLst>
                                </p:cTn>
                              </p:par>
                              <p:par>
                                <p:cTn decel="100000" fill="hold" grpId="0" id="9" nodeType="withEffect" presetClass="entr" presetID="2" presetSubtype="8">
                                  <p:stCondLst>
                                    <p:cond delay="500"/>
                                  </p:stCondLst>
                                  <p:childTnLst>
                                    <p:set>
                                      <p:cBhvr>
                                        <p:cTn dur="1" fill="hold" id="10">
                                          <p:stCondLst>
                                            <p:cond delay="0"/>
                                          </p:stCondLst>
                                        </p:cTn>
                                        <p:tgtEl>
                                          <p:spTgt spid="18"/>
                                        </p:tgtEl>
                                        <p:attrNameLst>
                                          <p:attrName>style.visibility</p:attrName>
                                        </p:attrNameLst>
                                      </p:cBhvr>
                                      <p:to>
                                        <p:strVal val="visible"/>
                                      </p:to>
                                    </p:set>
                                    <p:anim calcmode="lin" valueType="num">
                                      <p:cBhvr additive="base">
                                        <p:cTn dur="1500" fill="hold" id="11"/>
                                        <p:tgtEl>
                                          <p:spTgt spid="18"/>
                                        </p:tgtEl>
                                        <p:attrNameLst>
                                          <p:attrName>ppt_x</p:attrName>
                                        </p:attrNameLst>
                                      </p:cBhvr>
                                      <p:tavLst>
                                        <p:tav tm="0">
                                          <p:val>
                                            <p:strVal val="0-#ppt_w/2"/>
                                          </p:val>
                                        </p:tav>
                                        <p:tav tm="100000">
                                          <p:val>
                                            <p:strVal val="#ppt_x"/>
                                          </p:val>
                                        </p:tav>
                                      </p:tavLst>
                                    </p:anim>
                                    <p:anim calcmode="lin" valueType="num">
                                      <p:cBhvr additive="base">
                                        <p:cTn dur="1500" fill="hold" id="12"/>
                                        <p:tgtEl>
                                          <p:spTgt spid="18"/>
                                        </p:tgtEl>
                                        <p:attrNameLst>
                                          <p:attrName>ppt_y</p:attrName>
                                        </p:attrNameLst>
                                      </p:cBhvr>
                                      <p:tavLst>
                                        <p:tav tm="0">
                                          <p:val>
                                            <p:strVal val="#ppt_y"/>
                                          </p:val>
                                        </p:tav>
                                        <p:tav tm="100000">
                                          <p:val>
                                            <p:strVal val="#ppt_y"/>
                                          </p:val>
                                        </p:tav>
                                      </p:tavLst>
                                    </p:anim>
                                  </p:childTnLst>
                                </p:cTn>
                              </p:par>
                            </p:childTnLst>
                          </p:cTn>
                        </p:par>
                        <p:par>
                          <p:cTn fill="hold" id="13" nodeType="afterGroup">
                            <p:stCondLst>
                              <p:cond delay="2000"/>
                            </p:stCondLst>
                            <p:childTnLst>
                              <p:par>
                                <p:cTn fill="hold" grpId="0" id="14" nodeType="afterEffect" presetClass="entr" presetID="2" presetSubtype="12">
                                  <p:stCondLst>
                                    <p:cond delay="0"/>
                                  </p:stCondLst>
                                  <p:iterate type="lt">
                                    <p:tmPct val="10000"/>
                                  </p:iterate>
                                  <p:childTnLst>
                                    <p:set>
                                      <p:cBhvr>
                                        <p:cTn dur="1" fill="hold" id="15">
                                          <p:stCondLst>
                                            <p:cond delay="0"/>
                                          </p:stCondLst>
                                        </p:cTn>
                                        <p:tgtEl>
                                          <p:spTgt spid="26"/>
                                        </p:tgtEl>
                                        <p:attrNameLst>
                                          <p:attrName>style.visibility</p:attrName>
                                        </p:attrNameLst>
                                      </p:cBhvr>
                                      <p:to>
                                        <p:strVal val="visible"/>
                                      </p:to>
                                    </p:set>
                                    <p:anim calcmode="lin" valueType="num">
                                      <p:cBhvr additive="base">
                                        <p:cTn dur="500" fill="hold" id="16"/>
                                        <p:tgtEl>
                                          <p:spTgt spid="26"/>
                                        </p:tgtEl>
                                        <p:attrNameLst>
                                          <p:attrName>ppt_x</p:attrName>
                                        </p:attrNameLst>
                                      </p:cBhvr>
                                      <p:tavLst>
                                        <p:tav tm="0">
                                          <p:val>
                                            <p:strVal val="0-#ppt_w/2"/>
                                          </p:val>
                                        </p:tav>
                                        <p:tav tm="100000">
                                          <p:val>
                                            <p:strVal val="#ppt_x"/>
                                          </p:val>
                                        </p:tav>
                                      </p:tavLst>
                                    </p:anim>
                                    <p:anim calcmode="lin" valueType="num">
                                      <p:cBhvr additive="base">
                                        <p:cTn dur="500" fill="hold" id="17"/>
                                        <p:tgtEl>
                                          <p:spTgt spid="26"/>
                                        </p:tgtEl>
                                        <p:attrNameLst>
                                          <p:attrName>ppt_y</p:attrName>
                                        </p:attrNameLst>
                                      </p:cBhvr>
                                      <p:tavLst>
                                        <p:tav tm="0">
                                          <p:val>
                                            <p:strVal val="1+#ppt_h/2"/>
                                          </p:val>
                                        </p:tav>
                                        <p:tav tm="100000">
                                          <p:val>
                                            <p:strVal val="#ppt_y"/>
                                          </p:val>
                                        </p:tav>
                                      </p:tavLst>
                                    </p:anim>
                                  </p:childTnLst>
                                </p:cTn>
                              </p:par>
                              <p:par>
                                <p:cTn fill="hold" grpId="1" id="18" nodeType="withEffect" presetClass="emph" presetID="26" presetSubtype="0">
                                  <p:stCondLst>
                                    <p:cond delay="1000"/>
                                  </p:stCondLst>
                                  <p:iterate type="lt">
                                    <p:tmPct val="10000"/>
                                  </p:iterate>
                                  <p:childTnLst>
                                    <p:animEffect filter="fade" transition="out">
                                      <p:cBhvr>
                                        <p:cTn dur="500" id="19" tmFilter="0, 0; .2, .5; .8, .5; 1, 0"/>
                                        <p:tgtEl>
                                          <p:spTgt spid="26"/>
                                        </p:tgtEl>
                                      </p:cBhvr>
                                    </p:animEffect>
                                    <p:animScale>
                                      <p:cBhvr>
                                        <p:cTn autoRev="1" dur="250" fill="hold" id="20"/>
                                        <p:tgtEl>
                                          <p:spTgt spid="26"/>
                                        </p:tgtEl>
                                      </p:cBhvr>
                                      <p:by x="105000" y="105000"/>
                                    </p:animScale>
                                  </p:childTnLst>
                                </p:cTn>
                              </p:par>
                            </p:childTnLst>
                          </p:cTn>
                        </p:par>
                        <p:par>
                          <p:cTn fill="hold" id="21" nodeType="afterGroup">
                            <p:stCondLst>
                              <p:cond delay="3500"/>
                            </p:stCondLst>
                            <p:childTnLst>
                              <p:par>
                                <p:cTn fill="hold" grpId="0" id="22" nodeType="afterEffect" presetClass="entr" presetID="14" presetSubtype="10">
                                  <p:stCondLst>
                                    <p:cond delay="0"/>
                                  </p:stCondLst>
                                  <p:childTnLst>
                                    <p:set>
                                      <p:cBhvr>
                                        <p:cTn dur="1" fill="hold" id="23">
                                          <p:stCondLst>
                                            <p:cond delay="0"/>
                                          </p:stCondLst>
                                        </p:cTn>
                                        <p:tgtEl>
                                          <p:spTgt spid="29"/>
                                        </p:tgtEl>
                                        <p:attrNameLst>
                                          <p:attrName>style.visibility</p:attrName>
                                        </p:attrNameLst>
                                      </p:cBhvr>
                                      <p:to>
                                        <p:strVal val="visible"/>
                                      </p:to>
                                    </p:set>
                                    <p:animEffect filter="randombar(horizontal)" transition="in">
                                      <p:cBhvr>
                                        <p:cTn dur="500" id="24"/>
                                        <p:tgtEl>
                                          <p:spTgt spid="29"/>
                                        </p:tgtEl>
                                      </p:cBhvr>
                                    </p:animEffect>
                                  </p:childTnLst>
                                </p:cTn>
                              </p:par>
                            </p:childTnLst>
                          </p:cTn>
                        </p:par>
                        <p:par>
                          <p:cTn fill="hold" id="25" nodeType="afterGroup">
                            <p:stCondLst>
                              <p:cond delay="4000"/>
                            </p:stCondLst>
                            <p:childTnLst>
                              <p:par>
                                <p:cTn decel="100000" fill="hold" id="26" nodeType="afterEffect" presetClass="entr" presetID="2" presetSubtype="9">
                                  <p:stCondLst>
                                    <p:cond delay="0"/>
                                  </p:stCondLst>
                                  <p:childTnLst>
                                    <p:set>
                                      <p:cBhvr>
                                        <p:cTn dur="1" fill="hold" id="27">
                                          <p:stCondLst>
                                            <p:cond delay="0"/>
                                          </p:stCondLst>
                                        </p:cTn>
                                        <p:tgtEl>
                                          <p:spTgt spid="9"/>
                                        </p:tgtEl>
                                        <p:attrNameLst>
                                          <p:attrName>style.visibility</p:attrName>
                                        </p:attrNameLst>
                                      </p:cBhvr>
                                      <p:to>
                                        <p:strVal val="visible"/>
                                      </p:to>
                                    </p:set>
                                    <p:anim calcmode="lin" valueType="num">
                                      <p:cBhvr additive="base">
                                        <p:cTn dur="1500" fill="hold" id="28"/>
                                        <p:tgtEl>
                                          <p:spTgt spid="9"/>
                                        </p:tgtEl>
                                        <p:attrNameLst>
                                          <p:attrName>ppt_x</p:attrName>
                                        </p:attrNameLst>
                                      </p:cBhvr>
                                      <p:tavLst>
                                        <p:tav tm="0">
                                          <p:val>
                                            <p:strVal val="0-#ppt_w/2"/>
                                          </p:val>
                                        </p:tav>
                                        <p:tav tm="100000">
                                          <p:val>
                                            <p:strVal val="#ppt_x"/>
                                          </p:val>
                                        </p:tav>
                                      </p:tavLst>
                                    </p:anim>
                                    <p:anim calcmode="lin" valueType="num">
                                      <p:cBhvr additive="base">
                                        <p:cTn dur="1500" fill="hold" id="29"/>
                                        <p:tgtEl>
                                          <p:spTgt spid="9"/>
                                        </p:tgtEl>
                                        <p:attrNameLst>
                                          <p:attrName>ppt_y</p:attrName>
                                        </p:attrNameLst>
                                      </p:cBhvr>
                                      <p:tavLst>
                                        <p:tav tm="0">
                                          <p:val>
                                            <p:strVal val="0-#ppt_h/2"/>
                                          </p:val>
                                        </p:tav>
                                        <p:tav tm="100000">
                                          <p:val>
                                            <p:strVal val="#ppt_y"/>
                                          </p:val>
                                        </p:tav>
                                      </p:tavLst>
                                    </p:anim>
                                  </p:childTnLst>
                                </p:cTn>
                              </p:par>
                              <p:par>
                                <p:cTn decel="100000" fill="hold" id="30" nodeType="withEffect" presetClass="entr" presetID="50" presetSubtype="0">
                                  <p:stCondLst>
                                    <p:cond delay="0"/>
                                  </p:stCondLst>
                                  <p:childTnLst>
                                    <p:set>
                                      <p:cBhvr>
                                        <p:cTn dur="1" fill="hold" id="31">
                                          <p:stCondLst>
                                            <p:cond delay="0"/>
                                          </p:stCondLst>
                                        </p:cTn>
                                        <p:tgtEl>
                                          <p:spTgt spid="27"/>
                                        </p:tgtEl>
                                        <p:attrNameLst>
                                          <p:attrName>style.visibility</p:attrName>
                                        </p:attrNameLst>
                                      </p:cBhvr>
                                      <p:to>
                                        <p:strVal val="visible"/>
                                      </p:to>
                                    </p:set>
                                    <p:anim calcmode="lin" valueType="num">
                                      <p:cBhvr>
                                        <p:cTn dur="1000" fill="hold" id="32"/>
                                        <p:tgtEl>
                                          <p:spTgt spid="27"/>
                                        </p:tgtEl>
                                        <p:attrNameLst>
                                          <p:attrName>ppt_w</p:attrName>
                                        </p:attrNameLst>
                                      </p:cBhvr>
                                      <p:tavLst>
                                        <p:tav tm="0">
                                          <p:val>
                                            <p:strVal val="#ppt_w+.3"/>
                                          </p:val>
                                        </p:tav>
                                        <p:tav tm="100000">
                                          <p:val>
                                            <p:strVal val="#ppt_w"/>
                                          </p:val>
                                        </p:tav>
                                      </p:tavLst>
                                    </p:anim>
                                    <p:anim calcmode="lin" valueType="num">
                                      <p:cBhvr>
                                        <p:cTn dur="1000" fill="hold" id="33"/>
                                        <p:tgtEl>
                                          <p:spTgt spid="27"/>
                                        </p:tgtEl>
                                        <p:attrNameLst>
                                          <p:attrName>ppt_h</p:attrName>
                                        </p:attrNameLst>
                                      </p:cBhvr>
                                      <p:tavLst>
                                        <p:tav tm="0">
                                          <p:val>
                                            <p:strVal val="#ppt_h"/>
                                          </p:val>
                                        </p:tav>
                                        <p:tav tm="100000">
                                          <p:val>
                                            <p:strVal val="#ppt_h"/>
                                          </p:val>
                                        </p:tav>
                                      </p:tavLst>
                                    </p:anim>
                                    <p:animEffect filter="fade" transition="in">
                                      <p:cBhvr>
                                        <p:cTn dur="1000" id="34"/>
                                        <p:tgtEl>
                                          <p:spTgt spid="27"/>
                                        </p:tgtEl>
                                      </p:cBhvr>
                                    </p:animEffect>
                                  </p:childTnLst>
                                </p:cTn>
                              </p:par>
                            </p:childTnLst>
                          </p:cTn>
                        </p:par>
                        <p:par>
                          <p:cTn fill="hold" id="35" nodeType="afterGroup">
                            <p:stCondLst>
                              <p:cond delay="5500"/>
                            </p:stCondLst>
                            <p:childTnLst>
                              <p:par>
                                <p:cTn decel="100000" fill="hold" id="36" nodeType="afterEffect" presetClass="entr" presetID="2" presetSubtype="6">
                                  <p:stCondLst>
                                    <p:cond delay="0"/>
                                  </p:stCondLst>
                                  <p:childTnLst>
                                    <p:set>
                                      <p:cBhvr>
                                        <p:cTn dur="1" fill="hold" id="37">
                                          <p:stCondLst>
                                            <p:cond delay="0"/>
                                          </p:stCondLst>
                                        </p:cTn>
                                        <p:tgtEl>
                                          <p:spTgt spid="31"/>
                                        </p:tgtEl>
                                        <p:attrNameLst>
                                          <p:attrName>style.visibility</p:attrName>
                                        </p:attrNameLst>
                                      </p:cBhvr>
                                      <p:to>
                                        <p:strVal val="visible"/>
                                      </p:to>
                                    </p:set>
                                    <p:anim calcmode="lin" valueType="num">
                                      <p:cBhvr additive="base">
                                        <p:cTn dur="1500" fill="hold" id="38"/>
                                        <p:tgtEl>
                                          <p:spTgt spid="31"/>
                                        </p:tgtEl>
                                        <p:attrNameLst>
                                          <p:attrName>ppt_x</p:attrName>
                                        </p:attrNameLst>
                                      </p:cBhvr>
                                      <p:tavLst>
                                        <p:tav tm="0">
                                          <p:val>
                                            <p:strVal val="1+#ppt_w/2"/>
                                          </p:val>
                                        </p:tav>
                                        <p:tav tm="100000">
                                          <p:val>
                                            <p:strVal val="#ppt_x"/>
                                          </p:val>
                                        </p:tav>
                                      </p:tavLst>
                                    </p:anim>
                                    <p:anim calcmode="lin" valueType="num">
                                      <p:cBhvr additive="base">
                                        <p:cTn dur="1500" fill="hold" id="39"/>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8"/>
      <p:bldP grpId="0" spid="26"/>
      <p:bldP grpId="1" spid="26"/>
      <p:bldP grpId="0" spid="29"/>
    </p:bldLst>
  </p:timing>
</p:sld>
</file>

<file path=ppt/slides/slide2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文本框 1">
            <a:extLst>
              <a:ext uri="{FF2B5EF4-FFF2-40B4-BE49-F238E27FC236}">
                <a16:creationId xmlns:a16="http://schemas.microsoft.com/office/drawing/2014/main" id="{A92F8BA9-A7ED-400A-A2D3-22C0DD769F21}"/>
              </a:ext>
            </a:extLst>
          </p:cNvPr>
          <p:cNvSpPr txBox="1"/>
          <p:nvPr/>
        </p:nvSpPr>
        <p:spPr>
          <a:xfrm>
            <a:off x="1649897" y="923288"/>
            <a:ext cx="1338470" cy="2529840"/>
          </a:xfrm>
          <a:prstGeom prst="rect">
            <a:avLst/>
          </a:prstGeom>
          <a:noFill/>
        </p:spPr>
        <p:txBody>
          <a:bodyPr rtlCol="0" wrap="square">
            <a:spAutoFit/>
          </a:bodyPr>
          <a:lstStyle/>
          <a:p>
            <a:r>
              <a:rPr altLang="zh-CN" b="1" lang="en-US" spc="600" sz="8000">
                <a:solidFill>
                  <a:schemeClr val="bg1"/>
                </a:solidFill>
                <a:latin charset="0" panose="04020404031007020602" pitchFamily="82" typeface="Chiller"/>
              </a:rPr>
              <a:t>04</a:t>
            </a:r>
          </a:p>
        </p:txBody>
      </p:sp>
      <p:sp>
        <p:nvSpPr>
          <p:cNvPr id="3" name="文本框 2">
            <a:extLst>
              <a:ext uri="{FF2B5EF4-FFF2-40B4-BE49-F238E27FC236}">
                <a16:creationId xmlns:a16="http://schemas.microsoft.com/office/drawing/2014/main" id="{8F15D9DF-C9FD-4E16-B7C5-0D39E34D276A}"/>
              </a:ext>
            </a:extLst>
          </p:cNvPr>
          <p:cNvSpPr txBox="1"/>
          <p:nvPr/>
        </p:nvSpPr>
        <p:spPr>
          <a:xfrm>
            <a:off x="2764852" y="1332567"/>
            <a:ext cx="2164080" cy="640080"/>
          </a:xfrm>
          <a:prstGeom prst="rect">
            <a:avLst/>
          </a:prstGeom>
          <a:noFill/>
        </p:spPr>
        <p:txBody>
          <a:bodyPr rtlCol="0" wrap="none">
            <a:spAutoFit/>
          </a:bodyPr>
          <a:lstStyle>
            <a:defPPr>
              <a:defRPr lang="zh-CN"/>
            </a:defPPr>
            <a:lvl1pPr algn="ctr">
              <a:defRPr b="1" sz="8800">
                <a:gradFill flip="none" rotWithShape="1">
                  <a:gsLst>
                    <a:gs pos="38000">
                      <a:srgbClr val="9E8348"/>
                    </a:gs>
                    <a:gs pos="71000">
                      <a:srgbClr val="FBF7F0"/>
                    </a:gs>
                    <a:gs pos="0">
                      <a:srgbClr val="FBF7F0"/>
                    </a:gs>
                    <a:gs pos="100000">
                      <a:srgbClr val="A0854A"/>
                    </a:gs>
                  </a:gsLst>
                  <a:lin ang="8100000" scaled="1"/>
                </a:gradFill>
                <a:latin charset="-122" panose="020b0502040204020203" pitchFamily="34" typeface="微软雅黑 Light"/>
                <a:ea charset="-122" panose="02010604000000000000" pitchFamily="2" typeface="锐字工房云字库细圆GBK"/>
                <a:cs typeface="+mn-ea"/>
              </a:defRPr>
            </a:lvl1pPr>
          </a:lstStyle>
          <a:p>
            <a:pPr algn="l"/>
            <a:r>
              <a:rPr altLang="en-US" lang="zh-CN" spc="300" sz="3600">
                <a:solidFill>
                  <a:srgbClr val="9DAC6E"/>
                </a:solidFill>
                <a:effectLst>
                  <a:innerShdw blurRad="63500" dir="18900000" dist="50800">
                    <a:prstClr val="black">
                      <a:alpha val="50000"/>
                    </a:prstClr>
                  </a:innerShdw>
                </a:effectLst>
                <a:latin charset="-122" pitchFamily="50" typeface="造字工房悦黑体验版纤细体"/>
                <a:ea charset="-122" pitchFamily="50" typeface="造字工房悦黑体验版纤细体"/>
                <a:sym charset="-122" panose="020b0502040204020203" pitchFamily="34" typeface="微软雅黑 Light"/>
              </a:rPr>
              <a:t>投资回报</a:t>
            </a:r>
          </a:p>
        </p:txBody>
      </p:sp>
      <p:grpSp>
        <p:nvGrpSpPr>
          <p:cNvPr id="44" name="组合 43">
            <a:extLst>
              <a:ext uri="{FF2B5EF4-FFF2-40B4-BE49-F238E27FC236}">
                <a16:creationId xmlns:a16="http://schemas.microsoft.com/office/drawing/2014/main" id="{DA705BA1-D92C-4E4E-98FC-D72611A0B4B7}"/>
              </a:ext>
            </a:extLst>
          </p:cNvPr>
          <p:cNvGrpSpPr/>
          <p:nvPr/>
        </p:nvGrpSpPr>
        <p:grpSpPr>
          <a:xfrm>
            <a:off x="2481585" y="3362932"/>
            <a:ext cx="4149687" cy="400110"/>
            <a:chOff x="1878251" y="3677876"/>
            <a:chExt cx="4149687" cy="400110"/>
          </a:xfrm>
        </p:grpSpPr>
        <p:sp>
          <p:nvSpPr>
            <p:cNvPr id="45" name="Shape 2645">
              <a:extLst>
                <a:ext uri="{FF2B5EF4-FFF2-40B4-BE49-F238E27FC236}">
                  <a16:creationId xmlns:a16="http://schemas.microsoft.com/office/drawing/2014/main" id="{9151DB36-7362-4E88-B437-66B3901F739C}"/>
                </a:ext>
              </a:extLst>
            </p:cNvPr>
            <p:cNvSpPr/>
            <p:nvPr/>
          </p:nvSpPr>
          <p:spPr>
            <a:xfrm>
              <a:off x="1878251" y="3749936"/>
              <a:ext cx="386387" cy="255991"/>
            </a:xfrm>
            <a:custGeom>
              <a:cxnLst>
                <a:cxn ang="0">
                  <a:pos x="wd2" y="hd2"/>
                </a:cxn>
                <a:cxn ang="5400000">
                  <a:pos x="wd2" y="hd2"/>
                </a:cxn>
                <a:cxn ang="10800000">
                  <a:pos x="wd2" y="hd2"/>
                </a:cxn>
                <a:cxn ang="16200000">
                  <a:pos x="wd2" y="hd2"/>
                </a:cxn>
              </a:cxnLst>
              <a:rect b="b" l="0" r="r" t="0"/>
              <a:pathLst>
                <a:path extrusionOk="0" h="21600" w="21600">
                  <a:moveTo>
                    <a:pt x="1408" y="20250"/>
                  </a:moveTo>
                  <a:lnTo>
                    <a:pt x="2740" y="17504"/>
                  </a:lnTo>
                  <a:cubicBezTo>
                    <a:pt x="2807" y="17526"/>
                    <a:pt x="2874" y="17550"/>
                    <a:pt x="2945" y="17550"/>
                  </a:cubicBezTo>
                  <a:lnTo>
                    <a:pt x="18655" y="17550"/>
                  </a:lnTo>
                  <a:cubicBezTo>
                    <a:pt x="18726" y="17550"/>
                    <a:pt x="18793" y="17526"/>
                    <a:pt x="18860" y="17504"/>
                  </a:cubicBezTo>
                  <a:lnTo>
                    <a:pt x="20192" y="20250"/>
                  </a:lnTo>
                  <a:cubicBezTo>
                    <a:pt x="20192" y="20250"/>
                    <a:pt x="1408" y="20250"/>
                    <a:pt x="1408" y="20250"/>
                  </a:cubicBezTo>
                  <a:close/>
                  <a:moveTo>
                    <a:pt x="2945" y="1350"/>
                  </a:moveTo>
                  <a:lnTo>
                    <a:pt x="18655" y="1350"/>
                  </a:lnTo>
                  <a:lnTo>
                    <a:pt x="18655" y="16200"/>
                  </a:lnTo>
                  <a:lnTo>
                    <a:pt x="2945" y="16200"/>
                  </a:lnTo>
                  <a:cubicBezTo>
                    <a:pt x="2945" y="16200"/>
                    <a:pt x="2945" y="1350"/>
                    <a:pt x="2945" y="1350"/>
                  </a:cubicBezTo>
                  <a:close/>
                  <a:moveTo>
                    <a:pt x="21510" y="20558"/>
                  </a:moveTo>
                  <a:lnTo>
                    <a:pt x="21518" y="20551"/>
                  </a:lnTo>
                  <a:lnTo>
                    <a:pt x="19591" y="16577"/>
                  </a:lnTo>
                  <a:cubicBezTo>
                    <a:pt x="19617" y="16457"/>
                    <a:pt x="19636" y="16332"/>
                    <a:pt x="19636" y="16200"/>
                  </a:cubicBezTo>
                  <a:lnTo>
                    <a:pt x="19636" y="1350"/>
                  </a:lnTo>
                  <a:cubicBezTo>
                    <a:pt x="19636" y="605"/>
                    <a:pt x="19197" y="0"/>
                    <a:pt x="18655" y="0"/>
                  </a:cubicBezTo>
                  <a:lnTo>
                    <a:pt x="2945" y="0"/>
                  </a:lnTo>
                  <a:cubicBezTo>
                    <a:pt x="2403" y="0"/>
                    <a:pt x="1964" y="605"/>
                    <a:pt x="1964" y="1350"/>
                  </a:cubicBezTo>
                  <a:lnTo>
                    <a:pt x="1964" y="16200"/>
                  </a:lnTo>
                  <a:cubicBezTo>
                    <a:pt x="1964" y="16332"/>
                    <a:pt x="1983" y="16457"/>
                    <a:pt x="2009" y="16577"/>
                  </a:cubicBezTo>
                  <a:lnTo>
                    <a:pt x="82" y="20551"/>
                  </a:lnTo>
                  <a:lnTo>
                    <a:pt x="90" y="20558"/>
                  </a:lnTo>
                  <a:cubicBezTo>
                    <a:pt x="38" y="20665"/>
                    <a:pt x="0" y="20787"/>
                    <a:pt x="0" y="20925"/>
                  </a:cubicBezTo>
                  <a:cubicBezTo>
                    <a:pt x="0" y="21298"/>
                    <a:pt x="220" y="21600"/>
                    <a:pt x="491" y="21600"/>
                  </a:cubicBezTo>
                  <a:lnTo>
                    <a:pt x="21109" y="21600"/>
                  </a:lnTo>
                  <a:cubicBezTo>
                    <a:pt x="21380" y="21600"/>
                    <a:pt x="21600" y="21298"/>
                    <a:pt x="21600" y="20925"/>
                  </a:cubicBezTo>
                  <a:cubicBezTo>
                    <a:pt x="21600" y="20787"/>
                    <a:pt x="21562" y="20665"/>
                    <a:pt x="21510" y="20558"/>
                  </a:cubicBezTo>
                </a:path>
              </a:pathLst>
            </a:custGeom>
            <a:solidFill>
              <a:schemeClr val="tx1">
                <a:lumMod val="85000"/>
                <a:lumOff val="15000"/>
              </a:schemeClr>
            </a:solidFill>
            <a:ln w="12700">
              <a:miter lim="400000"/>
            </a:ln>
          </p:spPr>
          <p:txBody>
            <a:bodyPr anchor="ctr" bIns="38090" lIns="38090" rIns="38090" tIns="38090"/>
            <a:lstStyle/>
            <a:p>
              <a:pPr defTabSz="457063">
                <a:defRPr cap="none" sz="3000">
                  <a:solidFill>
                    <a:srgbClr val="FFFFFF"/>
                  </a:solidFill>
                  <a:effectLst>
                    <a:outerShdw blurRad="38100" dir="5400000" dist="12700" rotWithShape="0">
                      <a:srgbClr val="000000">
                        <a:alpha val="50000"/>
                      </a:srgbClr>
                    </a:outerShdw>
                  </a:effectLst>
                  <a:latin typeface="Gill Sans"/>
                  <a:ea typeface="Gill Sans"/>
                  <a:cs typeface="Gill Sans"/>
                  <a:sym typeface="Gill Sans"/>
                </a:defRPr>
              </a:pPr>
              <a:endParaRPr sz="2999"/>
            </a:p>
          </p:txBody>
        </p:sp>
        <p:sp>
          <p:nvSpPr>
            <p:cNvPr id="46" name="Rectangle 23">
              <a:extLst>
                <a:ext uri="{FF2B5EF4-FFF2-40B4-BE49-F238E27FC236}">
                  <a16:creationId xmlns:a16="http://schemas.microsoft.com/office/drawing/2014/main" id="{E8B9D0F8-6731-4185-859B-D18B55B8E2C2}"/>
                </a:ext>
              </a:extLst>
            </p:cNvPr>
            <p:cNvSpPr/>
            <p:nvPr/>
          </p:nvSpPr>
          <p:spPr>
            <a:xfrm>
              <a:off x="2337331" y="3677876"/>
              <a:ext cx="3690607" cy="396240"/>
            </a:xfrm>
            <a:prstGeom prst="rect">
              <a:avLst/>
            </a:prstGeom>
          </p:spPr>
          <p:txBody>
            <a:bodyPr wrap="square">
              <a:spAutoFit/>
            </a:bodyPr>
            <a:lstStyle/>
            <a:p>
              <a:pPr algn="just" eaLnBrk="1" fontAlgn="auto" hangingPunct="1">
                <a:spcBef>
                  <a:spcPct val="0"/>
                </a:spcBef>
                <a:spcAft>
                  <a:spcPct val="0"/>
                </a:spcAft>
                <a:defRPr/>
              </a:pPr>
              <a:r>
                <a:rPr lang="en-US" noProof="1" sz="1000">
                  <a:solidFill>
                    <a:schemeClr val="bg1">
                      <a:lumMod val="50000"/>
                    </a:schemeClr>
                  </a:solidFill>
                  <a:latin charset="0" panose="020b0606030504020204" pitchFamily="34" typeface="Open Sans"/>
                  <a:ea charset="0" panose="020b0606030504020204" pitchFamily="34" typeface="Open Sans"/>
                  <a:cs charset="0" panose="020b0606030504020204" pitchFamily="34" typeface="Open Sans"/>
                </a:rPr>
                <a:t>Lorem ipsum dolor sit amet, consectetur adipiscing elit. Nulla imperdiet volutpat dui at fermentum..</a:t>
              </a:r>
            </a:p>
          </p:txBody>
        </p:sp>
      </p:grpSp>
      <p:grpSp>
        <p:nvGrpSpPr>
          <p:cNvPr id="47" name="组合 46">
            <a:extLst>
              <a:ext uri="{FF2B5EF4-FFF2-40B4-BE49-F238E27FC236}">
                <a16:creationId xmlns:a16="http://schemas.microsoft.com/office/drawing/2014/main" id="{1E916B55-CF94-4FE8-A882-596EF637E280}"/>
              </a:ext>
            </a:extLst>
          </p:cNvPr>
          <p:cNvGrpSpPr/>
          <p:nvPr/>
        </p:nvGrpSpPr>
        <p:grpSpPr>
          <a:xfrm>
            <a:off x="2481585" y="4252882"/>
            <a:ext cx="4149687" cy="400110"/>
            <a:chOff x="1878251" y="4567826"/>
            <a:chExt cx="4149687" cy="400110"/>
          </a:xfrm>
        </p:grpSpPr>
        <p:sp>
          <p:nvSpPr>
            <p:cNvPr id="48" name="Shape 2687">
              <a:extLst>
                <a:ext uri="{FF2B5EF4-FFF2-40B4-BE49-F238E27FC236}">
                  <a16:creationId xmlns:a16="http://schemas.microsoft.com/office/drawing/2014/main" id="{5536E0DD-48A8-4EC1-99AE-E3E9A1B77C6C}"/>
                </a:ext>
              </a:extLst>
            </p:cNvPr>
            <p:cNvSpPr/>
            <p:nvPr/>
          </p:nvSpPr>
          <p:spPr>
            <a:xfrm>
              <a:off x="1878251" y="4567826"/>
              <a:ext cx="386387" cy="351987"/>
            </a:xfrm>
            <a:custGeom>
              <a:cxnLst>
                <a:cxn ang="0">
                  <a:pos x="wd2" y="hd2"/>
                </a:cxn>
                <a:cxn ang="5400000">
                  <a:pos x="wd2" y="hd2"/>
                </a:cxn>
                <a:cxn ang="10800000">
                  <a:pos x="wd2" y="hd2"/>
                </a:cxn>
                <a:cxn ang="16200000">
                  <a:pos x="wd2" y="hd2"/>
                </a:cxn>
              </a:cxnLst>
              <a:rect b="b" l="0" r="r" t="0"/>
              <a:pathLst>
                <a:path extrusionOk="0" h="21600" w="21600">
                  <a:moveTo>
                    <a:pt x="18655" y="16200"/>
                  </a:moveTo>
                  <a:lnTo>
                    <a:pt x="15709" y="16200"/>
                  </a:lnTo>
                  <a:lnTo>
                    <a:pt x="15709" y="14727"/>
                  </a:lnTo>
                  <a:lnTo>
                    <a:pt x="18655" y="14727"/>
                  </a:lnTo>
                  <a:cubicBezTo>
                    <a:pt x="18655" y="14727"/>
                    <a:pt x="18655" y="16200"/>
                    <a:pt x="18655" y="16200"/>
                  </a:cubicBezTo>
                  <a:close/>
                  <a:moveTo>
                    <a:pt x="18655" y="18655"/>
                  </a:moveTo>
                  <a:lnTo>
                    <a:pt x="15709" y="18655"/>
                  </a:lnTo>
                  <a:lnTo>
                    <a:pt x="15709" y="17182"/>
                  </a:lnTo>
                  <a:lnTo>
                    <a:pt x="18655" y="17182"/>
                  </a:lnTo>
                  <a:cubicBezTo>
                    <a:pt x="18655" y="17182"/>
                    <a:pt x="18655" y="18655"/>
                    <a:pt x="18655" y="18655"/>
                  </a:cubicBezTo>
                  <a:close/>
                  <a:moveTo>
                    <a:pt x="17182" y="20618"/>
                  </a:moveTo>
                  <a:cubicBezTo>
                    <a:pt x="16542" y="20618"/>
                    <a:pt x="16002" y="20207"/>
                    <a:pt x="15799" y="19636"/>
                  </a:cubicBezTo>
                  <a:lnTo>
                    <a:pt x="18564" y="19636"/>
                  </a:lnTo>
                  <a:cubicBezTo>
                    <a:pt x="18361" y="20207"/>
                    <a:pt x="17822" y="20618"/>
                    <a:pt x="17182" y="20618"/>
                  </a:cubicBezTo>
                  <a:moveTo>
                    <a:pt x="17182" y="12764"/>
                  </a:moveTo>
                  <a:cubicBezTo>
                    <a:pt x="17822" y="12764"/>
                    <a:pt x="18361" y="13175"/>
                    <a:pt x="18564" y="13745"/>
                  </a:cubicBezTo>
                  <a:lnTo>
                    <a:pt x="15799" y="13745"/>
                  </a:lnTo>
                  <a:cubicBezTo>
                    <a:pt x="16002" y="13175"/>
                    <a:pt x="16542" y="12764"/>
                    <a:pt x="17182" y="12764"/>
                  </a:cubicBezTo>
                  <a:moveTo>
                    <a:pt x="5891" y="16200"/>
                  </a:moveTo>
                  <a:lnTo>
                    <a:pt x="2945" y="16200"/>
                  </a:lnTo>
                  <a:lnTo>
                    <a:pt x="2945" y="14727"/>
                  </a:lnTo>
                  <a:lnTo>
                    <a:pt x="5891" y="14727"/>
                  </a:lnTo>
                  <a:cubicBezTo>
                    <a:pt x="5891" y="14727"/>
                    <a:pt x="5891" y="16200"/>
                    <a:pt x="5891" y="16200"/>
                  </a:cubicBezTo>
                  <a:close/>
                  <a:moveTo>
                    <a:pt x="4418" y="12764"/>
                  </a:moveTo>
                  <a:cubicBezTo>
                    <a:pt x="5058" y="12764"/>
                    <a:pt x="5598" y="13175"/>
                    <a:pt x="5801" y="13745"/>
                  </a:cubicBezTo>
                  <a:lnTo>
                    <a:pt x="3036" y="13745"/>
                  </a:lnTo>
                  <a:cubicBezTo>
                    <a:pt x="3239" y="13175"/>
                    <a:pt x="3778" y="12764"/>
                    <a:pt x="4418" y="12764"/>
                  </a:cubicBezTo>
                  <a:moveTo>
                    <a:pt x="5891" y="18655"/>
                  </a:moveTo>
                  <a:lnTo>
                    <a:pt x="2945" y="18655"/>
                  </a:lnTo>
                  <a:lnTo>
                    <a:pt x="2945" y="17182"/>
                  </a:lnTo>
                  <a:lnTo>
                    <a:pt x="5891" y="17182"/>
                  </a:lnTo>
                  <a:cubicBezTo>
                    <a:pt x="5891" y="17182"/>
                    <a:pt x="5891" y="18655"/>
                    <a:pt x="5891" y="18655"/>
                  </a:cubicBezTo>
                  <a:close/>
                  <a:moveTo>
                    <a:pt x="4418" y="20618"/>
                  </a:moveTo>
                  <a:cubicBezTo>
                    <a:pt x="3778" y="20618"/>
                    <a:pt x="3239" y="20207"/>
                    <a:pt x="3036" y="19636"/>
                  </a:cubicBezTo>
                  <a:lnTo>
                    <a:pt x="5801" y="19636"/>
                  </a:lnTo>
                  <a:cubicBezTo>
                    <a:pt x="5598" y="20207"/>
                    <a:pt x="5058" y="20618"/>
                    <a:pt x="4418" y="20618"/>
                  </a:cubicBezTo>
                  <a:moveTo>
                    <a:pt x="19636" y="13745"/>
                  </a:moveTo>
                  <a:lnTo>
                    <a:pt x="19636" y="8836"/>
                  </a:lnTo>
                  <a:cubicBezTo>
                    <a:pt x="19636" y="3956"/>
                    <a:pt x="15680" y="0"/>
                    <a:pt x="10800" y="0"/>
                  </a:cubicBezTo>
                  <a:cubicBezTo>
                    <a:pt x="5920" y="0"/>
                    <a:pt x="1964" y="3956"/>
                    <a:pt x="1964" y="8836"/>
                  </a:cubicBezTo>
                  <a:lnTo>
                    <a:pt x="1964" y="13745"/>
                  </a:lnTo>
                  <a:cubicBezTo>
                    <a:pt x="879" y="13745"/>
                    <a:pt x="0" y="14625"/>
                    <a:pt x="0" y="15709"/>
                  </a:cubicBezTo>
                  <a:lnTo>
                    <a:pt x="0" y="17673"/>
                  </a:lnTo>
                  <a:cubicBezTo>
                    <a:pt x="0" y="18757"/>
                    <a:pt x="879" y="19636"/>
                    <a:pt x="1964" y="19636"/>
                  </a:cubicBezTo>
                  <a:lnTo>
                    <a:pt x="2013" y="19636"/>
                  </a:lnTo>
                  <a:cubicBezTo>
                    <a:pt x="2241" y="20757"/>
                    <a:pt x="3231" y="21600"/>
                    <a:pt x="4418" y="21600"/>
                  </a:cubicBezTo>
                  <a:cubicBezTo>
                    <a:pt x="5774" y="21600"/>
                    <a:pt x="6873" y="20501"/>
                    <a:pt x="6873" y="19145"/>
                  </a:cubicBezTo>
                  <a:lnTo>
                    <a:pt x="6873" y="14236"/>
                  </a:lnTo>
                  <a:cubicBezTo>
                    <a:pt x="6873" y="12881"/>
                    <a:pt x="5774" y="11782"/>
                    <a:pt x="4418" y="11782"/>
                  </a:cubicBezTo>
                  <a:cubicBezTo>
                    <a:pt x="3864" y="11782"/>
                    <a:pt x="3356" y="11971"/>
                    <a:pt x="2945" y="12282"/>
                  </a:cubicBezTo>
                  <a:lnTo>
                    <a:pt x="2945" y="8836"/>
                  </a:lnTo>
                  <a:cubicBezTo>
                    <a:pt x="2945" y="4499"/>
                    <a:pt x="6462" y="982"/>
                    <a:pt x="10800" y="982"/>
                  </a:cubicBezTo>
                  <a:cubicBezTo>
                    <a:pt x="15138" y="982"/>
                    <a:pt x="18655" y="4499"/>
                    <a:pt x="18655" y="8836"/>
                  </a:cubicBezTo>
                  <a:lnTo>
                    <a:pt x="18655" y="12282"/>
                  </a:lnTo>
                  <a:cubicBezTo>
                    <a:pt x="18244" y="11971"/>
                    <a:pt x="17736" y="11782"/>
                    <a:pt x="17182" y="11782"/>
                  </a:cubicBezTo>
                  <a:cubicBezTo>
                    <a:pt x="15826" y="11782"/>
                    <a:pt x="14727" y="12881"/>
                    <a:pt x="14727" y="14236"/>
                  </a:cubicBezTo>
                  <a:lnTo>
                    <a:pt x="14727" y="19145"/>
                  </a:lnTo>
                  <a:cubicBezTo>
                    <a:pt x="14727" y="20501"/>
                    <a:pt x="15826" y="21600"/>
                    <a:pt x="17182" y="21600"/>
                  </a:cubicBezTo>
                  <a:cubicBezTo>
                    <a:pt x="18369" y="21600"/>
                    <a:pt x="19360" y="20757"/>
                    <a:pt x="19587" y="19636"/>
                  </a:cubicBezTo>
                  <a:lnTo>
                    <a:pt x="19636" y="19636"/>
                  </a:lnTo>
                  <a:cubicBezTo>
                    <a:pt x="20721" y="19636"/>
                    <a:pt x="21600" y="18757"/>
                    <a:pt x="21600" y="17673"/>
                  </a:cubicBezTo>
                  <a:lnTo>
                    <a:pt x="21600" y="15709"/>
                  </a:lnTo>
                  <a:cubicBezTo>
                    <a:pt x="21600" y="14625"/>
                    <a:pt x="20721" y="13745"/>
                    <a:pt x="19636" y="13745"/>
                  </a:cubicBezTo>
                </a:path>
              </a:pathLst>
            </a:custGeom>
            <a:solidFill>
              <a:schemeClr val="tx1">
                <a:lumMod val="85000"/>
                <a:lumOff val="15000"/>
              </a:schemeClr>
            </a:solidFill>
            <a:ln w="12700">
              <a:miter lim="400000"/>
            </a:ln>
          </p:spPr>
          <p:txBody>
            <a:bodyPr anchor="ctr" bIns="38090" lIns="38090" rIns="38090" tIns="38090"/>
            <a:lstStyle/>
            <a:p>
              <a:pPr defTabSz="457063">
                <a:defRPr cap="none" sz="3000">
                  <a:solidFill>
                    <a:srgbClr val="FFFFFF"/>
                  </a:solidFill>
                  <a:effectLst>
                    <a:outerShdw blurRad="38100" dir="5400000" dist="12700" rotWithShape="0">
                      <a:srgbClr val="000000">
                        <a:alpha val="50000"/>
                      </a:srgbClr>
                    </a:outerShdw>
                  </a:effectLst>
                  <a:latin typeface="Gill Sans"/>
                  <a:ea typeface="Gill Sans"/>
                  <a:cs typeface="Gill Sans"/>
                  <a:sym typeface="Gill Sans"/>
                </a:defRPr>
              </a:pPr>
              <a:endParaRPr sz="2999"/>
            </a:p>
          </p:txBody>
        </p:sp>
        <p:sp>
          <p:nvSpPr>
            <p:cNvPr id="49" name="Rectangle 23">
              <a:extLst>
                <a:ext uri="{FF2B5EF4-FFF2-40B4-BE49-F238E27FC236}">
                  <a16:creationId xmlns:a16="http://schemas.microsoft.com/office/drawing/2014/main" id="{53F24301-5EC9-43C8-85F1-943E1AAF04A7}"/>
                </a:ext>
              </a:extLst>
            </p:cNvPr>
            <p:cNvSpPr/>
            <p:nvPr/>
          </p:nvSpPr>
          <p:spPr>
            <a:xfrm>
              <a:off x="2337331" y="4567826"/>
              <a:ext cx="3690607" cy="396240"/>
            </a:xfrm>
            <a:prstGeom prst="rect">
              <a:avLst/>
            </a:prstGeom>
          </p:spPr>
          <p:txBody>
            <a:bodyPr wrap="square">
              <a:spAutoFit/>
            </a:bodyPr>
            <a:lstStyle/>
            <a:p>
              <a:pPr algn="just" eaLnBrk="1" fontAlgn="auto" hangingPunct="1">
                <a:spcBef>
                  <a:spcPct val="0"/>
                </a:spcBef>
                <a:spcAft>
                  <a:spcPct val="0"/>
                </a:spcAft>
                <a:defRPr/>
              </a:pPr>
              <a:r>
                <a:rPr lang="en-US" noProof="1" sz="1000">
                  <a:solidFill>
                    <a:schemeClr val="bg1">
                      <a:lumMod val="50000"/>
                    </a:schemeClr>
                  </a:solidFill>
                  <a:latin charset="0" panose="020b0606030504020204" pitchFamily="34" typeface="Open Sans"/>
                  <a:ea charset="0" panose="020b0606030504020204" pitchFamily="34" typeface="Open Sans"/>
                  <a:cs charset="0" panose="020b0606030504020204" pitchFamily="34" typeface="Open Sans"/>
                </a:rPr>
                <a:t>Lorem ipsum dolor sit amet, consectetur adipiscing elit. Nulla imperdiet volutpat dui at fermentum..</a:t>
              </a:r>
            </a:p>
          </p:txBody>
        </p:sp>
      </p:grpSp>
      <p:grpSp>
        <p:nvGrpSpPr>
          <p:cNvPr id="50" name="组合 49">
            <a:extLst>
              <a:ext uri="{FF2B5EF4-FFF2-40B4-BE49-F238E27FC236}">
                <a16:creationId xmlns:a16="http://schemas.microsoft.com/office/drawing/2014/main" id="{614B6CB7-D6DE-48BE-9BEE-EBF4812B0EEF}"/>
              </a:ext>
            </a:extLst>
          </p:cNvPr>
          <p:cNvGrpSpPr/>
          <p:nvPr/>
        </p:nvGrpSpPr>
        <p:grpSpPr>
          <a:xfrm>
            <a:off x="2481585" y="5150748"/>
            <a:ext cx="4149687" cy="400110"/>
            <a:chOff x="1878251" y="5465692"/>
            <a:chExt cx="4149687" cy="400110"/>
          </a:xfrm>
        </p:grpSpPr>
        <p:sp>
          <p:nvSpPr>
            <p:cNvPr id="51" name="Shape 2562">
              <a:extLst>
                <a:ext uri="{FF2B5EF4-FFF2-40B4-BE49-F238E27FC236}">
                  <a16:creationId xmlns:a16="http://schemas.microsoft.com/office/drawing/2014/main" id="{96AF0A09-8DEF-4F80-AC2D-42DCDDCFD7E8}"/>
                </a:ext>
              </a:extLst>
            </p:cNvPr>
            <p:cNvSpPr>
              <a:spLocks noChangeAspect="1"/>
            </p:cNvSpPr>
            <p:nvPr/>
          </p:nvSpPr>
          <p:spPr>
            <a:xfrm>
              <a:off x="1878251" y="5507311"/>
              <a:ext cx="327716" cy="298540"/>
            </a:xfrm>
            <a:custGeom>
              <a:cxnLst>
                <a:cxn ang="0">
                  <a:pos x="wd2" y="hd2"/>
                </a:cxn>
                <a:cxn ang="5400000">
                  <a:pos x="wd2" y="hd2"/>
                </a:cxn>
                <a:cxn ang="10800000">
                  <a:pos x="wd2" y="hd2"/>
                </a:cxn>
                <a:cxn ang="16200000">
                  <a:pos x="wd2" y="hd2"/>
                </a:cxn>
              </a:cxnLst>
              <a:rect b="b" l="0" r="r" t="0"/>
              <a:pathLst>
                <a:path extrusionOk="0" h="21600" w="21600">
                  <a:moveTo>
                    <a:pt x="20618" y="19636"/>
                  </a:moveTo>
                  <a:cubicBezTo>
                    <a:pt x="20618" y="20179"/>
                    <a:pt x="20178" y="20619"/>
                    <a:pt x="19636" y="20619"/>
                  </a:cubicBezTo>
                  <a:lnTo>
                    <a:pt x="1964" y="20619"/>
                  </a:lnTo>
                  <a:cubicBezTo>
                    <a:pt x="1421" y="20619"/>
                    <a:pt x="982" y="20179"/>
                    <a:pt x="982" y="19636"/>
                  </a:cubicBezTo>
                  <a:lnTo>
                    <a:pt x="982" y="1964"/>
                  </a:lnTo>
                  <a:cubicBezTo>
                    <a:pt x="982" y="1422"/>
                    <a:pt x="1421"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4294" y="17673"/>
                  </a:moveTo>
                  <a:lnTo>
                    <a:pt x="8376" y="10732"/>
                  </a:lnTo>
                  <a:lnTo>
                    <a:pt x="10838" y="14425"/>
                  </a:lnTo>
                  <a:cubicBezTo>
                    <a:pt x="10862" y="14484"/>
                    <a:pt x="10898" y="14536"/>
                    <a:pt x="10942" y="14581"/>
                  </a:cubicBezTo>
                  <a:lnTo>
                    <a:pt x="10944" y="14583"/>
                  </a:lnTo>
                  <a:cubicBezTo>
                    <a:pt x="11033" y="14673"/>
                    <a:pt x="11155" y="14727"/>
                    <a:pt x="11291" y="14727"/>
                  </a:cubicBezTo>
                  <a:cubicBezTo>
                    <a:pt x="11427" y="14727"/>
                    <a:pt x="11549" y="14673"/>
                    <a:pt x="11638" y="14583"/>
                  </a:cubicBezTo>
                  <a:lnTo>
                    <a:pt x="13686" y="12536"/>
                  </a:lnTo>
                  <a:lnTo>
                    <a:pt x="17242" y="17673"/>
                  </a:lnTo>
                  <a:cubicBezTo>
                    <a:pt x="17242" y="17673"/>
                    <a:pt x="4294" y="17673"/>
                    <a:pt x="4294" y="17673"/>
                  </a:cubicBezTo>
                  <a:close/>
                  <a:moveTo>
                    <a:pt x="18620" y="17982"/>
                  </a:moveTo>
                  <a:lnTo>
                    <a:pt x="18617" y="17978"/>
                  </a:lnTo>
                  <a:cubicBezTo>
                    <a:pt x="18590" y="17913"/>
                    <a:pt x="18551" y="17858"/>
                    <a:pt x="18501" y="17810"/>
                  </a:cubicBezTo>
                  <a:lnTo>
                    <a:pt x="14201" y="11600"/>
                  </a:lnTo>
                  <a:lnTo>
                    <a:pt x="14200" y="11601"/>
                  </a:lnTo>
                  <a:cubicBezTo>
                    <a:pt x="14127" y="11420"/>
                    <a:pt x="13952" y="11291"/>
                    <a:pt x="13745" y="11291"/>
                  </a:cubicBezTo>
                  <a:cubicBezTo>
                    <a:pt x="13610" y="11291"/>
                    <a:pt x="13488" y="11346"/>
                    <a:pt x="13398" y="11435"/>
                  </a:cubicBezTo>
                  <a:lnTo>
                    <a:pt x="11360" y="13473"/>
                  </a:lnTo>
                  <a:lnTo>
                    <a:pt x="8798" y="9630"/>
                  </a:lnTo>
                  <a:cubicBezTo>
                    <a:pt x="8724" y="9453"/>
                    <a:pt x="8550" y="9327"/>
                    <a:pt x="8345" y="9327"/>
                  </a:cubicBezTo>
                  <a:cubicBezTo>
                    <a:pt x="8175" y="9327"/>
                    <a:pt x="8033" y="9420"/>
                    <a:pt x="7945" y="9551"/>
                  </a:cubicBezTo>
                  <a:lnTo>
                    <a:pt x="7937" y="9546"/>
                  </a:lnTo>
                  <a:lnTo>
                    <a:pt x="3028" y="17891"/>
                  </a:lnTo>
                  <a:lnTo>
                    <a:pt x="3036" y="17897"/>
                  </a:lnTo>
                  <a:cubicBezTo>
                    <a:pt x="2983" y="17974"/>
                    <a:pt x="2945" y="18063"/>
                    <a:pt x="2945" y="18164"/>
                  </a:cubicBezTo>
                  <a:cubicBezTo>
                    <a:pt x="2945" y="18435"/>
                    <a:pt x="3165" y="18655"/>
                    <a:pt x="3436" y="18655"/>
                  </a:cubicBezTo>
                  <a:lnTo>
                    <a:pt x="18164" y="18655"/>
                  </a:lnTo>
                  <a:cubicBezTo>
                    <a:pt x="18435" y="18655"/>
                    <a:pt x="18655" y="18435"/>
                    <a:pt x="18655" y="18164"/>
                  </a:cubicBezTo>
                  <a:cubicBezTo>
                    <a:pt x="18655" y="18099"/>
                    <a:pt x="18640" y="18039"/>
                    <a:pt x="18618" y="17983"/>
                  </a:cubicBezTo>
                  <a:cubicBezTo>
                    <a:pt x="18618" y="17983"/>
                    <a:pt x="18620" y="17982"/>
                    <a:pt x="18620" y="17982"/>
                  </a:cubicBezTo>
                  <a:close/>
                  <a:moveTo>
                    <a:pt x="5400" y="3927"/>
                  </a:moveTo>
                  <a:cubicBezTo>
                    <a:pt x="6213" y="3927"/>
                    <a:pt x="6873" y="4587"/>
                    <a:pt x="6873" y="5400"/>
                  </a:cubicBezTo>
                  <a:cubicBezTo>
                    <a:pt x="6873" y="6214"/>
                    <a:pt x="6213" y="6873"/>
                    <a:pt x="5400" y="6873"/>
                  </a:cubicBezTo>
                  <a:cubicBezTo>
                    <a:pt x="4587" y="6873"/>
                    <a:pt x="3927" y="6214"/>
                    <a:pt x="3927" y="5400"/>
                  </a:cubicBezTo>
                  <a:cubicBezTo>
                    <a:pt x="3927" y="4587"/>
                    <a:pt x="4587" y="3927"/>
                    <a:pt x="5400" y="3927"/>
                  </a:cubicBezTo>
                  <a:moveTo>
                    <a:pt x="5400" y="7855"/>
                  </a:moveTo>
                  <a:cubicBezTo>
                    <a:pt x="6756" y="7855"/>
                    <a:pt x="7855" y="6756"/>
                    <a:pt x="7855" y="5400"/>
                  </a:cubicBezTo>
                  <a:cubicBezTo>
                    <a:pt x="7855" y="4045"/>
                    <a:pt x="6756" y="2945"/>
                    <a:pt x="5400" y="2945"/>
                  </a:cubicBezTo>
                  <a:cubicBezTo>
                    <a:pt x="4044" y="2945"/>
                    <a:pt x="2945" y="4045"/>
                    <a:pt x="2945" y="5400"/>
                  </a:cubicBezTo>
                  <a:cubicBezTo>
                    <a:pt x="2945" y="6756"/>
                    <a:pt x="4044" y="7855"/>
                    <a:pt x="5400" y="7855"/>
                  </a:cubicBezTo>
                </a:path>
              </a:pathLst>
            </a:custGeom>
            <a:solidFill>
              <a:schemeClr val="tx1">
                <a:lumMod val="85000"/>
                <a:lumOff val="15000"/>
              </a:schemeClr>
            </a:solidFill>
            <a:ln w="12700">
              <a:miter lim="400000"/>
            </a:ln>
          </p:spPr>
          <p:txBody>
            <a:bodyPr anchor="ctr" bIns="38090" lIns="38090" rIns="38090" tIns="38090"/>
            <a:lstStyle/>
            <a:p>
              <a:pPr defTabSz="457063">
                <a:defRPr cap="none" sz="3000">
                  <a:solidFill>
                    <a:srgbClr val="FFFFFF"/>
                  </a:solidFill>
                  <a:effectLst>
                    <a:outerShdw blurRad="38100" dir="5400000" dist="12700" rotWithShape="0">
                      <a:srgbClr val="000000">
                        <a:alpha val="50000"/>
                      </a:srgbClr>
                    </a:outerShdw>
                  </a:effectLst>
                  <a:latin typeface="Gill Sans"/>
                  <a:ea typeface="Gill Sans"/>
                  <a:cs typeface="Gill Sans"/>
                  <a:sym typeface="Gill Sans"/>
                </a:defRPr>
              </a:pPr>
              <a:endParaRPr sz="2999"/>
            </a:p>
          </p:txBody>
        </p:sp>
        <p:sp>
          <p:nvSpPr>
            <p:cNvPr id="52" name="Rectangle 23">
              <a:extLst>
                <a:ext uri="{FF2B5EF4-FFF2-40B4-BE49-F238E27FC236}">
                  <a16:creationId xmlns:a16="http://schemas.microsoft.com/office/drawing/2014/main" id="{72D1D778-23ED-4B6A-A242-A7B37AC3A78C}"/>
                </a:ext>
              </a:extLst>
            </p:cNvPr>
            <p:cNvSpPr/>
            <p:nvPr/>
          </p:nvSpPr>
          <p:spPr>
            <a:xfrm>
              <a:off x="2337331" y="5465692"/>
              <a:ext cx="3690607" cy="396240"/>
            </a:xfrm>
            <a:prstGeom prst="rect">
              <a:avLst/>
            </a:prstGeom>
          </p:spPr>
          <p:txBody>
            <a:bodyPr wrap="square">
              <a:spAutoFit/>
            </a:bodyPr>
            <a:lstStyle/>
            <a:p>
              <a:pPr algn="just" eaLnBrk="1" fontAlgn="auto" hangingPunct="1">
                <a:spcBef>
                  <a:spcPct val="0"/>
                </a:spcBef>
                <a:spcAft>
                  <a:spcPct val="0"/>
                </a:spcAft>
                <a:defRPr/>
              </a:pPr>
              <a:r>
                <a:rPr lang="en-US" noProof="1" sz="1000">
                  <a:solidFill>
                    <a:schemeClr val="bg1">
                      <a:lumMod val="50000"/>
                    </a:schemeClr>
                  </a:solidFill>
                  <a:latin charset="0" panose="020b0606030504020204" pitchFamily="34" typeface="Open Sans"/>
                  <a:ea charset="0" panose="020b0606030504020204" pitchFamily="34" typeface="Open Sans"/>
                  <a:cs charset="0" panose="020b0606030504020204" pitchFamily="34" typeface="Open Sans"/>
                </a:rPr>
                <a:t>Lorem ipsum dolor sit amet, consectetur adipiscing elit. Nulla imperdiet volutpat dui at fermentum..</a:t>
              </a:r>
            </a:p>
          </p:txBody>
        </p:sp>
      </p:grpSp>
      <p:grpSp>
        <p:nvGrpSpPr>
          <p:cNvPr id="53" name="组合 52">
            <a:extLst>
              <a:ext uri="{FF2B5EF4-FFF2-40B4-BE49-F238E27FC236}">
                <a16:creationId xmlns:a16="http://schemas.microsoft.com/office/drawing/2014/main" id="{9D44458C-3D0C-4215-9B34-9DDF7AA05737}"/>
              </a:ext>
            </a:extLst>
          </p:cNvPr>
          <p:cNvGrpSpPr/>
          <p:nvPr/>
        </p:nvGrpSpPr>
        <p:grpSpPr>
          <a:xfrm>
            <a:off x="2512806" y="2491505"/>
            <a:ext cx="4118465" cy="400110"/>
            <a:chOff x="1909472" y="2806449"/>
            <a:chExt cx="4118465" cy="400110"/>
          </a:xfrm>
        </p:grpSpPr>
        <p:sp>
          <p:nvSpPr>
            <p:cNvPr id="54" name="Shape 2783">
              <a:extLst>
                <a:ext uri="{FF2B5EF4-FFF2-40B4-BE49-F238E27FC236}">
                  <a16:creationId xmlns:a16="http://schemas.microsoft.com/office/drawing/2014/main" id="{3015D240-0464-42FC-B4C5-15DAB0AA53F9}"/>
                </a:ext>
              </a:extLst>
            </p:cNvPr>
            <p:cNvSpPr/>
            <p:nvPr/>
          </p:nvSpPr>
          <p:spPr>
            <a:xfrm>
              <a:off x="1909472" y="2835715"/>
              <a:ext cx="397874" cy="313027"/>
            </a:xfrm>
            <a:custGeom>
              <a:cxnLst>
                <a:cxn ang="0">
                  <a:pos x="wd2" y="hd2"/>
                </a:cxn>
                <a:cxn ang="5400000">
                  <a:pos x="wd2" y="hd2"/>
                </a:cxn>
                <a:cxn ang="10800000">
                  <a:pos x="wd2" y="hd2"/>
                </a:cxn>
                <a:cxn ang="16200000">
                  <a:pos x="wd2" y="hd2"/>
                </a:cxn>
              </a:cxnLst>
              <a:rect b="b" l="0" r="r" t="0"/>
              <a:pathLst>
                <a:path extrusionOk="0" h="21600" w="21600">
                  <a:moveTo>
                    <a:pt x="10800" y="15855"/>
                  </a:moveTo>
                  <a:lnTo>
                    <a:pt x="1633" y="10800"/>
                  </a:lnTo>
                  <a:lnTo>
                    <a:pt x="4615" y="9156"/>
                  </a:lnTo>
                  <a:lnTo>
                    <a:pt x="10589" y="12450"/>
                  </a:lnTo>
                  <a:lnTo>
                    <a:pt x="10591" y="12446"/>
                  </a:lnTo>
                  <a:cubicBezTo>
                    <a:pt x="10654" y="12482"/>
                    <a:pt x="10724" y="12505"/>
                    <a:pt x="10800" y="12505"/>
                  </a:cubicBezTo>
                  <a:cubicBezTo>
                    <a:pt x="10876" y="12505"/>
                    <a:pt x="10946" y="12482"/>
                    <a:pt x="11009" y="12446"/>
                  </a:cubicBezTo>
                  <a:lnTo>
                    <a:pt x="11011" y="12450"/>
                  </a:lnTo>
                  <a:lnTo>
                    <a:pt x="16985" y="9156"/>
                  </a:lnTo>
                  <a:lnTo>
                    <a:pt x="19967" y="10800"/>
                  </a:lnTo>
                  <a:cubicBezTo>
                    <a:pt x="19967" y="10800"/>
                    <a:pt x="10800" y="15855"/>
                    <a:pt x="10800" y="15855"/>
                  </a:cubicBezTo>
                  <a:close/>
                  <a:moveTo>
                    <a:pt x="19967" y="15347"/>
                  </a:moveTo>
                  <a:lnTo>
                    <a:pt x="10800" y="20402"/>
                  </a:lnTo>
                  <a:lnTo>
                    <a:pt x="1633" y="15347"/>
                  </a:lnTo>
                  <a:lnTo>
                    <a:pt x="4615" y="13703"/>
                  </a:lnTo>
                  <a:lnTo>
                    <a:pt x="10589" y="16997"/>
                  </a:lnTo>
                  <a:lnTo>
                    <a:pt x="10591" y="16994"/>
                  </a:lnTo>
                  <a:cubicBezTo>
                    <a:pt x="10654" y="17029"/>
                    <a:pt x="10724" y="17053"/>
                    <a:pt x="10800" y="17053"/>
                  </a:cubicBezTo>
                  <a:cubicBezTo>
                    <a:pt x="10876" y="17053"/>
                    <a:pt x="10946" y="17029"/>
                    <a:pt x="11009" y="16994"/>
                  </a:cubicBezTo>
                  <a:lnTo>
                    <a:pt x="11011" y="16997"/>
                  </a:lnTo>
                  <a:lnTo>
                    <a:pt x="16985" y="13703"/>
                  </a:lnTo>
                  <a:cubicBezTo>
                    <a:pt x="16985" y="13703"/>
                    <a:pt x="19967" y="15347"/>
                    <a:pt x="19967" y="15347"/>
                  </a:cubicBezTo>
                  <a:close/>
                  <a:moveTo>
                    <a:pt x="1633" y="6253"/>
                  </a:moveTo>
                  <a:lnTo>
                    <a:pt x="10800" y="1198"/>
                  </a:lnTo>
                  <a:lnTo>
                    <a:pt x="19967" y="6253"/>
                  </a:lnTo>
                  <a:lnTo>
                    <a:pt x="10800" y="11307"/>
                  </a:lnTo>
                  <a:cubicBezTo>
                    <a:pt x="10800" y="11307"/>
                    <a:pt x="1633" y="6253"/>
                    <a:pt x="1633" y="6253"/>
                  </a:cubicBezTo>
                  <a:close/>
                  <a:moveTo>
                    <a:pt x="21600" y="10800"/>
                  </a:moveTo>
                  <a:cubicBezTo>
                    <a:pt x="21600" y="10574"/>
                    <a:pt x="21484" y="10383"/>
                    <a:pt x="21319" y="10290"/>
                  </a:cubicBezTo>
                  <a:lnTo>
                    <a:pt x="21320" y="10287"/>
                  </a:lnTo>
                  <a:lnTo>
                    <a:pt x="18127" y="8526"/>
                  </a:lnTo>
                  <a:lnTo>
                    <a:pt x="21320" y="6766"/>
                  </a:lnTo>
                  <a:lnTo>
                    <a:pt x="21319" y="6762"/>
                  </a:lnTo>
                  <a:cubicBezTo>
                    <a:pt x="21484" y="6671"/>
                    <a:pt x="21600" y="6479"/>
                    <a:pt x="21600" y="6253"/>
                  </a:cubicBezTo>
                  <a:cubicBezTo>
                    <a:pt x="21600" y="6027"/>
                    <a:pt x="21484" y="5835"/>
                    <a:pt x="21319" y="5743"/>
                  </a:cubicBezTo>
                  <a:lnTo>
                    <a:pt x="21320" y="5740"/>
                  </a:lnTo>
                  <a:lnTo>
                    <a:pt x="11011" y="56"/>
                  </a:lnTo>
                  <a:lnTo>
                    <a:pt x="11009" y="59"/>
                  </a:lnTo>
                  <a:cubicBezTo>
                    <a:pt x="10946" y="23"/>
                    <a:pt x="10876" y="0"/>
                    <a:pt x="10800" y="0"/>
                  </a:cubicBezTo>
                  <a:cubicBezTo>
                    <a:pt x="10724" y="0"/>
                    <a:pt x="10654" y="23"/>
                    <a:pt x="10591" y="59"/>
                  </a:cubicBezTo>
                  <a:lnTo>
                    <a:pt x="10589" y="56"/>
                  </a:lnTo>
                  <a:lnTo>
                    <a:pt x="280" y="5740"/>
                  </a:lnTo>
                  <a:lnTo>
                    <a:pt x="281" y="5743"/>
                  </a:lnTo>
                  <a:cubicBezTo>
                    <a:pt x="116" y="5835"/>
                    <a:pt x="0" y="6027"/>
                    <a:pt x="0" y="6253"/>
                  </a:cubicBezTo>
                  <a:cubicBezTo>
                    <a:pt x="0" y="6479"/>
                    <a:pt x="116" y="6671"/>
                    <a:pt x="281" y="6762"/>
                  </a:cubicBezTo>
                  <a:lnTo>
                    <a:pt x="280" y="6766"/>
                  </a:lnTo>
                  <a:lnTo>
                    <a:pt x="3473" y="8526"/>
                  </a:lnTo>
                  <a:lnTo>
                    <a:pt x="280" y="10287"/>
                  </a:lnTo>
                  <a:lnTo>
                    <a:pt x="281" y="10290"/>
                  </a:lnTo>
                  <a:cubicBezTo>
                    <a:pt x="116" y="10383"/>
                    <a:pt x="0" y="10574"/>
                    <a:pt x="0" y="10800"/>
                  </a:cubicBezTo>
                  <a:cubicBezTo>
                    <a:pt x="0" y="11026"/>
                    <a:pt x="116" y="11218"/>
                    <a:pt x="281" y="11310"/>
                  </a:cubicBezTo>
                  <a:lnTo>
                    <a:pt x="280" y="11313"/>
                  </a:lnTo>
                  <a:lnTo>
                    <a:pt x="3473" y="13074"/>
                  </a:lnTo>
                  <a:lnTo>
                    <a:pt x="280" y="14834"/>
                  </a:lnTo>
                  <a:lnTo>
                    <a:pt x="281" y="14838"/>
                  </a:lnTo>
                  <a:cubicBezTo>
                    <a:pt x="116" y="14930"/>
                    <a:pt x="0" y="15121"/>
                    <a:pt x="0" y="15347"/>
                  </a:cubicBezTo>
                  <a:cubicBezTo>
                    <a:pt x="0" y="15574"/>
                    <a:pt x="116" y="15765"/>
                    <a:pt x="281" y="15857"/>
                  </a:cubicBezTo>
                  <a:lnTo>
                    <a:pt x="280" y="15860"/>
                  </a:lnTo>
                  <a:lnTo>
                    <a:pt x="10589" y="21544"/>
                  </a:lnTo>
                  <a:lnTo>
                    <a:pt x="10591" y="21541"/>
                  </a:lnTo>
                  <a:cubicBezTo>
                    <a:pt x="10654" y="21577"/>
                    <a:pt x="10724" y="21600"/>
                    <a:pt x="10800" y="21600"/>
                  </a:cubicBezTo>
                  <a:cubicBezTo>
                    <a:pt x="10876" y="21600"/>
                    <a:pt x="10946" y="21577"/>
                    <a:pt x="11009" y="21541"/>
                  </a:cubicBezTo>
                  <a:lnTo>
                    <a:pt x="11011" y="21544"/>
                  </a:lnTo>
                  <a:lnTo>
                    <a:pt x="21320" y="15860"/>
                  </a:lnTo>
                  <a:lnTo>
                    <a:pt x="21319" y="15857"/>
                  </a:lnTo>
                  <a:cubicBezTo>
                    <a:pt x="21484" y="15765"/>
                    <a:pt x="21600" y="15574"/>
                    <a:pt x="21600" y="15347"/>
                  </a:cubicBezTo>
                  <a:cubicBezTo>
                    <a:pt x="21600" y="15121"/>
                    <a:pt x="21484" y="14930"/>
                    <a:pt x="21319" y="14838"/>
                  </a:cubicBezTo>
                  <a:lnTo>
                    <a:pt x="21320" y="14834"/>
                  </a:lnTo>
                  <a:lnTo>
                    <a:pt x="18127" y="13074"/>
                  </a:lnTo>
                  <a:lnTo>
                    <a:pt x="21320" y="11313"/>
                  </a:lnTo>
                  <a:lnTo>
                    <a:pt x="21319" y="11310"/>
                  </a:lnTo>
                  <a:cubicBezTo>
                    <a:pt x="21484" y="11218"/>
                    <a:pt x="21600" y="11026"/>
                    <a:pt x="21600" y="10800"/>
                  </a:cubicBezTo>
                </a:path>
              </a:pathLst>
            </a:custGeom>
            <a:solidFill>
              <a:schemeClr val="tx1"/>
            </a:solidFill>
            <a:ln w="12700">
              <a:miter lim="400000"/>
            </a:ln>
          </p:spPr>
          <p:txBody>
            <a:bodyPr anchor="ctr" bIns="38090" lIns="38090" rIns="38090" tIns="38090"/>
            <a:lstStyle/>
            <a:p>
              <a:pPr defTabSz="457063">
                <a:defRPr cap="none" sz="3000">
                  <a:solidFill>
                    <a:srgbClr val="FFFFFF"/>
                  </a:solidFill>
                  <a:effectLst>
                    <a:outerShdw blurRad="38100" dir="5400000" dist="12700" rotWithShape="0">
                      <a:srgbClr val="000000">
                        <a:alpha val="50000"/>
                      </a:srgbClr>
                    </a:outerShdw>
                  </a:effectLst>
                  <a:latin typeface="Gill Sans"/>
                  <a:ea typeface="Gill Sans"/>
                  <a:cs typeface="Gill Sans"/>
                  <a:sym typeface="Gill Sans"/>
                </a:defRPr>
              </a:pPr>
              <a:endParaRPr sz="2999"/>
            </a:p>
          </p:txBody>
        </p:sp>
        <p:sp>
          <p:nvSpPr>
            <p:cNvPr id="55" name="Rectangle 23">
              <a:extLst>
                <a:ext uri="{FF2B5EF4-FFF2-40B4-BE49-F238E27FC236}">
                  <a16:creationId xmlns:a16="http://schemas.microsoft.com/office/drawing/2014/main" id="{A77E4A40-5A26-45AC-AF9D-753DB2841A3A}"/>
                </a:ext>
              </a:extLst>
            </p:cNvPr>
            <p:cNvSpPr/>
            <p:nvPr/>
          </p:nvSpPr>
          <p:spPr>
            <a:xfrm>
              <a:off x="2337330" y="2806449"/>
              <a:ext cx="3690607" cy="396240"/>
            </a:xfrm>
            <a:prstGeom prst="rect">
              <a:avLst/>
            </a:prstGeom>
          </p:spPr>
          <p:txBody>
            <a:bodyPr wrap="square">
              <a:spAutoFit/>
            </a:bodyPr>
            <a:lstStyle/>
            <a:p>
              <a:pPr algn="just" eaLnBrk="1" fontAlgn="auto" hangingPunct="1">
                <a:spcBef>
                  <a:spcPct val="0"/>
                </a:spcBef>
                <a:spcAft>
                  <a:spcPct val="0"/>
                </a:spcAft>
                <a:defRPr/>
              </a:pPr>
              <a:r>
                <a:rPr lang="en-US" noProof="1" sz="1000">
                  <a:solidFill>
                    <a:schemeClr val="bg1">
                      <a:lumMod val="50000"/>
                    </a:schemeClr>
                  </a:solidFill>
                  <a:latin charset="0" panose="020b0606030504020204" pitchFamily="34" typeface="Open Sans"/>
                  <a:ea charset="0" panose="020b0606030504020204" pitchFamily="34" typeface="Open Sans"/>
                  <a:cs charset="0" panose="020b0606030504020204" pitchFamily="34" typeface="Open Sans"/>
                </a:rPr>
                <a:t>Lorem ipsum dolor sit amet, consectetur adipiscing elit. Nulla imperdiet volutpat dui at fermentum..</a:t>
              </a:r>
            </a:p>
          </p:txBody>
        </p:sp>
      </p:grpSp>
      <p:pic>
        <p:nvPicPr>
          <p:cNvPr id="16" name="图片 15">
            <a:extLst>
              <a:ext uri="{FF2B5EF4-FFF2-40B4-BE49-F238E27FC236}">
                <a16:creationId xmlns:a16="http://schemas.microsoft.com/office/drawing/2014/main" id="{6C9696CA-42D6-46A8-990D-B201B2ABE45F}"/>
              </a:ext>
            </a:extLst>
          </p:cNvPr>
          <p:cNvPicPr>
            <a:picLocks noChangeAspect="1"/>
          </p:cNvPicPr>
          <p:nvPr/>
        </p:nvPicPr>
        <p:blipFill>
          <a:blip r:embed="rId3">
            <a:extLst>
              <a:ext uri="{28A0092B-C50C-407E-A947-70E740481C1C}">
                <a14:useLocalDpi val="0"/>
              </a:ext>
            </a:extLst>
          </a:blip>
          <a:stretch>
            <a:fillRect/>
          </a:stretch>
        </p:blipFill>
        <p:spPr>
          <a:xfrm>
            <a:off x="7191470" y="1405578"/>
            <a:ext cx="3209928" cy="4412126"/>
          </a:xfrm>
          <a:prstGeom prst="rect">
            <a:avLst/>
          </a:prstGeom>
        </p:spPr>
      </p:pic>
    </p:spTree>
    <p:extLst>
      <p:ext uri="{BB962C8B-B14F-4D97-AF65-F5344CB8AC3E}">
        <p14:creationId val="485315352"/>
      </p:ext>
    </p:extLst>
  </p:cSld>
  <p:clrMapOvr>
    <a:masterClrMapping/>
  </p:clrMapOvr>
  <mc:AlternateContent>
    <mc:Choice Requires="p14">
      <p:transition p14:dur="2000" spd="slow">
        <p:push dir="u"/>
      </p:transition>
    </mc:Choice>
    <mc:Fallback>
      <p:transition spd="slow">
        <p:push dir="u"/>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grpId="0" id="5" nodeType="withEffect" presetClass="entr" presetID="2" presetSubtype="8">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additive="base">
                                        <p:cTn dur="1500" fill="hold" id="7"/>
                                        <p:tgtEl>
                                          <p:spTgt spid="2"/>
                                        </p:tgtEl>
                                        <p:attrNameLst>
                                          <p:attrName>ppt_x</p:attrName>
                                        </p:attrNameLst>
                                      </p:cBhvr>
                                      <p:tavLst>
                                        <p:tav tm="0">
                                          <p:val>
                                            <p:strVal val="0-#ppt_w/2"/>
                                          </p:val>
                                        </p:tav>
                                        <p:tav tm="100000">
                                          <p:val>
                                            <p:strVal val="#ppt_x"/>
                                          </p:val>
                                        </p:tav>
                                      </p:tavLst>
                                    </p:anim>
                                    <p:anim calcmode="lin" valueType="num">
                                      <p:cBhvr additive="base">
                                        <p:cTn dur="1500" fill="hold" id="8"/>
                                        <p:tgtEl>
                                          <p:spTgt spid="2"/>
                                        </p:tgtEl>
                                        <p:attrNameLst>
                                          <p:attrName>ppt_y</p:attrName>
                                        </p:attrNameLst>
                                      </p:cBhvr>
                                      <p:tavLst>
                                        <p:tav tm="0">
                                          <p:val>
                                            <p:strVal val="#ppt_y"/>
                                          </p:val>
                                        </p:tav>
                                        <p:tav tm="100000">
                                          <p:val>
                                            <p:strVal val="#ppt_y"/>
                                          </p:val>
                                        </p:tav>
                                      </p:tavLst>
                                    </p:anim>
                                  </p:childTnLst>
                                </p:cTn>
                              </p:par>
                              <p:par>
                                <p:cTn decel="100000" fill="hold" grpId="0" id="9" nodeType="withEffect" presetClass="entr" presetID="2" presetSubtype="8">
                                  <p:stCondLst>
                                    <p:cond delay="0"/>
                                  </p:stCondLst>
                                  <p:childTnLst>
                                    <p:set>
                                      <p:cBhvr>
                                        <p:cTn dur="1" fill="hold" id="10">
                                          <p:stCondLst>
                                            <p:cond delay="0"/>
                                          </p:stCondLst>
                                        </p:cTn>
                                        <p:tgtEl>
                                          <p:spTgt spid="3"/>
                                        </p:tgtEl>
                                        <p:attrNameLst>
                                          <p:attrName>style.visibility</p:attrName>
                                        </p:attrNameLst>
                                      </p:cBhvr>
                                      <p:to>
                                        <p:strVal val="visible"/>
                                      </p:to>
                                    </p:set>
                                    <p:anim calcmode="lin" valueType="num">
                                      <p:cBhvr additive="base">
                                        <p:cTn dur="1500" fill="hold" id="11"/>
                                        <p:tgtEl>
                                          <p:spTgt spid="3"/>
                                        </p:tgtEl>
                                        <p:attrNameLst>
                                          <p:attrName>ppt_x</p:attrName>
                                        </p:attrNameLst>
                                      </p:cBhvr>
                                      <p:tavLst>
                                        <p:tav tm="0">
                                          <p:val>
                                            <p:strVal val="0-#ppt_w/2"/>
                                          </p:val>
                                        </p:tav>
                                        <p:tav tm="100000">
                                          <p:val>
                                            <p:strVal val="#ppt_x"/>
                                          </p:val>
                                        </p:tav>
                                      </p:tavLst>
                                    </p:anim>
                                    <p:anim calcmode="lin" valueType="num">
                                      <p:cBhvr additive="base">
                                        <p:cTn dur="1500" fill="hold" id="12"/>
                                        <p:tgtEl>
                                          <p:spTgt spid="3"/>
                                        </p:tgtEl>
                                        <p:attrNameLst>
                                          <p:attrName>ppt_y</p:attrName>
                                        </p:attrNameLst>
                                      </p:cBhvr>
                                      <p:tavLst>
                                        <p:tav tm="0">
                                          <p:val>
                                            <p:strVal val="#ppt_y"/>
                                          </p:val>
                                        </p:tav>
                                        <p:tav tm="100000">
                                          <p:val>
                                            <p:strVal val="#ppt_y"/>
                                          </p:val>
                                        </p:tav>
                                      </p:tavLst>
                                    </p:anim>
                                  </p:childTnLst>
                                </p:cTn>
                              </p:par>
                            </p:childTnLst>
                          </p:cTn>
                        </p:par>
                        <p:par>
                          <p:cTn fill="hold" id="13" nodeType="afterGroup">
                            <p:stCondLst>
                              <p:cond delay="1500"/>
                            </p:stCondLst>
                            <p:childTnLst>
                              <p:par>
                                <p:cTn fill="hold" id="14" nodeType="afterEffect" presetClass="entr" presetID="42" presetSubtype="0">
                                  <p:stCondLst>
                                    <p:cond delay="0"/>
                                  </p:stCondLst>
                                  <p:childTnLst>
                                    <p:set>
                                      <p:cBhvr>
                                        <p:cTn dur="1" fill="hold" id="15">
                                          <p:stCondLst>
                                            <p:cond delay="0"/>
                                          </p:stCondLst>
                                        </p:cTn>
                                        <p:tgtEl>
                                          <p:spTgt spid="53"/>
                                        </p:tgtEl>
                                        <p:attrNameLst>
                                          <p:attrName>style.visibility</p:attrName>
                                        </p:attrNameLst>
                                      </p:cBhvr>
                                      <p:to>
                                        <p:strVal val="visible"/>
                                      </p:to>
                                    </p:set>
                                    <p:animEffect filter="fade" transition="in">
                                      <p:cBhvr>
                                        <p:cTn dur="1000" id="16"/>
                                        <p:tgtEl>
                                          <p:spTgt spid="53"/>
                                        </p:tgtEl>
                                      </p:cBhvr>
                                    </p:animEffect>
                                    <p:anim calcmode="lin" valueType="num">
                                      <p:cBhvr>
                                        <p:cTn dur="1000" fill="hold" id="17"/>
                                        <p:tgtEl>
                                          <p:spTgt spid="53"/>
                                        </p:tgtEl>
                                        <p:attrNameLst>
                                          <p:attrName>ppt_x</p:attrName>
                                        </p:attrNameLst>
                                      </p:cBhvr>
                                      <p:tavLst>
                                        <p:tav tm="0">
                                          <p:val>
                                            <p:strVal val="#ppt_x"/>
                                          </p:val>
                                        </p:tav>
                                        <p:tav tm="100000">
                                          <p:val>
                                            <p:strVal val="#ppt_x"/>
                                          </p:val>
                                        </p:tav>
                                      </p:tavLst>
                                    </p:anim>
                                    <p:anim calcmode="lin" valueType="num">
                                      <p:cBhvr>
                                        <p:cTn dur="1000" fill="hold" id="18"/>
                                        <p:tgtEl>
                                          <p:spTgt spid="53"/>
                                        </p:tgtEl>
                                        <p:attrNameLst>
                                          <p:attrName>ppt_y</p:attrName>
                                        </p:attrNameLst>
                                      </p:cBhvr>
                                      <p:tavLst>
                                        <p:tav tm="0">
                                          <p:val>
                                            <p:strVal val="#ppt_y+.1"/>
                                          </p:val>
                                        </p:tav>
                                        <p:tav tm="100000">
                                          <p:val>
                                            <p:strVal val="#ppt_y"/>
                                          </p:val>
                                        </p:tav>
                                      </p:tavLst>
                                    </p:anim>
                                  </p:childTnLst>
                                </p:cTn>
                              </p:par>
                              <p:par>
                                <p:cTn fill="hold" id="19" nodeType="withEffect" presetClass="entr" presetID="42" presetSubtype="0">
                                  <p:stCondLst>
                                    <p:cond delay="500"/>
                                  </p:stCondLst>
                                  <p:childTnLst>
                                    <p:set>
                                      <p:cBhvr>
                                        <p:cTn dur="1" fill="hold" id="20">
                                          <p:stCondLst>
                                            <p:cond delay="0"/>
                                          </p:stCondLst>
                                        </p:cTn>
                                        <p:tgtEl>
                                          <p:spTgt spid="44"/>
                                        </p:tgtEl>
                                        <p:attrNameLst>
                                          <p:attrName>style.visibility</p:attrName>
                                        </p:attrNameLst>
                                      </p:cBhvr>
                                      <p:to>
                                        <p:strVal val="visible"/>
                                      </p:to>
                                    </p:set>
                                    <p:animEffect filter="fade" transition="in">
                                      <p:cBhvr>
                                        <p:cTn dur="1000" id="21"/>
                                        <p:tgtEl>
                                          <p:spTgt spid="44"/>
                                        </p:tgtEl>
                                      </p:cBhvr>
                                    </p:animEffect>
                                    <p:anim calcmode="lin" valueType="num">
                                      <p:cBhvr>
                                        <p:cTn dur="1000" fill="hold" id="22"/>
                                        <p:tgtEl>
                                          <p:spTgt spid="44"/>
                                        </p:tgtEl>
                                        <p:attrNameLst>
                                          <p:attrName>ppt_x</p:attrName>
                                        </p:attrNameLst>
                                      </p:cBhvr>
                                      <p:tavLst>
                                        <p:tav tm="0">
                                          <p:val>
                                            <p:strVal val="#ppt_x"/>
                                          </p:val>
                                        </p:tav>
                                        <p:tav tm="100000">
                                          <p:val>
                                            <p:strVal val="#ppt_x"/>
                                          </p:val>
                                        </p:tav>
                                      </p:tavLst>
                                    </p:anim>
                                    <p:anim calcmode="lin" valueType="num">
                                      <p:cBhvr>
                                        <p:cTn dur="1000" fill="hold" id="23"/>
                                        <p:tgtEl>
                                          <p:spTgt spid="44"/>
                                        </p:tgtEl>
                                        <p:attrNameLst>
                                          <p:attrName>ppt_y</p:attrName>
                                        </p:attrNameLst>
                                      </p:cBhvr>
                                      <p:tavLst>
                                        <p:tav tm="0">
                                          <p:val>
                                            <p:strVal val="#ppt_y+.1"/>
                                          </p:val>
                                        </p:tav>
                                        <p:tav tm="100000">
                                          <p:val>
                                            <p:strVal val="#ppt_y"/>
                                          </p:val>
                                        </p:tav>
                                      </p:tavLst>
                                    </p:anim>
                                  </p:childTnLst>
                                </p:cTn>
                              </p:par>
                              <p:par>
                                <p:cTn fill="hold" id="24" nodeType="withEffect" presetClass="entr" presetID="42" presetSubtype="0">
                                  <p:stCondLst>
                                    <p:cond delay="1000"/>
                                  </p:stCondLst>
                                  <p:childTnLst>
                                    <p:set>
                                      <p:cBhvr>
                                        <p:cTn dur="1" fill="hold" id="25">
                                          <p:stCondLst>
                                            <p:cond delay="0"/>
                                          </p:stCondLst>
                                        </p:cTn>
                                        <p:tgtEl>
                                          <p:spTgt spid="47"/>
                                        </p:tgtEl>
                                        <p:attrNameLst>
                                          <p:attrName>style.visibility</p:attrName>
                                        </p:attrNameLst>
                                      </p:cBhvr>
                                      <p:to>
                                        <p:strVal val="visible"/>
                                      </p:to>
                                    </p:set>
                                    <p:animEffect filter="fade" transition="in">
                                      <p:cBhvr>
                                        <p:cTn dur="1000" id="26"/>
                                        <p:tgtEl>
                                          <p:spTgt spid="47"/>
                                        </p:tgtEl>
                                      </p:cBhvr>
                                    </p:animEffect>
                                    <p:anim calcmode="lin" valueType="num">
                                      <p:cBhvr>
                                        <p:cTn dur="1000" fill="hold" id="27"/>
                                        <p:tgtEl>
                                          <p:spTgt spid="47"/>
                                        </p:tgtEl>
                                        <p:attrNameLst>
                                          <p:attrName>ppt_x</p:attrName>
                                        </p:attrNameLst>
                                      </p:cBhvr>
                                      <p:tavLst>
                                        <p:tav tm="0">
                                          <p:val>
                                            <p:strVal val="#ppt_x"/>
                                          </p:val>
                                        </p:tav>
                                        <p:tav tm="100000">
                                          <p:val>
                                            <p:strVal val="#ppt_x"/>
                                          </p:val>
                                        </p:tav>
                                      </p:tavLst>
                                    </p:anim>
                                    <p:anim calcmode="lin" valueType="num">
                                      <p:cBhvr>
                                        <p:cTn dur="1000" fill="hold" id="28"/>
                                        <p:tgtEl>
                                          <p:spTgt spid="47"/>
                                        </p:tgtEl>
                                        <p:attrNameLst>
                                          <p:attrName>ppt_y</p:attrName>
                                        </p:attrNameLst>
                                      </p:cBhvr>
                                      <p:tavLst>
                                        <p:tav tm="0">
                                          <p:val>
                                            <p:strVal val="#ppt_y+.1"/>
                                          </p:val>
                                        </p:tav>
                                        <p:tav tm="100000">
                                          <p:val>
                                            <p:strVal val="#ppt_y"/>
                                          </p:val>
                                        </p:tav>
                                      </p:tavLst>
                                    </p:anim>
                                  </p:childTnLst>
                                </p:cTn>
                              </p:par>
                              <p:par>
                                <p:cTn fill="hold" id="29" nodeType="withEffect" presetClass="entr" presetID="42" presetSubtype="0">
                                  <p:stCondLst>
                                    <p:cond delay="1500"/>
                                  </p:stCondLst>
                                  <p:childTnLst>
                                    <p:set>
                                      <p:cBhvr>
                                        <p:cTn dur="1" fill="hold" id="30">
                                          <p:stCondLst>
                                            <p:cond delay="0"/>
                                          </p:stCondLst>
                                        </p:cTn>
                                        <p:tgtEl>
                                          <p:spTgt spid="50"/>
                                        </p:tgtEl>
                                        <p:attrNameLst>
                                          <p:attrName>style.visibility</p:attrName>
                                        </p:attrNameLst>
                                      </p:cBhvr>
                                      <p:to>
                                        <p:strVal val="visible"/>
                                      </p:to>
                                    </p:set>
                                    <p:animEffect filter="fade" transition="in">
                                      <p:cBhvr>
                                        <p:cTn dur="1000" id="31"/>
                                        <p:tgtEl>
                                          <p:spTgt spid="50"/>
                                        </p:tgtEl>
                                      </p:cBhvr>
                                    </p:animEffect>
                                    <p:anim calcmode="lin" valueType="num">
                                      <p:cBhvr>
                                        <p:cTn dur="1000" fill="hold" id="32"/>
                                        <p:tgtEl>
                                          <p:spTgt spid="50"/>
                                        </p:tgtEl>
                                        <p:attrNameLst>
                                          <p:attrName>ppt_x</p:attrName>
                                        </p:attrNameLst>
                                      </p:cBhvr>
                                      <p:tavLst>
                                        <p:tav tm="0">
                                          <p:val>
                                            <p:strVal val="#ppt_x"/>
                                          </p:val>
                                        </p:tav>
                                        <p:tav tm="100000">
                                          <p:val>
                                            <p:strVal val="#ppt_x"/>
                                          </p:val>
                                        </p:tav>
                                      </p:tavLst>
                                    </p:anim>
                                    <p:anim calcmode="lin" valueType="num">
                                      <p:cBhvr>
                                        <p:cTn dur="1000" fill="hold" id="33"/>
                                        <p:tgtEl>
                                          <p:spTgt spid="50"/>
                                        </p:tgtEl>
                                        <p:attrNameLst>
                                          <p:attrName>ppt_y</p:attrName>
                                        </p:attrNameLst>
                                      </p:cBhvr>
                                      <p:tavLst>
                                        <p:tav tm="0">
                                          <p:val>
                                            <p:strVal val="#ppt_y+.1"/>
                                          </p:val>
                                        </p:tav>
                                        <p:tav tm="100000">
                                          <p:val>
                                            <p:strVal val="#ppt_y"/>
                                          </p:val>
                                        </p:tav>
                                      </p:tavLst>
                                    </p:anim>
                                  </p:childTnLst>
                                </p:cTn>
                              </p:par>
                            </p:childTnLst>
                          </p:cTn>
                        </p:par>
                        <p:par>
                          <p:cTn fill="hold" id="34" nodeType="afterGroup">
                            <p:stCondLst>
                              <p:cond delay="4000"/>
                            </p:stCondLst>
                            <p:childTnLst>
                              <p:par>
                                <p:cTn decel="100000" fill="hold" id="35" nodeType="afterEffect" presetClass="entr" presetID="2" presetSubtype="4">
                                  <p:stCondLst>
                                    <p:cond delay="0"/>
                                  </p:stCondLst>
                                  <p:childTnLst>
                                    <p:set>
                                      <p:cBhvr>
                                        <p:cTn dur="1" fill="hold" id="36">
                                          <p:stCondLst>
                                            <p:cond delay="0"/>
                                          </p:stCondLst>
                                        </p:cTn>
                                        <p:tgtEl>
                                          <p:spTgt spid="16"/>
                                        </p:tgtEl>
                                        <p:attrNameLst>
                                          <p:attrName>style.visibility</p:attrName>
                                        </p:attrNameLst>
                                      </p:cBhvr>
                                      <p:to>
                                        <p:strVal val="visible"/>
                                      </p:to>
                                    </p:set>
                                    <p:anim calcmode="lin" valueType="num">
                                      <p:cBhvr additive="base">
                                        <p:cTn dur="1500" fill="hold" id="37"/>
                                        <p:tgtEl>
                                          <p:spTgt spid="16"/>
                                        </p:tgtEl>
                                        <p:attrNameLst>
                                          <p:attrName>ppt_x</p:attrName>
                                        </p:attrNameLst>
                                      </p:cBhvr>
                                      <p:tavLst>
                                        <p:tav tm="0">
                                          <p:val>
                                            <p:strVal val="#ppt_x"/>
                                          </p:val>
                                        </p:tav>
                                        <p:tav tm="100000">
                                          <p:val>
                                            <p:strVal val="#ppt_x"/>
                                          </p:val>
                                        </p:tav>
                                      </p:tavLst>
                                    </p:anim>
                                    <p:anim calcmode="lin" valueType="num">
                                      <p:cBhvr additive="base">
                                        <p:cTn dur="1500" fill="hold" id="38"/>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3"/>
    </p:bldLst>
  </p:timing>
</p:sld>
</file>

<file path=ppt/slides/slide2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文本框 1">
            <a:extLst>
              <a:ext uri="{FF2B5EF4-FFF2-40B4-BE49-F238E27FC236}">
                <a16:creationId xmlns:a16="http://schemas.microsoft.com/office/drawing/2014/main" id="{08DDA297-9155-4A15-B3A9-C2BD1FDDE364}"/>
              </a:ext>
            </a:extLst>
          </p:cNvPr>
          <p:cNvSpPr txBox="1"/>
          <p:nvPr/>
        </p:nvSpPr>
        <p:spPr>
          <a:xfrm>
            <a:off x="1649897" y="923288"/>
            <a:ext cx="1338470" cy="2529840"/>
          </a:xfrm>
          <a:prstGeom prst="rect">
            <a:avLst/>
          </a:prstGeom>
          <a:noFill/>
        </p:spPr>
        <p:txBody>
          <a:bodyPr rtlCol="0" wrap="square">
            <a:spAutoFit/>
          </a:bodyPr>
          <a:lstStyle/>
          <a:p>
            <a:r>
              <a:rPr altLang="zh-CN" b="1" lang="en-US" spc="600" sz="8000">
                <a:solidFill>
                  <a:schemeClr val="bg1"/>
                </a:solidFill>
                <a:latin charset="0" panose="04020404031007020602" pitchFamily="82" typeface="Chiller"/>
              </a:rPr>
              <a:t>04</a:t>
            </a:r>
          </a:p>
        </p:txBody>
      </p:sp>
      <p:sp>
        <p:nvSpPr>
          <p:cNvPr id="3" name="文本框 2">
            <a:extLst>
              <a:ext uri="{FF2B5EF4-FFF2-40B4-BE49-F238E27FC236}">
                <a16:creationId xmlns:a16="http://schemas.microsoft.com/office/drawing/2014/main" id="{D718F0C9-301E-475C-9A26-6FE401CA0E12}"/>
              </a:ext>
            </a:extLst>
          </p:cNvPr>
          <p:cNvSpPr txBox="1"/>
          <p:nvPr/>
        </p:nvSpPr>
        <p:spPr>
          <a:xfrm>
            <a:off x="2764852" y="1332567"/>
            <a:ext cx="2164080" cy="640080"/>
          </a:xfrm>
          <a:prstGeom prst="rect">
            <a:avLst/>
          </a:prstGeom>
          <a:noFill/>
        </p:spPr>
        <p:txBody>
          <a:bodyPr rtlCol="0" wrap="none">
            <a:spAutoFit/>
          </a:bodyPr>
          <a:lstStyle>
            <a:defPPr>
              <a:defRPr lang="zh-CN"/>
            </a:defPPr>
            <a:lvl1pPr algn="ctr">
              <a:defRPr b="1" sz="8800">
                <a:gradFill flip="none" rotWithShape="1">
                  <a:gsLst>
                    <a:gs pos="38000">
                      <a:srgbClr val="9E8348"/>
                    </a:gs>
                    <a:gs pos="71000">
                      <a:srgbClr val="FBF7F0"/>
                    </a:gs>
                    <a:gs pos="0">
                      <a:srgbClr val="FBF7F0"/>
                    </a:gs>
                    <a:gs pos="100000">
                      <a:srgbClr val="A0854A"/>
                    </a:gs>
                  </a:gsLst>
                  <a:lin ang="8100000" scaled="1"/>
                </a:gradFill>
                <a:latin charset="-122" panose="020b0502040204020203" pitchFamily="34" typeface="微软雅黑 Light"/>
                <a:ea charset="-122" panose="02010604000000000000" pitchFamily="2" typeface="锐字工房云字库细圆GBK"/>
                <a:cs typeface="+mn-ea"/>
              </a:defRPr>
            </a:lvl1pPr>
          </a:lstStyle>
          <a:p>
            <a:pPr algn="l"/>
            <a:r>
              <a:rPr altLang="en-US" lang="zh-CN" spc="300" sz="3600">
                <a:solidFill>
                  <a:srgbClr val="9DAC6E"/>
                </a:solidFill>
                <a:effectLst>
                  <a:innerShdw blurRad="63500" dir="18900000" dist="50800">
                    <a:prstClr val="black">
                      <a:alpha val="50000"/>
                    </a:prstClr>
                  </a:innerShdw>
                </a:effectLst>
                <a:latin charset="-122" pitchFamily="50" typeface="造字工房悦黑体验版纤细体"/>
                <a:ea charset="-122" pitchFamily="50" typeface="造字工房悦黑体验版纤细体"/>
                <a:sym charset="-122" panose="020b0502040204020203" pitchFamily="34" typeface="微软雅黑 Light"/>
              </a:rPr>
              <a:t>投资回报</a:t>
            </a:r>
          </a:p>
        </p:txBody>
      </p:sp>
      <p:sp>
        <p:nvSpPr>
          <p:cNvPr id="4" name="38">
            <a:extLst>
              <a:ext uri="{FF2B5EF4-FFF2-40B4-BE49-F238E27FC236}">
                <a16:creationId xmlns:a16="http://schemas.microsoft.com/office/drawing/2014/main" id="{912ED793-FD12-4284-A9B3-214255D28252}"/>
              </a:ext>
            </a:extLst>
          </p:cNvPr>
          <p:cNvSpPr/>
          <p:nvPr/>
        </p:nvSpPr>
        <p:spPr>
          <a:xfrm>
            <a:off x="3654726" y="2729003"/>
            <a:ext cx="4804051" cy="3203116"/>
          </a:xfrm>
          <a:prstGeom prst="rect">
            <a:avLst/>
          </a:prstGeom>
          <a:ln>
            <a:noFill/>
          </a:ln>
        </p:spPr>
        <p:txBody>
          <a:bodyPr/>
          <a:lstStyle/>
          <a:p/>
        </p:txBody>
      </p:sp>
      <p:grpSp>
        <p:nvGrpSpPr>
          <p:cNvPr id="84" name="组合 83">
            <a:extLst>
              <a:ext uri="{FF2B5EF4-FFF2-40B4-BE49-F238E27FC236}">
                <a16:creationId xmlns:a16="http://schemas.microsoft.com/office/drawing/2014/main" id="{DB4C7FEB-D495-4031-927E-52017EC07522}"/>
              </a:ext>
            </a:extLst>
          </p:cNvPr>
          <p:cNvGrpSpPr/>
          <p:nvPr/>
        </p:nvGrpSpPr>
        <p:grpSpPr>
          <a:xfrm>
            <a:off x="1532241" y="2987641"/>
            <a:ext cx="9143049" cy="1775200"/>
            <a:chOff x="1532241" y="2987641"/>
            <a:chExt cx="9143049" cy="1775200"/>
          </a:xfrm>
        </p:grpSpPr>
        <p:grpSp>
          <p:nvGrpSpPr>
            <p:cNvPr id="6" name="组合 44">
              <a:extLst>
                <a:ext uri="{FF2B5EF4-FFF2-40B4-BE49-F238E27FC236}">
                  <a16:creationId xmlns:a16="http://schemas.microsoft.com/office/drawing/2014/main" id="{802847B3-4F02-4E70-8D79-26BCAD431C2D}"/>
                </a:ext>
              </a:extLst>
            </p:cNvPr>
            <p:cNvGrpSpPr/>
            <p:nvPr/>
          </p:nvGrpSpPr>
          <p:grpSpPr>
            <a:xfrm>
              <a:off x="1532241" y="3007399"/>
              <a:ext cx="9143049" cy="1731978"/>
              <a:chOff x="1278168" y="2752056"/>
              <a:chExt cx="9402532" cy="1781844"/>
            </a:xfrm>
          </p:grpSpPr>
          <p:sp>
            <p:nvSpPr>
              <p:cNvPr id="66" name="椭圆 28">
                <a:extLst>
                  <a:ext uri="{FF2B5EF4-FFF2-40B4-BE49-F238E27FC236}">
                    <a16:creationId xmlns:a16="http://schemas.microsoft.com/office/drawing/2014/main" id="{6C24DA76-7345-47E0-85DC-9A96DF4E86CC}"/>
                  </a:ext>
                </a:extLst>
              </p:cNvPr>
              <p:cNvSpPr/>
              <p:nvPr/>
            </p:nvSpPr>
            <p:spPr>
              <a:xfrm>
                <a:off x="2406852" y="3641390"/>
                <a:ext cx="1785894" cy="892510"/>
              </a:xfrm>
              <a:custGeom>
                <a:gdLst>
                  <a:gd fmla="*/ 2307304 w 2307304" name="connsiteX0"/>
                  <a:gd fmla="*/ 0 h 1153652" name="connsiteY0"/>
                  <a:gd fmla="*/ 1153652 w 2307304" name="connsiteX1"/>
                  <a:gd fmla="*/ 1153652 h 1153652" name="connsiteY1"/>
                  <a:gd fmla="*/ 0 w 2307304" name="connsiteX2"/>
                  <a:gd fmla="*/ 0 h 1153652" name="connsiteY2"/>
                  <a:gd fmla="*/ 1153652 w 2307304" name="connsiteX3"/>
                  <a:gd fmla="*/ 0 h 2307304" name="connsiteY3"/>
                  <a:gd fmla="*/ 2398744 w 2398744" name="connsiteX4"/>
                  <a:gd fmla="*/ 1245092 h 2307304" name="connsiteY4"/>
                </a:gdLst>
                <a:cxnLst>
                  <a:cxn ang="0">
                    <a:pos x="connsiteX0" y="connsiteY0"/>
                  </a:cxn>
                  <a:cxn ang="0">
                    <a:pos x="connsiteX1" y="connsiteY1"/>
                  </a:cxn>
                  <a:cxn ang="0">
                    <a:pos x="connsiteX2" y="connsiteY2"/>
                  </a:cxn>
                </a:cxnLst>
                <a:rect b="b" l="l" r="r" t="t"/>
                <a:pathLst>
                  <a:path h="1153652" w="2307304">
                    <a:moveTo>
                      <a:pt x="2307304" y="0"/>
                    </a:moveTo>
                    <a:cubicBezTo>
                      <a:pt x="2307304" y="637144"/>
                      <a:pt x="1790796" y="1153652"/>
                      <a:pt x="1153652" y="1153652"/>
                    </a:cubicBezTo>
                    <a:cubicBezTo>
                      <a:pt x="516508" y="1153652"/>
                      <a:pt x="0" y="637144"/>
                      <a:pt x="0" y="0"/>
                    </a:cubicBezTo>
                  </a:path>
                </a:pathLst>
              </a:cu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altLang="en-US" lang="zh-CN">
                  <a:solidFill>
                    <a:schemeClr val="bg1">
                      <a:lumMod val="50000"/>
                    </a:schemeClr>
                  </a:solidFill>
                </a:endParaRPr>
              </a:p>
            </p:txBody>
          </p:sp>
          <p:sp>
            <p:nvSpPr>
              <p:cNvPr id="67" name="椭圆 28">
                <a:extLst>
                  <a:ext uri="{FF2B5EF4-FFF2-40B4-BE49-F238E27FC236}">
                    <a16:creationId xmlns:a16="http://schemas.microsoft.com/office/drawing/2014/main" id="{176FBCB4-AFE7-4477-B90F-5385C758CA62}"/>
                  </a:ext>
                </a:extLst>
              </p:cNvPr>
              <p:cNvSpPr/>
              <p:nvPr/>
            </p:nvSpPr>
            <p:spPr>
              <a:xfrm flipV="1">
                <a:off x="4191159" y="2752056"/>
                <a:ext cx="1785894" cy="892510"/>
              </a:xfrm>
              <a:custGeom>
                <a:gdLst>
                  <a:gd fmla="*/ 2307304 w 2307304" name="connsiteX0"/>
                  <a:gd fmla="*/ 0 h 1153652" name="connsiteY0"/>
                  <a:gd fmla="*/ 1153652 w 2307304" name="connsiteX1"/>
                  <a:gd fmla="*/ 1153652 h 1153652" name="connsiteY1"/>
                  <a:gd fmla="*/ 0 w 2307304" name="connsiteX2"/>
                  <a:gd fmla="*/ 0 h 1153652" name="connsiteY2"/>
                  <a:gd fmla="*/ 1153652 w 2307304" name="connsiteX3"/>
                  <a:gd fmla="*/ 0 h 2307304" name="connsiteY3"/>
                  <a:gd fmla="*/ 2398744 w 2398744" name="connsiteX4"/>
                  <a:gd fmla="*/ 1245092 h 2307304" name="connsiteY4"/>
                </a:gdLst>
                <a:cxnLst>
                  <a:cxn ang="0">
                    <a:pos x="connsiteX0" y="connsiteY0"/>
                  </a:cxn>
                  <a:cxn ang="0">
                    <a:pos x="connsiteX1" y="connsiteY1"/>
                  </a:cxn>
                  <a:cxn ang="0">
                    <a:pos x="connsiteX2" y="connsiteY2"/>
                  </a:cxn>
                </a:cxnLst>
                <a:rect b="b" l="l" r="r" t="t"/>
                <a:pathLst>
                  <a:path h="1153652" w="2307304">
                    <a:moveTo>
                      <a:pt x="2307304" y="0"/>
                    </a:moveTo>
                    <a:cubicBezTo>
                      <a:pt x="2307304" y="637144"/>
                      <a:pt x="1790796" y="1153652"/>
                      <a:pt x="1153652" y="1153652"/>
                    </a:cubicBezTo>
                    <a:cubicBezTo>
                      <a:pt x="516508" y="1153652"/>
                      <a:pt x="0" y="637144"/>
                      <a:pt x="0" y="0"/>
                    </a:cubicBezTo>
                  </a:path>
                </a:pathLst>
              </a:cu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altLang="en-US" lang="zh-CN">
                  <a:solidFill>
                    <a:schemeClr val="bg1">
                      <a:lumMod val="50000"/>
                    </a:schemeClr>
                  </a:solidFill>
                </a:endParaRPr>
              </a:p>
            </p:txBody>
          </p:sp>
          <p:sp>
            <p:nvSpPr>
              <p:cNvPr id="68" name="椭圆 28">
                <a:extLst>
                  <a:ext uri="{FF2B5EF4-FFF2-40B4-BE49-F238E27FC236}">
                    <a16:creationId xmlns:a16="http://schemas.microsoft.com/office/drawing/2014/main" id="{2AEFBAE1-B181-4863-B5BC-CF1EE0244702}"/>
                  </a:ext>
                </a:extLst>
              </p:cNvPr>
              <p:cNvSpPr/>
              <p:nvPr/>
            </p:nvSpPr>
            <p:spPr>
              <a:xfrm>
                <a:off x="5978640" y="3641390"/>
                <a:ext cx="1785894" cy="892510"/>
              </a:xfrm>
              <a:custGeom>
                <a:gdLst>
                  <a:gd fmla="*/ 2307304 w 2307304" name="connsiteX0"/>
                  <a:gd fmla="*/ 0 h 1153652" name="connsiteY0"/>
                  <a:gd fmla="*/ 1153652 w 2307304" name="connsiteX1"/>
                  <a:gd fmla="*/ 1153652 h 1153652" name="connsiteY1"/>
                  <a:gd fmla="*/ 0 w 2307304" name="connsiteX2"/>
                  <a:gd fmla="*/ 0 h 1153652" name="connsiteY2"/>
                  <a:gd fmla="*/ 1153652 w 2307304" name="connsiteX3"/>
                  <a:gd fmla="*/ 0 h 2307304" name="connsiteY3"/>
                  <a:gd fmla="*/ 2398744 w 2398744" name="connsiteX4"/>
                  <a:gd fmla="*/ 1245092 h 2307304" name="connsiteY4"/>
                </a:gdLst>
                <a:cxnLst>
                  <a:cxn ang="0">
                    <a:pos x="connsiteX0" y="connsiteY0"/>
                  </a:cxn>
                  <a:cxn ang="0">
                    <a:pos x="connsiteX1" y="connsiteY1"/>
                  </a:cxn>
                  <a:cxn ang="0">
                    <a:pos x="connsiteX2" y="connsiteY2"/>
                  </a:cxn>
                </a:cxnLst>
                <a:rect b="b" l="l" r="r" t="t"/>
                <a:pathLst>
                  <a:path h="1153652" w="2307304">
                    <a:moveTo>
                      <a:pt x="2307304" y="0"/>
                    </a:moveTo>
                    <a:cubicBezTo>
                      <a:pt x="2307304" y="637144"/>
                      <a:pt x="1790796" y="1153652"/>
                      <a:pt x="1153652" y="1153652"/>
                    </a:cubicBezTo>
                    <a:cubicBezTo>
                      <a:pt x="516508" y="1153652"/>
                      <a:pt x="0" y="637144"/>
                      <a:pt x="0" y="0"/>
                    </a:cubicBezTo>
                  </a:path>
                </a:pathLst>
              </a:cu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altLang="en-US" lang="zh-CN">
                  <a:solidFill>
                    <a:schemeClr val="bg1">
                      <a:lumMod val="50000"/>
                    </a:schemeClr>
                  </a:solidFill>
                </a:endParaRPr>
              </a:p>
            </p:txBody>
          </p:sp>
          <p:sp>
            <p:nvSpPr>
              <p:cNvPr id="69" name="椭圆 28">
                <a:extLst>
                  <a:ext uri="{FF2B5EF4-FFF2-40B4-BE49-F238E27FC236}">
                    <a16:creationId xmlns:a16="http://schemas.microsoft.com/office/drawing/2014/main" id="{A7FBE3AC-034F-4B40-8BD7-82D597ED3AA4}"/>
                  </a:ext>
                </a:extLst>
              </p:cNvPr>
              <p:cNvSpPr/>
              <p:nvPr/>
            </p:nvSpPr>
            <p:spPr>
              <a:xfrm flipV="1">
                <a:off x="7764534" y="2752056"/>
                <a:ext cx="1785893" cy="892510"/>
              </a:xfrm>
              <a:custGeom>
                <a:gdLst>
                  <a:gd fmla="*/ 2307304 w 2307304" name="connsiteX0"/>
                  <a:gd fmla="*/ 0 h 1153652" name="connsiteY0"/>
                  <a:gd fmla="*/ 1153652 w 2307304" name="connsiteX1"/>
                  <a:gd fmla="*/ 1153652 h 1153652" name="connsiteY1"/>
                  <a:gd fmla="*/ 0 w 2307304" name="connsiteX2"/>
                  <a:gd fmla="*/ 0 h 1153652" name="connsiteY2"/>
                  <a:gd fmla="*/ 1153652 w 2307304" name="connsiteX3"/>
                  <a:gd fmla="*/ 0 h 2307304" name="connsiteY3"/>
                  <a:gd fmla="*/ 2398744 w 2398744" name="connsiteX4"/>
                  <a:gd fmla="*/ 1245092 h 2307304" name="connsiteY4"/>
                </a:gdLst>
                <a:cxnLst>
                  <a:cxn ang="0">
                    <a:pos x="connsiteX0" y="connsiteY0"/>
                  </a:cxn>
                  <a:cxn ang="0">
                    <a:pos x="connsiteX1" y="connsiteY1"/>
                  </a:cxn>
                  <a:cxn ang="0">
                    <a:pos x="connsiteX2" y="connsiteY2"/>
                  </a:cxn>
                </a:cxnLst>
                <a:rect b="b" l="l" r="r" t="t"/>
                <a:pathLst>
                  <a:path h="1153652" w="2307304">
                    <a:moveTo>
                      <a:pt x="2307304" y="0"/>
                    </a:moveTo>
                    <a:cubicBezTo>
                      <a:pt x="2307304" y="637144"/>
                      <a:pt x="1790796" y="1153652"/>
                      <a:pt x="1153652" y="1153652"/>
                    </a:cubicBezTo>
                    <a:cubicBezTo>
                      <a:pt x="516508" y="1153652"/>
                      <a:pt x="0" y="637144"/>
                      <a:pt x="0" y="0"/>
                    </a:cubicBezTo>
                  </a:path>
                </a:pathLst>
              </a:cu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altLang="en-US" lang="zh-CN">
                  <a:solidFill>
                    <a:schemeClr val="bg1">
                      <a:lumMod val="50000"/>
                    </a:schemeClr>
                  </a:solidFill>
                </a:endParaRPr>
              </a:p>
            </p:txBody>
          </p:sp>
          <p:cxnSp>
            <p:nvCxnSpPr>
              <p:cNvPr id="70" name="直接连接符 69">
                <a:extLst>
                  <a:ext uri="{FF2B5EF4-FFF2-40B4-BE49-F238E27FC236}">
                    <a16:creationId xmlns:a16="http://schemas.microsoft.com/office/drawing/2014/main" id="{7467145A-CC8F-463A-A5AF-F3BF9BD81746}"/>
                  </a:ext>
                </a:extLst>
              </p:cNvPr>
              <p:cNvCxnSpPr/>
              <p:nvPr/>
            </p:nvCxnSpPr>
            <p:spPr>
              <a:xfrm>
                <a:off x="9552016" y="3641390"/>
                <a:ext cx="1128684" cy="0"/>
              </a:xfrm>
              <a:prstGeom prst="line">
                <a:avLst/>
              </a:prstGeom>
              <a:ln w="9525">
                <a:solidFill>
                  <a:schemeClr val="bg1">
                    <a:lumMod val="75000"/>
                  </a:schemeClr>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71" name="直接连接符 70">
                <a:extLst>
                  <a:ext uri="{FF2B5EF4-FFF2-40B4-BE49-F238E27FC236}">
                    <a16:creationId xmlns:a16="http://schemas.microsoft.com/office/drawing/2014/main" id="{2CF0E920-75E9-47A0-997B-C0264D821801}"/>
                  </a:ext>
                </a:extLst>
              </p:cNvPr>
              <p:cNvCxnSpPr/>
              <p:nvPr/>
            </p:nvCxnSpPr>
            <p:spPr>
              <a:xfrm>
                <a:off x="1278168" y="3642979"/>
                <a:ext cx="1128684" cy="0"/>
              </a:xfrm>
              <a:prstGeom prst="line">
                <a:avLst/>
              </a:prstGeom>
              <a:ln w="9525">
                <a:solidFill>
                  <a:schemeClr val="bg1">
                    <a:lumMod val="75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7" name="组合 6">
              <a:extLst>
                <a:ext uri="{FF2B5EF4-FFF2-40B4-BE49-F238E27FC236}">
                  <a16:creationId xmlns:a16="http://schemas.microsoft.com/office/drawing/2014/main" id="{19D6C933-4846-4206-9801-20AEBB090AC0}"/>
                </a:ext>
              </a:extLst>
            </p:cNvPr>
            <p:cNvGrpSpPr/>
            <p:nvPr/>
          </p:nvGrpSpPr>
          <p:grpSpPr>
            <a:xfrm>
              <a:off x="2586864" y="2997520"/>
              <a:ext cx="1765321" cy="1765321"/>
              <a:chOff x="2389188" y="2700655"/>
              <a:chExt cx="1815465" cy="1815465"/>
            </a:xfrm>
          </p:grpSpPr>
          <p:sp>
            <p:nvSpPr>
              <p:cNvPr id="64" name="矩形 63">
                <a:extLst>
                  <a:ext uri="{FF2B5EF4-FFF2-40B4-BE49-F238E27FC236}">
                    <a16:creationId xmlns:a16="http://schemas.microsoft.com/office/drawing/2014/main" id="{2C55D1F7-CEE2-48E6-8127-4F748176E9DD}"/>
                  </a:ext>
                </a:extLst>
              </p:cNvPr>
              <p:cNvSpPr/>
              <p:nvPr/>
            </p:nvSpPr>
            <p:spPr>
              <a:xfrm rot="16200000">
                <a:off x="2389188" y="2700655"/>
                <a:ext cx="1815465" cy="18154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solidFill>
                    <a:schemeClr val="bg1">
                      <a:lumMod val="50000"/>
                    </a:schemeClr>
                  </a:solidFill>
                </a:endParaRPr>
              </a:p>
            </p:txBody>
          </p:sp>
          <p:sp>
            <p:nvSpPr>
              <p:cNvPr id="65" name="空心弧 64">
                <a:extLst>
                  <a:ext uri="{FF2B5EF4-FFF2-40B4-BE49-F238E27FC236}">
                    <a16:creationId xmlns:a16="http://schemas.microsoft.com/office/drawing/2014/main" id="{16B33992-B7D3-449F-AD06-9979EA5D1625}"/>
                  </a:ext>
                </a:extLst>
              </p:cNvPr>
              <p:cNvSpPr/>
              <p:nvPr/>
            </p:nvSpPr>
            <p:spPr>
              <a:xfrm rot="19800000">
                <a:off x="2398394" y="2704383"/>
                <a:ext cx="1797050" cy="1797050"/>
              </a:xfrm>
              <a:prstGeom prst="blockArc">
                <a:avLst>
                  <a:gd fmla="val 10782304" name="adj1"/>
                  <a:gd fmla="val 12569082" name="adj2"/>
                  <a:gd fmla="val 2151" name="adj3"/>
                </a:avLst>
              </a:prstGeom>
              <a:solidFill>
                <a:schemeClr val="bg1">
                  <a:lumMod val="7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altLang="en-US" lang="zh-CN">
                  <a:solidFill>
                    <a:schemeClr val="bg1">
                      <a:lumMod val="50000"/>
                    </a:schemeClr>
                  </a:solidFill>
                </a:endParaRPr>
              </a:p>
            </p:txBody>
          </p:sp>
        </p:grpSp>
        <p:grpSp>
          <p:nvGrpSpPr>
            <p:cNvPr id="8" name="组合 7">
              <a:extLst>
                <a:ext uri="{FF2B5EF4-FFF2-40B4-BE49-F238E27FC236}">
                  <a16:creationId xmlns:a16="http://schemas.microsoft.com/office/drawing/2014/main" id="{C0A7AB13-22F3-4923-A958-1E22F382B043}"/>
                </a:ext>
              </a:extLst>
            </p:cNvPr>
            <p:cNvGrpSpPr/>
            <p:nvPr/>
          </p:nvGrpSpPr>
          <p:grpSpPr>
            <a:xfrm>
              <a:off x="4341028" y="2987641"/>
              <a:ext cx="1765321" cy="1765322"/>
              <a:chOff x="4166508" y="2732405"/>
              <a:chExt cx="1815465" cy="1815465"/>
            </a:xfrm>
          </p:grpSpPr>
          <p:sp>
            <p:nvSpPr>
              <p:cNvPr id="62" name="矩形 61">
                <a:extLst>
                  <a:ext uri="{FF2B5EF4-FFF2-40B4-BE49-F238E27FC236}">
                    <a16:creationId xmlns:a16="http://schemas.microsoft.com/office/drawing/2014/main" id="{081C5985-7352-40F5-B6AB-1ABB711F8261}"/>
                  </a:ext>
                </a:extLst>
              </p:cNvPr>
              <p:cNvSpPr/>
              <p:nvPr/>
            </p:nvSpPr>
            <p:spPr>
              <a:xfrm rot="16200000">
                <a:off x="4166508" y="2732405"/>
                <a:ext cx="1815465" cy="18154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solidFill>
                    <a:schemeClr val="bg1">
                      <a:lumMod val="50000"/>
                    </a:schemeClr>
                  </a:solidFill>
                </a:endParaRPr>
              </a:p>
            </p:txBody>
          </p:sp>
          <p:sp>
            <p:nvSpPr>
              <p:cNvPr id="63" name="空心弧 62">
                <a:extLst>
                  <a:ext uri="{FF2B5EF4-FFF2-40B4-BE49-F238E27FC236}">
                    <a16:creationId xmlns:a16="http://schemas.microsoft.com/office/drawing/2014/main" id="{209404BF-AC5B-432D-B190-F41EC020288B}"/>
                  </a:ext>
                </a:extLst>
              </p:cNvPr>
              <p:cNvSpPr/>
              <p:nvPr/>
            </p:nvSpPr>
            <p:spPr>
              <a:xfrm>
                <a:off x="4178300" y="2746375"/>
                <a:ext cx="1797050" cy="1797050"/>
              </a:xfrm>
              <a:prstGeom prst="blockArc">
                <a:avLst>
                  <a:gd fmla="val 10861918" name="adj1"/>
                  <a:gd fmla="val 12575204" name="adj2"/>
                  <a:gd fmla="val 2129" name="adj3"/>
                </a:avLst>
              </a:prstGeom>
              <a:solidFill>
                <a:schemeClr val="bg1">
                  <a:lumMod val="7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altLang="en-US" lang="zh-CN">
                  <a:solidFill>
                    <a:schemeClr val="bg1">
                      <a:lumMod val="50000"/>
                    </a:schemeClr>
                  </a:solidFill>
                </a:endParaRPr>
              </a:p>
            </p:txBody>
          </p:sp>
        </p:grpSp>
        <p:grpSp>
          <p:nvGrpSpPr>
            <p:cNvPr id="9" name="组合 8">
              <a:extLst>
                <a:ext uri="{FF2B5EF4-FFF2-40B4-BE49-F238E27FC236}">
                  <a16:creationId xmlns:a16="http://schemas.microsoft.com/office/drawing/2014/main" id="{EC1293A0-B6FD-4FEB-93C5-DD18C08C58AF}"/>
                </a:ext>
              </a:extLst>
            </p:cNvPr>
            <p:cNvGrpSpPr/>
            <p:nvPr/>
          </p:nvGrpSpPr>
          <p:grpSpPr>
            <a:xfrm>
              <a:off x="6099907" y="2995050"/>
              <a:ext cx="1765321" cy="1765322"/>
              <a:chOff x="5975350" y="2740024"/>
              <a:chExt cx="1815465" cy="1815465"/>
            </a:xfrm>
          </p:grpSpPr>
          <p:sp>
            <p:nvSpPr>
              <p:cNvPr id="60" name="矩形 59">
                <a:extLst>
                  <a:ext uri="{FF2B5EF4-FFF2-40B4-BE49-F238E27FC236}">
                    <a16:creationId xmlns:a16="http://schemas.microsoft.com/office/drawing/2014/main" id="{FD5EE71B-95B5-42D9-81BE-631354B9768C}"/>
                  </a:ext>
                </a:extLst>
              </p:cNvPr>
              <p:cNvSpPr/>
              <p:nvPr/>
            </p:nvSpPr>
            <p:spPr>
              <a:xfrm rot="14400000">
                <a:off x="5975350" y="2740024"/>
                <a:ext cx="1815465" cy="18154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solidFill>
                    <a:schemeClr val="bg1">
                      <a:lumMod val="50000"/>
                    </a:schemeClr>
                  </a:solidFill>
                </a:endParaRPr>
              </a:p>
            </p:txBody>
          </p:sp>
          <p:sp>
            <p:nvSpPr>
              <p:cNvPr id="61" name="空心弧 60">
                <a:extLst>
                  <a:ext uri="{FF2B5EF4-FFF2-40B4-BE49-F238E27FC236}">
                    <a16:creationId xmlns:a16="http://schemas.microsoft.com/office/drawing/2014/main" id="{7FF3FD8E-EB3D-4D9F-AFB3-60723406BE50}"/>
                  </a:ext>
                </a:extLst>
              </p:cNvPr>
              <p:cNvSpPr/>
              <p:nvPr/>
            </p:nvSpPr>
            <p:spPr>
              <a:xfrm rot="19800000">
                <a:off x="5983288" y="2751138"/>
                <a:ext cx="1797050" cy="1797050"/>
              </a:xfrm>
              <a:prstGeom prst="blockArc">
                <a:avLst>
                  <a:gd fmla="val 10800000" name="adj1"/>
                  <a:gd fmla="val 12569082" name="adj2"/>
                  <a:gd fmla="val 2151" name="adj3"/>
                </a:avLst>
              </a:prstGeom>
              <a:solidFill>
                <a:schemeClr val="bg1">
                  <a:lumMod val="7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altLang="en-US" lang="zh-CN">
                  <a:solidFill>
                    <a:schemeClr val="bg1">
                      <a:lumMod val="50000"/>
                    </a:schemeClr>
                  </a:solidFill>
                </a:endParaRPr>
              </a:p>
            </p:txBody>
          </p:sp>
        </p:grpSp>
        <p:grpSp>
          <p:nvGrpSpPr>
            <p:cNvPr id="10" name="组合 9">
              <a:extLst>
                <a:ext uri="{FF2B5EF4-FFF2-40B4-BE49-F238E27FC236}">
                  <a16:creationId xmlns:a16="http://schemas.microsoft.com/office/drawing/2014/main" id="{8F93A2D0-D691-43C9-A6F0-180C0F9D1B1C}"/>
                </a:ext>
              </a:extLst>
            </p:cNvPr>
            <p:cNvGrpSpPr/>
            <p:nvPr/>
          </p:nvGrpSpPr>
          <p:grpSpPr>
            <a:xfrm>
              <a:off x="7829723" y="2993816"/>
              <a:ext cx="1765321" cy="1765322"/>
              <a:chOff x="7754303" y="2738755"/>
              <a:chExt cx="1815465" cy="1815465"/>
            </a:xfrm>
          </p:grpSpPr>
          <p:sp>
            <p:nvSpPr>
              <p:cNvPr id="58" name="矩形 57">
                <a:extLst>
                  <a:ext uri="{FF2B5EF4-FFF2-40B4-BE49-F238E27FC236}">
                    <a16:creationId xmlns:a16="http://schemas.microsoft.com/office/drawing/2014/main" id="{06F2C832-2072-4688-8A97-BB4C57387EAC}"/>
                  </a:ext>
                </a:extLst>
              </p:cNvPr>
              <p:cNvSpPr/>
              <p:nvPr/>
            </p:nvSpPr>
            <p:spPr>
              <a:xfrm rot="10800000">
                <a:off x="7754303" y="2738755"/>
                <a:ext cx="1815465" cy="18154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solidFill>
                    <a:schemeClr val="bg1">
                      <a:lumMod val="50000"/>
                    </a:schemeClr>
                  </a:solidFill>
                </a:endParaRPr>
              </a:p>
            </p:txBody>
          </p:sp>
          <p:sp>
            <p:nvSpPr>
              <p:cNvPr id="59" name="空心弧 58">
                <a:extLst>
                  <a:ext uri="{FF2B5EF4-FFF2-40B4-BE49-F238E27FC236}">
                    <a16:creationId xmlns:a16="http://schemas.microsoft.com/office/drawing/2014/main" id="{3145F885-CF18-45B5-99BE-1A15CF031EE2}"/>
                  </a:ext>
                </a:extLst>
              </p:cNvPr>
              <p:cNvSpPr/>
              <p:nvPr/>
            </p:nvSpPr>
            <p:spPr>
              <a:xfrm>
                <a:off x="7759700" y="2746375"/>
                <a:ext cx="1797050" cy="1797050"/>
              </a:xfrm>
              <a:prstGeom prst="blockArc">
                <a:avLst>
                  <a:gd fmla="val 10861918" name="adj1"/>
                  <a:gd fmla="val 12575204" name="adj2"/>
                  <a:gd fmla="val 2129" name="adj3"/>
                </a:avLst>
              </a:prstGeom>
              <a:solidFill>
                <a:schemeClr val="bg1">
                  <a:lumMod val="7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altLang="en-US" lang="zh-CN">
                  <a:solidFill>
                    <a:schemeClr val="bg1">
                      <a:lumMod val="50000"/>
                    </a:schemeClr>
                  </a:solidFill>
                </a:endParaRPr>
              </a:p>
            </p:txBody>
          </p:sp>
        </p:grpSp>
        <p:sp>
          <p:nvSpPr>
            <p:cNvPr id="11" name="椭圆 10">
              <a:extLst>
                <a:ext uri="{FF2B5EF4-FFF2-40B4-BE49-F238E27FC236}">
                  <a16:creationId xmlns:a16="http://schemas.microsoft.com/office/drawing/2014/main" id="{F68F4EDF-7E29-474A-9468-9B79547EEE39}"/>
                </a:ext>
              </a:extLst>
            </p:cNvPr>
            <p:cNvSpPr/>
            <p:nvPr/>
          </p:nvSpPr>
          <p:spPr>
            <a:xfrm>
              <a:off x="4590023" y="3213087"/>
              <a:ext cx="1325997" cy="1325998"/>
            </a:xfrm>
            <a:prstGeom prst="ellipse">
              <a:avLst/>
            </a:prstGeom>
            <a:solidFill>
              <a:srgbClr val="9DAC6E"/>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altLang="en-US" lang="zh-CN">
                <a:solidFill>
                  <a:schemeClr val="bg1">
                    <a:lumMod val="50000"/>
                  </a:schemeClr>
                </a:solidFill>
              </a:endParaRPr>
            </a:p>
          </p:txBody>
        </p:sp>
        <p:grpSp>
          <p:nvGrpSpPr>
            <p:cNvPr id="12" name="组合 11">
              <a:extLst>
                <a:ext uri="{FF2B5EF4-FFF2-40B4-BE49-F238E27FC236}">
                  <a16:creationId xmlns:a16="http://schemas.microsoft.com/office/drawing/2014/main" id="{400F6705-C61B-4F6C-A9B9-4D7A29CF5719}"/>
                </a:ext>
              </a:extLst>
            </p:cNvPr>
            <p:cNvGrpSpPr/>
            <p:nvPr/>
          </p:nvGrpSpPr>
          <p:grpSpPr>
            <a:xfrm>
              <a:off x="4982942" y="3622176"/>
              <a:ext cx="586496" cy="533178"/>
              <a:chOff x="1725613" y="5659438"/>
              <a:chExt cx="498475" cy="498475"/>
            </a:xfrm>
            <a:solidFill>
              <a:schemeClr val="bg1"/>
            </a:solidFill>
          </p:grpSpPr>
          <p:sp>
            <p:nvSpPr>
              <p:cNvPr id="32" name="Freeform 564">
                <a:extLst>
                  <a:ext uri="{FF2B5EF4-FFF2-40B4-BE49-F238E27FC236}">
                    <a16:creationId xmlns:a16="http://schemas.microsoft.com/office/drawing/2014/main" id="{252509AA-148A-40FF-9198-B85F3F3A1363}"/>
                  </a:ext>
                </a:extLst>
              </p:cNvPr>
              <p:cNvSpPr/>
              <p:nvPr/>
            </p:nvSpPr>
            <p:spPr bwMode="auto">
              <a:xfrm>
                <a:off x="2132013" y="5659438"/>
                <a:ext cx="92075" cy="104775"/>
              </a:xfrm>
              <a:custGeom>
                <a:gdLst>
                  <a:gd fmla="*/ 2147483646 w 40" name="T0"/>
                  <a:gd fmla="*/ 2147483646 h 45" name="T1"/>
                  <a:gd fmla="*/ 2147483646 w 40" name="T2"/>
                  <a:gd fmla="*/ 2147483646 h 45" name="T3"/>
                  <a:gd fmla="*/ 2147483646 w 40" name="T4"/>
                  <a:gd fmla="*/ 2147483646 h 45" name="T5"/>
                  <a:gd fmla="*/ 2147483646 w 40" name="T6"/>
                  <a:gd fmla="*/ 2147483646 h 45" name="T7"/>
                  <a:gd fmla="*/ 2147483646 w 40" name="T8"/>
                  <a:gd fmla="*/ 2147483646 h 45" name="T9"/>
                  <a:gd fmla="*/ 2147483646 w 40" name="T10"/>
                  <a:gd fmla="*/ 2147483646 h 45" name="T11"/>
                  <a:gd fmla="*/ 2147483646 w 40" name="T12"/>
                  <a:gd fmla="*/ 2147483646 h 45" name="T13"/>
                  <a:gd fmla="*/ 2147483646 w 40" name="T14"/>
                  <a:gd fmla="*/ 2147483646 h 45" name="T15"/>
                  <a:gd fmla="*/ 2147483646 w 40" name="T16"/>
                  <a:gd fmla="*/ 2147483646 h 45" name="T17"/>
                  <a:gd fmla="*/ 2147483646 w 40" name="T18"/>
                  <a:gd fmla="*/ 2147483646 h 45" name="T19"/>
                  <a:gd fmla="*/ 0 w 40" name="T20"/>
                  <a:gd fmla="*/ 2147483646 h 45" name="T21"/>
                  <a:gd fmla="*/ 2147483646 w 40" name="T22"/>
                  <a:gd fmla="*/ 0 h 45" name="T23"/>
                  <a:gd fmla="*/ 2147483646 w 40" name="T24"/>
                  <a:gd fmla="*/ 0 h 45" name="T25"/>
                  <a:gd fmla="*/ 2147483646 w 40" name="T26"/>
                  <a:gd fmla="*/ 0 h 45" name="T27"/>
                  <a:gd fmla="*/ 2147483646 w 40" name="T28"/>
                  <a:gd fmla="*/ 0 h 45" name="T29"/>
                  <a:gd fmla="*/ 2147483646 w 40" name="T30"/>
                  <a:gd fmla="*/ 0 h 45" name="T31"/>
                  <a:gd fmla="*/ 2147483646 w 40" name="T32"/>
                  <a:gd fmla="*/ 0 h 45" name="T33"/>
                  <a:gd fmla="*/ 2147483646 w 40" name="T34"/>
                  <a:gd fmla="*/ 2147483646 h 45" name="T35"/>
                  <a:gd fmla="*/ 2147483646 w 40" name="T36"/>
                  <a:gd fmla="*/ 2147483646 h 45" name="T37"/>
                  <a:gd fmla="*/ 2147483646 w 40" name="T38"/>
                  <a:gd fmla="*/ 2147483646 h 45"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b="b" l="0" r="r" t="0"/>
                <a:pathLst>
                  <a:path h="45" w="40">
                    <a:moveTo>
                      <a:pt x="40" y="40"/>
                    </a:moveTo>
                    <a:cubicBezTo>
                      <a:pt x="40" y="43"/>
                      <a:pt x="38" y="45"/>
                      <a:pt x="35" y="45"/>
                    </a:cubicBezTo>
                    <a:cubicBezTo>
                      <a:pt x="32" y="45"/>
                      <a:pt x="30" y="43"/>
                      <a:pt x="30" y="40"/>
                    </a:cubicBezTo>
                    <a:cubicBezTo>
                      <a:pt x="30" y="40"/>
                      <a:pt x="30" y="40"/>
                      <a:pt x="30" y="40"/>
                    </a:cubicBezTo>
                    <a:cubicBezTo>
                      <a:pt x="30" y="20"/>
                      <a:pt x="30" y="20"/>
                      <a:pt x="30" y="20"/>
                    </a:cubicBezTo>
                    <a:cubicBezTo>
                      <a:pt x="30" y="14"/>
                      <a:pt x="25" y="10"/>
                      <a:pt x="20" y="10"/>
                    </a:cubicBezTo>
                    <a:cubicBezTo>
                      <a:pt x="12" y="10"/>
                      <a:pt x="12" y="10"/>
                      <a:pt x="12" y="10"/>
                    </a:cubicBezTo>
                    <a:cubicBezTo>
                      <a:pt x="12" y="10"/>
                      <a:pt x="12" y="10"/>
                      <a:pt x="12" y="10"/>
                    </a:cubicBezTo>
                    <a:cubicBezTo>
                      <a:pt x="5" y="10"/>
                      <a:pt x="5" y="10"/>
                      <a:pt x="5" y="10"/>
                    </a:cubicBezTo>
                    <a:cubicBezTo>
                      <a:pt x="5" y="10"/>
                      <a:pt x="5" y="10"/>
                      <a:pt x="5" y="10"/>
                    </a:cubicBezTo>
                    <a:cubicBezTo>
                      <a:pt x="2" y="10"/>
                      <a:pt x="0" y="7"/>
                      <a:pt x="0" y="5"/>
                    </a:cubicBezTo>
                    <a:cubicBezTo>
                      <a:pt x="0" y="2"/>
                      <a:pt x="2" y="0"/>
                      <a:pt x="5" y="0"/>
                    </a:cubicBezTo>
                    <a:cubicBezTo>
                      <a:pt x="5" y="0"/>
                      <a:pt x="5" y="0"/>
                      <a:pt x="5" y="0"/>
                    </a:cubicBezTo>
                    <a:cubicBezTo>
                      <a:pt x="5" y="0"/>
                      <a:pt x="5" y="0"/>
                      <a:pt x="5" y="0"/>
                    </a:cubicBezTo>
                    <a:cubicBezTo>
                      <a:pt x="22" y="0"/>
                      <a:pt x="22" y="0"/>
                      <a:pt x="22" y="0"/>
                    </a:cubicBezTo>
                    <a:cubicBezTo>
                      <a:pt x="22" y="0"/>
                      <a:pt x="22" y="0"/>
                      <a:pt x="22" y="0"/>
                    </a:cubicBezTo>
                    <a:cubicBezTo>
                      <a:pt x="25" y="0"/>
                      <a:pt x="25" y="0"/>
                      <a:pt x="25" y="0"/>
                    </a:cubicBezTo>
                    <a:cubicBezTo>
                      <a:pt x="33" y="0"/>
                      <a:pt x="40" y="6"/>
                      <a:pt x="40" y="15"/>
                    </a:cubicBezTo>
                    <a:cubicBezTo>
                      <a:pt x="40" y="40"/>
                      <a:pt x="40" y="40"/>
                      <a:pt x="40" y="40"/>
                    </a:cubicBezTo>
                    <a:cubicBezTo>
                      <a:pt x="40" y="40"/>
                      <a:pt x="40" y="40"/>
                      <a:pt x="40" y="40"/>
                    </a:cubicBezTo>
                    <a:close/>
                  </a:path>
                </a:pathLst>
              </a:custGeom>
              <a:grpFill/>
              <a:ln w="9525">
                <a:solidFill>
                  <a:schemeClr val="bg1"/>
                </a:solidFill>
                <a:round/>
              </a:ln>
            </p:spPr>
            <p:txBody>
              <a:bodyPr/>
              <a:lstStyle/>
              <a:p>
                <a:endParaRPr altLang="en-US" lang="zh-CN">
                  <a:solidFill>
                    <a:schemeClr val="bg1">
                      <a:lumMod val="50000"/>
                    </a:schemeClr>
                  </a:solidFill>
                </a:endParaRPr>
              </a:p>
            </p:txBody>
          </p:sp>
          <p:sp>
            <p:nvSpPr>
              <p:cNvPr id="33" name="Rectangle 565">
                <a:extLst>
                  <a:ext uri="{FF2B5EF4-FFF2-40B4-BE49-F238E27FC236}">
                    <a16:creationId xmlns:a16="http://schemas.microsoft.com/office/drawing/2014/main" id="{F92C3B2C-1ED9-44B1-BE8A-D2BCF86F3860}"/>
                  </a:ext>
                </a:extLst>
              </p:cNvPr>
              <p:cNvSpPr>
                <a:spLocks noChangeArrowheads="1"/>
              </p:cNvSpPr>
              <p:nvPr/>
            </p:nvSpPr>
            <p:spPr bwMode="auto">
              <a:xfrm>
                <a:off x="2132013" y="5764213"/>
                <a:ext cx="22225" cy="173037"/>
              </a:xfrm>
              <a:prstGeom prst="rect">
                <a:avLst/>
              </a:prstGeom>
              <a:grpFill/>
              <a:ln w="9525">
                <a:solidFill>
                  <a:schemeClr val="bg1"/>
                </a:solidFill>
                <a:miter lim="800000"/>
              </a:ln>
            </p:spPr>
            <p:txBody>
              <a:bodyPr/>
              <a:lstStyle/>
              <a:p>
                <a:endParaRPr altLang="en-US" lang="zh-CN">
                  <a:solidFill>
                    <a:schemeClr val="bg1">
                      <a:lumMod val="50000"/>
                    </a:schemeClr>
                  </a:solidFill>
                </a:endParaRPr>
              </a:p>
            </p:txBody>
          </p:sp>
          <p:sp>
            <p:nvSpPr>
              <p:cNvPr id="34" name="Rectangle 566">
                <a:extLst>
                  <a:ext uri="{FF2B5EF4-FFF2-40B4-BE49-F238E27FC236}">
                    <a16:creationId xmlns:a16="http://schemas.microsoft.com/office/drawing/2014/main" id="{268EDC48-BAE8-487A-B044-E35BC0896EF9}"/>
                  </a:ext>
                </a:extLst>
              </p:cNvPr>
              <p:cNvSpPr>
                <a:spLocks noChangeArrowheads="1"/>
              </p:cNvSpPr>
              <p:nvPr/>
            </p:nvSpPr>
            <p:spPr bwMode="auto">
              <a:xfrm>
                <a:off x="2097088" y="5764213"/>
                <a:ext cx="11112" cy="173037"/>
              </a:xfrm>
              <a:prstGeom prst="rect">
                <a:avLst/>
              </a:prstGeom>
              <a:grpFill/>
              <a:ln w="9525">
                <a:solidFill>
                  <a:schemeClr val="bg1"/>
                </a:solidFill>
                <a:miter lim="800000"/>
              </a:ln>
            </p:spPr>
            <p:txBody>
              <a:bodyPr/>
              <a:lstStyle/>
              <a:p>
                <a:endParaRPr altLang="en-US" lang="zh-CN">
                  <a:solidFill>
                    <a:schemeClr val="bg1">
                      <a:lumMod val="50000"/>
                    </a:schemeClr>
                  </a:solidFill>
                </a:endParaRPr>
              </a:p>
            </p:txBody>
          </p:sp>
          <p:sp>
            <p:nvSpPr>
              <p:cNvPr id="35" name="Rectangle 567">
                <a:extLst>
                  <a:ext uri="{FF2B5EF4-FFF2-40B4-BE49-F238E27FC236}">
                    <a16:creationId xmlns:a16="http://schemas.microsoft.com/office/drawing/2014/main" id="{5E88F702-1993-490E-9C91-BF7C4F9D7AA4}"/>
                  </a:ext>
                </a:extLst>
              </p:cNvPr>
              <p:cNvSpPr>
                <a:spLocks noChangeArrowheads="1"/>
              </p:cNvSpPr>
              <p:nvPr/>
            </p:nvSpPr>
            <p:spPr bwMode="auto">
              <a:xfrm>
                <a:off x="2051050" y="5764213"/>
                <a:ext cx="11113" cy="173037"/>
              </a:xfrm>
              <a:prstGeom prst="rect">
                <a:avLst/>
              </a:prstGeom>
              <a:grpFill/>
              <a:ln w="9525">
                <a:solidFill>
                  <a:schemeClr val="bg1"/>
                </a:solidFill>
                <a:miter lim="800000"/>
              </a:ln>
            </p:spPr>
            <p:txBody>
              <a:bodyPr/>
              <a:lstStyle/>
              <a:p>
                <a:endParaRPr altLang="en-US" lang="zh-CN">
                  <a:solidFill>
                    <a:schemeClr val="bg1">
                      <a:lumMod val="50000"/>
                    </a:schemeClr>
                  </a:solidFill>
                </a:endParaRPr>
              </a:p>
            </p:txBody>
          </p:sp>
          <p:sp>
            <p:nvSpPr>
              <p:cNvPr id="36" name="Rectangle 568">
                <a:extLst>
                  <a:ext uri="{FF2B5EF4-FFF2-40B4-BE49-F238E27FC236}">
                    <a16:creationId xmlns:a16="http://schemas.microsoft.com/office/drawing/2014/main" id="{A6D514C5-8DB7-4B9E-8F5B-7B441CDFF9E6}"/>
                  </a:ext>
                </a:extLst>
              </p:cNvPr>
              <p:cNvSpPr>
                <a:spLocks noChangeArrowheads="1"/>
              </p:cNvSpPr>
              <p:nvPr/>
            </p:nvSpPr>
            <p:spPr bwMode="auto">
              <a:xfrm>
                <a:off x="2001838" y="5764213"/>
                <a:ext cx="25400" cy="173037"/>
              </a:xfrm>
              <a:prstGeom prst="rect">
                <a:avLst/>
              </a:prstGeom>
              <a:grpFill/>
              <a:ln w="9525">
                <a:solidFill>
                  <a:schemeClr val="bg1"/>
                </a:solidFill>
                <a:miter lim="800000"/>
              </a:ln>
            </p:spPr>
            <p:txBody>
              <a:bodyPr/>
              <a:lstStyle/>
              <a:p>
                <a:endParaRPr altLang="en-US" lang="zh-CN">
                  <a:solidFill>
                    <a:schemeClr val="bg1">
                      <a:lumMod val="50000"/>
                    </a:schemeClr>
                  </a:solidFill>
                </a:endParaRPr>
              </a:p>
            </p:txBody>
          </p:sp>
          <p:sp>
            <p:nvSpPr>
              <p:cNvPr id="37" name="Rectangle 569">
                <a:extLst>
                  <a:ext uri="{FF2B5EF4-FFF2-40B4-BE49-F238E27FC236}">
                    <a16:creationId xmlns:a16="http://schemas.microsoft.com/office/drawing/2014/main" id="{A52AE464-7A94-4BC1-A9E6-73D505D5D39F}"/>
                  </a:ext>
                </a:extLst>
              </p:cNvPr>
              <p:cNvSpPr>
                <a:spLocks noChangeArrowheads="1"/>
              </p:cNvSpPr>
              <p:nvPr/>
            </p:nvSpPr>
            <p:spPr bwMode="auto">
              <a:xfrm>
                <a:off x="1920875" y="5764213"/>
                <a:ext cx="38100" cy="173037"/>
              </a:xfrm>
              <a:prstGeom prst="rect">
                <a:avLst/>
              </a:prstGeom>
              <a:grpFill/>
              <a:ln w="9525">
                <a:solidFill>
                  <a:schemeClr val="bg1"/>
                </a:solidFill>
                <a:miter lim="800000"/>
              </a:ln>
            </p:spPr>
            <p:txBody>
              <a:bodyPr/>
              <a:lstStyle/>
              <a:p>
                <a:endParaRPr altLang="en-US" lang="zh-CN">
                  <a:solidFill>
                    <a:schemeClr val="bg1">
                      <a:lumMod val="50000"/>
                    </a:schemeClr>
                  </a:solidFill>
                </a:endParaRPr>
              </a:p>
            </p:txBody>
          </p:sp>
          <p:sp>
            <p:nvSpPr>
              <p:cNvPr id="38" name="Rectangle 570">
                <a:extLst>
                  <a:ext uri="{FF2B5EF4-FFF2-40B4-BE49-F238E27FC236}">
                    <a16:creationId xmlns:a16="http://schemas.microsoft.com/office/drawing/2014/main" id="{5C136F87-AA8A-44B5-B52C-0A7A4BC42E8A}"/>
                  </a:ext>
                </a:extLst>
              </p:cNvPr>
              <p:cNvSpPr>
                <a:spLocks noChangeArrowheads="1"/>
              </p:cNvSpPr>
              <p:nvPr/>
            </p:nvSpPr>
            <p:spPr bwMode="auto">
              <a:xfrm>
                <a:off x="1885950" y="5764213"/>
                <a:ext cx="12700" cy="173037"/>
              </a:xfrm>
              <a:prstGeom prst="rect">
                <a:avLst/>
              </a:prstGeom>
              <a:grpFill/>
              <a:ln w="9525">
                <a:solidFill>
                  <a:schemeClr val="bg1"/>
                </a:solidFill>
                <a:miter lim="800000"/>
              </a:ln>
            </p:spPr>
            <p:txBody>
              <a:bodyPr/>
              <a:lstStyle/>
              <a:p>
                <a:endParaRPr altLang="en-US" lang="zh-CN">
                  <a:solidFill>
                    <a:schemeClr val="bg1">
                      <a:lumMod val="50000"/>
                    </a:schemeClr>
                  </a:solidFill>
                </a:endParaRPr>
              </a:p>
            </p:txBody>
          </p:sp>
          <p:sp>
            <p:nvSpPr>
              <p:cNvPr id="39" name="Rectangle 571">
                <a:extLst>
                  <a:ext uri="{FF2B5EF4-FFF2-40B4-BE49-F238E27FC236}">
                    <a16:creationId xmlns:a16="http://schemas.microsoft.com/office/drawing/2014/main" id="{9C5CD8AB-C1A0-440A-86CE-00B1859DE5C7}"/>
                  </a:ext>
                </a:extLst>
              </p:cNvPr>
              <p:cNvSpPr>
                <a:spLocks noChangeArrowheads="1"/>
              </p:cNvSpPr>
              <p:nvPr/>
            </p:nvSpPr>
            <p:spPr bwMode="auto">
              <a:xfrm>
                <a:off x="1839913" y="5764213"/>
                <a:ext cx="12700" cy="173037"/>
              </a:xfrm>
              <a:prstGeom prst="rect">
                <a:avLst/>
              </a:prstGeom>
              <a:grpFill/>
              <a:ln w="9525">
                <a:solidFill>
                  <a:schemeClr val="bg1"/>
                </a:solidFill>
                <a:miter lim="800000"/>
              </a:ln>
            </p:spPr>
            <p:txBody>
              <a:bodyPr/>
              <a:lstStyle/>
              <a:p>
                <a:endParaRPr altLang="en-US" lang="zh-CN">
                  <a:solidFill>
                    <a:schemeClr val="bg1">
                      <a:lumMod val="50000"/>
                    </a:schemeClr>
                  </a:solidFill>
                </a:endParaRPr>
              </a:p>
            </p:txBody>
          </p:sp>
          <p:sp>
            <p:nvSpPr>
              <p:cNvPr id="40" name="Freeform 572">
                <a:extLst>
                  <a:ext uri="{FF2B5EF4-FFF2-40B4-BE49-F238E27FC236}">
                    <a16:creationId xmlns:a16="http://schemas.microsoft.com/office/drawing/2014/main" id="{66129E43-C78A-4BEF-BC59-1707D40A1C79}"/>
                  </a:ext>
                </a:extLst>
              </p:cNvPr>
              <p:cNvSpPr/>
              <p:nvPr/>
            </p:nvSpPr>
            <p:spPr bwMode="auto">
              <a:xfrm>
                <a:off x="1725613" y="5659438"/>
                <a:ext cx="92075" cy="104775"/>
              </a:xfrm>
              <a:custGeom>
                <a:gdLst>
                  <a:gd fmla="*/ 2147483646 w 40" name="T0"/>
                  <a:gd fmla="*/ 2147483646 h 45" name="T1"/>
                  <a:gd fmla="*/ 2147483646 w 40" name="T2"/>
                  <a:gd fmla="*/ 2147483646 h 45" name="T3"/>
                  <a:gd fmla="*/ 2147483646 w 40" name="T4"/>
                  <a:gd fmla="*/ 2147483646 h 45" name="T5"/>
                  <a:gd fmla="*/ 2147483646 w 40" name="T6"/>
                  <a:gd fmla="*/ 2147483646 h 45" name="T7"/>
                  <a:gd fmla="*/ 2147483646 w 40" name="T8"/>
                  <a:gd fmla="*/ 2147483646 h 45" name="T9"/>
                  <a:gd fmla="*/ 2147483646 w 40" name="T10"/>
                  <a:gd fmla="*/ 2147483646 h 45" name="T11"/>
                  <a:gd fmla="*/ 2147483646 w 40" name="T12"/>
                  <a:gd fmla="*/ 2147483646 h 45" name="T13"/>
                  <a:gd fmla="*/ 2147483646 w 40" name="T14"/>
                  <a:gd fmla="*/ 2147483646 h 45" name="T15"/>
                  <a:gd fmla="*/ 2147483646 w 40" name="T16"/>
                  <a:gd fmla="*/ 2147483646 h 45" name="T17"/>
                  <a:gd fmla="*/ 0 w 40" name="T18"/>
                  <a:gd fmla="*/ 2147483646 h 45" name="T19"/>
                  <a:gd fmla="*/ 0 w 40" name="T20"/>
                  <a:gd fmla="*/ 2147483646 h 45" name="T21"/>
                  <a:gd fmla="*/ 0 w 40" name="T22"/>
                  <a:gd fmla="*/ 2147483646 h 45" name="T23"/>
                  <a:gd fmla="*/ 2147483646 w 40" name="T24"/>
                  <a:gd fmla="*/ 0 h 45" name="T25"/>
                  <a:gd fmla="*/ 2147483646 w 40" name="T26"/>
                  <a:gd fmla="*/ 0 h 45" name="T27"/>
                  <a:gd fmla="*/ 2147483646 w 40" name="T28"/>
                  <a:gd fmla="*/ 0 h 45" name="T29"/>
                  <a:gd fmla="*/ 2147483646 w 40" name="T30"/>
                  <a:gd fmla="*/ 0 h 45" name="T31"/>
                  <a:gd fmla="*/ 2147483646 w 40" name="T32"/>
                  <a:gd fmla="*/ 0 h 45" name="T33"/>
                  <a:gd fmla="*/ 2147483646 w 40" name="T34"/>
                  <a:gd fmla="*/ 0 h 45" name="T35"/>
                  <a:gd fmla="*/ 2147483646 w 40" name="T36"/>
                  <a:gd fmla="*/ 2147483646 h 45" name="T37"/>
                  <a:gd fmla="*/ 2147483646 w 40" name="T38"/>
                  <a:gd fmla="*/ 2147483646 h 45"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b="b" l="0" r="r" t="0"/>
                <a:pathLst>
                  <a:path h="45" w="40">
                    <a:moveTo>
                      <a:pt x="35" y="10"/>
                    </a:moveTo>
                    <a:cubicBezTo>
                      <a:pt x="35" y="10"/>
                      <a:pt x="35" y="10"/>
                      <a:pt x="35" y="10"/>
                    </a:cubicBezTo>
                    <a:cubicBezTo>
                      <a:pt x="33" y="10"/>
                      <a:pt x="33" y="10"/>
                      <a:pt x="33" y="10"/>
                    </a:cubicBezTo>
                    <a:cubicBezTo>
                      <a:pt x="33" y="10"/>
                      <a:pt x="33" y="10"/>
                      <a:pt x="33" y="10"/>
                    </a:cubicBezTo>
                    <a:cubicBezTo>
                      <a:pt x="20" y="10"/>
                      <a:pt x="20" y="10"/>
                      <a:pt x="20" y="10"/>
                    </a:cubicBezTo>
                    <a:cubicBezTo>
                      <a:pt x="15" y="10"/>
                      <a:pt x="10" y="14"/>
                      <a:pt x="10" y="20"/>
                    </a:cubicBezTo>
                    <a:cubicBezTo>
                      <a:pt x="10" y="40"/>
                      <a:pt x="10" y="40"/>
                      <a:pt x="10" y="40"/>
                    </a:cubicBezTo>
                    <a:cubicBezTo>
                      <a:pt x="10" y="40"/>
                      <a:pt x="10" y="40"/>
                      <a:pt x="10" y="40"/>
                    </a:cubicBezTo>
                    <a:cubicBezTo>
                      <a:pt x="10" y="43"/>
                      <a:pt x="8" y="45"/>
                      <a:pt x="5" y="45"/>
                    </a:cubicBezTo>
                    <a:cubicBezTo>
                      <a:pt x="2" y="45"/>
                      <a:pt x="0" y="43"/>
                      <a:pt x="0" y="40"/>
                    </a:cubicBezTo>
                    <a:cubicBezTo>
                      <a:pt x="0" y="40"/>
                      <a:pt x="0" y="40"/>
                      <a:pt x="0" y="40"/>
                    </a:cubicBezTo>
                    <a:cubicBezTo>
                      <a:pt x="0" y="15"/>
                      <a:pt x="0" y="15"/>
                      <a:pt x="0" y="15"/>
                    </a:cubicBezTo>
                    <a:cubicBezTo>
                      <a:pt x="0" y="6"/>
                      <a:pt x="7" y="0"/>
                      <a:pt x="15" y="0"/>
                    </a:cubicBezTo>
                    <a:cubicBezTo>
                      <a:pt x="19" y="0"/>
                      <a:pt x="19" y="0"/>
                      <a:pt x="19" y="0"/>
                    </a:cubicBezTo>
                    <a:cubicBezTo>
                      <a:pt x="19" y="0"/>
                      <a:pt x="19" y="0"/>
                      <a:pt x="19" y="0"/>
                    </a:cubicBezTo>
                    <a:cubicBezTo>
                      <a:pt x="35" y="0"/>
                      <a:pt x="35" y="0"/>
                      <a:pt x="35" y="0"/>
                    </a:cubicBezTo>
                    <a:cubicBezTo>
                      <a:pt x="35" y="0"/>
                      <a:pt x="35" y="0"/>
                      <a:pt x="35" y="0"/>
                    </a:cubicBezTo>
                    <a:cubicBezTo>
                      <a:pt x="35" y="0"/>
                      <a:pt x="35" y="0"/>
                      <a:pt x="35" y="0"/>
                    </a:cubicBezTo>
                    <a:cubicBezTo>
                      <a:pt x="38" y="0"/>
                      <a:pt x="40" y="2"/>
                      <a:pt x="40" y="5"/>
                    </a:cubicBezTo>
                    <a:cubicBezTo>
                      <a:pt x="40" y="7"/>
                      <a:pt x="38" y="10"/>
                      <a:pt x="35" y="10"/>
                    </a:cubicBezTo>
                    <a:close/>
                  </a:path>
                </a:pathLst>
              </a:custGeom>
              <a:grpFill/>
              <a:ln w="9525">
                <a:solidFill>
                  <a:schemeClr val="bg1"/>
                </a:solidFill>
                <a:round/>
              </a:ln>
            </p:spPr>
            <p:txBody>
              <a:bodyPr/>
              <a:lstStyle/>
              <a:p>
                <a:endParaRPr altLang="en-US" lang="zh-CN">
                  <a:solidFill>
                    <a:schemeClr val="bg1">
                      <a:lumMod val="50000"/>
                    </a:schemeClr>
                  </a:solidFill>
                </a:endParaRPr>
              </a:p>
            </p:txBody>
          </p:sp>
          <p:sp>
            <p:nvSpPr>
              <p:cNvPr id="41" name="Rectangle 573">
                <a:extLst>
                  <a:ext uri="{FF2B5EF4-FFF2-40B4-BE49-F238E27FC236}">
                    <a16:creationId xmlns:a16="http://schemas.microsoft.com/office/drawing/2014/main" id="{5DDAD465-3DB5-45C1-BA20-673240BB9AC2}"/>
                  </a:ext>
                </a:extLst>
              </p:cNvPr>
              <p:cNvSpPr>
                <a:spLocks noChangeArrowheads="1"/>
              </p:cNvSpPr>
              <p:nvPr/>
            </p:nvSpPr>
            <p:spPr bwMode="auto">
              <a:xfrm>
                <a:off x="1793875" y="5764213"/>
                <a:ext cx="23813" cy="173037"/>
              </a:xfrm>
              <a:prstGeom prst="rect">
                <a:avLst/>
              </a:prstGeom>
              <a:grpFill/>
              <a:ln w="9525">
                <a:solidFill>
                  <a:schemeClr val="bg1"/>
                </a:solidFill>
                <a:miter lim="800000"/>
              </a:ln>
            </p:spPr>
            <p:txBody>
              <a:bodyPr/>
              <a:lstStyle/>
              <a:p>
                <a:endParaRPr altLang="en-US" lang="zh-CN">
                  <a:solidFill>
                    <a:schemeClr val="bg1">
                      <a:lumMod val="50000"/>
                    </a:schemeClr>
                  </a:solidFill>
                </a:endParaRPr>
              </a:p>
            </p:txBody>
          </p:sp>
          <p:sp>
            <p:nvSpPr>
              <p:cNvPr id="42" name="Rectangle 574">
                <a:extLst>
                  <a:ext uri="{FF2B5EF4-FFF2-40B4-BE49-F238E27FC236}">
                    <a16:creationId xmlns:a16="http://schemas.microsoft.com/office/drawing/2014/main" id="{EFAC90BE-BDFF-4DF7-B0C5-DABF198A6153}"/>
                  </a:ext>
                </a:extLst>
              </p:cNvPr>
              <p:cNvSpPr>
                <a:spLocks noChangeArrowheads="1"/>
              </p:cNvSpPr>
              <p:nvPr/>
            </p:nvSpPr>
            <p:spPr bwMode="auto">
              <a:xfrm>
                <a:off x="1793875" y="5937250"/>
                <a:ext cx="23813" cy="114300"/>
              </a:xfrm>
              <a:prstGeom prst="rect">
                <a:avLst/>
              </a:prstGeom>
              <a:grpFill/>
              <a:ln w="9525">
                <a:solidFill>
                  <a:schemeClr val="bg1"/>
                </a:solidFill>
                <a:miter lim="800000"/>
              </a:ln>
            </p:spPr>
            <p:txBody>
              <a:bodyPr/>
              <a:lstStyle/>
              <a:p>
                <a:endParaRPr altLang="en-US" lang="zh-CN">
                  <a:solidFill>
                    <a:schemeClr val="bg1">
                      <a:lumMod val="50000"/>
                    </a:schemeClr>
                  </a:solidFill>
                </a:endParaRPr>
              </a:p>
            </p:txBody>
          </p:sp>
          <p:sp>
            <p:nvSpPr>
              <p:cNvPr id="43" name="Freeform 575">
                <a:extLst>
                  <a:ext uri="{FF2B5EF4-FFF2-40B4-BE49-F238E27FC236}">
                    <a16:creationId xmlns:a16="http://schemas.microsoft.com/office/drawing/2014/main" id="{8019EFD3-A3D1-4DCF-83FD-566AF7E899B9}"/>
                  </a:ext>
                </a:extLst>
              </p:cNvPr>
              <p:cNvSpPr/>
              <p:nvPr/>
            </p:nvSpPr>
            <p:spPr bwMode="auto">
              <a:xfrm>
                <a:off x="1725613" y="6051550"/>
                <a:ext cx="92075" cy="106363"/>
              </a:xfrm>
              <a:custGeom>
                <a:gdLst>
                  <a:gd fmla="*/ 0 w 40" name="T0"/>
                  <a:gd fmla="*/ 2147483646 h 46" name="T1"/>
                  <a:gd fmla="*/ 2147483646 w 40" name="T2"/>
                  <a:gd fmla="*/ 0 h 46" name="T3"/>
                  <a:gd fmla="*/ 2147483646 w 40" name="T4"/>
                  <a:gd fmla="*/ 2147483646 h 46" name="T5"/>
                  <a:gd fmla="*/ 2147483646 w 40" name="T6"/>
                  <a:gd fmla="*/ 2147483646 h 46" name="T7"/>
                  <a:gd fmla="*/ 2147483646 w 40" name="T8"/>
                  <a:gd fmla="*/ 2147483646 h 46" name="T9"/>
                  <a:gd fmla="*/ 2147483646 w 40" name="T10"/>
                  <a:gd fmla="*/ 2147483646 h 46" name="T11"/>
                  <a:gd fmla="*/ 2147483646 w 40" name="T12"/>
                  <a:gd fmla="*/ 2147483646 h 46" name="T13"/>
                  <a:gd fmla="*/ 2147483646 w 40" name="T14"/>
                  <a:gd fmla="*/ 2147483646 h 46" name="T15"/>
                  <a:gd fmla="*/ 2147483646 w 40" name="T16"/>
                  <a:gd fmla="*/ 2147483646 h 46" name="T17"/>
                  <a:gd fmla="*/ 2147483646 w 40" name="T18"/>
                  <a:gd fmla="*/ 2147483646 h 46" name="T19"/>
                  <a:gd fmla="*/ 2147483646 w 40" name="T20"/>
                  <a:gd fmla="*/ 2147483646 h 46" name="T21"/>
                  <a:gd fmla="*/ 2147483646 w 40" name="T22"/>
                  <a:gd fmla="*/ 2147483646 h 46" name="T23"/>
                  <a:gd fmla="*/ 2147483646 w 40" name="T24"/>
                  <a:gd fmla="*/ 2147483646 h 46" name="T25"/>
                  <a:gd fmla="*/ 2147483646 w 40" name="T26"/>
                  <a:gd fmla="*/ 2147483646 h 46" name="T27"/>
                  <a:gd fmla="*/ 2147483646 w 40" name="T28"/>
                  <a:gd fmla="*/ 2147483646 h 46" name="T29"/>
                  <a:gd fmla="*/ 2147483646 w 40" name="T30"/>
                  <a:gd fmla="*/ 2147483646 h 46" name="T31"/>
                  <a:gd fmla="*/ 0 w 40" name="T32"/>
                  <a:gd fmla="*/ 2147483646 h 46" name="T33"/>
                  <a:gd fmla="*/ 0 w 40" name="T34"/>
                  <a:gd fmla="*/ 2147483646 h 46" name="T35"/>
                  <a:gd fmla="*/ 0 w 40" name="T36"/>
                  <a:gd fmla="*/ 2147483646 h 4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b="b" l="0" r="r" t="0"/>
                <a:pathLst>
                  <a:path h="46" w="40">
                    <a:moveTo>
                      <a:pt x="0" y="5"/>
                    </a:moveTo>
                    <a:cubicBezTo>
                      <a:pt x="0" y="3"/>
                      <a:pt x="2" y="0"/>
                      <a:pt x="5" y="0"/>
                    </a:cubicBezTo>
                    <a:cubicBezTo>
                      <a:pt x="8" y="0"/>
                      <a:pt x="10" y="3"/>
                      <a:pt x="10" y="5"/>
                    </a:cubicBezTo>
                    <a:cubicBezTo>
                      <a:pt x="10" y="5"/>
                      <a:pt x="10" y="5"/>
                      <a:pt x="10" y="6"/>
                    </a:cubicBezTo>
                    <a:cubicBezTo>
                      <a:pt x="10" y="25"/>
                      <a:pt x="10" y="25"/>
                      <a:pt x="10" y="25"/>
                    </a:cubicBezTo>
                    <a:cubicBezTo>
                      <a:pt x="10" y="31"/>
                      <a:pt x="14" y="35"/>
                      <a:pt x="19" y="35"/>
                    </a:cubicBezTo>
                    <a:cubicBezTo>
                      <a:pt x="19" y="35"/>
                      <a:pt x="19" y="35"/>
                      <a:pt x="19" y="35"/>
                    </a:cubicBezTo>
                    <a:cubicBezTo>
                      <a:pt x="35" y="35"/>
                      <a:pt x="35" y="35"/>
                      <a:pt x="35" y="35"/>
                    </a:cubicBezTo>
                    <a:cubicBezTo>
                      <a:pt x="35" y="35"/>
                      <a:pt x="35" y="35"/>
                      <a:pt x="35" y="35"/>
                    </a:cubicBezTo>
                    <a:cubicBezTo>
                      <a:pt x="35" y="35"/>
                      <a:pt x="35" y="35"/>
                      <a:pt x="35" y="35"/>
                    </a:cubicBezTo>
                    <a:cubicBezTo>
                      <a:pt x="38" y="35"/>
                      <a:pt x="40" y="38"/>
                      <a:pt x="40" y="40"/>
                    </a:cubicBezTo>
                    <a:cubicBezTo>
                      <a:pt x="40" y="43"/>
                      <a:pt x="38" y="45"/>
                      <a:pt x="35" y="45"/>
                    </a:cubicBezTo>
                    <a:cubicBezTo>
                      <a:pt x="35" y="45"/>
                      <a:pt x="35" y="45"/>
                      <a:pt x="35" y="45"/>
                    </a:cubicBezTo>
                    <a:cubicBezTo>
                      <a:pt x="33" y="45"/>
                      <a:pt x="33" y="45"/>
                      <a:pt x="33" y="45"/>
                    </a:cubicBezTo>
                    <a:cubicBezTo>
                      <a:pt x="33" y="46"/>
                      <a:pt x="33" y="46"/>
                      <a:pt x="33" y="46"/>
                    </a:cubicBezTo>
                    <a:cubicBezTo>
                      <a:pt x="15" y="46"/>
                      <a:pt x="15" y="46"/>
                      <a:pt x="15" y="46"/>
                    </a:cubicBezTo>
                    <a:cubicBezTo>
                      <a:pt x="7" y="46"/>
                      <a:pt x="0" y="39"/>
                      <a:pt x="0" y="30"/>
                    </a:cubicBezTo>
                    <a:cubicBezTo>
                      <a:pt x="0" y="5"/>
                      <a:pt x="0" y="5"/>
                      <a:pt x="0" y="5"/>
                    </a:cubicBezTo>
                    <a:cubicBezTo>
                      <a:pt x="0" y="5"/>
                      <a:pt x="0" y="5"/>
                      <a:pt x="0" y="5"/>
                    </a:cubicBezTo>
                    <a:close/>
                  </a:path>
                </a:pathLst>
              </a:custGeom>
              <a:grpFill/>
              <a:ln w="9525">
                <a:solidFill>
                  <a:schemeClr val="bg1"/>
                </a:solidFill>
                <a:round/>
              </a:ln>
            </p:spPr>
            <p:txBody>
              <a:bodyPr/>
              <a:lstStyle/>
              <a:p>
                <a:endParaRPr altLang="en-US" lang="zh-CN">
                  <a:solidFill>
                    <a:schemeClr val="bg1">
                      <a:lumMod val="50000"/>
                    </a:schemeClr>
                  </a:solidFill>
                </a:endParaRPr>
              </a:p>
            </p:txBody>
          </p:sp>
          <p:sp>
            <p:nvSpPr>
              <p:cNvPr id="44" name="Rectangle 576">
                <a:extLst>
                  <a:ext uri="{FF2B5EF4-FFF2-40B4-BE49-F238E27FC236}">
                    <a16:creationId xmlns:a16="http://schemas.microsoft.com/office/drawing/2014/main" id="{65D70C8F-386C-4BE1-9DD4-70E596ED4E47}"/>
                  </a:ext>
                </a:extLst>
              </p:cNvPr>
              <p:cNvSpPr>
                <a:spLocks noChangeArrowheads="1"/>
              </p:cNvSpPr>
              <p:nvPr/>
            </p:nvSpPr>
            <p:spPr bwMode="auto">
              <a:xfrm>
                <a:off x="1839913" y="5937250"/>
                <a:ext cx="12700" cy="68263"/>
              </a:xfrm>
              <a:prstGeom prst="rect">
                <a:avLst/>
              </a:prstGeom>
              <a:grpFill/>
              <a:ln w="9525">
                <a:solidFill>
                  <a:schemeClr val="bg1"/>
                </a:solidFill>
                <a:miter lim="800000"/>
              </a:ln>
            </p:spPr>
            <p:txBody>
              <a:bodyPr/>
              <a:lstStyle/>
              <a:p>
                <a:endParaRPr altLang="en-US" lang="zh-CN">
                  <a:solidFill>
                    <a:schemeClr val="bg1">
                      <a:lumMod val="50000"/>
                    </a:schemeClr>
                  </a:solidFill>
                </a:endParaRPr>
              </a:p>
            </p:txBody>
          </p:sp>
          <p:sp>
            <p:nvSpPr>
              <p:cNvPr id="45" name="Rectangle 577">
                <a:extLst>
                  <a:ext uri="{FF2B5EF4-FFF2-40B4-BE49-F238E27FC236}">
                    <a16:creationId xmlns:a16="http://schemas.microsoft.com/office/drawing/2014/main" id="{95979E56-4487-45BD-999B-9521318B92D1}"/>
                  </a:ext>
                </a:extLst>
              </p:cNvPr>
              <p:cNvSpPr>
                <a:spLocks noChangeArrowheads="1"/>
              </p:cNvSpPr>
              <p:nvPr/>
            </p:nvSpPr>
            <p:spPr bwMode="auto">
              <a:xfrm>
                <a:off x="1839913" y="6029325"/>
                <a:ext cx="23812" cy="22225"/>
              </a:xfrm>
              <a:prstGeom prst="rect">
                <a:avLst/>
              </a:prstGeom>
              <a:grpFill/>
              <a:ln w="9525">
                <a:solidFill>
                  <a:schemeClr val="bg1"/>
                </a:solidFill>
                <a:miter lim="800000"/>
              </a:ln>
            </p:spPr>
            <p:txBody>
              <a:bodyPr/>
              <a:lstStyle/>
              <a:p>
                <a:endParaRPr altLang="en-US" lang="zh-CN">
                  <a:solidFill>
                    <a:schemeClr val="bg1">
                      <a:lumMod val="50000"/>
                    </a:schemeClr>
                  </a:solidFill>
                </a:endParaRPr>
              </a:p>
            </p:txBody>
          </p:sp>
          <p:sp>
            <p:nvSpPr>
              <p:cNvPr id="46" name="Rectangle 578">
                <a:extLst>
                  <a:ext uri="{FF2B5EF4-FFF2-40B4-BE49-F238E27FC236}">
                    <a16:creationId xmlns:a16="http://schemas.microsoft.com/office/drawing/2014/main" id="{CD58BCEE-365D-4268-9331-2080EA4E5509}"/>
                  </a:ext>
                </a:extLst>
              </p:cNvPr>
              <p:cNvSpPr>
                <a:spLocks noChangeArrowheads="1"/>
              </p:cNvSpPr>
              <p:nvPr/>
            </p:nvSpPr>
            <p:spPr bwMode="auto">
              <a:xfrm>
                <a:off x="1885950" y="5937250"/>
                <a:ext cx="12700" cy="68263"/>
              </a:xfrm>
              <a:prstGeom prst="rect">
                <a:avLst/>
              </a:prstGeom>
              <a:grpFill/>
              <a:ln w="9525">
                <a:solidFill>
                  <a:schemeClr val="bg1"/>
                </a:solidFill>
                <a:miter lim="800000"/>
              </a:ln>
            </p:spPr>
            <p:txBody>
              <a:bodyPr/>
              <a:lstStyle/>
              <a:p>
                <a:endParaRPr altLang="en-US" lang="zh-CN">
                  <a:solidFill>
                    <a:schemeClr val="bg1">
                      <a:lumMod val="50000"/>
                    </a:schemeClr>
                  </a:solidFill>
                </a:endParaRPr>
              </a:p>
            </p:txBody>
          </p:sp>
          <p:sp>
            <p:nvSpPr>
              <p:cNvPr id="47" name="Rectangle 579">
                <a:extLst>
                  <a:ext uri="{FF2B5EF4-FFF2-40B4-BE49-F238E27FC236}">
                    <a16:creationId xmlns:a16="http://schemas.microsoft.com/office/drawing/2014/main" id="{3E4CDACB-66FF-4BAE-89FD-D24503AB83D9}"/>
                  </a:ext>
                </a:extLst>
              </p:cNvPr>
              <p:cNvSpPr>
                <a:spLocks noChangeArrowheads="1"/>
              </p:cNvSpPr>
              <p:nvPr/>
            </p:nvSpPr>
            <p:spPr bwMode="auto">
              <a:xfrm>
                <a:off x="1885950" y="6029325"/>
                <a:ext cx="23813" cy="22225"/>
              </a:xfrm>
              <a:prstGeom prst="rect">
                <a:avLst/>
              </a:prstGeom>
              <a:grpFill/>
              <a:ln w="9525">
                <a:solidFill>
                  <a:schemeClr val="bg1"/>
                </a:solidFill>
                <a:miter lim="800000"/>
              </a:ln>
            </p:spPr>
            <p:txBody>
              <a:bodyPr/>
              <a:lstStyle/>
              <a:p>
                <a:endParaRPr altLang="en-US" lang="zh-CN">
                  <a:solidFill>
                    <a:schemeClr val="bg1">
                      <a:lumMod val="50000"/>
                    </a:schemeClr>
                  </a:solidFill>
                </a:endParaRPr>
              </a:p>
            </p:txBody>
          </p:sp>
          <p:sp>
            <p:nvSpPr>
              <p:cNvPr id="48" name="Rectangle 580">
                <a:extLst>
                  <a:ext uri="{FF2B5EF4-FFF2-40B4-BE49-F238E27FC236}">
                    <a16:creationId xmlns:a16="http://schemas.microsoft.com/office/drawing/2014/main" id="{6A63902B-0D8F-4139-96D8-9BF2BAEEC1E4}"/>
                  </a:ext>
                </a:extLst>
              </p:cNvPr>
              <p:cNvSpPr>
                <a:spLocks noChangeArrowheads="1"/>
              </p:cNvSpPr>
              <p:nvPr/>
            </p:nvSpPr>
            <p:spPr bwMode="auto">
              <a:xfrm>
                <a:off x="1920875" y="5937250"/>
                <a:ext cx="38100" cy="68263"/>
              </a:xfrm>
              <a:prstGeom prst="rect">
                <a:avLst/>
              </a:prstGeom>
              <a:grpFill/>
              <a:ln w="9525">
                <a:solidFill>
                  <a:schemeClr val="bg1"/>
                </a:solidFill>
                <a:miter lim="800000"/>
              </a:ln>
            </p:spPr>
            <p:txBody>
              <a:bodyPr/>
              <a:lstStyle/>
              <a:p>
                <a:endParaRPr altLang="en-US" lang="zh-CN">
                  <a:solidFill>
                    <a:schemeClr val="bg1">
                      <a:lumMod val="50000"/>
                    </a:schemeClr>
                  </a:solidFill>
                </a:endParaRPr>
              </a:p>
            </p:txBody>
          </p:sp>
          <p:sp>
            <p:nvSpPr>
              <p:cNvPr id="49" name="Rectangle 581">
                <a:extLst>
                  <a:ext uri="{FF2B5EF4-FFF2-40B4-BE49-F238E27FC236}">
                    <a16:creationId xmlns:a16="http://schemas.microsoft.com/office/drawing/2014/main" id="{BE4AFC46-3127-4C40-B97B-9BB973249855}"/>
                  </a:ext>
                </a:extLst>
              </p:cNvPr>
              <p:cNvSpPr>
                <a:spLocks noChangeArrowheads="1"/>
              </p:cNvSpPr>
              <p:nvPr/>
            </p:nvSpPr>
            <p:spPr bwMode="auto">
              <a:xfrm>
                <a:off x="1933575" y="6029325"/>
                <a:ext cx="22225" cy="22225"/>
              </a:xfrm>
              <a:prstGeom prst="rect">
                <a:avLst/>
              </a:prstGeom>
              <a:grpFill/>
              <a:ln w="9525">
                <a:solidFill>
                  <a:schemeClr val="bg1"/>
                </a:solidFill>
                <a:miter lim="800000"/>
              </a:ln>
            </p:spPr>
            <p:txBody>
              <a:bodyPr/>
              <a:lstStyle/>
              <a:p>
                <a:endParaRPr altLang="en-US" lang="zh-CN">
                  <a:solidFill>
                    <a:schemeClr val="bg1">
                      <a:lumMod val="50000"/>
                    </a:schemeClr>
                  </a:solidFill>
                </a:endParaRPr>
              </a:p>
            </p:txBody>
          </p:sp>
          <p:sp>
            <p:nvSpPr>
              <p:cNvPr id="50" name="Rectangle 582">
                <a:extLst>
                  <a:ext uri="{FF2B5EF4-FFF2-40B4-BE49-F238E27FC236}">
                    <a16:creationId xmlns:a16="http://schemas.microsoft.com/office/drawing/2014/main" id="{BF2B2F22-04F9-41FF-91F4-0A898403A683}"/>
                  </a:ext>
                </a:extLst>
              </p:cNvPr>
              <p:cNvSpPr>
                <a:spLocks noChangeArrowheads="1"/>
              </p:cNvSpPr>
              <p:nvPr/>
            </p:nvSpPr>
            <p:spPr bwMode="auto">
              <a:xfrm>
                <a:off x="2001838" y="5937250"/>
                <a:ext cx="25400" cy="68263"/>
              </a:xfrm>
              <a:prstGeom prst="rect">
                <a:avLst/>
              </a:prstGeom>
              <a:grpFill/>
              <a:ln w="9525">
                <a:solidFill>
                  <a:schemeClr val="bg1"/>
                </a:solidFill>
                <a:miter lim="800000"/>
              </a:ln>
            </p:spPr>
            <p:txBody>
              <a:bodyPr/>
              <a:lstStyle/>
              <a:p>
                <a:endParaRPr altLang="en-US" lang="zh-CN">
                  <a:solidFill>
                    <a:schemeClr val="bg1">
                      <a:lumMod val="50000"/>
                    </a:schemeClr>
                  </a:solidFill>
                </a:endParaRPr>
              </a:p>
            </p:txBody>
          </p:sp>
          <p:sp>
            <p:nvSpPr>
              <p:cNvPr id="51" name="Rectangle 583">
                <a:extLst>
                  <a:ext uri="{FF2B5EF4-FFF2-40B4-BE49-F238E27FC236}">
                    <a16:creationId xmlns:a16="http://schemas.microsoft.com/office/drawing/2014/main" id="{C616F60F-4224-46D6-8B36-20DCE9E16811}"/>
                  </a:ext>
                </a:extLst>
              </p:cNvPr>
              <p:cNvSpPr>
                <a:spLocks noChangeArrowheads="1"/>
              </p:cNvSpPr>
              <p:nvPr/>
            </p:nvSpPr>
            <p:spPr bwMode="auto">
              <a:xfrm>
                <a:off x="1979613" y="6029325"/>
                <a:ext cx="22225" cy="22225"/>
              </a:xfrm>
              <a:prstGeom prst="rect">
                <a:avLst/>
              </a:prstGeom>
              <a:grpFill/>
              <a:ln w="9525">
                <a:solidFill>
                  <a:schemeClr val="bg1"/>
                </a:solidFill>
                <a:miter lim="800000"/>
              </a:ln>
            </p:spPr>
            <p:txBody>
              <a:bodyPr/>
              <a:lstStyle/>
              <a:p>
                <a:endParaRPr altLang="en-US" lang="zh-CN">
                  <a:solidFill>
                    <a:schemeClr val="bg1">
                      <a:lumMod val="50000"/>
                    </a:schemeClr>
                  </a:solidFill>
                </a:endParaRPr>
              </a:p>
            </p:txBody>
          </p:sp>
          <p:sp>
            <p:nvSpPr>
              <p:cNvPr id="52" name="Rectangle 584">
                <a:extLst>
                  <a:ext uri="{FF2B5EF4-FFF2-40B4-BE49-F238E27FC236}">
                    <a16:creationId xmlns:a16="http://schemas.microsoft.com/office/drawing/2014/main" id="{F34211B7-4DF5-4918-8DA6-24AC4065D39A}"/>
                  </a:ext>
                </a:extLst>
              </p:cNvPr>
              <p:cNvSpPr>
                <a:spLocks noChangeArrowheads="1"/>
              </p:cNvSpPr>
              <p:nvPr/>
            </p:nvSpPr>
            <p:spPr bwMode="auto">
              <a:xfrm>
                <a:off x="2051050" y="5937250"/>
                <a:ext cx="11113" cy="68263"/>
              </a:xfrm>
              <a:prstGeom prst="rect">
                <a:avLst/>
              </a:prstGeom>
              <a:grpFill/>
              <a:ln w="9525">
                <a:solidFill>
                  <a:schemeClr val="bg1"/>
                </a:solidFill>
                <a:miter lim="800000"/>
              </a:ln>
            </p:spPr>
            <p:txBody>
              <a:bodyPr/>
              <a:lstStyle/>
              <a:p>
                <a:endParaRPr altLang="en-US" lang="zh-CN">
                  <a:solidFill>
                    <a:schemeClr val="bg1">
                      <a:lumMod val="50000"/>
                    </a:schemeClr>
                  </a:solidFill>
                </a:endParaRPr>
              </a:p>
            </p:txBody>
          </p:sp>
          <p:sp>
            <p:nvSpPr>
              <p:cNvPr id="53" name="Rectangle 585">
                <a:extLst>
                  <a:ext uri="{FF2B5EF4-FFF2-40B4-BE49-F238E27FC236}">
                    <a16:creationId xmlns:a16="http://schemas.microsoft.com/office/drawing/2014/main" id="{65052F71-974F-4343-BFFA-287B11E91BB4}"/>
                  </a:ext>
                </a:extLst>
              </p:cNvPr>
              <p:cNvSpPr>
                <a:spLocks noChangeArrowheads="1"/>
              </p:cNvSpPr>
              <p:nvPr/>
            </p:nvSpPr>
            <p:spPr bwMode="auto">
              <a:xfrm>
                <a:off x="2038350" y="6029325"/>
                <a:ext cx="23813" cy="22225"/>
              </a:xfrm>
              <a:prstGeom prst="rect">
                <a:avLst/>
              </a:prstGeom>
              <a:grpFill/>
              <a:ln w="9525">
                <a:solidFill>
                  <a:schemeClr val="bg1"/>
                </a:solidFill>
                <a:miter lim="800000"/>
              </a:ln>
            </p:spPr>
            <p:txBody>
              <a:bodyPr/>
              <a:lstStyle/>
              <a:p>
                <a:endParaRPr altLang="en-US" lang="zh-CN">
                  <a:solidFill>
                    <a:schemeClr val="bg1">
                      <a:lumMod val="50000"/>
                    </a:schemeClr>
                  </a:solidFill>
                </a:endParaRPr>
              </a:p>
            </p:txBody>
          </p:sp>
          <p:sp>
            <p:nvSpPr>
              <p:cNvPr id="54" name="Rectangle 586">
                <a:extLst>
                  <a:ext uri="{FF2B5EF4-FFF2-40B4-BE49-F238E27FC236}">
                    <a16:creationId xmlns:a16="http://schemas.microsoft.com/office/drawing/2014/main" id="{EC8D994C-13D4-46DF-9D56-4102C2D0B730}"/>
                  </a:ext>
                </a:extLst>
              </p:cNvPr>
              <p:cNvSpPr>
                <a:spLocks noChangeArrowheads="1"/>
              </p:cNvSpPr>
              <p:nvPr/>
            </p:nvSpPr>
            <p:spPr bwMode="auto">
              <a:xfrm>
                <a:off x="2097088" y="5937250"/>
                <a:ext cx="11112" cy="68263"/>
              </a:xfrm>
              <a:prstGeom prst="rect">
                <a:avLst/>
              </a:prstGeom>
              <a:grpFill/>
              <a:ln w="9525">
                <a:solidFill>
                  <a:schemeClr val="bg1"/>
                </a:solidFill>
                <a:miter lim="800000"/>
              </a:ln>
            </p:spPr>
            <p:txBody>
              <a:bodyPr/>
              <a:lstStyle/>
              <a:p>
                <a:endParaRPr altLang="en-US" lang="zh-CN">
                  <a:solidFill>
                    <a:schemeClr val="bg1">
                      <a:lumMod val="50000"/>
                    </a:schemeClr>
                  </a:solidFill>
                </a:endParaRPr>
              </a:p>
            </p:txBody>
          </p:sp>
          <p:sp>
            <p:nvSpPr>
              <p:cNvPr id="55" name="Rectangle 587">
                <a:extLst>
                  <a:ext uri="{FF2B5EF4-FFF2-40B4-BE49-F238E27FC236}">
                    <a16:creationId xmlns:a16="http://schemas.microsoft.com/office/drawing/2014/main" id="{F4882CF7-04E5-4B19-BB01-6BD0458BE77D}"/>
                  </a:ext>
                </a:extLst>
              </p:cNvPr>
              <p:cNvSpPr>
                <a:spLocks noChangeArrowheads="1"/>
              </p:cNvSpPr>
              <p:nvPr/>
            </p:nvSpPr>
            <p:spPr bwMode="auto">
              <a:xfrm>
                <a:off x="2085975" y="6029325"/>
                <a:ext cx="22225" cy="22225"/>
              </a:xfrm>
              <a:prstGeom prst="rect">
                <a:avLst/>
              </a:prstGeom>
              <a:grpFill/>
              <a:ln w="9525">
                <a:solidFill>
                  <a:schemeClr val="bg1"/>
                </a:solidFill>
                <a:miter lim="800000"/>
              </a:ln>
            </p:spPr>
            <p:txBody>
              <a:bodyPr/>
              <a:lstStyle/>
              <a:p>
                <a:endParaRPr altLang="en-US" lang="zh-CN">
                  <a:solidFill>
                    <a:schemeClr val="bg1">
                      <a:lumMod val="50000"/>
                    </a:schemeClr>
                  </a:solidFill>
                </a:endParaRPr>
              </a:p>
            </p:txBody>
          </p:sp>
          <p:sp>
            <p:nvSpPr>
              <p:cNvPr id="56" name="Rectangle 588">
                <a:extLst>
                  <a:ext uri="{FF2B5EF4-FFF2-40B4-BE49-F238E27FC236}">
                    <a16:creationId xmlns:a16="http://schemas.microsoft.com/office/drawing/2014/main" id="{056ACFB9-76B9-4C38-A5BE-BED0F2E15E39}"/>
                  </a:ext>
                </a:extLst>
              </p:cNvPr>
              <p:cNvSpPr>
                <a:spLocks noChangeArrowheads="1"/>
              </p:cNvSpPr>
              <p:nvPr/>
            </p:nvSpPr>
            <p:spPr bwMode="auto">
              <a:xfrm>
                <a:off x="2132013" y="5937250"/>
                <a:ext cx="22225" cy="114300"/>
              </a:xfrm>
              <a:prstGeom prst="rect">
                <a:avLst/>
              </a:prstGeom>
              <a:grpFill/>
              <a:ln w="9525">
                <a:solidFill>
                  <a:schemeClr val="bg1"/>
                </a:solidFill>
                <a:miter lim="800000"/>
              </a:ln>
            </p:spPr>
            <p:txBody>
              <a:bodyPr/>
              <a:lstStyle/>
              <a:p>
                <a:endParaRPr altLang="en-US" lang="zh-CN">
                  <a:solidFill>
                    <a:schemeClr val="bg1">
                      <a:lumMod val="50000"/>
                    </a:schemeClr>
                  </a:solidFill>
                </a:endParaRPr>
              </a:p>
            </p:txBody>
          </p:sp>
          <p:sp>
            <p:nvSpPr>
              <p:cNvPr id="57" name="Freeform 589">
                <a:extLst>
                  <a:ext uri="{FF2B5EF4-FFF2-40B4-BE49-F238E27FC236}">
                    <a16:creationId xmlns:a16="http://schemas.microsoft.com/office/drawing/2014/main" id="{AA5EFABC-2C12-4FC0-9F51-FFB3697F62A8}"/>
                  </a:ext>
                </a:extLst>
              </p:cNvPr>
              <p:cNvSpPr/>
              <p:nvPr/>
            </p:nvSpPr>
            <p:spPr bwMode="auto">
              <a:xfrm>
                <a:off x="2132013" y="6051550"/>
                <a:ext cx="92075" cy="106363"/>
              </a:xfrm>
              <a:custGeom>
                <a:gdLst>
                  <a:gd fmla="*/ 2147483646 w 40" name="T0"/>
                  <a:gd fmla="*/ 2147483646 h 46" name="T1"/>
                  <a:gd fmla="*/ 2147483646 w 40" name="T2"/>
                  <a:gd fmla="*/ 2147483646 h 46" name="T3"/>
                  <a:gd fmla="*/ 2147483646 w 40" name="T4"/>
                  <a:gd fmla="*/ 2147483646 h 46" name="T5"/>
                  <a:gd fmla="*/ 2147483646 w 40" name="T6"/>
                  <a:gd fmla="*/ 2147483646 h 46" name="T7"/>
                  <a:gd fmla="*/ 2147483646 w 40" name="T8"/>
                  <a:gd fmla="*/ 2147483646 h 46" name="T9"/>
                  <a:gd fmla="*/ 2147483646 w 40" name="T10"/>
                  <a:gd fmla="*/ 2147483646 h 46" name="T11"/>
                  <a:gd fmla="*/ 2147483646 w 40" name="T12"/>
                  <a:gd fmla="*/ 2147483646 h 46" name="T13"/>
                  <a:gd fmla="*/ 2147483646 w 40" name="T14"/>
                  <a:gd fmla="*/ 2147483646 h 46" name="T15"/>
                  <a:gd fmla="*/ 2147483646 w 40" name="T16"/>
                  <a:gd fmla="*/ 0 h 46" name="T17"/>
                  <a:gd fmla="*/ 2147483646 w 40" name="T18"/>
                  <a:gd fmla="*/ 2147483646 h 46" name="T19"/>
                  <a:gd fmla="*/ 2147483646 w 40" name="T20"/>
                  <a:gd fmla="*/ 2147483646 h 46" name="T21"/>
                  <a:gd fmla="*/ 2147483646 w 40" name="T22"/>
                  <a:gd fmla="*/ 2147483646 h 46" name="T23"/>
                  <a:gd fmla="*/ 2147483646 w 40" name="T24"/>
                  <a:gd fmla="*/ 2147483646 h 46" name="T25"/>
                  <a:gd fmla="*/ 2147483646 w 40" name="T26"/>
                  <a:gd fmla="*/ 2147483646 h 46" name="T27"/>
                  <a:gd fmla="*/ 2147483646 w 40" name="T28"/>
                  <a:gd fmla="*/ 2147483646 h 46" name="T29"/>
                  <a:gd fmla="*/ 2147483646 w 40" name="T30"/>
                  <a:gd fmla="*/ 2147483646 h 46" name="T31"/>
                  <a:gd fmla="*/ 2147483646 w 40" name="T32"/>
                  <a:gd fmla="*/ 2147483646 h 46" name="T33"/>
                  <a:gd fmla="*/ 0 w 40" name="T34"/>
                  <a:gd fmla="*/ 2147483646 h 46" name="T35"/>
                  <a:gd fmla="*/ 2147483646 w 40" name="T36"/>
                  <a:gd fmla="*/ 2147483646 h 4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b="b" l="0" r="r" t="0"/>
                <a:pathLst>
                  <a:path h="46" w="40">
                    <a:moveTo>
                      <a:pt x="5" y="35"/>
                    </a:moveTo>
                    <a:cubicBezTo>
                      <a:pt x="5" y="35"/>
                      <a:pt x="5" y="35"/>
                      <a:pt x="5" y="35"/>
                    </a:cubicBezTo>
                    <a:cubicBezTo>
                      <a:pt x="5" y="35"/>
                      <a:pt x="5" y="35"/>
                      <a:pt x="5" y="35"/>
                    </a:cubicBezTo>
                    <a:cubicBezTo>
                      <a:pt x="22" y="35"/>
                      <a:pt x="22" y="35"/>
                      <a:pt x="22" y="35"/>
                    </a:cubicBezTo>
                    <a:cubicBezTo>
                      <a:pt x="22" y="35"/>
                      <a:pt x="22" y="35"/>
                      <a:pt x="22" y="35"/>
                    </a:cubicBezTo>
                    <a:cubicBezTo>
                      <a:pt x="26" y="35"/>
                      <a:pt x="30" y="30"/>
                      <a:pt x="30" y="25"/>
                    </a:cubicBezTo>
                    <a:cubicBezTo>
                      <a:pt x="30" y="6"/>
                      <a:pt x="30" y="6"/>
                      <a:pt x="30" y="6"/>
                    </a:cubicBezTo>
                    <a:cubicBezTo>
                      <a:pt x="30" y="5"/>
                      <a:pt x="30" y="5"/>
                      <a:pt x="30" y="5"/>
                    </a:cubicBezTo>
                    <a:cubicBezTo>
                      <a:pt x="30" y="3"/>
                      <a:pt x="32" y="0"/>
                      <a:pt x="35" y="0"/>
                    </a:cubicBezTo>
                    <a:cubicBezTo>
                      <a:pt x="38" y="0"/>
                      <a:pt x="40" y="3"/>
                      <a:pt x="40" y="5"/>
                    </a:cubicBezTo>
                    <a:cubicBezTo>
                      <a:pt x="40" y="5"/>
                      <a:pt x="40" y="5"/>
                      <a:pt x="40" y="5"/>
                    </a:cubicBezTo>
                    <a:cubicBezTo>
                      <a:pt x="40" y="30"/>
                      <a:pt x="40" y="30"/>
                      <a:pt x="40" y="30"/>
                    </a:cubicBezTo>
                    <a:cubicBezTo>
                      <a:pt x="40" y="39"/>
                      <a:pt x="33" y="46"/>
                      <a:pt x="25" y="46"/>
                    </a:cubicBezTo>
                    <a:cubicBezTo>
                      <a:pt x="12" y="46"/>
                      <a:pt x="12" y="46"/>
                      <a:pt x="12" y="46"/>
                    </a:cubicBezTo>
                    <a:cubicBezTo>
                      <a:pt x="12" y="45"/>
                      <a:pt x="12" y="45"/>
                      <a:pt x="12" y="45"/>
                    </a:cubicBezTo>
                    <a:cubicBezTo>
                      <a:pt x="5" y="45"/>
                      <a:pt x="5" y="45"/>
                      <a:pt x="5" y="45"/>
                    </a:cubicBezTo>
                    <a:cubicBezTo>
                      <a:pt x="5" y="45"/>
                      <a:pt x="5" y="45"/>
                      <a:pt x="5" y="45"/>
                    </a:cubicBezTo>
                    <a:cubicBezTo>
                      <a:pt x="2" y="45"/>
                      <a:pt x="0" y="43"/>
                      <a:pt x="0" y="40"/>
                    </a:cubicBezTo>
                    <a:cubicBezTo>
                      <a:pt x="0" y="38"/>
                      <a:pt x="2" y="35"/>
                      <a:pt x="5" y="35"/>
                    </a:cubicBezTo>
                    <a:close/>
                  </a:path>
                </a:pathLst>
              </a:custGeom>
              <a:grpFill/>
              <a:ln w="9525">
                <a:solidFill>
                  <a:schemeClr val="bg1"/>
                </a:solidFill>
                <a:round/>
              </a:ln>
            </p:spPr>
            <p:txBody>
              <a:bodyPr/>
              <a:lstStyle/>
              <a:p>
                <a:endParaRPr altLang="en-US" lang="zh-CN">
                  <a:solidFill>
                    <a:schemeClr val="bg1">
                      <a:lumMod val="50000"/>
                    </a:schemeClr>
                  </a:solidFill>
                </a:endParaRPr>
              </a:p>
            </p:txBody>
          </p:sp>
        </p:grpSp>
        <p:grpSp>
          <p:nvGrpSpPr>
            <p:cNvPr id="13" name="组合 12">
              <a:extLst>
                <a:ext uri="{FF2B5EF4-FFF2-40B4-BE49-F238E27FC236}">
                  <a16:creationId xmlns:a16="http://schemas.microsoft.com/office/drawing/2014/main" id="{20CB13DF-D1F4-4260-A1C3-B435704380A7}"/>
                </a:ext>
              </a:extLst>
            </p:cNvPr>
            <p:cNvGrpSpPr/>
            <p:nvPr/>
          </p:nvGrpSpPr>
          <p:grpSpPr>
            <a:xfrm>
              <a:off x="2832534" y="3188122"/>
              <a:ext cx="1325997" cy="1325998"/>
              <a:chOff x="2278698" y="3741657"/>
              <a:chExt cx="1500029" cy="1500029"/>
            </a:xfrm>
          </p:grpSpPr>
          <p:sp>
            <p:nvSpPr>
              <p:cNvPr id="28" name="椭圆 27">
                <a:extLst>
                  <a:ext uri="{FF2B5EF4-FFF2-40B4-BE49-F238E27FC236}">
                    <a16:creationId xmlns:a16="http://schemas.microsoft.com/office/drawing/2014/main" id="{21A2319C-43C4-44E0-975F-3663BD7B810E}"/>
                  </a:ext>
                </a:extLst>
              </p:cNvPr>
              <p:cNvSpPr/>
              <p:nvPr/>
            </p:nvSpPr>
            <p:spPr>
              <a:xfrm>
                <a:off x="2278698" y="3741657"/>
                <a:ext cx="1500029" cy="1500029"/>
              </a:xfrm>
              <a:prstGeom prst="ellipse">
                <a:avLst/>
              </a:prstGeom>
              <a:solidFill>
                <a:srgbClr val="9DAC6E"/>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altLang="en-US" lang="zh-CN" sz="4800">
                  <a:solidFill>
                    <a:schemeClr val="bg1">
                      <a:lumMod val="50000"/>
                    </a:schemeClr>
                  </a:solidFill>
                  <a:latin charset="0" panose="02000500000000000000" pitchFamily="2" typeface="Chelsea"/>
                </a:endParaRPr>
              </a:p>
            </p:txBody>
          </p:sp>
          <p:grpSp>
            <p:nvGrpSpPr>
              <p:cNvPr id="29" name="组合 28">
                <a:extLst>
                  <a:ext uri="{FF2B5EF4-FFF2-40B4-BE49-F238E27FC236}">
                    <a16:creationId xmlns:a16="http://schemas.microsoft.com/office/drawing/2014/main" id="{97919BB4-2633-4EBD-AB05-62D847471821}"/>
                  </a:ext>
                </a:extLst>
              </p:cNvPr>
              <p:cNvGrpSpPr/>
              <p:nvPr/>
            </p:nvGrpSpPr>
            <p:grpSpPr>
              <a:xfrm>
                <a:off x="2662538" y="4134603"/>
                <a:ext cx="693436" cy="691515"/>
                <a:chOff x="2722713" y="3648225"/>
                <a:chExt cx="573087" cy="571500"/>
              </a:xfrm>
            </p:grpSpPr>
            <p:sp>
              <p:nvSpPr>
                <p:cNvPr id="30" name="Freeform 178">
                  <a:extLst>
                    <a:ext uri="{FF2B5EF4-FFF2-40B4-BE49-F238E27FC236}">
                      <a16:creationId xmlns:a16="http://schemas.microsoft.com/office/drawing/2014/main" id="{9A8B3801-1E38-4FBF-9AE1-582C3075B7E5}"/>
                    </a:ext>
                  </a:extLst>
                </p:cNvPr>
                <p:cNvSpPr/>
                <p:nvPr/>
              </p:nvSpPr>
              <p:spPr bwMode="auto">
                <a:xfrm>
                  <a:off x="2722713" y="3648225"/>
                  <a:ext cx="573087" cy="571500"/>
                </a:xfrm>
                <a:custGeom>
                  <a:gdLst>
                    <a:gd fmla="*/ 2147483646 w 248" name="T0"/>
                    <a:gd fmla="*/ 0 h 248" name="T1"/>
                    <a:gd fmla="*/ 2147483646 w 248" name="T2"/>
                    <a:gd fmla="*/ 2147483646 h 248" name="T3"/>
                    <a:gd fmla="*/ 2147483646 w 248" name="T4"/>
                    <a:gd fmla="*/ 2147483646 h 248" name="T5"/>
                    <a:gd fmla="*/ 2147483646 w 248" name="T6"/>
                    <a:gd fmla="*/ 2147483646 h 248" name="T7"/>
                    <a:gd fmla="*/ 2147483646 w 248" name="T8"/>
                    <a:gd fmla="*/ 2147483646 h 248" name="T9"/>
                    <a:gd fmla="*/ 2147483646 w 248" name="T10"/>
                    <a:gd fmla="*/ 2147483646 h 248" name="T11"/>
                    <a:gd fmla="*/ 2147483646 w 248" name="T12"/>
                    <a:gd fmla="*/ 2147483646 h 248" name="T13"/>
                    <a:gd fmla="*/ 2147483646 w 248" name="T14"/>
                    <a:gd fmla="*/ 2147483646 h 248" name="T15"/>
                    <a:gd fmla="*/ 0 w 248" name="T16"/>
                    <a:gd fmla="*/ 2147483646 h 248" name="T17"/>
                    <a:gd fmla="*/ 2147483646 w 248" name="T18"/>
                    <a:gd fmla="*/ 2147483646 h 248" name="T19"/>
                    <a:gd fmla="*/ 2147483646 w 248" name="T20"/>
                    <a:gd fmla="*/ 2147483646 h 248" name="T21"/>
                    <a:gd fmla="*/ 2147483646 w 248" name="T22"/>
                    <a:gd fmla="*/ 2147483646 h 248" name="T23"/>
                    <a:gd fmla="*/ 2147483646 w 248" name="T24"/>
                    <a:gd fmla="*/ 2147483646 h 248" name="T25"/>
                    <a:gd fmla="*/ 2147483646 w 248" name="T26"/>
                    <a:gd fmla="*/ 2147483646 h 248" name="T27"/>
                    <a:gd fmla="*/ 2147483646 w 248" name="T28"/>
                    <a:gd fmla="*/ 2147483646 h 248" name="T29"/>
                    <a:gd fmla="*/ 2147483646 w 248" name="T30"/>
                    <a:gd fmla="*/ 2147483646 h 248" name="T31"/>
                    <a:gd fmla="*/ 2147483646 w 248" name="T32"/>
                    <a:gd fmla="*/ 2147483646 h 248" name="T33"/>
                    <a:gd fmla="*/ 2147483646 w 248" name="T34"/>
                    <a:gd fmla="*/ 2147483646 h 248" name="T35"/>
                    <a:gd fmla="*/ 2147483646 w 248" name="T36"/>
                    <a:gd fmla="*/ 2147483646 h 248" name="T37"/>
                    <a:gd fmla="*/ 2147483646 w 248" name="T38"/>
                    <a:gd fmla="*/ 2147483646 h 248" name="T39"/>
                    <a:gd fmla="*/ 2147483646 w 248" name="T40"/>
                    <a:gd fmla="*/ 2147483646 h 248" name="T41"/>
                    <a:gd fmla="*/ 2147483646 w 248" name="T42"/>
                    <a:gd fmla="*/ 2147483646 h 248" name="T43"/>
                    <a:gd fmla="*/ 2147483646 w 248" name="T44"/>
                    <a:gd fmla="*/ 2147483646 h 248" name="T45"/>
                    <a:gd fmla="*/ 2147483646 w 248" name="T46"/>
                    <a:gd fmla="*/ 2147483646 h 248" name="T47"/>
                    <a:gd fmla="*/ 2147483646 w 248" name="T48"/>
                    <a:gd fmla="*/ 2147483646 h 248" name="T49"/>
                    <a:gd fmla="*/ 2147483646 w 248" name="T50"/>
                    <a:gd fmla="*/ 2147483646 h 248" name="T51"/>
                    <a:gd fmla="*/ 2147483646 w 248" name="T52"/>
                    <a:gd fmla="*/ 2147483646 h 248" name="T53"/>
                    <a:gd fmla="*/ 2147483646 w 248" name="T54"/>
                    <a:gd fmla="*/ 2147483646 h 248" name="T55"/>
                    <a:gd fmla="*/ 2147483646 w 248" name="T56"/>
                    <a:gd fmla="*/ 2147483646 h 248" name="T57"/>
                    <a:gd fmla="*/ 2147483646 w 248" name="T58"/>
                    <a:gd fmla="*/ 2147483646 h 248" name="T59"/>
                    <a:gd fmla="*/ 2147483646 w 248" name="T60"/>
                    <a:gd fmla="*/ 2147483646 h 248" name="T61"/>
                    <a:gd fmla="*/ 2147483646 w 248" name="T62"/>
                    <a:gd fmla="*/ 2147483646 h 248" name="T63"/>
                    <a:gd fmla="*/ 2147483646 w 248" name="T64"/>
                    <a:gd fmla="*/ 0 h 248"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b="b" l="0" r="r" t="0"/>
                  <a:pathLst>
                    <a:path h="248" w="248">
                      <a:moveTo>
                        <a:pt x="124" y="0"/>
                      </a:moveTo>
                      <a:cubicBezTo>
                        <a:pt x="112" y="0"/>
                        <a:pt x="112" y="0"/>
                        <a:pt x="112" y="0"/>
                      </a:cubicBezTo>
                      <a:cubicBezTo>
                        <a:pt x="105" y="0"/>
                        <a:pt x="100" y="5"/>
                        <a:pt x="100" y="12"/>
                      </a:cubicBezTo>
                      <a:cubicBezTo>
                        <a:pt x="100" y="27"/>
                        <a:pt x="100" y="27"/>
                        <a:pt x="100" y="27"/>
                      </a:cubicBezTo>
                      <a:cubicBezTo>
                        <a:pt x="100" y="33"/>
                        <a:pt x="97" y="37"/>
                        <a:pt x="92" y="39"/>
                      </a:cubicBezTo>
                      <a:cubicBezTo>
                        <a:pt x="83" y="42"/>
                        <a:pt x="83" y="42"/>
                        <a:pt x="83" y="42"/>
                      </a:cubicBezTo>
                      <a:cubicBezTo>
                        <a:pt x="79" y="43"/>
                        <a:pt x="74" y="42"/>
                        <a:pt x="71" y="39"/>
                      </a:cubicBezTo>
                      <a:cubicBezTo>
                        <a:pt x="60" y="28"/>
                        <a:pt x="60" y="28"/>
                        <a:pt x="60" y="28"/>
                      </a:cubicBezTo>
                      <a:cubicBezTo>
                        <a:pt x="56" y="24"/>
                        <a:pt x="48" y="24"/>
                        <a:pt x="44" y="28"/>
                      </a:cubicBezTo>
                      <a:cubicBezTo>
                        <a:pt x="28" y="44"/>
                        <a:pt x="28" y="44"/>
                        <a:pt x="28" y="44"/>
                      </a:cubicBezTo>
                      <a:cubicBezTo>
                        <a:pt x="24" y="48"/>
                        <a:pt x="24" y="56"/>
                        <a:pt x="28" y="60"/>
                      </a:cubicBezTo>
                      <a:cubicBezTo>
                        <a:pt x="39" y="71"/>
                        <a:pt x="39" y="71"/>
                        <a:pt x="39" y="71"/>
                      </a:cubicBezTo>
                      <a:cubicBezTo>
                        <a:pt x="42" y="74"/>
                        <a:pt x="43" y="79"/>
                        <a:pt x="42" y="83"/>
                      </a:cubicBezTo>
                      <a:cubicBezTo>
                        <a:pt x="39" y="92"/>
                        <a:pt x="39" y="92"/>
                        <a:pt x="39" y="92"/>
                      </a:cubicBezTo>
                      <a:cubicBezTo>
                        <a:pt x="37" y="97"/>
                        <a:pt x="33" y="100"/>
                        <a:pt x="27" y="100"/>
                      </a:cubicBezTo>
                      <a:cubicBezTo>
                        <a:pt x="12" y="100"/>
                        <a:pt x="12" y="100"/>
                        <a:pt x="12" y="100"/>
                      </a:cubicBezTo>
                      <a:cubicBezTo>
                        <a:pt x="5" y="100"/>
                        <a:pt x="0" y="105"/>
                        <a:pt x="0" y="112"/>
                      </a:cubicBezTo>
                      <a:cubicBezTo>
                        <a:pt x="0" y="136"/>
                        <a:pt x="0" y="136"/>
                        <a:pt x="0" y="136"/>
                      </a:cubicBezTo>
                      <a:cubicBezTo>
                        <a:pt x="0" y="143"/>
                        <a:pt x="5" y="148"/>
                        <a:pt x="12" y="148"/>
                      </a:cubicBezTo>
                      <a:cubicBezTo>
                        <a:pt x="27" y="148"/>
                        <a:pt x="27" y="148"/>
                        <a:pt x="27" y="148"/>
                      </a:cubicBezTo>
                      <a:cubicBezTo>
                        <a:pt x="33" y="148"/>
                        <a:pt x="37" y="151"/>
                        <a:pt x="39" y="156"/>
                      </a:cubicBezTo>
                      <a:cubicBezTo>
                        <a:pt x="42" y="165"/>
                        <a:pt x="42" y="165"/>
                        <a:pt x="42" y="165"/>
                      </a:cubicBezTo>
                      <a:cubicBezTo>
                        <a:pt x="43" y="169"/>
                        <a:pt x="42" y="174"/>
                        <a:pt x="39" y="177"/>
                      </a:cubicBezTo>
                      <a:cubicBezTo>
                        <a:pt x="28" y="188"/>
                        <a:pt x="28" y="188"/>
                        <a:pt x="28" y="188"/>
                      </a:cubicBezTo>
                      <a:cubicBezTo>
                        <a:pt x="24" y="192"/>
                        <a:pt x="24" y="200"/>
                        <a:pt x="28" y="204"/>
                      </a:cubicBezTo>
                      <a:cubicBezTo>
                        <a:pt x="44" y="220"/>
                        <a:pt x="44" y="220"/>
                        <a:pt x="44" y="220"/>
                      </a:cubicBezTo>
                      <a:cubicBezTo>
                        <a:pt x="48" y="224"/>
                        <a:pt x="56" y="224"/>
                        <a:pt x="60" y="220"/>
                      </a:cubicBezTo>
                      <a:cubicBezTo>
                        <a:pt x="71" y="209"/>
                        <a:pt x="71" y="209"/>
                        <a:pt x="71" y="209"/>
                      </a:cubicBezTo>
                      <a:cubicBezTo>
                        <a:pt x="74" y="206"/>
                        <a:pt x="79" y="205"/>
                        <a:pt x="83" y="206"/>
                      </a:cubicBezTo>
                      <a:cubicBezTo>
                        <a:pt x="92" y="209"/>
                        <a:pt x="92" y="209"/>
                        <a:pt x="92" y="209"/>
                      </a:cubicBezTo>
                      <a:cubicBezTo>
                        <a:pt x="97" y="211"/>
                        <a:pt x="100" y="215"/>
                        <a:pt x="100" y="221"/>
                      </a:cubicBezTo>
                      <a:cubicBezTo>
                        <a:pt x="100" y="236"/>
                        <a:pt x="100" y="236"/>
                        <a:pt x="100" y="236"/>
                      </a:cubicBezTo>
                      <a:cubicBezTo>
                        <a:pt x="100" y="243"/>
                        <a:pt x="105" y="248"/>
                        <a:pt x="112" y="248"/>
                      </a:cubicBezTo>
                      <a:cubicBezTo>
                        <a:pt x="124" y="248"/>
                        <a:pt x="124" y="248"/>
                        <a:pt x="124" y="248"/>
                      </a:cubicBezTo>
                      <a:cubicBezTo>
                        <a:pt x="136" y="248"/>
                        <a:pt x="136" y="248"/>
                        <a:pt x="136" y="248"/>
                      </a:cubicBezTo>
                      <a:cubicBezTo>
                        <a:pt x="143" y="248"/>
                        <a:pt x="148" y="243"/>
                        <a:pt x="148" y="236"/>
                      </a:cubicBezTo>
                      <a:cubicBezTo>
                        <a:pt x="148" y="221"/>
                        <a:pt x="148" y="221"/>
                        <a:pt x="148" y="221"/>
                      </a:cubicBezTo>
                      <a:cubicBezTo>
                        <a:pt x="148" y="215"/>
                        <a:pt x="151" y="211"/>
                        <a:pt x="156" y="209"/>
                      </a:cubicBezTo>
                      <a:cubicBezTo>
                        <a:pt x="165" y="206"/>
                        <a:pt x="165" y="206"/>
                        <a:pt x="165" y="206"/>
                      </a:cubicBezTo>
                      <a:cubicBezTo>
                        <a:pt x="169" y="205"/>
                        <a:pt x="174" y="206"/>
                        <a:pt x="177" y="209"/>
                      </a:cubicBezTo>
                      <a:cubicBezTo>
                        <a:pt x="188" y="220"/>
                        <a:pt x="188" y="220"/>
                        <a:pt x="188" y="220"/>
                      </a:cubicBezTo>
                      <a:cubicBezTo>
                        <a:pt x="192" y="224"/>
                        <a:pt x="200" y="224"/>
                        <a:pt x="204" y="220"/>
                      </a:cubicBezTo>
                      <a:cubicBezTo>
                        <a:pt x="220" y="204"/>
                        <a:pt x="220" y="204"/>
                        <a:pt x="220" y="204"/>
                      </a:cubicBezTo>
                      <a:cubicBezTo>
                        <a:pt x="224" y="200"/>
                        <a:pt x="224" y="192"/>
                        <a:pt x="220" y="188"/>
                      </a:cubicBezTo>
                      <a:cubicBezTo>
                        <a:pt x="209" y="177"/>
                        <a:pt x="209" y="177"/>
                        <a:pt x="209" y="177"/>
                      </a:cubicBezTo>
                      <a:cubicBezTo>
                        <a:pt x="206" y="174"/>
                        <a:pt x="205" y="169"/>
                        <a:pt x="206" y="165"/>
                      </a:cubicBezTo>
                      <a:cubicBezTo>
                        <a:pt x="209" y="156"/>
                        <a:pt x="209" y="156"/>
                        <a:pt x="209" y="156"/>
                      </a:cubicBezTo>
                      <a:cubicBezTo>
                        <a:pt x="211" y="151"/>
                        <a:pt x="215" y="148"/>
                        <a:pt x="221" y="148"/>
                      </a:cubicBezTo>
                      <a:cubicBezTo>
                        <a:pt x="236" y="148"/>
                        <a:pt x="236" y="148"/>
                        <a:pt x="236" y="148"/>
                      </a:cubicBezTo>
                      <a:cubicBezTo>
                        <a:pt x="243" y="148"/>
                        <a:pt x="248" y="143"/>
                        <a:pt x="248" y="136"/>
                      </a:cubicBezTo>
                      <a:cubicBezTo>
                        <a:pt x="248" y="112"/>
                        <a:pt x="248" y="112"/>
                        <a:pt x="248" y="112"/>
                      </a:cubicBezTo>
                      <a:cubicBezTo>
                        <a:pt x="248" y="105"/>
                        <a:pt x="243" y="100"/>
                        <a:pt x="236" y="100"/>
                      </a:cubicBezTo>
                      <a:cubicBezTo>
                        <a:pt x="221" y="100"/>
                        <a:pt x="221" y="100"/>
                        <a:pt x="221" y="100"/>
                      </a:cubicBezTo>
                      <a:cubicBezTo>
                        <a:pt x="215" y="100"/>
                        <a:pt x="211" y="97"/>
                        <a:pt x="209" y="92"/>
                      </a:cubicBezTo>
                      <a:cubicBezTo>
                        <a:pt x="206" y="83"/>
                        <a:pt x="206" y="83"/>
                        <a:pt x="206" y="83"/>
                      </a:cubicBezTo>
                      <a:cubicBezTo>
                        <a:pt x="205" y="79"/>
                        <a:pt x="206" y="74"/>
                        <a:pt x="209" y="71"/>
                      </a:cubicBezTo>
                      <a:cubicBezTo>
                        <a:pt x="220" y="60"/>
                        <a:pt x="220" y="60"/>
                        <a:pt x="220" y="60"/>
                      </a:cubicBezTo>
                      <a:cubicBezTo>
                        <a:pt x="224" y="56"/>
                        <a:pt x="224" y="48"/>
                        <a:pt x="220" y="44"/>
                      </a:cubicBezTo>
                      <a:cubicBezTo>
                        <a:pt x="204" y="28"/>
                        <a:pt x="204" y="28"/>
                        <a:pt x="204" y="28"/>
                      </a:cubicBezTo>
                      <a:cubicBezTo>
                        <a:pt x="200" y="24"/>
                        <a:pt x="192" y="24"/>
                        <a:pt x="188" y="28"/>
                      </a:cubicBezTo>
                      <a:cubicBezTo>
                        <a:pt x="177" y="39"/>
                        <a:pt x="177" y="39"/>
                        <a:pt x="177" y="39"/>
                      </a:cubicBezTo>
                      <a:cubicBezTo>
                        <a:pt x="174" y="42"/>
                        <a:pt x="169" y="43"/>
                        <a:pt x="165" y="42"/>
                      </a:cubicBezTo>
                      <a:cubicBezTo>
                        <a:pt x="156" y="39"/>
                        <a:pt x="156" y="39"/>
                        <a:pt x="156" y="39"/>
                      </a:cubicBezTo>
                      <a:cubicBezTo>
                        <a:pt x="151" y="37"/>
                        <a:pt x="148" y="33"/>
                        <a:pt x="148" y="27"/>
                      </a:cubicBezTo>
                      <a:cubicBezTo>
                        <a:pt x="148" y="12"/>
                        <a:pt x="148" y="12"/>
                        <a:pt x="148" y="12"/>
                      </a:cubicBezTo>
                      <a:cubicBezTo>
                        <a:pt x="148" y="5"/>
                        <a:pt x="143" y="0"/>
                        <a:pt x="136" y="0"/>
                      </a:cubicBezTo>
                      <a:lnTo>
                        <a:pt x="124" y="0"/>
                      </a:lnTo>
                      <a:close/>
                    </a:path>
                  </a:pathLst>
                </a:custGeom>
                <a:noFill/>
                <a:ln cap="rnd" w="17463">
                  <a:solidFill>
                    <a:schemeClr val="bg1"/>
                  </a:solidFill>
                  <a:prstDash val="solid"/>
                  <a:miter lim="800000"/>
                </a:ln>
                <a:extLst>
                  <a:ext uri="{909E8E84-426E-40DD-AFC4-6F175D3DCCD1}">
                    <a14:hiddenFill>
                      <a:solidFill>
                        <a:srgbClr val="FFFFFF"/>
                      </a:solidFill>
                    </a14:hiddenFill>
                  </a:ext>
                </a:extLst>
              </p:spPr>
              <p:txBody>
                <a:bodyPr/>
                <a:lstStyle/>
                <a:p>
                  <a:endParaRPr altLang="en-US" lang="zh-CN">
                    <a:solidFill>
                      <a:schemeClr val="bg1">
                        <a:lumMod val="50000"/>
                      </a:schemeClr>
                    </a:solidFill>
                  </a:endParaRPr>
                </a:p>
              </p:txBody>
            </p:sp>
            <p:sp>
              <p:nvSpPr>
                <p:cNvPr id="31" name="Freeform 179">
                  <a:extLst>
                    <a:ext uri="{FF2B5EF4-FFF2-40B4-BE49-F238E27FC236}">
                      <a16:creationId xmlns:a16="http://schemas.microsoft.com/office/drawing/2014/main" id="{52B37EBC-8241-412D-9369-9B585B956C4E}"/>
                    </a:ext>
                  </a:extLst>
                </p:cNvPr>
                <p:cNvSpPr/>
                <p:nvPr/>
              </p:nvSpPr>
              <p:spPr bwMode="auto">
                <a:xfrm>
                  <a:off x="2946550" y="3872063"/>
                  <a:ext cx="125413" cy="125412"/>
                </a:xfrm>
                <a:custGeom>
                  <a:gdLst>
                    <a:gd fmla="*/ 2147483646 w 54" name="T0"/>
                    <a:gd fmla="*/ 2147483646 h 54" name="T1"/>
                    <a:gd fmla="*/ 2147483646 w 54" name="T2"/>
                    <a:gd fmla="*/ 2147483646 h 54" name="T3"/>
                    <a:gd fmla="*/ 2147483646 w 54" name="T4"/>
                    <a:gd fmla="*/ 2147483646 h 54" name="T5"/>
                    <a:gd fmla="*/ 2147483646 w 54" name="T6"/>
                    <a:gd fmla="*/ 2147483646 h 54" name="T7"/>
                    <a:gd fmla="*/ 2147483646 w 54" name="T8"/>
                    <a:gd fmla="*/ 2147483646 h 54"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54" w="54">
                      <a:moveTo>
                        <a:pt x="50" y="32"/>
                      </a:moveTo>
                      <a:cubicBezTo>
                        <a:pt x="54" y="15"/>
                        <a:pt x="39" y="0"/>
                        <a:pt x="22" y="4"/>
                      </a:cubicBezTo>
                      <a:cubicBezTo>
                        <a:pt x="13" y="6"/>
                        <a:pt x="6" y="13"/>
                        <a:pt x="4" y="22"/>
                      </a:cubicBezTo>
                      <a:cubicBezTo>
                        <a:pt x="0" y="39"/>
                        <a:pt x="15" y="54"/>
                        <a:pt x="32" y="50"/>
                      </a:cubicBezTo>
                      <a:cubicBezTo>
                        <a:pt x="41" y="48"/>
                        <a:pt x="48" y="41"/>
                        <a:pt x="50" y="32"/>
                      </a:cubicBezTo>
                      <a:close/>
                    </a:path>
                  </a:pathLst>
                </a:custGeom>
                <a:noFill/>
                <a:ln cap="rnd" w="17463">
                  <a:solidFill>
                    <a:schemeClr val="bg1"/>
                  </a:solidFill>
                  <a:prstDash val="solid"/>
                  <a:miter lim="800000"/>
                </a:ln>
                <a:extLst>
                  <a:ext uri="{909E8E84-426E-40DD-AFC4-6F175D3DCCD1}">
                    <a14:hiddenFill>
                      <a:solidFill>
                        <a:srgbClr val="FFFFFF"/>
                      </a:solidFill>
                    </a14:hiddenFill>
                  </a:ext>
                </a:extLst>
              </p:spPr>
              <p:txBody>
                <a:bodyPr/>
                <a:lstStyle/>
                <a:p>
                  <a:endParaRPr altLang="en-US" lang="zh-CN">
                    <a:solidFill>
                      <a:schemeClr val="bg1">
                        <a:lumMod val="50000"/>
                      </a:schemeClr>
                    </a:solidFill>
                  </a:endParaRPr>
                </a:p>
              </p:txBody>
            </p:sp>
          </p:grpSp>
        </p:grpSp>
        <p:grpSp>
          <p:nvGrpSpPr>
            <p:cNvPr id="14" name="组合 13">
              <a:extLst>
                <a:ext uri="{FF2B5EF4-FFF2-40B4-BE49-F238E27FC236}">
                  <a16:creationId xmlns:a16="http://schemas.microsoft.com/office/drawing/2014/main" id="{7EDE33F5-5D55-450B-98A6-58D640BD7435}"/>
                </a:ext>
              </a:extLst>
            </p:cNvPr>
            <p:cNvGrpSpPr/>
            <p:nvPr/>
          </p:nvGrpSpPr>
          <p:grpSpPr>
            <a:xfrm>
              <a:off x="6315760" y="3218498"/>
              <a:ext cx="1325997" cy="1325998"/>
              <a:chOff x="6207761" y="3741657"/>
              <a:chExt cx="1500029" cy="1500029"/>
            </a:xfrm>
          </p:grpSpPr>
          <p:sp>
            <p:nvSpPr>
              <p:cNvPr id="20" name="椭圆 19">
                <a:extLst>
                  <a:ext uri="{FF2B5EF4-FFF2-40B4-BE49-F238E27FC236}">
                    <a16:creationId xmlns:a16="http://schemas.microsoft.com/office/drawing/2014/main" id="{DDD79E8D-94A7-425F-A057-FB939FBA4BB6}"/>
                  </a:ext>
                </a:extLst>
              </p:cNvPr>
              <p:cNvSpPr/>
              <p:nvPr/>
            </p:nvSpPr>
            <p:spPr>
              <a:xfrm>
                <a:off x="6207761" y="3741657"/>
                <a:ext cx="1500029" cy="1500029"/>
              </a:xfrm>
              <a:prstGeom prst="ellipse">
                <a:avLst/>
              </a:prstGeom>
              <a:solidFill>
                <a:srgbClr val="9DAC6E"/>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altLang="en-US" lang="zh-CN">
                  <a:solidFill>
                    <a:schemeClr val="bg1">
                      <a:lumMod val="50000"/>
                    </a:schemeClr>
                  </a:solidFill>
                </a:endParaRPr>
              </a:p>
            </p:txBody>
          </p:sp>
          <p:grpSp>
            <p:nvGrpSpPr>
              <p:cNvPr id="21" name="组合 20">
                <a:extLst>
                  <a:ext uri="{FF2B5EF4-FFF2-40B4-BE49-F238E27FC236}">
                    <a16:creationId xmlns:a16="http://schemas.microsoft.com/office/drawing/2014/main" id="{6EB8C575-7962-46AD-A2B9-88C8E688C777}"/>
                  </a:ext>
                </a:extLst>
              </p:cNvPr>
              <p:cNvGrpSpPr/>
              <p:nvPr/>
            </p:nvGrpSpPr>
            <p:grpSpPr>
              <a:xfrm>
                <a:off x="6652054" y="4156692"/>
                <a:ext cx="647335" cy="647336"/>
                <a:chOff x="1830388" y="2073275"/>
                <a:chExt cx="534987" cy="534988"/>
              </a:xfrm>
            </p:grpSpPr>
            <p:sp>
              <p:nvSpPr>
                <p:cNvPr id="22" name="Freeform 24">
                  <a:extLst>
                    <a:ext uri="{FF2B5EF4-FFF2-40B4-BE49-F238E27FC236}">
                      <a16:creationId xmlns:a16="http://schemas.microsoft.com/office/drawing/2014/main" id="{8E5E9017-B5AC-48DF-B7CD-96A029934C7A}"/>
                    </a:ext>
                  </a:extLst>
                </p:cNvPr>
                <p:cNvSpPr/>
                <p:nvPr/>
              </p:nvSpPr>
              <p:spPr bwMode="auto">
                <a:xfrm>
                  <a:off x="2000250" y="2119313"/>
                  <a:ext cx="365125" cy="109537"/>
                </a:xfrm>
                <a:custGeom>
                  <a:gdLst>
                    <a:gd fmla="*/ 2147483646 w 158" name="T0"/>
                    <a:gd fmla="*/ 2147483646 h 48" name="T1"/>
                    <a:gd fmla="*/ 2147483646 w 158" name="T2"/>
                    <a:gd fmla="*/ 2147483646 h 48" name="T3"/>
                    <a:gd fmla="*/ 0 w 158" name="T4"/>
                    <a:gd fmla="*/ 2147483646 h 48" name="T5"/>
                    <a:gd fmla="*/ 0 w 158" name="T6"/>
                    <a:gd fmla="*/ 2147483646 h 48" name="T7"/>
                    <a:gd fmla="*/ 2147483646 w 158" name="T8"/>
                    <a:gd fmla="*/ 0 h 48" name="T9"/>
                    <a:gd fmla="*/ 2147483646 w 158" name="T10"/>
                    <a:gd fmla="*/ 0 h 48" name="T11"/>
                    <a:gd fmla="*/ 2147483646 w 158" name="T12"/>
                    <a:gd fmla="*/ 2147483646 h 48" name="T13"/>
                    <a:gd fmla="*/ 2147483646 w 158" name="T14"/>
                    <a:gd fmla="*/ 2147483646 h 48" name="T15"/>
                    <a:gd fmla="*/ 2147483646 w 158" name="T16"/>
                    <a:gd fmla="*/ 2147483646 h 48" name="T17"/>
                    <a:gd fmla="*/ 2147483646 w 158" name="T18"/>
                    <a:gd fmla="*/ 2147483646 h 48" name="T19"/>
                    <a:gd fmla="*/ 2147483646 w 158" name="T20"/>
                    <a:gd fmla="*/ 2147483646 h 48" name="T21"/>
                    <a:gd fmla="*/ 0 60000 65536" name="T22"/>
                    <a:gd fmla="*/ 0 60000 65536"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b="b" l="0" r="r" t="0"/>
                  <a:pathLst>
                    <a:path h="48" w="158">
                      <a:moveTo>
                        <a:pt x="130" y="48"/>
                      </a:moveTo>
                      <a:cubicBezTo>
                        <a:pt x="9" y="48"/>
                        <a:pt x="9" y="48"/>
                        <a:pt x="9" y="48"/>
                      </a:cubicBezTo>
                      <a:cubicBezTo>
                        <a:pt x="4" y="48"/>
                        <a:pt x="0" y="44"/>
                        <a:pt x="0" y="40"/>
                      </a:cubicBezTo>
                      <a:cubicBezTo>
                        <a:pt x="0" y="8"/>
                        <a:pt x="0" y="8"/>
                        <a:pt x="0" y="8"/>
                      </a:cubicBezTo>
                      <a:cubicBezTo>
                        <a:pt x="0" y="4"/>
                        <a:pt x="4" y="0"/>
                        <a:pt x="9" y="0"/>
                      </a:cubicBezTo>
                      <a:cubicBezTo>
                        <a:pt x="130" y="0"/>
                        <a:pt x="130" y="0"/>
                        <a:pt x="130" y="0"/>
                      </a:cubicBezTo>
                      <a:cubicBezTo>
                        <a:pt x="132" y="0"/>
                        <a:pt x="134" y="1"/>
                        <a:pt x="135" y="2"/>
                      </a:cubicBezTo>
                      <a:cubicBezTo>
                        <a:pt x="154" y="18"/>
                        <a:pt x="154" y="18"/>
                        <a:pt x="154" y="18"/>
                      </a:cubicBezTo>
                      <a:cubicBezTo>
                        <a:pt x="158" y="21"/>
                        <a:pt x="158" y="27"/>
                        <a:pt x="154" y="30"/>
                      </a:cubicBezTo>
                      <a:cubicBezTo>
                        <a:pt x="135" y="46"/>
                        <a:pt x="135" y="46"/>
                        <a:pt x="135" y="46"/>
                      </a:cubicBezTo>
                      <a:cubicBezTo>
                        <a:pt x="134" y="47"/>
                        <a:pt x="132" y="48"/>
                        <a:pt x="130" y="48"/>
                      </a:cubicBezTo>
                      <a:close/>
                    </a:path>
                  </a:pathLst>
                </a:custGeom>
                <a:noFill/>
                <a:ln cap="rnd" w="17463">
                  <a:solidFill>
                    <a:schemeClr val="bg1"/>
                  </a:solidFill>
                  <a:prstDash val="solid"/>
                  <a:miter lim="800000"/>
                </a:ln>
                <a:extLst>
                  <a:ext uri="{909E8E84-426E-40DD-AFC4-6F175D3DCCD1}">
                    <a14:hiddenFill>
                      <a:solidFill>
                        <a:srgbClr val="FFFFFF"/>
                      </a:solidFill>
                    </a14:hiddenFill>
                  </a:ext>
                </a:extLst>
              </p:spPr>
              <p:txBody>
                <a:bodyPr/>
                <a:lstStyle/>
                <a:p>
                  <a:endParaRPr altLang="en-US" lang="zh-CN">
                    <a:solidFill>
                      <a:schemeClr val="bg1">
                        <a:lumMod val="50000"/>
                      </a:schemeClr>
                    </a:solidFill>
                  </a:endParaRPr>
                </a:p>
              </p:txBody>
            </p:sp>
            <p:sp>
              <p:nvSpPr>
                <p:cNvPr id="23" name="Freeform 25">
                  <a:extLst>
                    <a:ext uri="{FF2B5EF4-FFF2-40B4-BE49-F238E27FC236}">
                      <a16:creationId xmlns:a16="http://schemas.microsoft.com/office/drawing/2014/main" id="{6A042FB8-A830-4C1A-A97A-88892EE0C435}"/>
                    </a:ext>
                  </a:extLst>
                </p:cNvPr>
                <p:cNvSpPr/>
                <p:nvPr/>
              </p:nvSpPr>
              <p:spPr bwMode="auto">
                <a:xfrm>
                  <a:off x="1830388" y="2266950"/>
                  <a:ext cx="355600" cy="109538"/>
                </a:xfrm>
                <a:custGeom>
                  <a:gdLst>
                    <a:gd fmla="*/ 2147483646 w 154" name="T0"/>
                    <a:gd fmla="*/ 0 h 48" name="T1"/>
                    <a:gd fmla="*/ 2147483646 w 154" name="T2"/>
                    <a:gd fmla="*/ 0 h 48" name="T3"/>
                    <a:gd fmla="*/ 2147483646 w 154" name="T4"/>
                    <a:gd fmla="*/ 2147483646 h 48" name="T5"/>
                    <a:gd fmla="*/ 2147483646 w 154" name="T6"/>
                    <a:gd fmla="*/ 2147483646 h 48" name="T7"/>
                    <a:gd fmla="*/ 2147483646 w 154" name="T8"/>
                    <a:gd fmla="*/ 2147483646 h 48" name="T9"/>
                    <a:gd fmla="*/ 2147483646 w 154" name="T10"/>
                    <a:gd fmla="*/ 2147483646 h 48" name="T11"/>
                    <a:gd fmla="*/ 2147483646 w 154" name="T12"/>
                    <a:gd fmla="*/ 2147483646 h 48" name="T13"/>
                    <a:gd fmla="*/ 2147483646 w 154" name="T14"/>
                    <a:gd fmla="*/ 2147483646 h 48" name="T15"/>
                    <a:gd fmla="*/ 2147483646 w 154" name="T16"/>
                    <a:gd fmla="*/ 2147483646 h 48" name="T17"/>
                    <a:gd fmla="*/ 2147483646 w 154" name="T18"/>
                    <a:gd fmla="*/ 2147483646 h 48" name="T19"/>
                    <a:gd fmla="*/ 2147483646 w 154" name="T20"/>
                    <a:gd fmla="*/ 0 h 48" name="T21"/>
                    <a:gd fmla="*/ 0 60000 65536" name="T22"/>
                    <a:gd fmla="*/ 0 60000 65536"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b="b" l="0" r="r" t="0"/>
                  <a:pathLst>
                    <a:path h="48" w="154">
                      <a:moveTo>
                        <a:pt x="27" y="0"/>
                      </a:moveTo>
                      <a:cubicBezTo>
                        <a:pt x="144" y="0"/>
                        <a:pt x="144" y="0"/>
                        <a:pt x="144" y="0"/>
                      </a:cubicBezTo>
                      <a:cubicBezTo>
                        <a:pt x="150" y="0"/>
                        <a:pt x="154" y="6"/>
                        <a:pt x="154" y="12"/>
                      </a:cubicBezTo>
                      <a:cubicBezTo>
                        <a:pt x="154" y="36"/>
                        <a:pt x="154" y="36"/>
                        <a:pt x="154" y="36"/>
                      </a:cubicBezTo>
                      <a:cubicBezTo>
                        <a:pt x="154" y="42"/>
                        <a:pt x="150" y="48"/>
                        <a:pt x="144" y="48"/>
                      </a:cubicBezTo>
                      <a:cubicBezTo>
                        <a:pt x="27" y="48"/>
                        <a:pt x="27" y="48"/>
                        <a:pt x="27" y="48"/>
                      </a:cubicBezTo>
                      <a:cubicBezTo>
                        <a:pt x="25" y="48"/>
                        <a:pt x="22" y="47"/>
                        <a:pt x="20" y="45"/>
                      </a:cubicBezTo>
                      <a:cubicBezTo>
                        <a:pt x="5" y="32"/>
                        <a:pt x="5" y="32"/>
                        <a:pt x="5" y="32"/>
                      </a:cubicBezTo>
                      <a:cubicBezTo>
                        <a:pt x="0" y="28"/>
                        <a:pt x="0" y="20"/>
                        <a:pt x="5" y="16"/>
                      </a:cubicBezTo>
                      <a:cubicBezTo>
                        <a:pt x="20" y="3"/>
                        <a:pt x="20" y="3"/>
                        <a:pt x="20" y="3"/>
                      </a:cubicBezTo>
                      <a:cubicBezTo>
                        <a:pt x="22" y="1"/>
                        <a:pt x="25" y="0"/>
                        <a:pt x="27" y="0"/>
                      </a:cubicBezTo>
                      <a:close/>
                    </a:path>
                  </a:pathLst>
                </a:custGeom>
                <a:noFill/>
                <a:ln cap="rnd" w="17463">
                  <a:solidFill>
                    <a:schemeClr val="bg1"/>
                  </a:solidFill>
                  <a:prstDash val="solid"/>
                  <a:miter lim="800000"/>
                </a:ln>
                <a:extLst>
                  <a:ext uri="{909E8E84-426E-40DD-AFC4-6F175D3DCCD1}">
                    <a14:hiddenFill>
                      <a:solidFill>
                        <a:srgbClr val="FFFFFF"/>
                      </a:solidFill>
                    </a14:hiddenFill>
                  </a:ext>
                </a:extLst>
              </p:spPr>
              <p:txBody>
                <a:bodyPr/>
                <a:lstStyle/>
                <a:p>
                  <a:endParaRPr altLang="en-US" lang="zh-CN">
                    <a:solidFill>
                      <a:schemeClr val="bg1">
                        <a:lumMod val="50000"/>
                      </a:schemeClr>
                    </a:solidFill>
                  </a:endParaRPr>
                </a:p>
              </p:txBody>
            </p:sp>
            <p:sp>
              <p:nvSpPr>
                <p:cNvPr id="24" name="Line 26">
                  <a:extLst>
                    <a:ext uri="{FF2B5EF4-FFF2-40B4-BE49-F238E27FC236}">
                      <a16:creationId xmlns:a16="http://schemas.microsoft.com/office/drawing/2014/main" id="{308F1C51-E8D6-4E60-8856-30D07822542B}"/>
                    </a:ext>
                  </a:extLst>
                </p:cNvPr>
                <p:cNvSpPr>
                  <a:spLocks noChangeShapeType="1"/>
                </p:cNvSpPr>
                <p:nvPr/>
              </p:nvSpPr>
              <p:spPr bwMode="auto">
                <a:xfrm flipH="1">
                  <a:off x="2093913" y="2376488"/>
                  <a:ext cx="0" cy="222250"/>
                </a:xfrm>
                <a:prstGeom prst="line">
                  <a:avLst/>
                </a:prstGeom>
                <a:noFill/>
                <a:ln cap="rnd" w="17463">
                  <a:solidFill>
                    <a:schemeClr val="bg1"/>
                  </a:solidFill>
                  <a:miter lim="800000"/>
                </a:ln>
                <a:extLst>
                  <a:ext uri="{909E8E84-426E-40DD-AFC4-6F175D3DCCD1}">
                    <a14:hiddenFill>
                      <a:noFill/>
                    </a14:hiddenFill>
                  </a:ext>
                </a:extLst>
              </p:spPr>
              <p:txBody>
                <a:bodyPr/>
                <a:lstStyle/>
                <a:p>
                  <a:endParaRPr altLang="en-US" lang="zh-CN">
                    <a:solidFill>
                      <a:schemeClr val="bg1">
                        <a:lumMod val="50000"/>
                      </a:schemeClr>
                    </a:solidFill>
                  </a:endParaRPr>
                </a:p>
              </p:txBody>
            </p:sp>
            <p:sp>
              <p:nvSpPr>
                <p:cNvPr id="25" name="Line 27">
                  <a:extLst>
                    <a:ext uri="{FF2B5EF4-FFF2-40B4-BE49-F238E27FC236}">
                      <a16:creationId xmlns:a16="http://schemas.microsoft.com/office/drawing/2014/main" id="{041B2D3F-772B-437C-9E21-477486EC9C96}"/>
                    </a:ext>
                  </a:extLst>
                </p:cNvPr>
                <p:cNvSpPr>
                  <a:spLocks noChangeShapeType="1"/>
                </p:cNvSpPr>
                <p:nvPr/>
              </p:nvSpPr>
              <p:spPr bwMode="auto">
                <a:xfrm flipH="1" flipV="1">
                  <a:off x="2093913" y="2228850"/>
                  <a:ext cx="0" cy="38100"/>
                </a:xfrm>
                <a:prstGeom prst="line">
                  <a:avLst/>
                </a:prstGeom>
                <a:noFill/>
                <a:ln cap="rnd" w="17463">
                  <a:solidFill>
                    <a:schemeClr val="bg1"/>
                  </a:solidFill>
                  <a:miter lim="800000"/>
                </a:ln>
                <a:extLst>
                  <a:ext uri="{909E8E84-426E-40DD-AFC4-6F175D3DCCD1}">
                    <a14:hiddenFill>
                      <a:noFill/>
                    </a14:hiddenFill>
                  </a:ext>
                </a:extLst>
              </p:spPr>
              <p:txBody>
                <a:bodyPr/>
                <a:lstStyle/>
                <a:p>
                  <a:endParaRPr altLang="en-US" lang="zh-CN">
                    <a:solidFill>
                      <a:schemeClr val="bg1">
                        <a:lumMod val="50000"/>
                      </a:schemeClr>
                    </a:solidFill>
                  </a:endParaRPr>
                </a:p>
              </p:txBody>
            </p:sp>
            <p:sp>
              <p:nvSpPr>
                <p:cNvPr id="26" name="Line 28">
                  <a:extLst>
                    <a:ext uri="{FF2B5EF4-FFF2-40B4-BE49-F238E27FC236}">
                      <a16:creationId xmlns:a16="http://schemas.microsoft.com/office/drawing/2014/main" id="{75B05A61-7BB2-49F9-9F8D-89521BDE35A5}"/>
                    </a:ext>
                  </a:extLst>
                </p:cNvPr>
                <p:cNvSpPr>
                  <a:spLocks noChangeShapeType="1"/>
                </p:cNvSpPr>
                <p:nvPr/>
              </p:nvSpPr>
              <p:spPr bwMode="auto">
                <a:xfrm flipH="1" flipV="1">
                  <a:off x="2093913" y="2073275"/>
                  <a:ext cx="0" cy="46038"/>
                </a:xfrm>
                <a:prstGeom prst="line">
                  <a:avLst/>
                </a:prstGeom>
                <a:noFill/>
                <a:ln cap="rnd" w="17463">
                  <a:solidFill>
                    <a:schemeClr val="bg1"/>
                  </a:solidFill>
                  <a:miter lim="800000"/>
                </a:ln>
                <a:extLst>
                  <a:ext uri="{909E8E84-426E-40DD-AFC4-6F175D3DCCD1}">
                    <a14:hiddenFill>
                      <a:noFill/>
                    </a14:hiddenFill>
                  </a:ext>
                </a:extLst>
              </p:spPr>
              <p:txBody>
                <a:bodyPr/>
                <a:lstStyle/>
                <a:p>
                  <a:endParaRPr altLang="en-US" lang="zh-CN">
                    <a:solidFill>
                      <a:schemeClr val="bg1">
                        <a:lumMod val="50000"/>
                      </a:schemeClr>
                    </a:solidFill>
                  </a:endParaRPr>
                </a:p>
              </p:txBody>
            </p:sp>
            <p:sp>
              <p:nvSpPr>
                <p:cNvPr id="27" name="Line 29">
                  <a:extLst>
                    <a:ext uri="{FF2B5EF4-FFF2-40B4-BE49-F238E27FC236}">
                      <a16:creationId xmlns:a16="http://schemas.microsoft.com/office/drawing/2014/main" id="{F80E1F30-5D9C-4A8B-AE24-30E99FF1B940}"/>
                    </a:ext>
                  </a:extLst>
                </p:cNvPr>
                <p:cNvSpPr>
                  <a:spLocks noChangeShapeType="1"/>
                </p:cNvSpPr>
                <p:nvPr/>
              </p:nvSpPr>
              <p:spPr bwMode="auto">
                <a:xfrm>
                  <a:off x="2020888" y="2608263"/>
                  <a:ext cx="149225" cy="0"/>
                </a:xfrm>
                <a:prstGeom prst="line">
                  <a:avLst/>
                </a:prstGeom>
                <a:noFill/>
                <a:ln cap="rnd" w="17463">
                  <a:solidFill>
                    <a:schemeClr val="bg1"/>
                  </a:solidFill>
                  <a:miter lim="800000"/>
                </a:ln>
                <a:extLst>
                  <a:ext uri="{909E8E84-426E-40DD-AFC4-6F175D3DCCD1}">
                    <a14:hiddenFill>
                      <a:noFill/>
                    </a14:hiddenFill>
                  </a:ext>
                </a:extLst>
              </p:spPr>
              <p:txBody>
                <a:bodyPr/>
                <a:lstStyle/>
                <a:p>
                  <a:endParaRPr altLang="en-US" lang="zh-CN">
                    <a:solidFill>
                      <a:schemeClr val="bg1">
                        <a:lumMod val="50000"/>
                      </a:schemeClr>
                    </a:solidFill>
                  </a:endParaRPr>
                </a:p>
              </p:txBody>
            </p:sp>
          </p:grpSp>
        </p:grpSp>
        <p:grpSp>
          <p:nvGrpSpPr>
            <p:cNvPr id="15" name="组合 14">
              <a:extLst>
                <a:ext uri="{FF2B5EF4-FFF2-40B4-BE49-F238E27FC236}">
                  <a16:creationId xmlns:a16="http://schemas.microsoft.com/office/drawing/2014/main" id="{CE92CB23-7604-4695-A50E-4B772946B58A}"/>
                </a:ext>
              </a:extLst>
            </p:cNvPr>
            <p:cNvGrpSpPr/>
            <p:nvPr/>
          </p:nvGrpSpPr>
          <p:grpSpPr>
            <a:xfrm>
              <a:off x="8065431" y="3222385"/>
              <a:ext cx="1325997" cy="1325998"/>
              <a:chOff x="8179277" y="3748642"/>
              <a:chExt cx="1500028" cy="1500029"/>
            </a:xfrm>
            <a:solidFill>
              <a:srgbClr val="262626"/>
            </a:solidFill>
          </p:grpSpPr>
          <p:sp>
            <p:nvSpPr>
              <p:cNvPr id="16" name="椭圆 15">
                <a:extLst>
                  <a:ext uri="{FF2B5EF4-FFF2-40B4-BE49-F238E27FC236}">
                    <a16:creationId xmlns:a16="http://schemas.microsoft.com/office/drawing/2014/main" id="{E8966BE3-01C7-41C6-83AF-A09C3A54022A}"/>
                  </a:ext>
                </a:extLst>
              </p:cNvPr>
              <p:cNvSpPr/>
              <p:nvPr/>
            </p:nvSpPr>
            <p:spPr>
              <a:xfrm>
                <a:off x="8179277" y="3748642"/>
                <a:ext cx="1500028" cy="1500029"/>
              </a:xfrm>
              <a:prstGeom prst="ellipse">
                <a:avLst/>
              </a:prstGeom>
              <a:solidFill>
                <a:srgbClr val="9DAC6E"/>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altLang="en-US" lang="zh-CN">
                  <a:solidFill>
                    <a:schemeClr val="bg1">
                      <a:lumMod val="50000"/>
                    </a:schemeClr>
                  </a:solidFill>
                </a:endParaRPr>
              </a:p>
            </p:txBody>
          </p:sp>
          <p:grpSp>
            <p:nvGrpSpPr>
              <p:cNvPr id="17" name="组合 16">
                <a:extLst>
                  <a:ext uri="{FF2B5EF4-FFF2-40B4-BE49-F238E27FC236}">
                    <a16:creationId xmlns:a16="http://schemas.microsoft.com/office/drawing/2014/main" id="{F4FBB272-C10A-4FED-9A65-98207D8A811C}"/>
                  </a:ext>
                </a:extLst>
              </p:cNvPr>
              <p:cNvGrpSpPr/>
              <p:nvPr/>
            </p:nvGrpSpPr>
            <p:grpSpPr>
              <a:xfrm>
                <a:off x="8605283" y="4234099"/>
                <a:ext cx="630396" cy="548323"/>
                <a:chOff x="11250613" y="919163"/>
                <a:chExt cx="573087" cy="498475"/>
              </a:xfrm>
              <a:grpFill/>
            </p:grpSpPr>
            <p:sp>
              <p:nvSpPr>
                <p:cNvPr id="18" name="Freeform 193">
                  <a:extLst>
                    <a:ext uri="{FF2B5EF4-FFF2-40B4-BE49-F238E27FC236}">
                      <a16:creationId xmlns:a16="http://schemas.microsoft.com/office/drawing/2014/main" id="{41AA1A0D-4B6A-48EE-B110-E3EE256CA906}"/>
                    </a:ext>
                  </a:extLst>
                </p:cNvPr>
                <p:cNvSpPr/>
                <p:nvPr/>
              </p:nvSpPr>
              <p:spPr bwMode="auto">
                <a:xfrm>
                  <a:off x="11250613" y="919163"/>
                  <a:ext cx="573087" cy="498475"/>
                </a:xfrm>
                <a:custGeom>
                  <a:gdLst>
                    <a:gd fmla="*/ 0 w 248" name="T0"/>
                    <a:gd fmla="*/ 2147483646 h 216" name="T1"/>
                    <a:gd fmla="*/ 2147483646 w 248" name="T2"/>
                    <a:gd fmla="*/ 2147483646 h 216" name="T3"/>
                    <a:gd fmla="*/ 2147483646 w 248" name="T4"/>
                    <a:gd fmla="*/ 2147483646 h 216" name="T5"/>
                    <a:gd fmla="*/ 2147483646 w 248" name="T6"/>
                    <a:gd fmla="*/ 0 h 216" name="T7"/>
                    <a:gd fmla="*/ 2147483646 w 248" name="T8"/>
                    <a:gd fmla="*/ 2147483646 h 216" name="T9"/>
                    <a:gd fmla="*/ 2147483646 w 248" name="T10"/>
                    <a:gd fmla="*/ 0 h 216" name="T11"/>
                    <a:gd fmla="*/ 0 w 248" name="T12"/>
                    <a:gd fmla="*/ 2147483646 h 216"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216" w="248">
                      <a:moveTo>
                        <a:pt x="0" y="64"/>
                      </a:moveTo>
                      <a:cubicBezTo>
                        <a:pt x="0" y="144"/>
                        <a:pt x="124" y="216"/>
                        <a:pt x="124" y="216"/>
                      </a:cubicBezTo>
                      <a:cubicBezTo>
                        <a:pt x="124" y="216"/>
                        <a:pt x="248" y="144"/>
                        <a:pt x="248" y="64"/>
                      </a:cubicBezTo>
                      <a:cubicBezTo>
                        <a:pt x="248" y="31"/>
                        <a:pt x="224" y="0"/>
                        <a:pt x="188" y="0"/>
                      </a:cubicBezTo>
                      <a:cubicBezTo>
                        <a:pt x="155" y="0"/>
                        <a:pt x="124" y="23"/>
                        <a:pt x="124" y="56"/>
                      </a:cubicBezTo>
                      <a:cubicBezTo>
                        <a:pt x="124" y="23"/>
                        <a:pt x="93" y="0"/>
                        <a:pt x="60" y="0"/>
                      </a:cubicBezTo>
                      <a:cubicBezTo>
                        <a:pt x="24" y="0"/>
                        <a:pt x="0" y="31"/>
                        <a:pt x="0" y="64"/>
                      </a:cubicBezTo>
                      <a:close/>
                    </a:path>
                  </a:pathLst>
                </a:custGeom>
                <a:solidFill>
                  <a:srgbClr val="9DAC6E"/>
                </a:solidFill>
                <a:ln cap="rnd" w="17463">
                  <a:solidFill>
                    <a:schemeClr val="bg1"/>
                  </a:solidFill>
                  <a:prstDash val="solid"/>
                  <a:miter lim="800000"/>
                </a:ln>
              </p:spPr>
              <p:txBody>
                <a:bodyPr/>
                <a:lstStyle/>
                <a:p>
                  <a:endParaRPr altLang="en-US" lang="zh-CN">
                    <a:solidFill>
                      <a:schemeClr val="bg1">
                        <a:lumMod val="50000"/>
                      </a:schemeClr>
                    </a:solidFill>
                  </a:endParaRPr>
                </a:p>
              </p:txBody>
            </p:sp>
            <p:sp>
              <p:nvSpPr>
                <p:cNvPr id="19" name="Freeform 194">
                  <a:extLst>
                    <a:ext uri="{FF2B5EF4-FFF2-40B4-BE49-F238E27FC236}">
                      <a16:creationId xmlns:a16="http://schemas.microsoft.com/office/drawing/2014/main" id="{FC2F3E1D-C2AC-483B-9AA7-79A4654ADF78}"/>
                    </a:ext>
                  </a:extLst>
                </p:cNvPr>
                <p:cNvSpPr/>
                <p:nvPr/>
              </p:nvSpPr>
              <p:spPr bwMode="auto">
                <a:xfrm>
                  <a:off x="11676063" y="984250"/>
                  <a:ext cx="87312" cy="92075"/>
                </a:xfrm>
                <a:custGeom>
                  <a:gdLst>
                    <a:gd fmla="*/ 2147483646 w 38" name="T0"/>
                    <a:gd fmla="*/ 2147483646 h 40" name="T1"/>
                    <a:gd fmla="*/ 0 w 38" name="T2"/>
                    <a:gd fmla="*/ 0 h 40" name="T3"/>
                    <a:gd fmla="*/ 0 60000 65536" name="T4"/>
                    <a:gd fmla="*/ 0 60000 65536" name="T5"/>
                  </a:gdLst>
                  <a:cxnLst>
                    <a:cxn ang="T4">
                      <a:pos x="T0" y="T1"/>
                    </a:cxn>
                    <a:cxn ang="T5">
                      <a:pos x="T2" y="T3"/>
                    </a:cxn>
                  </a:cxnLst>
                  <a:rect b="b" l="0" r="r" t="0"/>
                  <a:pathLst>
                    <a:path h="40" w="38">
                      <a:moveTo>
                        <a:pt x="38" y="40"/>
                      </a:moveTo>
                      <a:cubicBezTo>
                        <a:pt x="38" y="19"/>
                        <a:pt x="23" y="0"/>
                        <a:pt x="0" y="0"/>
                      </a:cubicBezTo>
                    </a:path>
                  </a:pathLst>
                </a:custGeom>
                <a:solidFill>
                  <a:srgbClr val="BBE1EA"/>
                </a:solidFill>
                <a:ln cap="rnd" w="17463">
                  <a:solidFill>
                    <a:schemeClr val="bg1"/>
                  </a:solidFill>
                  <a:prstDash val="solid"/>
                  <a:miter lim="800000"/>
                </a:ln>
              </p:spPr>
              <p:txBody>
                <a:bodyPr/>
                <a:lstStyle/>
                <a:p>
                  <a:endParaRPr altLang="en-US" lang="zh-CN">
                    <a:solidFill>
                      <a:schemeClr val="bg1">
                        <a:lumMod val="50000"/>
                      </a:schemeClr>
                    </a:solidFill>
                  </a:endParaRPr>
                </a:p>
              </p:txBody>
            </p:sp>
          </p:grpSp>
        </p:grpSp>
      </p:grpSp>
      <p:grpSp>
        <p:nvGrpSpPr>
          <p:cNvPr id="72" name="组合 71">
            <a:extLst>
              <a:ext uri="{FF2B5EF4-FFF2-40B4-BE49-F238E27FC236}">
                <a16:creationId xmlns:a16="http://schemas.microsoft.com/office/drawing/2014/main" id="{26BF0BDB-12CA-48A9-9FEA-729259211425}"/>
              </a:ext>
            </a:extLst>
          </p:cNvPr>
          <p:cNvGrpSpPr/>
          <p:nvPr/>
        </p:nvGrpSpPr>
        <p:grpSpPr>
          <a:xfrm>
            <a:off x="2629777" y="2222865"/>
            <a:ext cx="2238046" cy="994157"/>
            <a:chOff x="821138" y="4300045"/>
            <a:chExt cx="2493818" cy="1107774"/>
          </a:xfrm>
        </p:grpSpPr>
        <p:sp>
          <p:nvSpPr>
            <p:cNvPr id="73" name="Rectangle 70">
              <a:extLst>
                <a:ext uri="{FF2B5EF4-FFF2-40B4-BE49-F238E27FC236}">
                  <a16:creationId xmlns:a16="http://schemas.microsoft.com/office/drawing/2014/main" id="{73237561-0C23-4948-895B-38652C015D96}"/>
                </a:ext>
              </a:extLst>
            </p:cNvPr>
            <p:cNvSpPr>
              <a:spLocks noChangeArrowheads="1"/>
            </p:cNvSpPr>
            <p:nvPr/>
          </p:nvSpPr>
          <p:spPr bwMode="auto">
            <a:xfrm>
              <a:off x="821138" y="4300045"/>
              <a:ext cx="2493818" cy="37359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defTabSz="912813">
                <a:lnSpc>
                  <a:spcPct val="90000"/>
                </a:lnSpc>
                <a:spcBef>
                  <a:spcPts val="1000"/>
                </a:spcBef>
                <a:buFont charset="0" panose="020b0604020202020204" pitchFamily="34" typeface="Arial"/>
                <a:buChar char="•"/>
                <a:defRPr sz="2800">
                  <a:solidFill>
                    <a:srgbClr val="595959"/>
                  </a:solidFill>
                  <a:latin charset="0" panose="020f0302020204030204" pitchFamily="34" typeface="Calibri Light"/>
                  <a:cs charset="0" pitchFamily="2" typeface="Roboto Light"/>
                </a:defRPr>
              </a:lvl1pPr>
              <a:lvl2pPr defTabSz="912813" indent="-285750" marL="742950">
                <a:lnSpc>
                  <a:spcPct val="90000"/>
                </a:lnSpc>
                <a:spcBef>
                  <a:spcPts val="500"/>
                </a:spcBef>
                <a:buFont charset="0" panose="020b0604020202020204" pitchFamily="34" typeface="Arial"/>
                <a:buChar char="•"/>
                <a:defRPr sz="2400">
                  <a:solidFill>
                    <a:srgbClr val="595959"/>
                  </a:solidFill>
                  <a:latin charset="0" panose="020f0302020204030204" pitchFamily="34" typeface="Calibri Light"/>
                  <a:cs charset="0" pitchFamily="2" typeface="Roboto Light"/>
                </a:defRPr>
              </a:lvl2pPr>
              <a:lvl3pPr defTabSz="912813" indent="-228600" marL="1143000">
                <a:lnSpc>
                  <a:spcPct val="90000"/>
                </a:lnSpc>
                <a:spcBef>
                  <a:spcPts val="500"/>
                </a:spcBef>
                <a:buFont charset="0" panose="020b0604020202020204" pitchFamily="34" typeface="Arial"/>
                <a:buChar char="•"/>
                <a:defRPr sz="2000">
                  <a:solidFill>
                    <a:srgbClr val="595959"/>
                  </a:solidFill>
                  <a:latin charset="0" panose="020f0302020204030204" pitchFamily="34" typeface="Calibri Light"/>
                  <a:cs charset="0" pitchFamily="2" typeface="Roboto Light"/>
                </a:defRPr>
              </a:lvl3pPr>
              <a:lvl4pPr defTabSz="912813" indent="-228600" marL="1600200">
                <a:lnSpc>
                  <a:spcPct val="90000"/>
                </a:lnSpc>
                <a:spcBef>
                  <a:spcPts val="500"/>
                </a:spcBef>
                <a:buFont charset="0" panose="020b0604020202020204" pitchFamily="34" typeface="Arial"/>
                <a:buChar char="•"/>
                <a:defRPr sz="2000">
                  <a:solidFill>
                    <a:srgbClr val="595959"/>
                  </a:solidFill>
                  <a:latin charset="0" panose="020f0302020204030204" pitchFamily="34" typeface="Calibri Light"/>
                  <a:cs charset="0" pitchFamily="2" typeface="Roboto Light"/>
                </a:defRPr>
              </a:lvl4pPr>
              <a:lvl5pPr defTabSz="912813" indent="-228600" marL="2057400">
                <a:lnSpc>
                  <a:spcPct val="90000"/>
                </a:lnSpc>
                <a:spcBef>
                  <a:spcPts val="500"/>
                </a:spcBef>
                <a:buFont charset="0" panose="020b0604020202020204" pitchFamily="34" typeface="Arial"/>
                <a:buChar char="•"/>
                <a:defRPr sz="2000">
                  <a:solidFill>
                    <a:srgbClr val="595959"/>
                  </a:solidFill>
                  <a:latin charset="0" panose="020f0302020204030204" pitchFamily="34" typeface="Calibri Light"/>
                  <a:cs charset="0" pitchFamily="2" typeface="Roboto Light"/>
                </a:defRPr>
              </a:lvl5pPr>
              <a:lvl6pPr defTabSz="912813" eaLnBrk="0" fontAlgn="base" hangingPunct="0" indent="-228600" marL="2514600">
                <a:lnSpc>
                  <a:spcPct val="90000"/>
                </a:lnSpc>
                <a:spcBef>
                  <a:spcPts val="500"/>
                </a:spcBef>
                <a:spcAft>
                  <a:spcPct val="0"/>
                </a:spcAft>
                <a:buFont charset="0" panose="020b0604020202020204" pitchFamily="34" typeface="Arial"/>
                <a:buChar char="•"/>
                <a:defRPr sz="2000">
                  <a:solidFill>
                    <a:srgbClr val="595959"/>
                  </a:solidFill>
                  <a:latin charset="0" panose="020f0302020204030204" pitchFamily="34" typeface="Calibri Light"/>
                  <a:cs charset="0" pitchFamily="2" typeface="Roboto Light"/>
                </a:defRPr>
              </a:lvl6pPr>
              <a:lvl7pPr defTabSz="912813" eaLnBrk="0" fontAlgn="base" hangingPunct="0" indent="-228600" marL="2971800">
                <a:lnSpc>
                  <a:spcPct val="90000"/>
                </a:lnSpc>
                <a:spcBef>
                  <a:spcPts val="500"/>
                </a:spcBef>
                <a:spcAft>
                  <a:spcPct val="0"/>
                </a:spcAft>
                <a:buFont charset="0" panose="020b0604020202020204" pitchFamily="34" typeface="Arial"/>
                <a:buChar char="•"/>
                <a:defRPr sz="2000">
                  <a:solidFill>
                    <a:srgbClr val="595959"/>
                  </a:solidFill>
                  <a:latin charset="0" panose="020f0302020204030204" pitchFamily="34" typeface="Calibri Light"/>
                  <a:cs charset="0" pitchFamily="2" typeface="Roboto Light"/>
                </a:defRPr>
              </a:lvl7pPr>
              <a:lvl8pPr defTabSz="912813" eaLnBrk="0" fontAlgn="base" hangingPunct="0" indent="-228600" marL="3429000">
                <a:lnSpc>
                  <a:spcPct val="90000"/>
                </a:lnSpc>
                <a:spcBef>
                  <a:spcPts val="500"/>
                </a:spcBef>
                <a:spcAft>
                  <a:spcPct val="0"/>
                </a:spcAft>
                <a:buFont charset="0" panose="020b0604020202020204" pitchFamily="34" typeface="Arial"/>
                <a:buChar char="•"/>
                <a:defRPr sz="2000">
                  <a:solidFill>
                    <a:srgbClr val="595959"/>
                  </a:solidFill>
                  <a:latin charset="0" panose="020f0302020204030204" pitchFamily="34" typeface="Calibri Light"/>
                  <a:cs charset="0" pitchFamily="2" typeface="Roboto Light"/>
                </a:defRPr>
              </a:lvl8pPr>
              <a:lvl9pPr defTabSz="912813" eaLnBrk="0" fontAlgn="base" hangingPunct="0" indent="-228600" marL="3886200">
                <a:lnSpc>
                  <a:spcPct val="90000"/>
                </a:lnSpc>
                <a:spcBef>
                  <a:spcPts val="500"/>
                </a:spcBef>
                <a:spcAft>
                  <a:spcPct val="0"/>
                </a:spcAft>
                <a:buFont charset="0" panose="020b0604020202020204" pitchFamily="34" typeface="Arial"/>
                <a:buChar char="•"/>
                <a:defRPr sz="2000">
                  <a:solidFill>
                    <a:srgbClr val="595959"/>
                  </a:solidFill>
                  <a:latin charset="0" panose="020f0302020204030204" pitchFamily="34" typeface="Calibri Light"/>
                  <a:cs charset="0" pitchFamily="2" typeface="Roboto Light"/>
                </a:defRPr>
              </a:lvl9pPr>
            </a:lstStyle>
            <a:p>
              <a:pPr eaLnBrk="1" hangingPunct="1">
                <a:lnSpc>
                  <a:spcPct val="100000"/>
                </a:lnSpc>
                <a:spcBef>
                  <a:spcPct val="0"/>
                </a:spcBef>
                <a:buFontTx/>
                <a:buNone/>
              </a:pPr>
              <a:r>
                <a:rPr altLang="zh-CN" b="1" lang="en-US" noProof="1" sz="1600">
                  <a:solidFill>
                    <a:schemeClr val="tx1">
                      <a:lumMod val="85000"/>
                      <a:lumOff val="15000"/>
                    </a:schemeClr>
                  </a:solidFill>
                  <a:latin charset="0" panose="020b0606030504020204" pitchFamily="34" typeface="Open Sans"/>
                  <a:ea charset="0" panose="020b0606030504020204" pitchFamily="34" typeface="Open Sans"/>
                  <a:cs charset="0" panose="020b0606030504020204" pitchFamily="34" typeface="Open Sans"/>
                </a:rPr>
                <a:t>ADD TITLE</a:t>
              </a:r>
            </a:p>
          </p:txBody>
        </p:sp>
        <p:sp>
          <p:nvSpPr>
            <p:cNvPr id="74" name="Rectangle 23">
              <a:extLst>
                <a:ext uri="{FF2B5EF4-FFF2-40B4-BE49-F238E27FC236}">
                  <a16:creationId xmlns:a16="http://schemas.microsoft.com/office/drawing/2014/main" id="{6B58B3B3-1806-4A21-B771-4EB491BE8D89}"/>
                </a:ext>
              </a:extLst>
            </p:cNvPr>
            <p:cNvSpPr/>
            <p:nvPr/>
          </p:nvSpPr>
          <p:spPr>
            <a:xfrm>
              <a:off x="821138" y="4619034"/>
              <a:ext cx="2493817" cy="611341"/>
            </a:xfrm>
            <a:prstGeom prst="rect">
              <a:avLst/>
            </a:prstGeom>
          </p:spPr>
          <p:txBody>
            <a:bodyPr wrap="square">
              <a:spAutoFit/>
            </a:bodyPr>
            <a:lstStyle/>
            <a:p>
              <a:pPr algn="just" eaLnBrk="1" fontAlgn="auto" hangingPunct="1">
                <a:spcBef>
                  <a:spcPct val="0"/>
                </a:spcBef>
                <a:spcAft>
                  <a:spcPct val="0"/>
                </a:spcAft>
                <a:defRPr/>
              </a:pPr>
              <a:r>
                <a:rPr lang="en-US" noProof="1" sz="1000">
                  <a:solidFill>
                    <a:schemeClr val="bg1">
                      <a:lumMod val="50000"/>
                    </a:schemeClr>
                  </a:solidFill>
                  <a:latin typeface="+mn-ea"/>
                </a:rPr>
                <a:t>Lorem ipsum dolor sit amet, consectetur adipiscing elit. Nulla imperdiet volutpat dui at fermentum.</a:t>
              </a:r>
            </a:p>
          </p:txBody>
        </p:sp>
      </p:grpSp>
      <p:grpSp>
        <p:nvGrpSpPr>
          <p:cNvPr id="75" name="组合 74">
            <a:extLst>
              <a:ext uri="{FF2B5EF4-FFF2-40B4-BE49-F238E27FC236}">
                <a16:creationId xmlns:a16="http://schemas.microsoft.com/office/drawing/2014/main" id="{7C035FF5-0776-4B0A-80EC-34EC632734A6}"/>
              </a:ext>
            </a:extLst>
          </p:cNvPr>
          <p:cNvGrpSpPr/>
          <p:nvPr/>
        </p:nvGrpSpPr>
        <p:grpSpPr>
          <a:xfrm>
            <a:off x="4674025" y="4828634"/>
            <a:ext cx="2238046" cy="783450"/>
            <a:chOff x="821138" y="4300045"/>
            <a:chExt cx="2493818" cy="872986"/>
          </a:xfrm>
        </p:grpSpPr>
        <p:sp>
          <p:nvSpPr>
            <p:cNvPr id="76" name="Rectangle 70">
              <a:extLst>
                <a:ext uri="{FF2B5EF4-FFF2-40B4-BE49-F238E27FC236}">
                  <a16:creationId xmlns:a16="http://schemas.microsoft.com/office/drawing/2014/main" id="{8F88E27B-AEFE-4EED-BC25-F77EF5C0A1A0}"/>
                </a:ext>
              </a:extLst>
            </p:cNvPr>
            <p:cNvSpPr>
              <a:spLocks noChangeArrowheads="1"/>
            </p:cNvSpPr>
            <p:nvPr/>
          </p:nvSpPr>
          <p:spPr bwMode="auto">
            <a:xfrm>
              <a:off x="821138" y="4300045"/>
              <a:ext cx="2493818" cy="37359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defTabSz="912813">
                <a:lnSpc>
                  <a:spcPct val="90000"/>
                </a:lnSpc>
                <a:spcBef>
                  <a:spcPts val="1000"/>
                </a:spcBef>
                <a:buFont charset="0" panose="020b0604020202020204" pitchFamily="34" typeface="Arial"/>
                <a:buChar char="•"/>
                <a:defRPr sz="2800">
                  <a:solidFill>
                    <a:srgbClr val="595959"/>
                  </a:solidFill>
                  <a:latin charset="0" panose="020f0302020204030204" pitchFamily="34" typeface="Calibri Light"/>
                  <a:cs charset="0" pitchFamily="2" typeface="Roboto Light"/>
                </a:defRPr>
              </a:lvl1pPr>
              <a:lvl2pPr defTabSz="912813" indent="-285750" marL="742950">
                <a:lnSpc>
                  <a:spcPct val="90000"/>
                </a:lnSpc>
                <a:spcBef>
                  <a:spcPts val="500"/>
                </a:spcBef>
                <a:buFont charset="0" panose="020b0604020202020204" pitchFamily="34" typeface="Arial"/>
                <a:buChar char="•"/>
                <a:defRPr sz="2400">
                  <a:solidFill>
                    <a:srgbClr val="595959"/>
                  </a:solidFill>
                  <a:latin charset="0" panose="020f0302020204030204" pitchFamily="34" typeface="Calibri Light"/>
                  <a:cs charset="0" pitchFamily="2" typeface="Roboto Light"/>
                </a:defRPr>
              </a:lvl2pPr>
              <a:lvl3pPr defTabSz="912813" indent="-228600" marL="1143000">
                <a:lnSpc>
                  <a:spcPct val="90000"/>
                </a:lnSpc>
                <a:spcBef>
                  <a:spcPts val="500"/>
                </a:spcBef>
                <a:buFont charset="0" panose="020b0604020202020204" pitchFamily="34" typeface="Arial"/>
                <a:buChar char="•"/>
                <a:defRPr sz="2000">
                  <a:solidFill>
                    <a:srgbClr val="595959"/>
                  </a:solidFill>
                  <a:latin charset="0" panose="020f0302020204030204" pitchFamily="34" typeface="Calibri Light"/>
                  <a:cs charset="0" pitchFamily="2" typeface="Roboto Light"/>
                </a:defRPr>
              </a:lvl3pPr>
              <a:lvl4pPr defTabSz="912813" indent="-228600" marL="1600200">
                <a:lnSpc>
                  <a:spcPct val="90000"/>
                </a:lnSpc>
                <a:spcBef>
                  <a:spcPts val="500"/>
                </a:spcBef>
                <a:buFont charset="0" panose="020b0604020202020204" pitchFamily="34" typeface="Arial"/>
                <a:buChar char="•"/>
                <a:defRPr sz="2000">
                  <a:solidFill>
                    <a:srgbClr val="595959"/>
                  </a:solidFill>
                  <a:latin charset="0" panose="020f0302020204030204" pitchFamily="34" typeface="Calibri Light"/>
                  <a:cs charset="0" pitchFamily="2" typeface="Roboto Light"/>
                </a:defRPr>
              </a:lvl4pPr>
              <a:lvl5pPr defTabSz="912813" indent="-228600" marL="2057400">
                <a:lnSpc>
                  <a:spcPct val="90000"/>
                </a:lnSpc>
                <a:spcBef>
                  <a:spcPts val="500"/>
                </a:spcBef>
                <a:buFont charset="0" panose="020b0604020202020204" pitchFamily="34" typeface="Arial"/>
                <a:buChar char="•"/>
                <a:defRPr sz="2000">
                  <a:solidFill>
                    <a:srgbClr val="595959"/>
                  </a:solidFill>
                  <a:latin charset="0" panose="020f0302020204030204" pitchFamily="34" typeface="Calibri Light"/>
                  <a:cs charset="0" pitchFamily="2" typeface="Roboto Light"/>
                </a:defRPr>
              </a:lvl5pPr>
              <a:lvl6pPr defTabSz="912813" eaLnBrk="0" fontAlgn="base" hangingPunct="0" indent="-228600" marL="2514600">
                <a:lnSpc>
                  <a:spcPct val="90000"/>
                </a:lnSpc>
                <a:spcBef>
                  <a:spcPts val="500"/>
                </a:spcBef>
                <a:spcAft>
                  <a:spcPct val="0"/>
                </a:spcAft>
                <a:buFont charset="0" panose="020b0604020202020204" pitchFamily="34" typeface="Arial"/>
                <a:buChar char="•"/>
                <a:defRPr sz="2000">
                  <a:solidFill>
                    <a:srgbClr val="595959"/>
                  </a:solidFill>
                  <a:latin charset="0" panose="020f0302020204030204" pitchFamily="34" typeface="Calibri Light"/>
                  <a:cs charset="0" pitchFamily="2" typeface="Roboto Light"/>
                </a:defRPr>
              </a:lvl6pPr>
              <a:lvl7pPr defTabSz="912813" eaLnBrk="0" fontAlgn="base" hangingPunct="0" indent="-228600" marL="2971800">
                <a:lnSpc>
                  <a:spcPct val="90000"/>
                </a:lnSpc>
                <a:spcBef>
                  <a:spcPts val="500"/>
                </a:spcBef>
                <a:spcAft>
                  <a:spcPct val="0"/>
                </a:spcAft>
                <a:buFont charset="0" panose="020b0604020202020204" pitchFamily="34" typeface="Arial"/>
                <a:buChar char="•"/>
                <a:defRPr sz="2000">
                  <a:solidFill>
                    <a:srgbClr val="595959"/>
                  </a:solidFill>
                  <a:latin charset="0" panose="020f0302020204030204" pitchFamily="34" typeface="Calibri Light"/>
                  <a:cs charset="0" pitchFamily="2" typeface="Roboto Light"/>
                </a:defRPr>
              </a:lvl7pPr>
              <a:lvl8pPr defTabSz="912813" eaLnBrk="0" fontAlgn="base" hangingPunct="0" indent="-228600" marL="3429000">
                <a:lnSpc>
                  <a:spcPct val="90000"/>
                </a:lnSpc>
                <a:spcBef>
                  <a:spcPts val="500"/>
                </a:spcBef>
                <a:spcAft>
                  <a:spcPct val="0"/>
                </a:spcAft>
                <a:buFont charset="0" panose="020b0604020202020204" pitchFamily="34" typeface="Arial"/>
                <a:buChar char="•"/>
                <a:defRPr sz="2000">
                  <a:solidFill>
                    <a:srgbClr val="595959"/>
                  </a:solidFill>
                  <a:latin charset="0" panose="020f0302020204030204" pitchFamily="34" typeface="Calibri Light"/>
                  <a:cs charset="0" pitchFamily="2" typeface="Roboto Light"/>
                </a:defRPr>
              </a:lvl8pPr>
              <a:lvl9pPr defTabSz="912813" eaLnBrk="0" fontAlgn="base" hangingPunct="0" indent="-228600" marL="3886200">
                <a:lnSpc>
                  <a:spcPct val="90000"/>
                </a:lnSpc>
                <a:spcBef>
                  <a:spcPts val="500"/>
                </a:spcBef>
                <a:spcAft>
                  <a:spcPct val="0"/>
                </a:spcAft>
                <a:buFont charset="0" panose="020b0604020202020204" pitchFamily="34" typeface="Arial"/>
                <a:buChar char="•"/>
                <a:defRPr sz="2000">
                  <a:solidFill>
                    <a:srgbClr val="595959"/>
                  </a:solidFill>
                  <a:latin charset="0" panose="020f0302020204030204" pitchFamily="34" typeface="Calibri Light"/>
                  <a:cs charset="0" pitchFamily="2" typeface="Roboto Light"/>
                </a:defRPr>
              </a:lvl9pPr>
            </a:lstStyle>
            <a:p>
              <a:pPr eaLnBrk="1" hangingPunct="1">
                <a:lnSpc>
                  <a:spcPct val="100000"/>
                </a:lnSpc>
                <a:spcBef>
                  <a:spcPct val="0"/>
                </a:spcBef>
                <a:buFontTx/>
                <a:buNone/>
              </a:pPr>
              <a:r>
                <a:rPr altLang="zh-CN" b="1" lang="en-US" noProof="1" sz="1600">
                  <a:solidFill>
                    <a:schemeClr val="tx1">
                      <a:lumMod val="85000"/>
                      <a:lumOff val="15000"/>
                    </a:schemeClr>
                  </a:solidFill>
                  <a:latin charset="0" panose="020b0606030504020204" pitchFamily="34" typeface="Open Sans"/>
                  <a:ea charset="0" panose="020b0606030504020204" pitchFamily="34" typeface="Open Sans"/>
                  <a:cs charset="0" panose="020b0606030504020204" pitchFamily="34" typeface="Open Sans"/>
                </a:rPr>
                <a:t>ADD TITLE</a:t>
              </a:r>
            </a:p>
          </p:txBody>
        </p:sp>
        <p:sp>
          <p:nvSpPr>
            <p:cNvPr id="77" name="Rectangle 23">
              <a:extLst>
                <a:ext uri="{FF2B5EF4-FFF2-40B4-BE49-F238E27FC236}">
                  <a16:creationId xmlns:a16="http://schemas.microsoft.com/office/drawing/2014/main" id="{BB35784E-2B84-4EAC-9240-6C4AE77A3E25}"/>
                </a:ext>
              </a:extLst>
            </p:cNvPr>
            <p:cNvSpPr/>
            <p:nvPr/>
          </p:nvSpPr>
          <p:spPr>
            <a:xfrm>
              <a:off x="821139" y="4619034"/>
              <a:ext cx="2469439" cy="611341"/>
            </a:xfrm>
            <a:prstGeom prst="rect">
              <a:avLst/>
            </a:prstGeom>
          </p:spPr>
          <p:txBody>
            <a:bodyPr wrap="square">
              <a:spAutoFit/>
            </a:bodyPr>
            <a:lstStyle/>
            <a:p>
              <a:pPr algn="just" eaLnBrk="1" fontAlgn="auto" hangingPunct="1">
                <a:spcBef>
                  <a:spcPct val="0"/>
                </a:spcBef>
                <a:spcAft>
                  <a:spcPct val="0"/>
                </a:spcAft>
                <a:defRPr/>
              </a:pPr>
              <a:r>
                <a:rPr lang="en-US" noProof="1" sz="1000">
                  <a:solidFill>
                    <a:schemeClr val="bg1">
                      <a:lumMod val="50000"/>
                    </a:schemeClr>
                  </a:solidFill>
                  <a:latin typeface="+mn-ea"/>
                </a:rPr>
                <a:t>Lorem ipsum dolor sit amet, consectetur adipiscing elit. Nulla imperdiet volutpat dui at fermentum.</a:t>
              </a:r>
            </a:p>
          </p:txBody>
        </p:sp>
      </p:grpSp>
      <p:grpSp>
        <p:nvGrpSpPr>
          <p:cNvPr id="78" name="组合 77">
            <a:extLst>
              <a:ext uri="{FF2B5EF4-FFF2-40B4-BE49-F238E27FC236}">
                <a16:creationId xmlns:a16="http://schemas.microsoft.com/office/drawing/2014/main" id="{0F668E6E-EA25-40A8-9240-270862E6769B}"/>
              </a:ext>
            </a:extLst>
          </p:cNvPr>
          <p:cNvGrpSpPr/>
          <p:nvPr/>
        </p:nvGrpSpPr>
        <p:grpSpPr>
          <a:xfrm>
            <a:off x="6264559" y="2205852"/>
            <a:ext cx="2238046" cy="783450"/>
            <a:chOff x="821138" y="4300045"/>
            <a:chExt cx="2493818" cy="872986"/>
          </a:xfrm>
        </p:grpSpPr>
        <p:sp>
          <p:nvSpPr>
            <p:cNvPr id="79" name="Rectangle 70">
              <a:extLst>
                <a:ext uri="{FF2B5EF4-FFF2-40B4-BE49-F238E27FC236}">
                  <a16:creationId xmlns:a16="http://schemas.microsoft.com/office/drawing/2014/main" id="{C55AD6BC-FACE-47B4-A85C-60A0F0865CD2}"/>
                </a:ext>
              </a:extLst>
            </p:cNvPr>
            <p:cNvSpPr>
              <a:spLocks noChangeArrowheads="1"/>
            </p:cNvSpPr>
            <p:nvPr/>
          </p:nvSpPr>
          <p:spPr bwMode="auto">
            <a:xfrm>
              <a:off x="821138" y="4300045"/>
              <a:ext cx="2493818" cy="37359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defTabSz="912813">
                <a:lnSpc>
                  <a:spcPct val="90000"/>
                </a:lnSpc>
                <a:spcBef>
                  <a:spcPts val="1000"/>
                </a:spcBef>
                <a:buFont charset="0" panose="020b0604020202020204" pitchFamily="34" typeface="Arial"/>
                <a:buChar char="•"/>
                <a:defRPr sz="2800">
                  <a:solidFill>
                    <a:srgbClr val="595959"/>
                  </a:solidFill>
                  <a:latin charset="0" panose="020f0302020204030204" pitchFamily="34" typeface="Calibri Light"/>
                  <a:cs charset="0" pitchFamily="2" typeface="Roboto Light"/>
                </a:defRPr>
              </a:lvl1pPr>
              <a:lvl2pPr defTabSz="912813" indent="-285750" marL="742950">
                <a:lnSpc>
                  <a:spcPct val="90000"/>
                </a:lnSpc>
                <a:spcBef>
                  <a:spcPts val="500"/>
                </a:spcBef>
                <a:buFont charset="0" panose="020b0604020202020204" pitchFamily="34" typeface="Arial"/>
                <a:buChar char="•"/>
                <a:defRPr sz="2400">
                  <a:solidFill>
                    <a:srgbClr val="595959"/>
                  </a:solidFill>
                  <a:latin charset="0" panose="020f0302020204030204" pitchFamily="34" typeface="Calibri Light"/>
                  <a:cs charset="0" pitchFamily="2" typeface="Roboto Light"/>
                </a:defRPr>
              </a:lvl2pPr>
              <a:lvl3pPr defTabSz="912813" indent="-228600" marL="1143000">
                <a:lnSpc>
                  <a:spcPct val="90000"/>
                </a:lnSpc>
                <a:spcBef>
                  <a:spcPts val="500"/>
                </a:spcBef>
                <a:buFont charset="0" panose="020b0604020202020204" pitchFamily="34" typeface="Arial"/>
                <a:buChar char="•"/>
                <a:defRPr sz="2000">
                  <a:solidFill>
                    <a:srgbClr val="595959"/>
                  </a:solidFill>
                  <a:latin charset="0" panose="020f0302020204030204" pitchFamily="34" typeface="Calibri Light"/>
                  <a:cs charset="0" pitchFamily="2" typeface="Roboto Light"/>
                </a:defRPr>
              </a:lvl3pPr>
              <a:lvl4pPr defTabSz="912813" indent="-228600" marL="1600200">
                <a:lnSpc>
                  <a:spcPct val="90000"/>
                </a:lnSpc>
                <a:spcBef>
                  <a:spcPts val="500"/>
                </a:spcBef>
                <a:buFont charset="0" panose="020b0604020202020204" pitchFamily="34" typeface="Arial"/>
                <a:buChar char="•"/>
                <a:defRPr sz="2000">
                  <a:solidFill>
                    <a:srgbClr val="595959"/>
                  </a:solidFill>
                  <a:latin charset="0" panose="020f0302020204030204" pitchFamily="34" typeface="Calibri Light"/>
                  <a:cs charset="0" pitchFamily="2" typeface="Roboto Light"/>
                </a:defRPr>
              </a:lvl4pPr>
              <a:lvl5pPr defTabSz="912813" indent="-228600" marL="2057400">
                <a:lnSpc>
                  <a:spcPct val="90000"/>
                </a:lnSpc>
                <a:spcBef>
                  <a:spcPts val="500"/>
                </a:spcBef>
                <a:buFont charset="0" panose="020b0604020202020204" pitchFamily="34" typeface="Arial"/>
                <a:buChar char="•"/>
                <a:defRPr sz="2000">
                  <a:solidFill>
                    <a:srgbClr val="595959"/>
                  </a:solidFill>
                  <a:latin charset="0" panose="020f0302020204030204" pitchFamily="34" typeface="Calibri Light"/>
                  <a:cs charset="0" pitchFamily="2" typeface="Roboto Light"/>
                </a:defRPr>
              </a:lvl5pPr>
              <a:lvl6pPr defTabSz="912813" eaLnBrk="0" fontAlgn="base" hangingPunct="0" indent="-228600" marL="2514600">
                <a:lnSpc>
                  <a:spcPct val="90000"/>
                </a:lnSpc>
                <a:spcBef>
                  <a:spcPts val="500"/>
                </a:spcBef>
                <a:spcAft>
                  <a:spcPct val="0"/>
                </a:spcAft>
                <a:buFont charset="0" panose="020b0604020202020204" pitchFamily="34" typeface="Arial"/>
                <a:buChar char="•"/>
                <a:defRPr sz="2000">
                  <a:solidFill>
                    <a:srgbClr val="595959"/>
                  </a:solidFill>
                  <a:latin charset="0" panose="020f0302020204030204" pitchFamily="34" typeface="Calibri Light"/>
                  <a:cs charset="0" pitchFamily="2" typeface="Roboto Light"/>
                </a:defRPr>
              </a:lvl6pPr>
              <a:lvl7pPr defTabSz="912813" eaLnBrk="0" fontAlgn="base" hangingPunct="0" indent="-228600" marL="2971800">
                <a:lnSpc>
                  <a:spcPct val="90000"/>
                </a:lnSpc>
                <a:spcBef>
                  <a:spcPts val="500"/>
                </a:spcBef>
                <a:spcAft>
                  <a:spcPct val="0"/>
                </a:spcAft>
                <a:buFont charset="0" panose="020b0604020202020204" pitchFamily="34" typeface="Arial"/>
                <a:buChar char="•"/>
                <a:defRPr sz="2000">
                  <a:solidFill>
                    <a:srgbClr val="595959"/>
                  </a:solidFill>
                  <a:latin charset="0" panose="020f0302020204030204" pitchFamily="34" typeface="Calibri Light"/>
                  <a:cs charset="0" pitchFamily="2" typeface="Roboto Light"/>
                </a:defRPr>
              </a:lvl7pPr>
              <a:lvl8pPr defTabSz="912813" eaLnBrk="0" fontAlgn="base" hangingPunct="0" indent="-228600" marL="3429000">
                <a:lnSpc>
                  <a:spcPct val="90000"/>
                </a:lnSpc>
                <a:spcBef>
                  <a:spcPts val="500"/>
                </a:spcBef>
                <a:spcAft>
                  <a:spcPct val="0"/>
                </a:spcAft>
                <a:buFont charset="0" panose="020b0604020202020204" pitchFamily="34" typeface="Arial"/>
                <a:buChar char="•"/>
                <a:defRPr sz="2000">
                  <a:solidFill>
                    <a:srgbClr val="595959"/>
                  </a:solidFill>
                  <a:latin charset="0" panose="020f0302020204030204" pitchFamily="34" typeface="Calibri Light"/>
                  <a:cs charset="0" pitchFamily="2" typeface="Roboto Light"/>
                </a:defRPr>
              </a:lvl8pPr>
              <a:lvl9pPr defTabSz="912813" eaLnBrk="0" fontAlgn="base" hangingPunct="0" indent="-228600" marL="3886200">
                <a:lnSpc>
                  <a:spcPct val="90000"/>
                </a:lnSpc>
                <a:spcBef>
                  <a:spcPts val="500"/>
                </a:spcBef>
                <a:spcAft>
                  <a:spcPct val="0"/>
                </a:spcAft>
                <a:buFont charset="0" panose="020b0604020202020204" pitchFamily="34" typeface="Arial"/>
                <a:buChar char="•"/>
                <a:defRPr sz="2000">
                  <a:solidFill>
                    <a:srgbClr val="595959"/>
                  </a:solidFill>
                  <a:latin charset="0" panose="020f0302020204030204" pitchFamily="34" typeface="Calibri Light"/>
                  <a:cs charset="0" pitchFamily="2" typeface="Roboto Light"/>
                </a:defRPr>
              </a:lvl9pPr>
            </a:lstStyle>
            <a:p>
              <a:pPr eaLnBrk="1" hangingPunct="1">
                <a:lnSpc>
                  <a:spcPct val="100000"/>
                </a:lnSpc>
                <a:spcBef>
                  <a:spcPct val="0"/>
                </a:spcBef>
                <a:buFontTx/>
                <a:buNone/>
              </a:pPr>
              <a:r>
                <a:rPr altLang="zh-CN" b="1" lang="en-US" noProof="1" sz="1600">
                  <a:solidFill>
                    <a:schemeClr val="tx1">
                      <a:lumMod val="85000"/>
                      <a:lumOff val="15000"/>
                    </a:schemeClr>
                  </a:solidFill>
                  <a:latin charset="0" panose="020b0606030504020204" pitchFamily="34" typeface="Open Sans"/>
                  <a:ea charset="0" panose="020b0606030504020204" pitchFamily="34" typeface="Open Sans"/>
                  <a:cs charset="0" panose="020b0606030504020204" pitchFamily="34" typeface="Open Sans"/>
                </a:rPr>
                <a:t>ADD TITLE</a:t>
              </a:r>
            </a:p>
          </p:txBody>
        </p:sp>
        <p:sp>
          <p:nvSpPr>
            <p:cNvPr id="80" name="Rectangle 23">
              <a:extLst>
                <a:ext uri="{FF2B5EF4-FFF2-40B4-BE49-F238E27FC236}">
                  <a16:creationId xmlns:a16="http://schemas.microsoft.com/office/drawing/2014/main" id="{0D65ADEA-74BB-45F5-8F2E-59E32DD61042}"/>
                </a:ext>
              </a:extLst>
            </p:cNvPr>
            <p:cNvSpPr/>
            <p:nvPr/>
          </p:nvSpPr>
          <p:spPr>
            <a:xfrm>
              <a:off x="821140" y="4619034"/>
              <a:ext cx="2493816" cy="611341"/>
            </a:xfrm>
            <a:prstGeom prst="rect">
              <a:avLst/>
            </a:prstGeom>
          </p:spPr>
          <p:txBody>
            <a:bodyPr wrap="square">
              <a:spAutoFit/>
            </a:bodyPr>
            <a:lstStyle/>
            <a:p>
              <a:pPr algn="just" eaLnBrk="1" fontAlgn="auto" hangingPunct="1">
                <a:spcBef>
                  <a:spcPct val="0"/>
                </a:spcBef>
                <a:spcAft>
                  <a:spcPct val="0"/>
                </a:spcAft>
                <a:defRPr/>
              </a:pPr>
              <a:r>
                <a:rPr lang="en-US" noProof="1" sz="1000">
                  <a:solidFill>
                    <a:schemeClr val="bg1">
                      <a:lumMod val="50000"/>
                    </a:schemeClr>
                  </a:solidFill>
                  <a:latin typeface="+mn-ea"/>
                </a:rPr>
                <a:t>Lorem ipsum dolor sit amet, consectetur adipiscing elit. Nulla imperdiet volutpat dui at fermentum.</a:t>
              </a:r>
            </a:p>
          </p:txBody>
        </p:sp>
      </p:grpSp>
      <p:grpSp>
        <p:nvGrpSpPr>
          <p:cNvPr id="81" name="组合 80">
            <a:extLst>
              <a:ext uri="{FF2B5EF4-FFF2-40B4-BE49-F238E27FC236}">
                <a16:creationId xmlns:a16="http://schemas.microsoft.com/office/drawing/2014/main" id="{C2519E22-9944-49C2-8F3C-D44B9747F7E1}"/>
              </a:ext>
            </a:extLst>
          </p:cNvPr>
          <p:cNvGrpSpPr/>
          <p:nvPr/>
        </p:nvGrpSpPr>
        <p:grpSpPr>
          <a:xfrm>
            <a:off x="8172575" y="4752521"/>
            <a:ext cx="2400480" cy="783450"/>
            <a:chOff x="821138" y="4300045"/>
            <a:chExt cx="2674816" cy="872986"/>
          </a:xfrm>
        </p:grpSpPr>
        <p:sp>
          <p:nvSpPr>
            <p:cNvPr id="82" name="Rectangle 70">
              <a:extLst>
                <a:ext uri="{FF2B5EF4-FFF2-40B4-BE49-F238E27FC236}">
                  <a16:creationId xmlns:a16="http://schemas.microsoft.com/office/drawing/2014/main" id="{62EFDE98-1BF6-4812-8397-F314A3A01A61}"/>
                </a:ext>
              </a:extLst>
            </p:cNvPr>
            <p:cNvSpPr>
              <a:spLocks noChangeArrowheads="1"/>
            </p:cNvSpPr>
            <p:nvPr/>
          </p:nvSpPr>
          <p:spPr bwMode="auto">
            <a:xfrm>
              <a:off x="821137" y="4300045"/>
              <a:ext cx="2493818" cy="37359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defTabSz="912813">
                <a:lnSpc>
                  <a:spcPct val="90000"/>
                </a:lnSpc>
                <a:spcBef>
                  <a:spcPts val="1000"/>
                </a:spcBef>
                <a:buFont charset="0" panose="020b0604020202020204" pitchFamily="34" typeface="Arial"/>
                <a:buChar char="•"/>
                <a:defRPr sz="2800">
                  <a:solidFill>
                    <a:srgbClr val="595959"/>
                  </a:solidFill>
                  <a:latin charset="0" panose="020f0302020204030204" pitchFamily="34" typeface="Calibri Light"/>
                  <a:cs charset="0" pitchFamily="2" typeface="Roboto Light"/>
                </a:defRPr>
              </a:lvl1pPr>
              <a:lvl2pPr defTabSz="912813" indent="-285750" marL="742950">
                <a:lnSpc>
                  <a:spcPct val="90000"/>
                </a:lnSpc>
                <a:spcBef>
                  <a:spcPts val="500"/>
                </a:spcBef>
                <a:buFont charset="0" panose="020b0604020202020204" pitchFamily="34" typeface="Arial"/>
                <a:buChar char="•"/>
                <a:defRPr sz="2400">
                  <a:solidFill>
                    <a:srgbClr val="595959"/>
                  </a:solidFill>
                  <a:latin charset="0" panose="020f0302020204030204" pitchFamily="34" typeface="Calibri Light"/>
                  <a:cs charset="0" pitchFamily="2" typeface="Roboto Light"/>
                </a:defRPr>
              </a:lvl2pPr>
              <a:lvl3pPr defTabSz="912813" indent="-228600" marL="1143000">
                <a:lnSpc>
                  <a:spcPct val="90000"/>
                </a:lnSpc>
                <a:spcBef>
                  <a:spcPts val="500"/>
                </a:spcBef>
                <a:buFont charset="0" panose="020b0604020202020204" pitchFamily="34" typeface="Arial"/>
                <a:buChar char="•"/>
                <a:defRPr sz="2000">
                  <a:solidFill>
                    <a:srgbClr val="595959"/>
                  </a:solidFill>
                  <a:latin charset="0" panose="020f0302020204030204" pitchFamily="34" typeface="Calibri Light"/>
                  <a:cs charset="0" pitchFamily="2" typeface="Roboto Light"/>
                </a:defRPr>
              </a:lvl3pPr>
              <a:lvl4pPr defTabSz="912813" indent="-228600" marL="1600200">
                <a:lnSpc>
                  <a:spcPct val="90000"/>
                </a:lnSpc>
                <a:spcBef>
                  <a:spcPts val="500"/>
                </a:spcBef>
                <a:buFont charset="0" panose="020b0604020202020204" pitchFamily="34" typeface="Arial"/>
                <a:buChar char="•"/>
                <a:defRPr sz="2000">
                  <a:solidFill>
                    <a:srgbClr val="595959"/>
                  </a:solidFill>
                  <a:latin charset="0" panose="020f0302020204030204" pitchFamily="34" typeface="Calibri Light"/>
                  <a:cs charset="0" pitchFamily="2" typeface="Roboto Light"/>
                </a:defRPr>
              </a:lvl4pPr>
              <a:lvl5pPr defTabSz="912813" indent="-228600" marL="2057400">
                <a:lnSpc>
                  <a:spcPct val="90000"/>
                </a:lnSpc>
                <a:spcBef>
                  <a:spcPts val="500"/>
                </a:spcBef>
                <a:buFont charset="0" panose="020b0604020202020204" pitchFamily="34" typeface="Arial"/>
                <a:buChar char="•"/>
                <a:defRPr sz="2000">
                  <a:solidFill>
                    <a:srgbClr val="595959"/>
                  </a:solidFill>
                  <a:latin charset="0" panose="020f0302020204030204" pitchFamily="34" typeface="Calibri Light"/>
                  <a:cs charset="0" pitchFamily="2" typeface="Roboto Light"/>
                </a:defRPr>
              </a:lvl5pPr>
              <a:lvl6pPr defTabSz="912813" eaLnBrk="0" fontAlgn="base" hangingPunct="0" indent="-228600" marL="2514600">
                <a:lnSpc>
                  <a:spcPct val="90000"/>
                </a:lnSpc>
                <a:spcBef>
                  <a:spcPts val="500"/>
                </a:spcBef>
                <a:spcAft>
                  <a:spcPct val="0"/>
                </a:spcAft>
                <a:buFont charset="0" panose="020b0604020202020204" pitchFamily="34" typeface="Arial"/>
                <a:buChar char="•"/>
                <a:defRPr sz="2000">
                  <a:solidFill>
                    <a:srgbClr val="595959"/>
                  </a:solidFill>
                  <a:latin charset="0" panose="020f0302020204030204" pitchFamily="34" typeface="Calibri Light"/>
                  <a:cs charset="0" pitchFamily="2" typeface="Roboto Light"/>
                </a:defRPr>
              </a:lvl6pPr>
              <a:lvl7pPr defTabSz="912813" eaLnBrk="0" fontAlgn="base" hangingPunct="0" indent="-228600" marL="2971800">
                <a:lnSpc>
                  <a:spcPct val="90000"/>
                </a:lnSpc>
                <a:spcBef>
                  <a:spcPts val="500"/>
                </a:spcBef>
                <a:spcAft>
                  <a:spcPct val="0"/>
                </a:spcAft>
                <a:buFont charset="0" panose="020b0604020202020204" pitchFamily="34" typeface="Arial"/>
                <a:buChar char="•"/>
                <a:defRPr sz="2000">
                  <a:solidFill>
                    <a:srgbClr val="595959"/>
                  </a:solidFill>
                  <a:latin charset="0" panose="020f0302020204030204" pitchFamily="34" typeface="Calibri Light"/>
                  <a:cs charset="0" pitchFamily="2" typeface="Roboto Light"/>
                </a:defRPr>
              </a:lvl7pPr>
              <a:lvl8pPr defTabSz="912813" eaLnBrk="0" fontAlgn="base" hangingPunct="0" indent="-228600" marL="3429000">
                <a:lnSpc>
                  <a:spcPct val="90000"/>
                </a:lnSpc>
                <a:spcBef>
                  <a:spcPts val="500"/>
                </a:spcBef>
                <a:spcAft>
                  <a:spcPct val="0"/>
                </a:spcAft>
                <a:buFont charset="0" panose="020b0604020202020204" pitchFamily="34" typeface="Arial"/>
                <a:buChar char="•"/>
                <a:defRPr sz="2000">
                  <a:solidFill>
                    <a:srgbClr val="595959"/>
                  </a:solidFill>
                  <a:latin charset="0" panose="020f0302020204030204" pitchFamily="34" typeface="Calibri Light"/>
                  <a:cs charset="0" pitchFamily="2" typeface="Roboto Light"/>
                </a:defRPr>
              </a:lvl8pPr>
              <a:lvl9pPr defTabSz="912813" eaLnBrk="0" fontAlgn="base" hangingPunct="0" indent="-228600" marL="3886200">
                <a:lnSpc>
                  <a:spcPct val="90000"/>
                </a:lnSpc>
                <a:spcBef>
                  <a:spcPts val="500"/>
                </a:spcBef>
                <a:spcAft>
                  <a:spcPct val="0"/>
                </a:spcAft>
                <a:buFont charset="0" panose="020b0604020202020204" pitchFamily="34" typeface="Arial"/>
                <a:buChar char="•"/>
                <a:defRPr sz="2000">
                  <a:solidFill>
                    <a:srgbClr val="595959"/>
                  </a:solidFill>
                  <a:latin charset="0" panose="020f0302020204030204" pitchFamily="34" typeface="Calibri Light"/>
                  <a:cs charset="0" pitchFamily="2" typeface="Roboto Light"/>
                </a:defRPr>
              </a:lvl9pPr>
            </a:lstStyle>
            <a:p>
              <a:pPr eaLnBrk="1" hangingPunct="1">
                <a:lnSpc>
                  <a:spcPct val="100000"/>
                </a:lnSpc>
                <a:spcBef>
                  <a:spcPct val="0"/>
                </a:spcBef>
                <a:buFontTx/>
                <a:buNone/>
              </a:pPr>
              <a:r>
                <a:rPr altLang="zh-CN" b="1" lang="en-US" noProof="1" sz="1600">
                  <a:solidFill>
                    <a:schemeClr val="tx1">
                      <a:lumMod val="85000"/>
                      <a:lumOff val="15000"/>
                    </a:schemeClr>
                  </a:solidFill>
                  <a:latin charset="0" panose="020b0606030504020204" pitchFamily="34" typeface="Open Sans"/>
                  <a:ea charset="0" panose="020b0606030504020204" pitchFamily="34" typeface="Open Sans"/>
                  <a:cs charset="0" panose="020b0606030504020204" pitchFamily="34" typeface="Open Sans"/>
                </a:rPr>
                <a:t>ADD TITLE</a:t>
              </a:r>
            </a:p>
          </p:txBody>
        </p:sp>
        <p:sp>
          <p:nvSpPr>
            <p:cNvPr id="83" name="Rectangle 23">
              <a:extLst>
                <a:ext uri="{FF2B5EF4-FFF2-40B4-BE49-F238E27FC236}">
                  <a16:creationId xmlns:a16="http://schemas.microsoft.com/office/drawing/2014/main" id="{3614256E-E4B6-41B7-A97B-CDD9B4059573}"/>
                </a:ext>
              </a:extLst>
            </p:cNvPr>
            <p:cNvSpPr/>
            <p:nvPr/>
          </p:nvSpPr>
          <p:spPr>
            <a:xfrm>
              <a:off x="821139" y="4619034"/>
              <a:ext cx="2674815" cy="611341"/>
            </a:xfrm>
            <a:prstGeom prst="rect">
              <a:avLst/>
            </a:prstGeom>
          </p:spPr>
          <p:txBody>
            <a:bodyPr wrap="square">
              <a:spAutoFit/>
            </a:bodyPr>
            <a:lstStyle/>
            <a:p>
              <a:pPr algn="just" eaLnBrk="1" fontAlgn="auto" hangingPunct="1">
                <a:spcBef>
                  <a:spcPct val="0"/>
                </a:spcBef>
                <a:spcAft>
                  <a:spcPct val="0"/>
                </a:spcAft>
                <a:defRPr/>
              </a:pPr>
              <a:r>
                <a:rPr lang="en-US" noProof="1" sz="1000">
                  <a:solidFill>
                    <a:schemeClr val="bg1">
                      <a:lumMod val="50000"/>
                    </a:schemeClr>
                  </a:solidFill>
                  <a:latin typeface="+mn-ea"/>
                </a:rPr>
                <a:t>Lorem ipsum dolor sit amet, consectetur adipiscing elit. Nulla imperdiet volutpat dui at fermentum.</a:t>
              </a:r>
            </a:p>
          </p:txBody>
        </p:sp>
      </p:grpSp>
    </p:spTree>
    <p:extLst>
      <p:ext uri="{BB962C8B-B14F-4D97-AF65-F5344CB8AC3E}">
        <p14:creationId val="1425370549"/>
      </p:ext>
    </p:extLst>
  </p:cSld>
  <p:clrMapOvr>
    <a:masterClrMapping/>
  </p:clrMapOvr>
  <mc:AlternateContent>
    <mc:Choice Requires="p14">
      <p:transition p14:dur="2000" spd="slow">
        <p:push dir="u"/>
      </p:transition>
    </mc:Choice>
    <mc:Fallback>
      <p:transition spd="slow">
        <p:push dir="u"/>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grpId="0" id="5" nodeType="withEffect" presetClass="entr" presetID="2" presetSubtype="8">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additive="base">
                                        <p:cTn dur="1500" fill="hold" id="7"/>
                                        <p:tgtEl>
                                          <p:spTgt spid="2"/>
                                        </p:tgtEl>
                                        <p:attrNameLst>
                                          <p:attrName>ppt_x</p:attrName>
                                        </p:attrNameLst>
                                      </p:cBhvr>
                                      <p:tavLst>
                                        <p:tav tm="0">
                                          <p:val>
                                            <p:strVal val="0-#ppt_w/2"/>
                                          </p:val>
                                        </p:tav>
                                        <p:tav tm="100000">
                                          <p:val>
                                            <p:strVal val="#ppt_x"/>
                                          </p:val>
                                        </p:tav>
                                      </p:tavLst>
                                    </p:anim>
                                    <p:anim calcmode="lin" valueType="num">
                                      <p:cBhvr additive="base">
                                        <p:cTn dur="1500" fill="hold" id="8"/>
                                        <p:tgtEl>
                                          <p:spTgt spid="2"/>
                                        </p:tgtEl>
                                        <p:attrNameLst>
                                          <p:attrName>ppt_y</p:attrName>
                                        </p:attrNameLst>
                                      </p:cBhvr>
                                      <p:tavLst>
                                        <p:tav tm="0">
                                          <p:val>
                                            <p:strVal val="#ppt_y"/>
                                          </p:val>
                                        </p:tav>
                                        <p:tav tm="100000">
                                          <p:val>
                                            <p:strVal val="#ppt_y"/>
                                          </p:val>
                                        </p:tav>
                                      </p:tavLst>
                                    </p:anim>
                                  </p:childTnLst>
                                </p:cTn>
                              </p:par>
                              <p:par>
                                <p:cTn decel="100000" fill="hold" grpId="0" id="9" nodeType="withEffect" presetClass="entr" presetID="2" presetSubtype="8">
                                  <p:stCondLst>
                                    <p:cond delay="0"/>
                                  </p:stCondLst>
                                  <p:childTnLst>
                                    <p:set>
                                      <p:cBhvr>
                                        <p:cTn dur="1" fill="hold" id="10">
                                          <p:stCondLst>
                                            <p:cond delay="0"/>
                                          </p:stCondLst>
                                        </p:cTn>
                                        <p:tgtEl>
                                          <p:spTgt spid="3"/>
                                        </p:tgtEl>
                                        <p:attrNameLst>
                                          <p:attrName>style.visibility</p:attrName>
                                        </p:attrNameLst>
                                      </p:cBhvr>
                                      <p:to>
                                        <p:strVal val="visible"/>
                                      </p:to>
                                    </p:set>
                                    <p:anim calcmode="lin" valueType="num">
                                      <p:cBhvr additive="base">
                                        <p:cTn dur="1500" fill="hold" id="11"/>
                                        <p:tgtEl>
                                          <p:spTgt spid="3"/>
                                        </p:tgtEl>
                                        <p:attrNameLst>
                                          <p:attrName>ppt_x</p:attrName>
                                        </p:attrNameLst>
                                      </p:cBhvr>
                                      <p:tavLst>
                                        <p:tav tm="0">
                                          <p:val>
                                            <p:strVal val="0-#ppt_w/2"/>
                                          </p:val>
                                        </p:tav>
                                        <p:tav tm="100000">
                                          <p:val>
                                            <p:strVal val="#ppt_x"/>
                                          </p:val>
                                        </p:tav>
                                      </p:tavLst>
                                    </p:anim>
                                    <p:anim calcmode="lin" valueType="num">
                                      <p:cBhvr additive="base">
                                        <p:cTn dur="1500" fill="hold" id="12"/>
                                        <p:tgtEl>
                                          <p:spTgt spid="3"/>
                                        </p:tgtEl>
                                        <p:attrNameLst>
                                          <p:attrName>ppt_y</p:attrName>
                                        </p:attrNameLst>
                                      </p:cBhvr>
                                      <p:tavLst>
                                        <p:tav tm="0">
                                          <p:val>
                                            <p:strVal val="#ppt_y"/>
                                          </p:val>
                                        </p:tav>
                                        <p:tav tm="100000">
                                          <p:val>
                                            <p:strVal val="#ppt_y"/>
                                          </p:val>
                                        </p:tav>
                                      </p:tavLst>
                                    </p:anim>
                                  </p:childTnLst>
                                </p:cTn>
                              </p:par>
                            </p:childTnLst>
                          </p:cTn>
                        </p:par>
                        <p:par>
                          <p:cTn fill="hold" id="13" nodeType="afterGroup">
                            <p:stCondLst>
                              <p:cond delay="1500"/>
                            </p:stCondLst>
                            <p:childTnLst>
                              <p:par>
                                <p:cTn fill="hold" id="14" nodeType="afterEffect" presetClass="entr" presetID="55" presetSubtype="0">
                                  <p:stCondLst>
                                    <p:cond delay="0"/>
                                  </p:stCondLst>
                                  <p:childTnLst>
                                    <p:set>
                                      <p:cBhvr>
                                        <p:cTn dur="1" fill="hold" id="15">
                                          <p:stCondLst>
                                            <p:cond delay="0"/>
                                          </p:stCondLst>
                                        </p:cTn>
                                        <p:tgtEl>
                                          <p:spTgt spid="84"/>
                                        </p:tgtEl>
                                        <p:attrNameLst>
                                          <p:attrName>style.visibility</p:attrName>
                                        </p:attrNameLst>
                                      </p:cBhvr>
                                      <p:to>
                                        <p:strVal val="visible"/>
                                      </p:to>
                                    </p:set>
                                    <p:anim calcmode="lin" valueType="num">
                                      <p:cBhvr>
                                        <p:cTn dur="1000" fill="hold" id="16"/>
                                        <p:tgtEl>
                                          <p:spTgt spid="84"/>
                                        </p:tgtEl>
                                        <p:attrNameLst>
                                          <p:attrName>ppt_w</p:attrName>
                                        </p:attrNameLst>
                                      </p:cBhvr>
                                      <p:tavLst>
                                        <p:tav tm="0">
                                          <p:val>
                                            <p:strVal val="#ppt_w*0.70"/>
                                          </p:val>
                                        </p:tav>
                                        <p:tav tm="100000">
                                          <p:val>
                                            <p:strVal val="#ppt_w"/>
                                          </p:val>
                                        </p:tav>
                                      </p:tavLst>
                                    </p:anim>
                                    <p:anim calcmode="lin" valueType="num">
                                      <p:cBhvr>
                                        <p:cTn dur="1000" fill="hold" id="17"/>
                                        <p:tgtEl>
                                          <p:spTgt spid="84"/>
                                        </p:tgtEl>
                                        <p:attrNameLst>
                                          <p:attrName>ppt_h</p:attrName>
                                        </p:attrNameLst>
                                      </p:cBhvr>
                                      <p:tavLst>
                                        <p:tav tm="0">
                                          <p:val>
                                            <p:strVal val="#ppt_h"/>
                                          </p:val>
                                        </p:tav>
                                        <p:tav tm="100000">
                                          <p:val>
                                            <p:strVal val="#ppt_h"/>
                                          </p:val>
                                        </p:tav>
                                      </p:tavLst>
                                    </p:anim>
                                    <p:animEffect filter="fade" transition="in">
                                      <p:cBhvr>
                                        <p:cTn dur="1000" id="18"/>
                                        <p:tgtEl>
                                          <p:spTgt spid="84"/>
                                        </p:tgtEl>
                                      </p:cBhvr>
                                    </p:animEffect>
                                  </p:childTnLst>
                                </p:cTn>
                              </p:par>
                            </p:childTnLst>
                          </p:cTn>
                        </p:par>
                        <p:par>
                          <p:cTn fill="hold" id="19" nodeType="afterGroup">
                            <p:stCondLst>
                              <p:cond delay="2500"/>
                            </p:stCondLst>
                            <p:childTnLst>
                              <p:par>
                                <p:cTn fill="hold" id="20" nodeType="afterEffect" presetClass="entr" presetID="47" presetSubtype="0">
                                  <p:stCondLst>
                                    <p:cond delay="0"/>
                                  </p:stCondLst>
                                  <p:childTnLst>
                                    <p:set>
                                      <p:cBhvr>
                                        <p:cTn dur="1" fill="hold" id="21">
                                          <p:stCondLst>
                                            <p:cond delay="0"/>
                                          </p:stCondLst>
                                        </p:cTn>
                                        <p:tgtEl>
                                          <p:spTgt spid="72"/>
                                        </p:tgtEl>
                                        <p:attrNameLst>
                                          <p:attrName>style.visibility</p:attrName>
                                        </p:attrNameLst>
                                      </p:cBhvr>
                                      <p:to>
                                        <p:strVal val="visible"/>
                                      </p:to>
                                    </p:set>
                                    <p:animEffect filter="fade" transition="in">
                                      <p:cBhvr>
                                        <p:cTn dur="1000" id="22"/>
                                        <p:tgtEl>
                                          <p:spTgt spid="72"/>
                                        </p:tgtEl>
                                      </p:cBhvr>
                                    </p:animEffect>
                                    <p:anim calcmode="lin" valueType="num">
                                      <p:cBhvr>
                                        <p:cTn dur="1000" fill="hold" id="23"/>
                                        <p:tgtEl>
                                          <p:spTgt spid="72"/>
                                        </p:tgtEl>
                                        <p:attrNameLst>
                                          <p:attrName>ppt_x</p:attrName>
                                        </p:attrNameLst>
                                      </p:cBhvr>
                                      <p:tavLst>
                                        <p:tav tm="0">
                                          <p:val>
                                            <p:strVal val="#ppt_x"/>
                                          </p:val>
                                        </p:tav>
                                        <p:tav tm="100000">
                                          <p:val>
                                            <p:strVal val="#ppt_x"/>
                                          </p:val>
                                        </p:tav>
                                      </p:tavLst>
                                    </p:anim>
                                    <p:anim calcmode="lin" valueType="num">
                                      <p:cBhvr>
                                        <p:cTn dur="1000" fill="hold" id="24"/>
                                        <p:tgtEl>
                                          <p:spTgt spid="72"/>
                                        </p:tgtEl>
                                        <p:attrNameLst>
                                          <p:attrName>ppt_y</p:attrName>
                                        </p:attrNameLst>
                                      </p:cBhvr>
                                      <p:tavLst>
                                        <p:tav tm="0">
                                          <p:val>
                                            <p:strVal val="#ppt_y-.1"/>
                                          </p:val>
                                        </p:tav>
                                        <p:tav tm="100000">
                                          <p:val>
                                            <p:strVal val="#ppt_y"/>
                                          </p:val>
                                        </p:tav>
                                      </p:tavLst>
                                    </p:anim>
                                  </p:childTnLst>
                                </p:cTn>
                              </p:par>
                              <p:par>
                                <p:cTn fill="hold" id="25" nodeType="withEffect" presetClass="entr" presetID="42" presetSubtype="0">
                                  <p:stCondLst>
                                    <p:cond delay="500"/>
                                  </p:stCondLst>
                                  <p:childTnLst>
                                    <p:set>
                                      <p:cBhvr>
                                        <p:cTn dur="1" fill="hold" id="26">
                                          <p:stCondLst>
                                            <p:cond delay="0"/>
                                          </p:stCondLst>
                                        </p:cTn>
                                        <p:tgtEl>
                                          <p:spTgt spid="75"/>
                                        </p:tgtEl>
                                        <p:attrNameLst>
                                          <p:attrName>style.visibility</p:attrName>
                                        </p:attrNameLst>
                                      </p:cBhvr>
                                      <p:to>
                                        <p:strVal val="visible"/>
                                      </p:to>
                                    </p:set>
                                    <p:animEffect filter="fade" transition="in">
                                      <p:cBhvr>
                                        <p:cTn dur="1000" id="27"/>
                                        <p:tgtEl>
                                          <p:spTgt spid="75"/>
                                        </p:tgtEl>
                                      </p:cBhvr>
                                    </p:animEffect>
                                    <p:anim calcmode="lin" valueType="num">
                                      <p:cBhvr>
                                        <p:cTn dur="1000" fill="hold" id="28"/>
                                        <p:tgtEl>
                                          <p:spTgt spid="75"/>
                                        </p:tgtEl>
                                        <p:attrNameLst>
                                          <p:attrName>ppt_x</p:attrName>
                                        </p:attrNameLst>
                                      </p:cBhvr>
                                      <p:tavLst>
                                        <p:tav tm="0">
                                          <p:val>
                                            <p:strVal val="#ppt_x"/>
                                          </p:val>
                                        </p:tav>
                                        <p:tav tm="100000">
                                          <p:val>
                                            <p:strVal val="#ppt_x"/>
                                          </p:val>
                                        </p:tav>
                                      </p:tavLst>
                                    </p:anim>
                                    <p:anim calcmode="lin" valueType="num">
                                      <p:cBhvr>
                                        <p:cTn dur="1000" fill="hold" id="29"/>
                                        <p:tgtEl>
                                          <p:spTgt spid="75"/>
                                        </p:tgtEl>
                                        <p:attrNameLst>
                                          <p:attrName>ppt_y</p:attrName>
                                        </p:attrNameLst>
                                      </p:cBhvr>
                                      <p:tavLst>
                                        <p:tav tm="0">
                                          <p:val>
                                            <p:strVal val="#ppt_y+.1"/>
                                          </p:val>
                                        </p:tav>
                                        <p:tav tm="100000">
                                          <p:val>
                                            <p:strVal val="#ppt_y"/>
                                          </p:val>
                                        </p:tav>
                                      </p:tavLst>
                                    </p:anim>
                                  </p:childTnLst>
                                </p:cTn>
                              </p:par>
                              <p:par>
                                <p:cTn fill="hold" id="30" nodeType="withEffect" presetClass="entr" presetID="47" presetSubtype="0">
                                  <p:stCondLst>
                                    <p:cond delay="1000"/>
                                  </p:stCondLst>
                                  <p:childTnLst>
                                    <p:set>
                                      <p:cBhvr>
                                        <p:cTn dur="1" fill="hold" id="31">
                                          <p:stCondLst>
                                            <p:cond delay="0"/>
                                          </p:stCondLst>
                                        </p:cTn>
                                        <p:tgtEl>
                                          <p:spTgt spid="78"/>
                                        </p:tgtEl>
                                        <p:attrNameLst>
                                          <p:attrName>style.visibility</p:attrName>
                                        </p:attrNameLst>
                                      </p:cBhvr>
                                      <p:to>
                                        <p:strVal val="visible"/>
                                      </p:to>
                                    </p:set>
                                    <p:animEffect filter="fade" transition="in">
                                      <p:cBhvr>
                                        <p:cTn dur="1000" id="32"/>
                                        <p:tgtEl>
                                          <p:spTgt spid="78"/>
                                        </p:tgtEl>
                                      </p:cBhvr>
                                    </p:animEffect>
                                    <p:anim calcmode="lin" valueType="num">
                                      <p:cBhvr>
                                        <p:cTn dur="1000" fill="hold" id="33"/>
                                        <p:tgtEl>
                                          <p:spTgt spid="78"/>
                                        </p:tgtEl>
                                        <p:attrNameLst>
                                          <p:attrName>ppt_x</p:attrName>
                                        </p:attrNameLst>
                                      </p:cBhvr>
                                      <p:tavLst>
                                        <p:tav tm="0">
                                          <p:val>
                                            <p:strVal val="#ppt_x"/>
                                          </p:val>
                                        </p:tav>
                                        <p:tav tm="100000">
                                          <p:val>
                                            <p:strVal val="#ppt_x"/>
                                          </p:val>
                                        </p:tav>
                                      </p:tavLst>
                                    </p:anim>
                                    <p:anim calcmode="lin" valueType="num">
                                      <p:cBhvr>
                                        <p:cTn dur="1000" fill="hold" id="34"/>
                                        <p:tgtEl>
                                          <p:spTgt spid="78"/>
                                        </p:tgtEl>
                                        <p:attrNameLst>
                                          <p:attrName>ppt_y</p:attrName>
                                        </p:attrNameLst>
                                      </p:cBhvr>
                                      <p:tavLst>
                                        <p:tav tm="0">
                                          <p:val>
                                            <p:strVal val="#ppt_y-.1"/>
                                          </p:val>
                                        </p:tav>
                                        <p:tav tm="100000">
                                          <p:val>
                                            <p:strVal val="#ppt_y"/>
                                          </p:val>
                                        </p:tav>
                                      </p:tavLst>
                                    </p:anim>
                                  </p:childTnLst>
                                </p:cTn>
                              </p:par>
                              <p:par>
                                <p:cTn fill="hold" id="35" nodeType="withEffect" presetClass="entr" presetID="42" presetSubtype="0">
                                  <p:stCondLst>
                                    <p:cond delay="1500"/>
                                  </p:stCondLst>
                                  <p:childTnLst>
                                    <p:set>
                                      <p:cBhvr>
                                        <p:cTn dur="1" fill="hold" id="36">
                                          <p:stCondLst>
                                            <p:cond delay="0"/>
                                          </p:stCondLst>
                                        </p:cTn>
                                        <p:tgtEl>
                                          <p:spTgt spid="81"/>
                                        </p:tgtEl>
                                        <p:attrNameLst>
                                          <p:attrName>style.visibility</p:attrName>
                                        </p:attrNameLst>
                                      </p:cBhvr>
                                      <p:to>
                                        <p:strVal val="visible"/>
                                      </p:to>
                                    </p:set>
                                    <p:animEffect filter="fade" transition="in">
                                      <p:cBhvr>
                                        <p:cTn dur="1000" id="37"/>
                                        <p:tgtEl>
                                          <p:spTgt spid="81"/>
                                        </p:tgtEl>
                                      </p:cBhvr>
                                    </p:animEffect>
                                    <p:anim calcmode="lin" valueType="num">
                                      <p:cBhvr>
                                        <p:cTn dur="1000" fill="hold" id="38"/>
                                        <p:tgtEl>
                                          <p:spTgt spid="81"/>
                                        </p:tgtEl>
                                        <p:attrNameLst>
                                          <p:attrName>ppt_x</p:attrName>
                                        </p:attrNameLst>
                                      </p:cBhvr>
                                      <p:tavLst>
                                        <p:tav tm="0">
                                          <p:val>
                                            <p:strVal val="#ppt_x"/>
                                          </p:val>
                                        </p:tav>
                                        <p:tav tm="100000">
                                          <p:val>
                                            <p:strVal val="#ppt_x"/>
                                          </p:val>
                                        </p:tav>
                                      </p:tavLst>
                                    </p:anim>
                                    <p:anim calcmode="lin" valueType="num">
                                      <p:cBhvr>
                                        <p:cTn dur="1000" fill="hold" id="39"/>
                                        <p:tgtEl>
                                          <p:spTgt spid="81"/>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3"/>
    </p:bldLst>
  </p:timing>
</p:sld>
</file>

<file path=ppt/slides/slide2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文本框 1">
            <a:extLst>
              <a:ext uri="{FF2B5EF4-FFF2-40B4-BE49-F238E27FC236}">
                <a16:creationId xmlns:a16="http://schemas.microsoft.com/office/drawing/2014/main" id="{08DDA297-9155-4A15-B3A9-C2BD1FDDE364}"/>
              </a:ext>
            </a:extLst>
          </p:cNvPr>
          <p:cNvSpPr txBox="1"/>
          <p:nvPr/>
        </p:nvSpPr>
        <p:spPr>
          <a:xfrm>
            <a:off x="1649897" y="923288"/>
            <a:ext cx="1338470" cy="2529840"/>
          </a:xfrm>
          <a:prstGeom prst="rect">
            <a:avLst/>
          </a:prstGeom>
          <a:noFill/>
        </p:spPr>
        <p:txBody>
          <a:bodyPr rtlCol="0" wrap="square">
            <a:spAutoFit/>
          </a:bodyPr>
          <a:lstStyle/>
          <a:p>
            <a:r>
              <a:rPr altLang="zh-CN" b="1" lang="en-US" spc="600" sz="8000">
                <a:solidFill>
                  <a:schemeClr val="bg1"/>
                </a:solidFill>
                <a:latin charset="0" panose="04020404031007020602" pitchFamily="82" typeface="Chiller"/>
              </a:rPr>
              <a:t>04</a:t>
            </a:r>
          </a:p>
        </p:txBody>
      </p:sp>
      <p:sp>
        <p:nvSpPr>
          <p:cNvPr id="3" name="文本框 2">
            <a:extLst>
              <a:ext uri="{FF2B5EF4-FFF2-40B4-BE49-F238E27FC236}">
                <a16:creationId xmlns:a16="http://schemas.microsoft.com/office/drawing/2014/main" id="{D718F0C9-301E-475C-9A26-6FE401CA0E12}"/>
              </a:ext>
            </a:extLst>
          </p:cNvPr>
          <p:cNvSpPr txBox="1"/>
          <p:nvPr/>
        </p:nvSpPr>
        <p:spPr>
          <a:xfrm>
            <a:off x="2764852" y="1332567"/>
            <a:ext cx="2164080" cy="640080"/>
          </a:xfrm>
          <a:prstGeom prst="rect">
            <a:avLst/>
          </a:prstGeom>
          <a:noFill/>
        </p:spPr>
        <p:txBody>
          <a:bodyPr rtlCol="0" wrap="none">
            <a:spAutoFit/>
          </a:bodyPr>
          <a:lstStyle>
            <a:defPPr>
              <a:defRPr lang="zh-CN"/>
            </a:defPPr>
            <a:lvl1pPr algn="ctr">
              <a:defRPr b="1" sz="8800">
                <a:gradFill flip="none" rotWithShape="1">
                  <a:gsLst>
                    <a:gs pos="38000">
                      <a:srgbClr val="9E8348"/>
                    </a:gs>
                    <a:gs pos="71000">
                      <a:srgbClr val="FBF7F0"/>
                    </a:gs>
                    <a:gs pos="0">
                      <a:srgbClr val="FBF7F0"/>
                    </a:gs>
                    <a:gs pos="100000">
                      <a:srgbClr val="A0854A"/>
                    </a:gs>
                  </a:gsLst>
                  <a:lin ang="8100000" scaled="1"/>
                </a:gradFill>
                <a:latin charset="-122" panose="020b0502040204020203" pitchFamily="34" typeface="微软雅黑 Light"/>
                <a:ea charset="-122" panose="02010604000000000000" pitchFamily="2" typeface="锐字工房云字库细圆GBK"/>
                <a:cs typeface="+mn-ea"/>
              </a:defRPr>
            </a:lvl1pPr>
          </a:lstStyle>
          <a:p>
            <a:pPr algn="l"/>
            <a:r>
              <a:rPr altLang="en-US" lang="zh-CN" spc="300" sz="3600">
                <a:solidFill>
                  <a:srgbClr val="9DAC6E"/>
                </a:solidFill>
                <a:effectLst>
                  <a:innerShdw blurRad="63500" dir="18900000" dist="50800">
                    <a:prstClr val="black">
                      <a:alpha val="50000"/>
                    </a:prstClr>
                  </a:innerShdw>
                </a:effectLst>
                <a:latin charset="-122" pitchFamily="50" typeface="造字工房悦黑体验版纤细体"/>
                <a:ea charset="-122" pitchFamily="50" typeface="造字工房悦黑体验版纤细体"/>
                <a:sym charset="-122" panose="020b0502040204020203" pitchFamily="34" typeface="微软雅黑 Light"/>
              </a:rPr>
              <a:t>投资回报</a:t>
            </a:r>
          </a:p>
        </p:txBody>
      </p:sp>
      <p:grpSp>
        <p:nvGrpSpPr>
          <p:cNvPr id="26" name="组合 25">
            <a:extLst>
              <a:ext uri="{FF2B5EF4-FFF2-40B4-BE49-F238E27FC236}">
                <a16:creationId xmlns:a16="http://schemas.microsoft.com/office/drawing/2014/main" id="{372389B8-EDEA-4DEC-86AA-493F88D9FA7F}"/>
              </a:ext>
            </a:extLst>
          </p:cNvPr>
          <p:cNvGrpSpPr/>
          <p:nvPr/>
        </p:nvGrpSpPr>
        <p:grpSpPr>
          <a:xfrm>
            <a:off x="5194994" y="2293110"/>
            <a:ext cx="1956107" cy="1846392"/>
            <a:chOff x="4285015" y="2723973"/>
            <a:chExt cx="1956107" cy="1846392"/>
          </a:xfrm>
        </p:grpSpPr>
        <p:pic>
          <p:nvPicPr>
            <p:cNvPr id="27" name="图片 26">
              <a:extLst>
                <a:ext uri="{FF2B5EF4-FFF2-40B4-BE49-F238E27FC236}">
                  <a16:creationId xmlns:a16="http://schemas.microsoft.com/office/drawing/2014/main" id="{E75F7BD4-8B54-4C7B-B247-77E9BD35E574}"/>
                </a:ext>
              </a:extLst>
            </p:cNvPr>
            <p:cNvPicPr>
              <a:picLocks noChangeAspect="1"/>
            </p:cNvPicPr>
            <p:nvPr/>
          </p:nvPicPr>
          <p:blipFill>
            <a:blip r:embed="rId3">
              <a:extLst>
                <a:ext uri="{28A0092B-C50C-407E-A947-70E740481C1C}">
                  <a14:useLocalDpi val="0"/>
                </a:ext>
              </a:extLst>
            </a:blip>
            <a:srcRect b="12233" r="55005"/>
            <a:stretch>
              <a:fillRect/>
            </a:stretch>
          </p:blipFill>
          <p:spPr>
            <a:xfrm rot="19800000">
              <a:off x="4285015" y="2723973"/>
              <a:ext cx="952848" cy="1846392"/>
            </a:xfrm>
            <a:prstGeom prst="rect">
              <a:avLst/>
            </a:prstGeom>
          </p:spPr>
        </p:pic>
        <p:sp>
          <p:nvSpPr>
            <p:cNvPr id="28" name="Oval 19">
              <a:extLst>
                <a:ext uri="{FF2B5EF4-FFF2-40B4-BE49-F238E27FC236}">
                  <a16:creationId xmlns:a16="http://schemas.microsoft.com/office/drawing/2014/main" id="{04975DEC-592D-4755-82B4-9158EEA9B4CE}"/>
                </a:ext>
              </a:extLst>
            </p:cNvPr>
            <p:cNvSpPr/>
            <p:nvPr/>
          </p:nvSpPr>
          <p:spPr>
            <a:xfrm>
              <a:off x="5057819" y="2994102"/>
              <a:ext cx="1183303" cy="1183304"/>
            </a:xfrm>
            <a:prstGeom prst="ellipse">
              <a:avLst/>
            </a:prstGeom>
            <a:solidFill>
              <a:srgbClr val="9DAC6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altLang="zh-CN" lang="zh-CN">
                <a:solidFill>
                  <a:srgbClr val="FFFFFF"/>
                </a:solidFill>
                <a:latin charset="0" panose="020b0604020202020204" pitchFamily="34" typeface="Arial"/>
                <a:cs charset="0" panose="020b0604020202020204" pitchFamily="34" typeface="Arial"/>
              </a:endParaRPr>
            </a:p>
          </p:txBody>
        </p:sp>
        <p:sp>
          <p:nvSpPr>
            <p:cNvPr id="29" name="Shape 2778">
              <a:extLst>
                <a:ext uri="{FF2B5EF4-FFF2-40B4-BE49-F238E27FC236}">
                  <a16:creationId xmlns:a16="http://schemas.microsoft.com/office/drawing/2014/main" id="{FF58E6DD-65E3-4EBE-AC0D-7ECE1FBE39E3}"/>
                </a:ext>
              </a:extLst>
            </p:cNvPr>
            <p:cNvSpPr/>
            <p:nvPr/>
          </p:nvSpPr>
          <p:spPr>
            <a:xfrm>
              <a:off x="5367802" y="3317719"/>
              <a:ext cx="555117" cy="555117"/>
            </a:xfrm>
            <a:custGeom>
              <a:cxnLst>
                <a:cxn ang="0">
                  <a:pos x="wd2" y="hd2"/>
                </a:cxn>
                <a:cxn ang="5400000">
                  <a:pos x="wd2" y="hd2"/>
                </a:cxn>
                <a:cxn ang="10800000">
                  <a:pos x="wd2" y="hd2"/>
                </a:cxn>
                <a:cxn ang="16200000">
                  <a:pos x="wd2" y="hd2"/>
                </a:cxn>
              </a:cxnLst>
              <a:rect b="b" l="0" r="r" t="0"/>
              <a:pathLst>
                <a:path extrusionOk="0" h="21600" w="21600">
                  <a:moveTo>
                    <a:pt x="17481" y="12956"/>
                  </a:moveTo>
                  <a:cubicBezTo>
                    <a:pt x="17070" y="12258"/>
                    <a:pt x="16576" y="11533"/>
                    <a:pt x="16011" y="10795"/>
                  </a:cubicBezTo>
                  <a:cubicBezTo>
                    <a:pt x="16573" y="10063"/>
                    <a:pt x="17072" y="9339"/>
                    <a:pt x="17481" y="8644"/>
                  </a:cubicBezTo>
                  <a:cubicBezTo>
                    <a:pt x="19410" y="9181"/>
                    <a:pt x="20618" y="9948"/>
                    <a:pt x="20618" y="10800"/>
                  </a:cubicBezTo>
                  <a:cubicBezTo>
                    <a:pt x="20618" y="11652"/>
                    <a:pt x="19410" y="12419"/>
                    <a:pt x="17481" y="12956"/>
                  </a:cubicBezTo>
                  <a:moveTo>
                    <a:pt x="17742" y="17743"/>
                  </a:moveTo>
                  <a:cubicBezTo>
                    <a:pt x="17140" y="18345"/>
                    <a:pt x="15740" y="18028"/>
                    <a:pt x="13996" y="17045"/>
                  </a:cubicBezTo>
                  <a:cubicBezTo>
                    <a:pt x="14198" y="16261"/>
                    <a:pt x="14365" y="15406"/>
                    <a:pt x="14487" y="14488"/>
                  </a:cubicBezTo>
                  <a:cubicBezTo>
                    <a:pt x="15405" y="14366"/>
                    <a:pt x="16261" y="14198"/>
                    <a:pt x="17044" y="13996"/>
                  </a:cubicBezTo>
                  <a:cubicBezTo>
                    <a:pt x="18028" y="15740"/>
                    <a:pt x="18345" y="17140"/>
                    <a:pt x="17742" y="17743"/>
                  </a:cubicBezTo>
                  <a:moveTo>
                    <a:pt x="15404" y="11561"/>
                  </a:moveTo>
                  <a:cubicBezTo>
                    <a:pt x="15837" y="12119"/>
                    <a:pt x="16219" y="12662"/>
                    <a:pt x="16554" y="13185"/>
                  </a:cubicBezTo>
                  <a:cubicBezTo>
                    <a:pt x="15950" y="13317"/>
                    <a:pt x="15295" y="13429"/>
                    <a:pt x="14597" y="13517"/>
                  </a:cubicBezTo>
                  <a:cubicBezTo>
                    <a:pt x="14631" y="13155"/>
                    <a:pt x="14655" y="12784"/>
                    <a:pt x="14677" y="12409"/>
                  </a:cubicBezTo>
                  <a:cubicBezTo>
                    <a:pt x="14930" y="12127"/>
                    <a:pt x="15170" y="11844"/>
                    <a:pt x="15404" y="11561"/>
                  </a:cubicBezTo>
                  <a:moveTo>
                    <a:pt x="15402" y="10032"/>
                  </a:moveTo>
                  <a:cubicBezTo>
                    <a:pt x="15170" y="9752"/>
                    <a:pt x="14928" y="9471"/>
                    <a:pt x="14677" y="9191"/>
                  </a:cubicBezTo>
                  <a:cubicBezTo>
                    <a:pt x="14655" y="8817"/>
                    <a:pt x="14631" y="8445"/>
                    <a:pt x="14597" y="8084"/>
                  </a:cubicBezTo>
                  <a:cubicBezTo>
                    <a:pt x="15295" y="8171"/>
                    <a:pt x="15950" y="8283"/>
                    <a:pt x="16554" y="8415"/>
                  </a:cubicBezTo>
                  <a:cubicBezTo>
                    <a:pt x="16221" y="8935"/>
                    <a:pt x="15832" y="9478"/>
                    <a:pt x="15402" y="10032"/>
                  </a:cubicBezTo>
                  <a:moveTo>
                    <a:pt x="17742" y="3857"/>
                  </a:moveTo>
                  <a:cubicBezTo>
                    <a:pt x="18345" y="4460"/>
                    <a:pt x="18028" y="5860"/>
                    <a:pt x="17044" y="7604"/>
                  </a:cubicBezTo>
                  <a:cubicBezTo>
                    <a:pt x="16261" y="7402"/>
                    <a:pt x="15405" y="7234"/>
                    <a:pt x="14487" y="7112"/>
                  </a:cubicBezTo>
                  <a:cubicBezTo>
                    <a:pt x="14365" y="6194"/>
                    <a:pt x="14198" y="5339"/>
                    <a:pt x="13996" y="4555"/>
                  </a:cubicBezTo>
                  <a:cubicBezTo>
                    <a:pt x="15740" y="3572"/>
                    <a:pt x="17140" y="3255"/>
                    <a:pt x="17742" y="3857"/>
                  </a:cubicBezTo>
                  <a:moveTo>
                    <a:pt x="13718" y="12012"/>
                  </a:moveTo>
                  <a:cubicBezTo>
                    <a:pt x="13448" y="12303"/>
                    <a:pt x="13172" y="12593"/>
                    <a:pt x="12882" y="12883"/>
                  </a:cubicBezTo>
                  <a:cubicBezTo>
                    <a:pt x="12593" y="13172"/>
                    <a:pt x="12303" y="13449"/>
                    <a:pt x="12012" y="13719"/>
                  </a:cubicBezTo>
                  <a:cubicBezTo>
                    <a:pt x="11614" y="13733"/>
                    <a:pt x="11212" y="13745"/>
                    <a:pt x="10800" y="13745"/>
                  </a:cubicBezTo>
                  <a:cubicBezTo>
                    <a:pt x="10387" y="13745"/>
                    <a:pt x="9985" y="13733"/>
                    <a:pt x="9587" y="13719"/>
                  </a:cubicBezTo>
                  <a:cubicBezTo>
                    <a:pt x="9297" y="13449"/>
                    <a:pt x="9006" y="13172"/>
                    <a:pt x="8717" y="12883"/>
                  </a:cubicBezTo>
                  <a:cubicBezTo>
                    <a:pt x="8428" y="12593"/>
                    <a:pt x="8152" y="12303"/>
                    <a:pt x="7881" y="12012"/>
                  </a:cubicBezTo>
                  <a:cubicBezTo>
                    <a:pt x="7866" y="11614"/>
                    <a:pt x="7855" y="11212"/>
                    <a:pt x="7855" y="10800"/>
                  </a:cubicBezTo>
                  <a:cubicBezTo>
                    <a:pt x="7855" y="10388"/>
                    <a:pt x="7866" y="9986"/>
                    <a:pt x="7881" y="9587"/>
                  </a:cubicBezTo>
                  <a:cubicBezTo>
                    <a:pt x="8152" y="9297"/>
                    <a:pt x="8428" y="9007"/>
                    <a:pt x="8717" y="8717"/>
                  </a:cubicBezTo>
                  <a:cubicBezTo>
                    <a:pt x="9006" y="8428"/>
                    <a:pt x="9297" y="8151"/>
                    <a:pt x="9587" y="7881"/>
                  </a:cubicBezTo>
                  <a:cubicBezTo>
                    <a:pt x="9985" y="7867"/>
                    <a:pt x="10387" y="7855"/>
                    <a:pt x="10800" y="7855"/>
                  </a:cubicBezTo>
                  <a:cubicBezTo>
                    <a:pt x="11212" y="7855"/>
                    <a:pt x="11614" y="7867"/>
                    <a:pt x="12012" y="7881"/>
                  </a:cubicBezTo>
                  <a:cubicBezTo>
                    <a:pt x="12303" y="8151"/>
                    <a:pt x="12593" y="8428"/>
                    <a:pt x="12882" y="8717"/>
                  </a:cubicBezTo>
                  <a:cubicBezTo>
                    <a:pt x="13172" y="9007"/>
                    <a:pt x="13448" y="9297"/>
                    <a:pt x="13718" y="9587"/>
                  </a:cubicBezTo>
                  <a:cubicBezTo>
                    <a:pt x="13733" y="9986"/>
                    <a:pt x="13745" y="10388"/>
                    <a:pt x="13745" y="10800"/>
                  </a:cubicBezTo>
                  <a:cubicBezTo>
                    <a:pt x="13745" y="11212"/>
                    <a:pt x="13733" y="11614"/>
                    <a:pt x="13718" y="12012"/>
                  </a:cubicBezTo>
                  <a:moveTo>
                    <a:pt x="13185" y="16555"/>
                  </a:moveTo>
                  <a:cubicBezTo>
                    <a:pt x="12662" y="16219"/>
                    <a:pt x="12120" y="15837"/>
                    <a:pt x="11561" y="15404"/>
                  </a:cubicBezTo>
                  <a:cubicBezTo>
                    <a:pt x="11844" y="15170"/>
                    <a:pt x="12127" y="14931"/>
                    <a:pt x="12409" y="14677"/>
                  </a:cubicBezTo>
                  <a:cubicBezTo>
                    <a:pt x="12783" y="14655"/>
                    <a:pt x="13155" y="14631"/>
                    <a:pt x="13517" y="14597"/>
                  </a:cubicBezTo>
                  <a:cubicBezTo>
                    <a:pt x="13429" y="15295"/>
                    <a:pt x="13316" y="15950"/>
                    <a:pt x="13185" y="16555"/>
                  </a:cubicBezTo>
                  <a:moveTo>
                    <a:pt x="10800" y="20618"/>
                  </a:moveTo>
                  <a:cubicBezTo>
                    <a:pt x="9948" y="20618"/>
                    <a:pt x="9181" y="19410"/>
                    <a:pt x="8643" y="17481"/>
                  </a:cubicBezTo>
                  <a:cubicBezTo>
                    <a:pt x="9339" y="17072"/>
                    <a:pt x="10062" y="16573"/>
                    <a:pt x="10795" y="16011"/>
                  </a:cubicBezTo>
                  <a:cubicBezTo>
                    <a:pt x="11532" y="16576"/>
                    <a:pt x="12258" y="17070"/>
                    <a:pt x="12957" y="17481"/>
                  </a:cubicBezTo>
                  <a:cubicBezTo>
                    <a:pt x="12419" y="19410"/>
                    <a:pt x="11652" y="20618"/>
                    <a:pt x="10800" y="20618"/>
                  </a:cubicBezTo>
                  <a:moveTo>
                    <a:pt x="8083" y="14597"/>
                  </a:moveTo>
                  <a:cubicBezTo>
                    <a:pt x="8445" y="14631"/>
                    <a:pt x="8816" y="14655"/>
                    <a:pt x="9190" y="14677"/>
                  </a:cubicBezTo>
                  <a:cubicBezTo>
                    <a:pt x="9471" y="14929"/>
                    <a:pt x="9751" y="15170"/>
                    <a:pt x="10032" y="15403"/>
                  </a:cubicBezTo>
                  <a:cubicBezTo>
                    <a:pt x="9478" y="15832"/>
                    <a:pt x="8935" y="16221"/>
                    <a:pt x="8415" y="16555"/>
                  </a:cubicBezTo>
                  <a:cubicBezTo>
                    <a:pt x="8283" y="15950"/>
                    <a:pt x="8171" y="15295"/>
                    <a:pt x="8083" y="14597"/>
                  </a:cubicBezTo>
                  <a:moveTo>
                    <a:pt x="8415" y="5045"/>
                  </a:moveTo>
                  <a:cubicBezTo>
                    <a:pt x="8938" y="5381"/>
                    <a:pt x="9480" y="5762"/>
                    <a:pt x="10038" y="6196"/>
                  </a:cubicBezTo>
                  <a:cubicBezTo>
                    <a:pt x="9756" y="6430"/>
                    <a:pt x="9473" y="6670"/>
                    <a:pt x="9190" y="6924"/>
                  </a:cubicBezTo>
                  <a:cubicBezTo>
                    <a:pt x="8816" y="6945"/>
                    <a:pt x="8445" y="6969"/>
                    <a:pt x="8083" y="7003"/>
                  </a:cubicBezTo>
                  <a:cubicBezTo>
                    <a:pt x="8171" y="6305"/>
                    <a:pt x="8283" y="5650"/>
                    <a:pt x="8415" y="5045"/>
                  </a:cubicBezTo>
                  <a:moveTo>
                    <a:pt x="10800" y="982"/>
                  </a:moveTo>
                  <a:cubicBezTo>
                    <a:pt x="11652" y="982"/>
                    <a:pt x="12419" y="2191"/>
                    <a:pt x="12957" y="4119"/>
                  </a:cubicBezTo>
                  <a:cubicBezTo>
                    <a:pt x="12261" y="4528"/>
                    <a:pt x="11537" y="5027"/>
                    <a:pt x="10804" y="5589"/>
                  </a:cubicBezTo>
                  <a:cubicBezTo>
                    <a:pt x="10067" y="5024"/>
                    <a:pt x="9341" y="4530"/>
                    <a:pt x="8643" y="4119"/>
                  </a:cubicBezTo>
                  <a:cubicBezTo>
                    <a:pt x="9181" y="2191"/>
                    <a:pt x="9948" y="982"/>
                    <a:pt x="10800" y="982"/>
                  </a:cubicBezTo>
                  <a:moveTo>
                    <a:pt x="13517" y="7003"/>
                  </a:moveTo>
                  <a:cubicBezTo>
                    <a:pt x="13155" y="6969"/>
                    <a:pt x="12783" y="6945"/>
                    <a:pt x="12409" y="6924"/>
                  </a:cubicBezTo>
                  <a:cubicBezTo>
                    <a:pt x="12129" y="6671"/>
                    <a:pt x="11848" y="6430"/>
                    <a:pt x="11568" y="6198"/>
                  </a:cubicBezTo>
                  <a:cubicBezTo>
                    <a:pt x="12122" y="5768"/>
                    <a:pt x="12665" y="5379"/>
                    <a:pt x="13185" y="5045"/>
                  </a:cubicBezTo>
                  <a:cubicBezTo>
                    <a:pt x="13316" y="5650"/>
                    <a:pt x="13429" y="6305"/>
                    <a:pt x="13517" y="7003"/>
                  </a:cubicBezTo>
                  <a:moveTo>
                    <a:pt x="7112" y="7112"/>
                  </a:moveTo>
                  <a:cubicBezTo>
                    <a:pt x="6194" y="7234"/>
                    <a:pt x="5339" y="7402"/>
                    <a:pt x="4555" y="7604"/>
                  </a:cubicBezTo>
                  <a:cubicBezTo>
                    <a:pt x="3572" y="5860"/>
                    <a:pt x="3255" y="4460"/>
                    <a:pt x="3858" y="3857"/>
                  </a:cubicBezTo>
                  <a:cubicBezTo>
                    <a:pt x="4460" y="3255"/>
                    <a:pt x="5860" y="3572"/>
                    <a:pt x="7604" y="4555"/>
                  </a:cubicBezTo>
                  <a:cubicBezTo>
                    <a:pt x="7402" y="5339"/>
                    <a:pt x="7234" y="6194"/>
                    <a:pt x="7112" y="7112"/>
                  </a:cubicBezTo>
                  <a:moveTo>
                    <a:pt x="3858" y="17743"/>
                  </a:moveTo>
                  <a:cubicBezTo>
                    <a:pt x="3255" y="17140"/>
                    <a:pt x="3572" y="15740"/>
                    <a:pt x="4555" y="13996"/>
                  </a:cubicBezTo>
                  <a:cubicBezTo>
                    <a:pt x="5339" y="14198"/>
                    <a:pt x="6194" y="14366"/>
                    <a:pt x="7112" y="14488"/>
                  </a:cubicBezTo>
                  <a:cubicBezTo>
                    <a:pt x="7234" y="15406"/>
                    <a:pt x="7402" y="16261"/>
                    <a:pt x="7604" y="17045"/>
                  </a:cubicBezTo>
                  <a:cubicBezTo>
                    <a:pt x="5860" y="18028"/>
                    <a:pt x="4460" y="18345"/>
                    <a:pt x="3858" y="17743"/>
                  </a:cubicBezTo>
                  <a:moveTo>
                    <a:pt x="7003" y="13517"/>
                  </a:moveTo>
                  <a:cubicBezTo>
                    <a:pt x="6305" y="13429"/>
                    <a:pt x="5650" y="13317"/>
                    <a:pt x="5045" y="13185"/>
                  </a:cubicBezTo>
                  <a:cubicBezTo>
                    <a:pt x="5379" y="12665"/>
                    <a:pt x="5768" y="12122"/>
                    <a:pt x="6197" y="11568"/>
                  </a:cubicBezTo>
                  <a:cubicBezTo>
                    <a:pt x="6429" y="11848"/>
                    <a:pt x="6671" y="12129"/>
                    <a:pt x="6923" y="12409"/>
                  </a:cubicBezTo>
                  <a:cubicBezTo>
                    <a:pt x="6944" y="12784"/>
                    <a:pt x="6968" y="13155"/>
                    <a:pt x="7003" y="13517"/>
                  </a:cubicBezTo>
                  <a:moveTo>
                    <a:pt x="6923" y="9191"/>
                  </a:moveTo>
                  <a:cubicBezTo>
                    <a:pt x="6669" y="9473"/>
                    <a:pt x="6429" y="9756"/>
                    <a:pt x="6196" y="10039"/>
                  </a:cubicBezTo>
                  <a:cubicBezTo>
                    <a:pt x="5763" y="9481"/>
                    <a:pt x="5381" y="8938"/>
                    <a:pt x="5045" y="8415"/>
                  </a:cubicBezTo>
                  <a:cubicBezTo>
                    <a:pt x="5650" y="8283"/>
                    <a:pt x="6305" y="8171"/>
                    <a:pt x="7003" y="8084"/>
                  </a:cubicBezTo>
                  <a:cubicBezTo>
                    <a:pt x="6968" y="8445"/>
                    <a:pt x="6944" y="8816"/>
                    <a:pt x="6923" y="9191"/>
                  </a:cubicBezTo>
                  <a:moveTo>
                    <a:pt x="982" y="10800"/>
                  </a:moveTo>
                  <a:cubicBezTo>
                    <a:pt x="982" y="9948"/>
                    <a:pt x="2190" y="9181"/>
                    <a:pt x="4119" y="8644"/>
                  </a:cubicBezTo>
                  <a:cubicBezTo>
                    <a:pt x="4530" y="9342"/>
                    <a:pt x="5023" y="10067"/>
                    <a:pt x="5588" y="10805"/>
                  </a:cubicBezTo>
                  <a:cubicBezTo>
                    <a:pt x="5027" y="11537"/>
                    <a:pt x="4528" y="12262"/>
                    <a:pt x="4119" y="12956"/>
                  </a:cubicBezTo>
                  <a:cubicBezTo>
                    <a:pt x="2190" y="12419"/>
                    <a:pt x="982" y="11652"/>
                    <a:pt x="982" y="10800"/>
                  </a:cubicBezTo>
                  <a:moveTo>
                    <a:pt x="21600" y="10800"/>
                  </a:moveTo>
                  <a:cubicBezTo>
                    <a:pt x="21600" y="9624"/>
                    <a:pt x="20173" y="8571"/>
                    <a:pt x="17918" y="7853"/>
                  </a:cubicBezTo>
                  <a:cubicBezTo>
                    <a:pt x="19002" y="5750"/>
                    <a:pt x="19269" y="3995"/>
                    <a:pt x="18437" y="3163"/>
                  </a:cubicBezTo>
                  <a:cubicBezTo>
                    <a:pt x="17605" y="2332"/>
                    <a:pt x="15850" y="2598"/>
                    <a:pt x="13748" y="3682"/>
                  </a:cubicBezTo>
                  <a:cubicBezTo>
                    <a:pt x="13029" y="1427"/>
                    <a:pt x="11976" y="0"/>
                    <a:pt x="10800" y="0"/>
                  </a:cubicBezTo>
                  <a:cubicBezTo>
                    <a:pt x="9623" y="0"/>
                    <a:pt x="8571" y="1427"/>
                    <a:pt x="7852" y="3682"/>
                  </a:cubicBezTo>
                  <a:cubicBezTo>
                    <a:pt x="5750" y="2598"/>
                    <a:pt x="3995" y="2332"/>
                    <a:pt x="3163" y="3163"/>
                  </a:cubicBezTo>
                  <a:cubicBezTo>
                    <a:pt x="2331" y="3995"/>
                    <a:pt x="2598" y="5750"/>
                    <a:pt x="3682" y="7853"/>
                  </a:cubicBezTo>
                  <a:cubicBezTo>
                    <a:pt x="1426" y="8571"/>
                    <a:pt x="0" y="9624"/>
                    <a:pt x="0" y="10800"/>
                  </a:cubicBezTo>
                  <a:cubicBezTo>
                    <a:pt x="0" y="11976"/>
                    <a:pt x="1426" y="13029"/>
                    <a:pt x="3682" y="13748"/>
                  </a:cubicBezTo>
                  <a:cubicBezTo>
                    <a:pt x="2598" y="15851"/>
                    <a:pt x="2331" y="17605"/>
                    <a:pt x="3163" y="18437"/>
                  </a:cubicBezTo>
                  <a:cubicBezTo>
                    <a:pt x="3995" y="19268"/>
                    <a:pt x="5750" y="19002"/>
                    <a:pt x="7852" y="17918"/>
                  </a:cubicBezTo>
                  <a:cubicBezTo>
                    <a:pt x="8571" y="20173"/>
                    <a:pt x="9623" y="21600"/>
                    <a:pt x="10800" y="21600"/>
                  </a:cubicBezTo>
                  <a:cubicBezTo>
                    <a:pt x="11976" y="21600"/>
                    <a:pt x="13029" y="20173"/>
                    <a:pt x="13748" y="17918"/>
                  </a:cubicBezTo>
                  <a:cubicBezTo>
                    <a:pt x="15850" y="19002"/>
                    <a:pt x="17605" y="19268"/>
                    <a:pt x="18437" y="18437"/>
                  </a:cubicBezTo>
                  <a:cubicBezTo>
                    <a:pt x="19269" y="17605"/>
                    <a:pt x="19002" y="15851"/>
                    <a:pt x="17918" y="13748"/>
                  </a:cubicBezTo>
                  <a:cubicBezTo>
                    <a:pt x="20173" y="13029"/>
                    <a:pt x="21600" y="11976"/>
                    <a:pt x="21600" y="10800"/>
                  </a:cubicBezTo>
                  <a:moveTo>
                    <a:pt x="10800" y="9818"/>
                  </a:moveTo>
                  <a:cubicBezTo>
                    <a:pt x="10258" y="9818"/>
                    <a:pt x="9818" y="10258"/>
                    <a:pt x="9818" y="10800"/>
                  </a:cubicBezTo>
                  <a:cubicBezTo>
                    <a:pt x="9818" y="11342"/>
                    <a:pt x="10258" y="11782"/>
                    <a:pt x="10800" y="11782"/>
                  </a:cubicBezTo>
                  <a:cubicBezTo>
                    <a:pt x="11342" y="11782"/>
                    <a:pt x="11782" y="11342"/>
                    <a:pt x="11782" y="10800"/>
                  </a:cubicBezTo>
                  <a:cubicBezTo>
                    <a:pt x="11782" y="10258"/>
                    <a:pt x="11342" y="9818"/>
                    <a:pt x="10800" y="9818"/>
                  </a:cubicBezTo>
                </a:path>
              </a:pathLst>
            </a:custGeom>
            <a:solidFill>
              <a:schemeClr val="bg1"/>
            </a:solidFill>
            <a:ln w="12700">
              <a:miter lim="400000"/>
            </a:ln>
          </p:spPr>
          <p:txBody>
            <a:bodyPr anchor="ctr" bIns="38090" lIns="38090" rIns="38090" tIns="38090"/>
            <a:lstStyle/>
            <a:p>
              <a:pPr defTabSz="457063">
                <a:defRPr cap="none" sz="3000">
                  <a:solidFill>
                    <a:srgbClr val="FFFFFF"/>
                  </a:solidFill>
                  <a:effectLst>
                    <a:outerShdw blurRad="38100" dir="5400000" dist="12700" rotWithShape="0">
                      <a:srgbClr val="000000">
                        <a:alpha val="50000"/>
                      </a:srgbClr>
                    </a:outerShdw>
                  </a:effectLst>
                  <a:latin typeface="Gill Sans"/>
                  <a:ea typeface="Gill Sans"/>
                  <a:cs typeface="Gill Sans"/>
                  <a:sym typeface="Gill Sans"/>
                </a:defRPr>
              </a:pPr>
              <a:endParaRPr sz="2999">
                <a:solidFill>
                  <a:schemeClr val="tx1">
                    <a:lumMod val="85000"/>
                    <a:lumOff val="15000"/>
                  </a:schemeClr>
                </a:solidFill>
              </a:endParaRPr>
            </a:p>
          </p:txBody>
        </p:sp>
      </p:grpSp>
      <p:pic>
        <p:nvPicPr>
          <p:cNvPr id="30" name="图片 29">
            <a:extLst>
              <a:ext uri="{FF2B5EF4-FFF2-40B4-BE49-F238E27FC236}">
                <a16:creationId xmlns:a16="http://schemas.microsoft.com/office/drawing/2014/main" id="{7C741464-2883-4CE6-8F66-C38DAAFAE57A}"/>
              </a:ext>
            </a:extLst>
          </p:cNvPr>
          <p:cNvPicPr>
            <a:picLocks noChangeAspect="1"/>
          </p:cNvPicPr>
          <p:nvPr/>
        </p:nvPicPr>
        <p:blipFill>
          <a:blip r:embed="rId4">
            <a:extLst>
              <a:ext uri="{28A0092B-C50C-407E-A947-70E740481C1C}">
                <a14:useLocalDpi val="0"/>
              </a:ext>
            </a:extLst>
          </a:blip>
          <a:stretch>
            <a:fillRect/>
          </a:stretch>
        </p:blipFill>
        <p:spPr>
          <a:xfrm>
            <a:off x="2060715" y="2059839"/>
            <a:ext cx="2651852" cy="3773554"/>
          </a:xfrm>
          <a:custGeom>
            <a:gdLst>
              <a:gd fmla="*/ 0 w 2758301" name="connsiteX0"/>
              <a:gd fmla="*/ 0 h 5767699" name="connsiteY0"/>
              <a:gd fmla="*/ 2758301 w 2758301" name="connsiteX1"/>
              <a:gd fmla="*/ 0 h 5767699" name="connsiteY1"/>
              <a:gd fmla="*/ 2758301 w 2758301" name="connsiteX2"/>
              <a:gd fmla="*/ 5767699 h 5767699" name="connsiteY2"/>
              <a:gd fmla="*/ 353890 w 2758301" name="connsiteX3"/>
              <a:gd fmla="*/ 5767699 h 5767699" name="connsiteY3"/>
              <a:gd fmla="*/ 353890 w 2758301" name="connsiteX4"/>
              <a:gd fmla="*/ 4966383 h 5767699" name="connsiteY4"/>
              <a:gd fmla="*/ 0 w 2758301" name="connsiteX5"/>
              <a:gd fmla="*/ 4966383 h 5767699"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5767699" w="2758301">
                <a:moveTo>
                  <a:pt x="0" y="0"/>
                </a:moveTo>
                <a:lnTo>
                  <a:pt x="2758301" y="0"/>
                </a:lnTo>
                <a:lnTo>
                  <a:pt x="2758301" y="5767699"/>
                </a:lnTo>
                <a:lnTo>
                  <a:pt x="353890" y="5767699"/>
                </a:lnTo>
                <a:lnTo>
                  <a:pt x="353890" y="4966383"/>
                </a:lnTo>
                <a:lnTo>
                  <a:pt x="0" y="4966383"/>
                </a:lnTo>
                <a:close/>
              </a:path>
            </a:pathLst>
          </a:custGeom>
        </p:spPr>
      </p:pic>
      <p:grpSp>
        <p:nvGrpSpPr>
          <p:cNvPr id="31" name="组合 30">
            <a:extLst>
              <a:ext uri="{FF2B5EF4-FFF2-40B4-BE49-F238E27FC236}">
                <a16:creationId xmlns:a16="http://schemas.microsoft.com/office/drawing/2014/main" id="{CC8F8D3A-07AE-4DB0-83B9-F68AFE85AD47}"/>
              </a:ext>
            </a:extLst>
          </p:cNvPr>
          <p:cNvGrpSpPr/>
          <p:nvPr/>
        </p:nvGrpSpPr>
        <p:grpSpPr>
          <a:xfrm>
            <a:off x="5539521" y="4157511"/>
            <a:ext cx="1912605" cy="840271"/>
            <a:chOff x="821138" y="4300045"/>
            <a:chExt cx="2493818" cy="936301"/>
          </a:xfrm>
        </p:grpSpPr>
        <p:sp>
          <p:nvSpPr>
            <p:cNvPr id="32" name="Rectangle 70">
              <a:extLst>
                <a:ext uri="{FF2B5EF4-FFF2-40B4-BE49-F238E27FC236}">
                  <a16:creationId xmlns:a16="http://schemas.microsoft.com/office/drawing/2014/main" id="{E052BA5A-8768-4945-B05B-FCA1A87FB251}"/>
                </a:ext>
              </a:extLst>
            </p:cNvPr>
            <p:cNvSpPr>
              <a:spLocks noChangeArrowheads="1"/>
            </p:cNvSpPr>
            <p:nvPr/>
          </p:nvSpPr>
          <p:spPr bwMode="auto">
            <a:xfrm>
              <a:off x="821138" y="4300045"/>
              <a:ext cx="2493818" cy="37359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defTabSz="912813">
                <a:lnSpc>
                  <a:spcPct val="90000"/>
                </a:lnSpc>
                <a:spcBef>
                  <a:spcPts val="1000"/>
                </a:spcBef>
                <a:buFont charset="0" panose="020b0604020202020204" pitchFamily="34" typeface="Arial"/>
                <a:buChar char="•"/>
                <a:defRPr sz="2800">
                  <a:solidFill>
                    <a:srgbClr val="595959"/>
                  </a:solidFill>
                  <a:latin charset="0" panose="020f0302020204030204" pitchFamily="34" typeface="Calibri Light"/>
                  <a:cs charset="0" pitchFamily="2" typeface="Roboto Light"/>
                </a:defRPr>
              </a:lvl1pPr>
              <a:lvl2pPr defTabSz="912813" indent="-285750" marL="742950">
                <a:lnSpc>
                  <a:spcPct val="90000"/>
                </a:lnSpc>
                <a:spcBef>
                  <a:spcPts val="500"/>
                </a:spcBef>
                <a:buFont charset="0" panose="020b0604020202020204" pitchFamily="34" typeface="Arial"/>
                <a:buChar char="•"/>
                <a:defRPr sz="2400">
                  <a:solidFill>
                    <a:srgbClr val="595959"/>
                  </a:solidFill>
                  <a:latin charset="0" panose="020f0302020204030204" pitchFamily="34" typeface="Calibri Light"/>
                  <a:cs charset="0" pitchFamily="2" typeface="Roboto Light"/>
                </a:defRPr>
              </a:lvl2pPr>
              <a:lvl3pPr defTabSz="912813" indent="-228600" marL="1143000">
                <a:lnSpc>
                  <a:spcPct val="90000"/>
                </a:lnSpc>
                <a:spcBef>
                  <a:spcPts val="500"/>
                </a:spcBef>
                <a:buFont charset="0" panose="020b0604020202020204" pitchFamily="34" typeface="Arial"/>
                <a:buChar char="•"/>
                <a:defRPr sz="2000">
                  <a:solidFill>
                    <a:srgbClr val="595959"/>
                  </a:solidFill>
                  <a:latin charset="0" panose="020f0302020204030204" pitchFamily="34" typeface="Calibri Light"/>
                  <a:cs charset="0" pitchFamily="2" typeface="Roboto Light"/>
                </a:defRPr>
              </a:lvl3pPr>
              <a:lvl4pPr defTabSz="912813" indent="-228600" marL="1600200">
                <a:lnSpc>
                  <a:spcPct val="90000"/>
                </a:lnSpc>
                <a:spcBef>
                  <a:spcPts val="500"/>
                </a:spcBef>
                <a:buFont charset="0" panose="020b0604020202020204" pitchFamily="34" typeface="Arial"/>
                <a:buChar char="•"/>
                <a:defRPr sz="2000">
                  <a:solidFill>
                    <a:srgbClr val="595959"/>
                  </a:solidFill>
                  <a:latin charset="0" panose="020f0302020204030204" pitchFamily="34" typeface="Calibri Light"/>
                  <a:cs charset="0" pitchFamily="2" typeface="Roboto Light"/>
                </a:defRPr>
              </a:lvl4pPr>
              <a:lvl5pPr defTabSz="912813" indent="-228600" marL="2057400">
                <a:lnSpc>
                  <a:spcPct val="90000"/>
                </a:lnSpc>
                <a:spcBef>
                  <a:spcPts val="500"/>
                </a:spcBef>
                <a:buFont charset="0" panose="020b0604020202020204" pitchFamily="34" typeface="Arial"/>
                <a:buChar char="•"/>
                <a:defRPr sz="2000">
                  <a:solidFill>
                    <a:srgbClr val="595959"/>
                  </a:solidFill>
                  <a:latin charset="0" panose="020f0302020204030204" pitchFamily="34" typeface="Calibri Light"/>
                  <a:cs charset="0" pitchFamily="2" typeface="Roboto Light"/>
                </a:defRPr>
              </a:lvl5pPr>
              <a:lvl6pPr defTabSz="912813" eaLnBrk="0" fontAlgn="base" hangingPunct="0" indent="-228600" marL="2514600">
                <a:lnSpc>
                  <a:spcPct val="90000"/>
                </a:lnSpc>
                <a:spcBef>
                  <a:spcPts val="500"/>
                </a:spcBef>
                <a:spcAft>
                  <a:spcPct val="0"/>
                </a:spcAft>
                <a:buFont charset="0" panose="020b0604020202020204" pitchFamily="34" typeface="Arial"/>
                <a:buChar char="•"/>
                <a:defRPr sz="2000">
                  <a:solidFill>
                    <a:srgbClr val="595959"/>
                  </a:solidFill>
                  <a:latin charset="0" panose="020f0302020204030204" pitchFamily="34" typeface="Calibri Light"/>
                  <a:cs charset="0" pitchFamily="2" typeface="Roboto Light"/>
                </a:defRPr>
              </a:lvl6pPr>
              <a:lvl7pPr defTabSz="912813" eaLnBrk="0" fontAlgn="base" hangingPunct="0" indent="-228600" marL="2971800">
                <a:lnSpc>
                  <a:spcPct val="90000"/>
                </a:lnSpc>
                <a:spcBef>
                  <a:spcPts val="500"/>
                </a:spcBef>
                <a:spcAft>
                  <a:spcPct val="0"/>
                </a:spcAft>
                <a:buFont charset="0" panose="020b0604020202020204" pitchFamily="34" typeface="Arial"/>
                <a:buChar char="•"/>
                <a:defRPr sz="2000">
                  <a:solidFill>
                    <a:srgbClr val="595959"/>
                  </a:solidFill>
                  <a:latin charset="0" panose="020f0302020204030204" pitchFamily="34" typeface="Calibri Light"/>
                  <a:cs charset="0" pitchFamily="2" typeface="Roboto Light"/>
                </a:defRPr>
              </a:lvl7pPr>
              <a:lvl8pPr defTabSz="912813" eaLnBrk="0" fontAlgn="base" hangingPunct="0" indent="-228600" marL="3429000">
                <a:lnSpc>
                  <a:spcPct val="90000"/>
                </a:lnSpc>
                <a:spcBef>
                  <a:spcPts val="500"/>
                </a:spcBef>
                <a:spcAft>
                  <a:spcPct val="0"/>
                </a:spcAft>
                <a:buFont charset="0" panose="020b0604020202020204" pitchFamily="34" typeface="Arial"/>
                <a:buChar char="•"/>
                <a:defRPr sz="2000">
                  <a:solidFill>
                    <a:srgbClr val="595959"/>
                  </a:solidFill>
                  <a:latin charset="0" panose="020f0302020204030204" pitchFamily="34" typeface="Calibri Light"/>
                  <a:cs charset="0" pitchFamily="2" typeface="Roboto Light"/>
                </a:defRPr>
              </a:lvl8pPr>
              <a:lvl9pPr defTabSz="912813" eaLnBrk="0" fontAlgn="base" hangingPunct="0" indent="-228600" marL="3886200">
                <a:lnSpc>
                  <a:spcPct val="90000"/>
                </a:lnSpc>
                <a:spcBef>
                  <a:spcPts val="500"/>
                </a:spcBef>
                <a:spcAft>
                  <a:spcPct val="0"/>
                </a:spcAft>
                <a:buFont charset="0" panose="020b0604020202020204" pitchFamily="34" typeface="Arial"/>
                <a:buChar char="•"/>
                <a:defRPr sz="2000">
                  <a:solidFill>
                    <a:srgbClr val="595959"/>
                  </a:solidFill>
                  <a:latin charset="0" panose="020f0302020204030204" pitchFamily="34" typeface="Calibri Light"/>
                  <a:cs charset="0" pitchFamily="2" typeface="Roboto Light"/>
                </a:defRPr>
              </a:lvl9pPr>
            </a:lstStyle>
            <a:p>
              <a:pPr algn="ctr" eaLnBrk="1" hangingPunct="1">
                <a:lnSpc>
                  <a:spcPct val="100000"/>
                </a:lnSpc>
                <a:spcBef>
                  <a:spcPct val="0"/>
                </a:spcBef>
                <a:buFontTx/>
                <a:buNone/>
              </a:pPr>
              <a:r>
                <a:rPr altLang="zh-CN" b="1" lang="en-US" noProof="1" sz="1600">
                  <a:solidFill>
                    <a:schemeClr val="tx1">
                      <a:lumMod val="85000"/>
                      <a:lumOff val="15000"/>
                    </a:schemeClr>
                  </a:solidFill>
                  <a:latin charset="0" panose="020b0606030504020204" pitchFamily="34" typeface="Open Sans"/>
                  <a:ea charset="0" panose="020b0606030504020204" pitchFamily="34" typeface="Open Sans"/>
                  <a:cs charset="0" panose="020b0606030504020204" pitchFamily="34" typeface="Open Sans"/>
                </a:rPr>
                <a:t>ADD TITLE</a:t>
              </a:r>
            </a:p>
          </p:txBody>
        </p:sp>
        <p:sp>
          <p:nvSpPr>
            <p:cNvPr id="33" name="Rectangle 23">
              <a:extLst>
                <a:ext uri="{FF2B5EF4-FFF2-40B4-BE49-F238E27FC236}">
                  <a16:creationId xmlns:a16="http://schemas.microsoft.com/office/drawing/2014/main" id="{5921D4CA-33F2-4140-8184-022153EB55C0}"/>
                </a:ext>
              </a:extLst>
            </p:cNvPr>
            <p:cNvSpPr/>
            <p:nvPr/>
          </p:nvSpPr>
          <p:spPr>
            <a:xfrm>
              <a:off x="821139" y="4619034"/>
              <a:ext cx="2493817" cy="781158"/>
            </a:xfrm>
            <a:prstGeom prst="rect">
              <a:avLst/>
            </a:prstGeom>
          </p:spPr>
          <p:txBody>
            <a:bodyPr wrap="square">
              <a:spAutoFit/>
            </a:bodyPr>
            <a:lstStyle/>
            <a:p>
              <a:pPr algn="ctr" eaLnBrk="1" fontAlgn="auto" hangingPunct="1">
                <a:spcBef>
                  <a:spcPct val="0"/>
                </a:spcBef>
                <a:spcAft>
                  <a:spcPct val="0"/>
                </a:spcAft>
                <a:defRPr/>
              </a:pPr>
              <a:r>
                <a:rPr lang="en-US" noProof="1" sz="1000">
                  <a:solidFill>
                    <a:schemeClr val="bg1">
                      <a:lumMod val="50000"/>
                    </a:schemeClr>
                  </a:solidFill>
                  <a:latin typeface="+mn-ea"/>
                </a:rPr>
                <a:t>Lorem ipsum dolor sit amet, consectetur adipiscing elit. Nulla imperdiet volutpat dui at fermentum.</a:t>
              </a:r>
            </a:p>
          </p:txBody>
        </p:sp>
      </p:grpSp>
      <p:grpSp>
        <p:nvGrpSpPr>
          <p:cNvPr id="34" name="组合 33">
            <a:extLst>
              <a:ext uri="{FF2B5EF4-FFF2-40B4-BE49-F238E27FC236}">
                <a16:creationId xmlns:a16="http://schemas.microsoft.com/office/drawing/2014/main" id="{EBFE7C57-DD94-42D2-895F-874D7B81480D}"/>
              </a:ext>
            </a:extLst>
          </p:cNvPr>
          <p:cNvGrpSpPr/>
          <p:nvPr/>
        </p:nvGrpSpPr>
        <p:grpSpPr>
          <a:xfrm>
            <a:off x="7755968" y="2293110"/>
            <a:ext cx="1956107" cy="1846392"/>
            <a:chOff x="4285015" y="2723973"/>
            <a:chExt cx="1956107" cy="1846392"/>
          </a:xfrm>
        </p:grpSpPr>
        <p:pic>
          <p:nvPicPr>
            <p:cNvPr id="35" name="图片 34">
              <a:extLst>
                <a:ext uri="{FF2B5EF4-FFF2-40B4-BE49-F238E27FC236}">
                  <a16:creationId xmlns:a16="http://schemas.microsoft.com/office/drawing/2014/main" id="{B212C633-989D-4292-ADE2-7DA613AE737F}"/>
                </a:ext>
              </a:extLst>
            </p:cNvPr>
            <p:cNvPicPr>
              <a:picLocks noChangeAspect="1"/>
            </p:cNvPicPr>
            <p:nvPr/>
          </p:nvPicPr>
          <p:blipFill>
            <a:blip r:embed="rId3">
              <a:extLst>
                <a:ext uri="{28A0092B-C50C-407E-A947-70E740481C1C}">
                  <a14:useLocalDpi val="0"/>
                </a:ext>
              </a:extLst>
            </a:blip>
            <a:srcRect b="12233" r="55005"/>
            <a:stretch>
              <a:fillRect/>
            </a:stretch>
          </p:blipFill>
          <p:spPr>
            <a:xfrm rot="19800000">
              <a:off x="4285015" y="2723973"/>
              <a:ext cx="952848" cy="1846392"/>
            </a:xfrm>
            <a:prstGeom prst="rect">
              <a:avLst/>
            </a:prstGeom>
          </p:spPr>
        </p:pic>
        <p:sp>
          <p:nvSpPr>
            <p:cNvPr id="36" name="Oval 19">
              <a:extLst>
                <a:ext uri="{FF2B5EF4-FFF2-40B4-BE49-F238E27FC236}">
                  <a16:creationId xmlns:a16="http://schemas.microsoft.com/office/drawing/2014/main" id="{0D45E2C3-46A6-4938-864A-4C5F1CF4EB7D}"/>
                </a:ext>
              </a:extLst>
            </p:cNvPr>
            <p:cNvSpPr/>
            <p:nvPr/>
          </p:nvSpPr>
          <p:spPr>
            <a:xfrm>
              <a:off x="5057819" y="2994102"/>
              <a:ext cx="1183303" cy="1183304"/>
            </a:xfrm>
            <a:prstGeom prst="ellipse">
              <a:avLst/>
            </a:prstGeom>
            <a:solidFill>
              <a:srgbClr val="9DAC6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altLang="zh-CN" lang="zh-CN">
                <a:solidFill>
                  <a:srgbClr val="FFFFFF"/>
                </a:solidFill>
                <a:latin charset="0" panose="020b0604020202020204" pitchFamily="34" typeface="Arial"/>
                <a:cs charset="0" panose="020b0604020202020204" pitchFamily="34" typeface="Arial"/>
              </a:endParaRPr>
            </a:p>
          </p:txBody>
        </p:sp>
        <p:sp>
          <p:nvSpPr>
            <p:cNvPr id="37" name="Shape 2778">
              <a:extLst>
                <a:ext uri="{FF2B5EF4-FFF2-40B4-BE49-F238E27FC236}">
                  <a16:creationId xmlns:a16="http://schemas.microsoft.com/office/drawing/2014/main" id="{BD3B2123-D316-4986-A19E-EA5C0BA4F434}"/>
                </a:ext>
              </a:extLst>
            </p:cNvPr>
            <p:cNvSpPr/>
            <p:nvPr/>
          </p:nvSpPr>
          <p:spPr>
            <a:xfrm>
              <a:off x="5367802" y="3317719"/>
              <a:ext cx="555117" cy="555117"/>
            </a:xfrm>
            <a:custGeom>
              <a:cxnLst>
                <a:cxn ang="0">
                  <a:pos x="wd2" y="hd2"/>
                </a:cxn>
                <a:cxn ang="5400000">
                  <a:pos x="wd2" y="hd2"/>
                </a:cxn>
                <a:cxn ang="10800000">
                  <a:pos x="wd2" y="hd2"/>
                </a:cxn>
                <a:cxn ang="16200000">
                  <a:pos x="wd2" y="hd2"/>
                </a:cxn>
              </a:cxnLst>
              <a:rect b="b" l="0" r="r" t="0"/>
              <a:pathLst>
                <a:path extrusionOk="0" h="21600" w="21600">
                  <a:moveTo>
                    <a:pt x="17481" y="12956"/>
                  </a:moveTo>
                  <a:cubicBezTo>
                    <a:pt x="17070" y="12258"/>
                    <a:pt x="16576" y="11533"/>
                    <a:pt x="16011" y="10795"/>
                  </a:cubicBezTo>
                  <a:cubicBezTo>
                    <a:pt x="16573" y="10063"/>
                    <a:pt x="17072" y="9339"/>
                    <a:pt x="17481" y="8644"/>
                  </a:cubicBezTo>
                  <a:cubicBezTo>
                    <a:pt x="19410" y="9181"/>
                    <a:pt x="20618" y="9948"/>
                    <a:pt x="20618" y="10800"/>
                  </a:cubicBezTo>
                  <a:cubicBezTo>
                    <a:pt x="20618" y="11652"/>
                    <a:pt x="19410" y="12419"/>
                    <a:pt x="17481" y="12956"/>
                  </a:cubicBezTo>
                  <a:moveTo>
                    <a:pt x="17742" y="17743"/>
                  </a:moveTo>
                  <a:cubicBezTo>
                    <a:pt x="17140" y="18345"/>
                    <a:pt x="15740" y="18028"/>
                    <a:pt x="13996" y="17045"/>
                  </a:cubicBezTo>
                  <a:cubicBezTo>
                    <a:pt x="14198" y="16261"/>
                    <a:pt x="14365" y="15406"/>
                    <a:pt x="14487" y="14488"/>
                  </a:cubicBezTo>
                  <a:cubicBezTo>
                    <a:pt x="15405" y="14366"/>
                    <a:pt x="16261" y="14198"/>
                    <a:pt x="17044" y="13996"/>
                  </a:cubicBezTo>
                  <a:cubicBezTo>
                    <a:pt x="18028" y="15740"/>
                    <a:pt x="18345" y="17140"/>
                    <a:pt x="17742" y="17743"/>
                  </a:cubicBezTo>
                  <a:moveTo>
                    <a:pt x="15404" y="11561"/>
                  </a:moveTo>
                  <a:cubicBezTo>
                    <a:pt x="15837" y="12119"/>
                    <a:pt x="16219" y="12662"/>
                    <a:pt x="16554" y="13185"/>
                  </a:cubicBezTo>
                  <a:cubicBezTo>
                    <a:pt x="15950" y="13317"/>
                    <a:pt x="15295" y="13429"/>
                    <a:pt x="14597" y="13517"/>
                  </a:cubicBezTo>
                  <a:cubicBezTo>
                    <a:pt x="14631" y="13155"/>
                    <a:pt x="14655" y="12784"/>
                    <a:pt x="14677" y="12409"/>
                  </a:cubicBezTo>
                  <a:cubicBezTo>
                    <a:pt x="14930" y="12127"/>
                    <a:pt x="15170" y="11844"/>
                    <a:pt x="15404" y="11561"/>
                  </a:cubicBezTo>
                  <a:moveTo>
                    <a:pt x="15402" y="10032"/>
                  </a:moveTo>
                  <a:cubicBezTo>
                    <a:pt x="15170" y="9752"/>
                    <a:pt x="14928" y="9471"/>
                    <a:pt x="14677" y="9191"/>
                  </a:cubicBezTo>
                  <a:cubicBezTo>
                    <a:pt x="14655" y="8817"/>
                    <a:pt x="14631" y="8445"/>
                    <a:pt x="14597" y="8084"/>
                  </a:cubicBezTo>
                  <a:cubicBezTo>
                    <a:pt x="15295" y="8171"/>
                    <a:pt x="15950" y="8283"/>
                    <a:pt x="16554" y="8415"/>
                  </a:cubicBezTo>
                  <a:cubicBezTo>
                    <a:pt x="16221" y="8935"/>
                    <a:pt x="15832" y="9478"/>
                    <a:pt x="15402" y="10032"/>
                  </a:cubicBezTo>
                  <a:moveTo>
                    <a:pt x="17742" y="3857"/>
                  </a:moveTo>
                  <a:cubicBezTo>
                    <a:pt x="18345" y="4460"/>
                    <a:pt x="18028" y="5860"/>
                    <a:pt x="17044" y="7604"/>
                  </a:cubicBezTo>
                  <a:cubicBezTo>
                    <a:pt x="16261" y="7402"/>
                    <a:pt x="15405" y="7234"/>
                    <a:pt x="14487" y="7112"/>
                  </a:cubicBezTo>
                  <a:cubicBezTo>
                    <a:pt x="14365" y="6194"/>
                    <a:pt x="14198" y="5339"/>
                    <a:pt x="13996" y="4555"/>
                  </a:cubicBezTo>
                  <a:cubicBezTo>
                    <a:pt x="15740" y="3572"/>
                    <a:pt x="17140" y="3255"/>
                    <a:pt x="17742" y="3857"/>
                  </a:cubicBezTo>
                  <a:moveTo>
                    <a:pt x="13718" y="12012"/>
                  </a:moveTo>
                  <a:cubicBezTo>
                    <a:pt x="13448" y="12303"/>
                    <a:pt x="13172" y="12593"/>
                    <a:pt x="12882" y="12883"/>
                  </a:cubicBezTo>
                  <a:cubicBezTo>
                    <a:pt x="12593" y="13172"/>
                    <a:pt x="12303" y="13449"/>
                    <a:pt x="12012" y="13719"/>
                  </a:cubicBezTo>
                  <a:cubicBezTo>
                    <a:pt x="11614" y="13733"/>
                    <a:pt x="11212" y="13745"/>
                    <a:pt x="10800" y="13745"/>
                  </a:cubicBezTo>
                  <a:cubicBezTo>
                    <a:pt x="10387" y="13745"/>
                    <a:pt x="9985" y="13733"/>
                    <a:pt x="9587" y="13719"/>
                  </a:cubicBezTo>
                  <a:cubicBezTo>
                    <a:pt x="9297" y="13449"/>
                    <a:pt x="9006" y="13172"/>
                    <a:pt x="8717" y="12883"/>
                  </a:cubicBezTo>
                  <a:cubicBezTo>
                    <a:pt x="8428" y="12593"/>
                    <a:pt x="8152" y="12303"/>
                    <a:pt x="7881" y="12012"/>
                  </a:cubicBezTo>
                  <a:cubicBezTo>
                    <a:pt x="7866" y="11614"/>
                    <a:pt x="7855" y="11212"/>
                    <a:pt x="7855" y="10800"/>
                  </a:cubicBezTo>
                  <a:cubicBezTo>
                    <a:pt x="7855" y="10388"/>
                    <a:pt x="7866" y="9986"/>
                    <a:pt x="7881" y="9587"/>
                  </a:cubicBezTo>
                  <a:cubicBezTo>
                    <a:pt x="8152" y="9297"/>
                    <a:pt x="8428" y="9007"/>
                    <a:pt x="8717" y="8717"/>
                  </a:cubicBezTo>
                  <a:cubicBezTo>
                    <a:pt x="9006" y="8428"/>
                    <a:pt x="9297" y="8151"/>
                    <a:pt x="9587" y="7881"/>
                  </a:cubicBezTo>
                  <a:cubicBezTo>
                    <a:pt x="9985" y="7867"/>
                    <a:pt x="10387" y="7855"/>
                    <a:pt x="10800" y="7855"/>
                  </a:cubicBezTo>
                  <a:cubicBezTo>
                    <a:pt x="11212" y="7855"/>
                    <a:pt x="11614" y="7867"/>
                    <a:pt x="12012" y="7881"/>
                  </a:cubicBezTo>
                  <a:cubicBezTo>
                    <a:pt x="12303" y="8151"/>
                    <a:pt x="12593" y="8428"/>
                    <a:pt x="12882" y="8717"/>
                  </a:cubicBezTo>
                  <a:cubicBezTo>
                    <a:pt x="13172" y="9007"/>
                    <a:pt x="13448" y="9297"/>
                    <a:pt x="13718" y="9587"/>
                  </a:cubicBezTo>
                  <a:cubicBezTo>
                    <a:pt x="13733" y="9986"/>
                    <a:pt x="13745" y="10388"/>
                    <a:pt x="13745" y="10800"/>
                  </a:cubicBezTo>
                  <a:cubicBezTo>
                    <a:pt x="13745" y="11212"/>
                    <a:pt x="13733" y="11614"/>
                    <a:pt x="13718" y="12012"/>
                  </a:cubicBezTo>
                  <a:moveTo>
                    <a:pt x="13185" y="16555"/>
                  </a:moveTo>
                  <a:cubicBezTo>
                    <a:pt x="12662" y="16219"/>
                    <a:pt x="12120" y="15837"/>
                    <a:pt x="11561" y="15404"/>
                  </a:cubicBezTo>
                  <a:cubicBezTo>
                    <a:pt x="11844" y="15170"/>
                    <a:pt x="12127" y="14931"/>
                    <a:pt x="12409" y="14677"/>
                  </a:cubicBezTo>
                  <a:cubicBezTo>
                    <a:pt x="12783" y="14655"/>
                    <a:pt x="13155" y="14631"/>
                    <a:pt x="13517" y="14597"/>
                  </a:cubicBezTo>
                  <a:cubicBezTo>
                    <a:pt x="13429" y="15295"/>
                    <a:pt x="13316" y="15950"/>
                    <a:pt x="13185" y="16555"/>
                  </a:cubicBezTo>
                  <a:moveTo>
                    <a:pt x="10800" y="20618"/>
                  </a:moveTo>
                  <a:cubicBezTo>
                    <a:pt x="9948" y="20618"/>
                    <a:pt x="9181" y="19410"/>
                    <a:pt x="8643" y="17481"/>
                  </a:cubicBezTo>
                  <a:cubicBezTo>
                    <a:pt x="9339" y="17072"/>
                    <a:pt x="10062" y="16573"/>
                    <a:pt x="10795" y="16011"/>
                  </a:cubicBezTo>
                  <a:cubicBezTo>
                    <a:pt x="11532" y="16576"/>
                    <a:pt x="12258" y="17070"/>
                    <a:pt x="12957" y="17481"/>
                  </a:cubicBezTo>
                  <a:cubicBezTo>
                    <a:pt x="12419" y="19410"/>
                    <a:pt x="11652" y="20618"/>
                    <a:pt x="10800" y="20618"/>
                  </a:cubicBezTo>
                  <a:moveTo>
                    <a:pt x="8083" y="14597"/>
                  </a:moveTo>
                  <a:cubicBezTo>
                    <a:pt x="8445" y="14631"/>
                    <a:pt x="8816" y="14655"/>
                    <a:pt x="9190" y="14677"/>
                  </a:cubicBezTo>
                  <a:cubicBezTo>
                    <a:pt x="9471" y="14929"/>
                    <a:pt x="9751" y="15170"/>
                    <a:pt x="10032" y="15403"/>
                  </a:cubicBezTo>
                  <a:cubicBezTo>
                    <a:pt x="9478" y="15832"/>
                    <a:pt x="8935" y="16221"/>
                    <a:pt x="8415" y="16555"/>
                  </a:cubicBezTo>
                  <a:cubicBezTo>
                    <a:pt x="8283" y="15950"/>
                    <a:pt x="8171" y="15295"/>
                    <a:pt x="8083" y="14597"/>
                  </a:cubicBezTo>
                  <a:moveTo>
                    <a:pt x="8415" y="5045"/>
                  </a:moveTo>
                  <a:cubicBezTo>
                    <a:pt x="8938" y="5381"/>
                    <a:pt x="9480" y="5762"/>
                    <a:pt x="10038" y="6196"/>
                  </a:cubicBezTo>
                  <a:cubicBezTo>
                    <a:pt x="9756" y="6430"/>
                    <a:pt x="9473" y="6670"/>
                    <a:pt x="9190" y="6924"/>
                  </a:cubicBezTo>
                  <a:cubicBezTo>
                    <a:pt x="8816" y="6945"/>
                    <a:pt x="8445" y="6969"/>
                    <a:pt x="8083" y="7003"/>
                  </a:cubicBezTo>
                  <a:cubicBezTo>
                    <a:pt x="8171" y="6305"/>
                    <a:pt x="8283" y="5650"/>
                    <a:pt x="8415" y="5045"/>
                  </a:cubicBezTo>
                  <a:moveTo>
                    <a:pt x="10800" y="982"/>
                  </a:moveTo>
                  <a:cubicBezTo>
                    <a:pt x="11652" y="982"/>
                    <a:pt x="12419" y="2191"/>
                    <a:pt x="12957" y="4119"/>
                  </a:cubicBezTo>
                  <a:cubicBezTo>
                    <a:pt x="12261" y="4528"/>
                    <a:pt x="11537" y="5027"/>
                    <a:pt x="10804" y="5589"/>
                  </a:cubicBezTo>
                  <a:cubicBezTo>
                    <a:pt x="10067" y="5024"/>
                    <a:pt x="9341" y="4530"/>
                    <a:pt x="8643" y="4119"/>
                  </a:cubicBezTo>
                  <a:cubicBezTo>
                    <a:pt x="9181" y="2191"/>
                    <a:pt x="9948" y="982"/>
                    <a:pt x="10800" y="982"/>
                  </a:cubicBezTo>
                  <a:moveTo>
                    <a:pt x="13517" y="7003"/>
                  </a:moveTo>
                  <a:cubicBezTo>
                    <a:pt x="13155" y="6969"/>
                    <a:pt x="12783" y="6945"/>
                    <a:pt x="12409" y="6924"/>
                  </a:cubicBezTo>
                  <a:cubicBezTo>
                    <a:pt x="12129" y="6671"/>
                    <a:pt x="11848" y="6430"/>
                    <a:pt x="11568" y="6198"/>
                  </a:cubicBezTo>
                  <a:cubicBezTo>
                    <a:pt x="12122" y="5768"/>
                    <a:pt x="12665" y="5379"/>
                    <a:pt x="13185" y="5045"/>
                  </a:cubicBezTo>
                  <a:cubicBezTo>
                    <a:pt x="13316" y="5650"/>
                    <a:pt x="13429" y="6305"/>
                    <a:pt x="13517" y="7003"/>
                  </a:cubicBezTo>
                  <a:moveTo>
                    <a:pt x="7112" y="7112"/>
                  </a:moveTo>
                  <a:cubicBezTo>
                    <a:pt x="6194" y="7234"/>
                    <a:pt x="5339" y="7402"/>
                    <a:pt x="4555" y="7604"/>
                  </a:cubicBezTo>
                  <a:cubicBezTo>
                    <a:pt x="3572" y="5860"/>
                    <a:pt x="3255" y="4460"/>
                    <a:pt x="3858" y="3857"/>
                  </a:cubicBezTo>
                  <a:cubicBezTo>
                    <a:pt x="4460" y="3255"/>
                    <a:pt x="5860" y="3572"/>
                    <a:pt x="7604" y="4555"/>
                  </a:cubicBezTo>
                  <a:cubicBezTo>
                    <a:pt x="7402" y="5339"/>
                    <a:pt x="7234" y="6194"/>
                    <a:pt x="7112" y="7112"/>
                  </a:cubicBezTo>
                  <a:moveTo>
                    <a:pt x="3858" y="17743"/>
                  </a:moveTo>
                  <a:cubicBezTo>
                    <a:pt x="3255" y="17140"/>
                    <a:pt x="3572" y="15740"/>
                    <a:pt x="4555" y="13996"/>
                  </a:cubicBezTo>
                  <a:cubicBezTo>
                    <a:pt x="5339" y="14198"/>
                    <a:pt x="6194" y="14366"/>
                    <a:pt x="7112" y="14488"/>
                  </a:cubicBezTo>
                  <a:cubicBezTo>
                    <a:pt x="7234" y="15406"/>
                    <a:pt x="7402" y="16261"/>
                    <a:pt x="7604" y="17045"/>
                  </a:cubicBezTo>
                  <a:cubicBezTo>
                    <a:pt x="5860" y="18028"/>
                    <a:pt x="4460" y="18345"/>
                    <a:pt x="3858" y="17743"/>
                  </a:cubicBezTo>
                  <a:moveTo>
                    <a:pt x="7003" y="13517"/>
                  </a:moveTo>
                  <a:cubicBezTo>
                    <a:pt x="6305" y="13429"/>
                    <a:pt x="5650" y="13317"/>
                    <a:pt x="5045" y="13185"/>
                  </a:cubicBezTo>
                  <a:cubicBezTo>
                    <a:pt x="5379" y="12665"/>
                    <a:pt x="5768" y="12122"/>
                    <a:pt x="6197" y="11568"/>
                  </a:cubicBezTo>
                  <a:cubicBezTo>
                    <a:pt x="6429" y="11848"/>
                    <a:pt x="6671" y="12129"/>
                    <a:pt x="6923" y="12409"/>
                  </a:cubicBezTo>
                  <a:cubicBezTo>
                    <a:pt x="6944" y="12784"/>
                    <a:pt x="6968" y="13155"/>
                    <a:pt x="7003" y="13517"/>
                  </a:cubicBezTo>
                  <a:moveTo>
                    <a:pt x="6923" y="9191"/>
                  </a:moveTo>
                  <a:cubicBezTo>
                    <a:pt x="6669" y="9473"/>
                    <a:pt x="6429" y="9756"/>
                    <a:pt x="6196" y="10039"/>
                  </a:cubicBezTo>
                  <a:cubicBezTo>
                    <a:pt x="5763" y="9481"/>
                    <a:pt x="5381" y="8938"/>
                    <a:pt x="5045" y="8415"/>
                  </a:cubicBezTo>
                  <a:cubicBezTo>
                    <a:pt x="5650" y="8283"/>
                    <a:pt x="6305" y="8171"/>
                    <a:pt x="7003" y="8084"/>
                  </a:cubicBezTo>
                  <a:cubicBezTo>
                    <a:pt x="6968" y="8445"/>
                    <a:pt x="6944" y="8816"/>
                    <a:pt x="6923" y="9191"/>
                  </a:cubicBezTo>
                  <a:moveTo>
                    <a:pt x="982" y="10800"/>
                  </a:moveTo>
                  <a:cubicBezTo>
                    <a:pt x="982" y="9948"/>
                    <a:pt x="2190" y="9181"/>
                    <a:pt x="4119" y="8644"/>
                  </a:cubicBezTo>
                  <a:cubicBezTo>
                    <a:pt x="4530" y="9342"/>
                    <a:pt x="5023" y="10067"/>
                    <a:pt x="5588" y="10805"/>
                  </a:cubicBezTo>
                  <a:cubicBezTo>
                    <a:pt x="5027" y="11537"/>
                    <a:pt x="4528" y="12262"/>
                    <a:pt x="4119" y="12956"/>
                  </a:cubicBezTo>
                  <a:cubicBezTo>
                    <a:pt x="2190" y="12419"/>
                    <a:pt x="982" y="11652"/>
                    <a:pt x="982" y="10800"/>
                  </a:cubicBezTo>
                  <a:moveTo>
                    <a:pt x="21600" y="10800"/>
                  </a:moveTo>
                  <a:cubicBezTo>
                    <a:pt x="21600" y="9624"/>
                    <a:pt x="20173" y="8571"/>
                    <a:pt x="17918" y="7853"/>
                  </a:cubicBezTo>
                  <a:cubicBezTo>
                    <a:pt x="19002" y="5750"/>
                    <a:pt x="19269" y="3995"/>
                    <a:pt x="18437" y="3163"/>
                  </a:cubicBezTo>
                  <a:cubicBezTo>
                    <a:pt x="17605" y="2332"/>
                    <a:pt x="15850" y="2598"/>
                    <a:pt x="13748" y="3682"/>
                  </a:cubicBezTo>
                  <a:cubicBezTo>
                    <a:pt x="13029" y="1427"/>
                    <a:pt x="11976" y="0"/>
                    <a:pt x="10800" y="0"/>
                  </a:cubicBezTo>
                  <a:cubicBezTo>
                    <a:pt x="9623" y="0"/>
                    <a:pt x="8571" y="1427"/>
                    <a:pt x="7852" y="3682"/>
                  </a:cubicBezTo>
                  <a:cubicBezTo>
                    <a:pt x="5750" y="2598"/>
                    <a:pt x="3995" y="2332"/>
                    <a:pt x="3163" y="3163"/>
                  </a:cubicBezTo>
                  <a:cubicBezTo>
                    <a:pt x="2331" y="3995"/>
                    <a:pt x="2598" y="5750"/>
                    <a:pt x="3682" y="7853"/>
                  </a:cubicBezTo>
                  <a:cubicBezTo>
                    <a:pt x="1426" y="8571"/>
                    <a:pt x="0" y="9624"/>
                    <a:pt x="0" y="10800"/>
                  </a:cubicBezTo>
                  <a:cubicBezTo>
                    <a:pt x="0" y="11976"/>
                    <a:pt x="1426" y="13029"/>
                    <a:pt x="3682" y="13748"/>
                  </a:cubicBezTo>
                  <a:cubicBezTo>
                    <a:pt x="2598" y="15851"/>
                    <a:pt x="2331" y="17605"/>
                    <a:pt x="3163" y="18437"/>
                  </a:cubicBezTo>
                  <a:cubicBezTo>
                    <a:pt x="3995" y="19268"/>
                    <a:pt x="5750" y="19002"/>
                    <a:pt x="7852" y="17918"/>
                  </a:cubicBezTo>
                  <a:cubicBezTo>
                    <a:pt x="8571" y="20173"/>
                    <a:pt x="9623" y="21600"/>
                    <a:pt x="10800" y="21600"/>
                  </a:cubicBezTo>
                  <a:cubicBezTo>
                    <a:pt x="11976" y="21600"/>
                    <a:pt x="13029" y="20173"/>
                    <a:pt x="13748" y="17918"/>
                  </a:cubicBezTo>
                  <a:cubicBezTo>
                    <a:pt x="15850" y="19002"/>
                    <a:pt x="17605" y="19268"/>
                    <a:pt x="18437" y="18437"/>
                  </a:cubicBezTo>
                  <a:cubicBezTo>
                    <a:pt x="19269" y="17605"/>
                    <a:pt x="19002" y="15851"/>
                    <a:pt x="17918" y="13748"/>
                  </a:cubicBezTo>
                  <a:cubicBezTo>
                    <a:pt x="20173" y="13029"/>
                    <a:pt x="21600" y="11976"/>
                    <a:pt x="21600" y="10800"/>
                  </a:cubicBezTo>
                  <a:moveTo>
                    <a:pt x="10800" y="9818"/>
                  </a:moveTo>
                  <a:cubicBezTo>
                    <a:pt x="10258" y="9818"/>
                    <a:pt x="9818" y="10258"/>
                    <a:pt x="9818" y="10800"/>
                  </a:cubicBezTo>
                  <a:cubicBezTo>
                    <a:pt x="9818" y="11342"/>
                    <a:pt x="10258" y="11782"/>
                    <a:pt x="10800" y="11782"/>
                  </a:cubicBezTo>
                  <a:cubicBezTo>
                    <a:pt x="11342" y="11782"/>
                    <a:pt x="11782" y="11342"/>
                    <a:pt x="11782" y="10800"/>
                  </a:cubicBezTo>
                  <a:cubicBezTo>
                    <a:pt x="11782" y="10258"/>
                    <a:pt x="11342" y="9818"/>
                    <a:pt x="10800" y="9818"/>
                  </a:cubicBezTo>
                </a:path>
              </a:pathLst>
            </a:custGeom>
            <a:solidFill>
              <a:schemeClr val="bg1"/>
            </a:solidFill>
            <a:ln w="12700">
              <a:miter lim="400000"/>
            </a:ln>
          </p:spPr>
          <p:txBody>
            <a:bodyPr anchor="ctr" bIns="38090" lIns="38090" rIns="38090" tIns="38090"/>
            <a:lstStyle/>
            <a:p>
              <a:pPr defTabSz="457063">
                <a:defRPr cap="none" sz="3000">
                  <a:solidFill>
                    <a:srgbClr val="FFFFFF"/>
                  </a:solidFill>
                  <a:effectLst>
                    <a:outerShdw blurRad="38100" dir="5400000" dist="12700" rotWithShape="0">
                      <a:srgbClr val="000000">
                        <a:alpha val="50000"/>
                      </a:srgbClr>
                    </a:outerShdw>
                  </a:effectLst>
                  <a:latin typeface="Gill Sans"/>
                  <a:ea typeface="Gill Sans"/>
                  <a:cs typeface="Gill Sans"/>
                  <a:sym typeface="Gill Sans"/>
                </a:defRPr>
              </a:pPr>
              <a:endParaRPr sz="2999">
                <a:solidFill>
                  <a:schemeClr val="tx1">
                    <a:lumMod val="85000"/>
                    <a:lumOff val="15000"/>
                  </a:schemeClr>
                </a:solidFill>
              </a:endParaRPr>
            </a:p>
          </p:txBody>
        </p:sp>
      </p:grpSp>
      <p:grpSp>
        <p:nvGrpSpPr>
          <p:cNvPr id="38" name="组合 37">
            <a:extLst>
              <a:ext uri="{FF2B5EF4-FFF2-40B4-BE49-F238E27FC236}">
                <a16:creationId xmlns:a16="http://schemas.microsoft.com/office/drawing/2014/main" id="{570C96B2-DEF6-4819-AAF5-29061CA9363E}"/>
              </a:ext>
            </a:extLst>
          </p:cNvPr>
          <p:cNvGrpSpPr/>
          <p:nvPr/>
        </p:nvGrpSpPr>
        <p:grpSpPr>
          <a:xfrm>
            <a:off x="8100495" y="4157511"/>
            <a:ext cx="1912605" cy="840271"/>
            <a:chOff x="821138" y="4300045"/>
            <a:chExt cx="2493818" cy="936301"/>
          </a:xfrm>
        </p:grpSpPr>
        <p:sp>
          <p:nvSpPr>
            <p:cNvPr id="39" name="Rectangle 70">
              <a:extLst>
                <a:ext uri="{FF2B5EF4-FFF2-40B4-BE49-F238E27FC236}">
                  <a16:creationId xmlns:a16="http://schemas.microsoft.com/office/drawing/2014/main" id="{9DD87146-5A2A-4CAE-98E3-4C87E226F57E}"/>
                </a:ext>
              </a:extLst>
            </p:cNvPr>
            <p:cNvSpPr>
              <a:spLocks noChangeArrowheads="1"/>
            </p:cNvSpPr>
            <p:nvPr/>
          </p:nvSpPr>
          <p:spPr bwMode="auto">
            <a:xfrm>
              <a:off x="821138" y="4300045"/>
              <a:ext cx="2493818" cy="37359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defTabSz="912813">
                <a:lnSpc>
                  <a:spcPct val="90000"/>
                </a:lnSpc>
                <a:spcBef>
                  <a:spcPts val="1000"/>
                </a:spcBef>
                <a:buFont charset="0" panose="020b0604020202020204" pitchFamily="34" typeface="Arial"/>
                <a:buChar char="•"/>
                <a:defRPr sz="2800">
                  <a:solidFill>
                    <a:srgbClr val="595959"/>
                  </a:solidFill>
                  <a:latin charset="0" panose="020f0302020204030204" pitchFamily="34" typeface="Calibri Light"/>
                  <a:cs charset="0" pitchFamily="2" typeface="Roboto Light"/>
                </a:defRPr>
              </a:lvl1pPr>
              <a:lvl2pPr defTabSz="912813" indent="-285750" marL="742950">
                <a:lnSpc>
                  <a:spcPct val="90000"/>
                </a:lnSpc>
                <a:spcBef>
                  <a:spcPts val="500"/>
                </a:spcBef>
                <a:buFont charset="0" panose="020b0604020202020204" pitchFamily="34" typeface="Arial"/>
                <a:buChar char="•"/>
                <a:defRPr sz="2400">
                  <a:solidFill>
                    <a:srgbClr val="595959"/>
                  </a:solidFill>
                  <a:latin charset="0" panose="020f0302020204030204" pitchFamily="34" typeface="Calibri Light"/>
                  <a:cs charset="0" pitchFamily="2" typeface="Roboto Light"/>
                </a:defRPr>
              </a:lvl2pPr>
              <a:lvl3pPr defTabSz="912813" indent="-228600" marL="1143000">
                <a:lnSpc>
                  <a:spcPct val="90000"/>
                </a:lnSpc>
                <a:spcBef>
                  <a:spcPts val="500"/>
                </a:spcBef>
                <a:buFont charset="0" panose="020b0604020202020204" pitchFamily="34" typeface="Arial"/>
                <a:buChar char="•"/>
                <a:defRPr sz="2000">
                  <a:solidFill>
                    <a:srgbClr val="595959"/>
                  </a:solidFill>
                  <a:latin charset="0" panose="020f0302020204030204" pitchFamily="34" typeface="Calibri Light"/>
                  <a:cs charset="0" pitchFamily="2" typeface="Roboto Light"/>
                </a:defRPr>
              </a:lvl3pPr>
              <a:lvl4pPr defTabSz="912813" indent="-228600" marL="1600200">
                <a:lnSpc>
                  <a:spcPct val="90000"/>
                </a:lnSpc>
                <a:spcBef>
                  <a:spcPts val="500"/>
                </a:spcBef>
                <a:buFont charset="0" panose="020b0604020202020204" pitchFamily="34" typeface="Arial"/>
                <a:buChar char="•"/>
                <a:defRPr sz="2000">
                  <a:solidFill>
                    <a:srgbClr val="595959"/>
                  </a:solidFill>
                  <a:latin charset="0" panose="020f0302020204030204" pitchFamily="34" typeface="Calibri Light"/>
                  <a:cs charset="0" pitchFamily="2" typeface="Roboto Light"/>
                </a:defRPr>
              </a:lvl4pPr>
              <a:lvl5pPr defTabSz="912813" indent="-228600" marL="2057400">
                <a:lnSpc>
                  <a:spcPct val="90000"/>
                </a:lnSpc>
                <a:spcBef>
                  <a:spcPts val="500"/>
                </a:spcBef>
                <a:buFont charset="0" panose="020b0604020202020204" pitchFamily="34" typeface="Arial"/>
                <a:buChar char="•"/>
                <a:defRPr sz="2000">
                  <a:solidFill>
                    <a:srgbClr val="595959"/>
                  </a:solidFill>
                  <a:latin charset="0" panose="020f0302020204030204" pitchFamily="34" typeface="Calibri Light"/>
                  <a:cs charset="0" pitchFamily="2" typeface="Roboto Light"/>
                </a:defRPr>
              </a:lvl5pPr>
              <a:lvl6pPr defTabSz="912813" eaLnBrk="0" fontAlgn="base" hangingPunct="0" indent="-228600" marL="2514600">
                <a:lnSpc>
                  <a:spcPct val="90000"/>
                </a:lnSpc>
                <a:spcBef>
                  <a:spcPts val="500"/>
                </a:spcBef>
                <a:spcAft>
                  <a:spcPct val="0"/>
                </a:spcAft>
                <a:buFont charset="0" panose="020b0604020202020204" pitchFamily="34" typeface="Arial"/>
                <a:buChar char="•"/>
                <a:defRPr sz="2000">
                  <a:solidFill>
                    <a:srgbClr val="595959"/>
                  </a:solidFill>
                  <a:latin charset="0" panose="020f0302020204030204" pitchFamily="34" typeface="Calibri Light"/>
                  <a:cs charset="0" pitchFamily="2" typeface="Roboto Light"/>
                </a:defRPr>
              </a:lvl6pPr>
              <a:lvl7pPr defTabSz="912813" eaLnBrk="0" fontAlgn="base" hangingPunct="0" indent="-228600" marL="2971800">
                <a:lnSpc>
                  <a:spcPct val="90000"/>
                </a:lnSpc>
                <a:spcBef>
                  <a:spcPts val="500"/>
                </a:spcBef>
                <a:spcAft>
                  <a:spcPct val="0"/>
                </a:spcAft>
                <a:buFont charset="0" panose="020b0604020202020204" pitchFamily="34" typeface="Arial"/>
                <a:buChar char="•"/>
                <a:defRPr sz="2000">
                  <a:solidFill>
                    <a:srgbClr val="595959"/>
                  </a:solidFill>
                  <a:latin charset="0" panose="020f0302020204030204" pitchFamily="34" typeface="Calibri Light"/>
                  <a:cs charset="0" pitchFamily="2" typeface="Roboto Light"/>
                </a:defRPr>
              </a:lvl7pPr>
              <a:lvl8pPr defTabSz="912813" eaLnBrk="0" fontAlgn="base" hangingPunct="0" indent="-228600" marL="3429000">
                <a:lnSpc>
                  <a:spcPct val="90000"/>
                </a:lnSpc>
                <a:spcBef>
                  <a:spcPts val="500"/>
                </a:spcBef>
                <a:spcAft>
                  <a:spcPct val="0"/>
                </a:spcAft>
                <a:buFont charset="0" panose="020b0604020202020204" pitchFamily="34" typeface="Arial"/>
                <a:buChar char="•"/>
                <a:defRPr sz="2000">
                  <a:solidFill>
                    <a:srgbClr val="595959"/>
                  </a:solidFill>
                  <a:latin charset="0" panose="020f0302020204030204" pitchFamily="34" typeface="Calibri Light"/>
                  <a:cs charset="0" pitchFamily="2" typeface="Roboto Light"/>
                </a:defRPr>
              </a:lvl8pPr>
              <a:lvl9pPr defTabSz="912813" eaLnBrk="0" fontAlgn="base" hangingPunct="0" indent="-228600" marL="3886200">
                <a:lnSpc>
                  <a:spcPct val="90000"/>
                </a:lnSpc>
                <a:spcBef>
                  <a:spcPts val="500"/>
                </a:spcBef>
                <a:spcAft>
                  <a:spcPct val="0"/>
                </a:spcAft>
                <a:buFont charset="0" panose="020b0604020202020204" pitchFamily="34" typeface="Arial"/>
                <a:buChar char="•"/>
                <a:defRPr sz="2000">
                  <a:solidFill>
                    <a:srgbClr val="595959"/>
                  </a:solidFill>
                  <a:latin charset="0" panose="020f0302020204030204" pitchFamily="34" typeface="Calibri Light"/>
                  <a:cs charset="0" pitchFamily="2" typeface="Roboto Light"/>
                </a:defRPr>
              </a:lvl9pPr>
            </a:lstStyle>
            <a:p>
              <a:pPr algn="ctr" eaLnBrk="1" hangingPunct="1">
                <a:lnSpc>
                  <a:spcPct val="100000"/>
                </a:lnSpc>
                <a:spcBef>
                  <a:spcPct val="0"/>
                </a:spcBef>
                <a:buFontTx/>
                <a:buNone/>
              </a:pPr>
              <a:r>
                <a:rPr altLang="zh-CN" b="1" lang="en-US" noProof="1" sz="1600">
                  <a:solidFill>
                    <a:schemeClr val="tx1">
                      <a:lumMod val="85000"/>
                      <a:lumOff val="15000"/>
                    </a:schemeClr>
                  </a:solidFill>
                  <a:latin charset="0" panose="020b0606030504020204" pitchFamily="34" typeface="Open Sans"/>
                  <a:ea charset="0" panose="020b0606030504020204" pitchFamily="34" typeface="Open Sans"/>
                  <a:cs charset="0" panose="020b0606030504020204" pitchFamily="34" typeface="Open Sans"/>
                </a:rPr>
                <a:t>ADD TITLE</a:t>
              </a:r>
            </a:p>
          </p:txBody>
        </p:sp>
        <p:sp>
          <p:nvSpPr>
            <p:cNvPr id="40" name="Rectangle 23">
              <a:extLst>
                <a:ext uri="{FF2B5EF4-FFF2-40B4-BE49-F238E27FC236}">
                  <a16:creationId xmlns:a16="http://schemas.microsoft.com/office/drawing/2014/main" id="{321F7B51-9A2D-4637-AF40-59841FF90DFA}"/>
                </a:ext>
              </a:extLst>
            </p:cNvPr>
            <p:cNvSpPr/>
            <p:nvPr/>
          </p:nvSpPr>
          <p:spPr>
            <a:xfrm>
              <a:off x="821138" y="4619034"/>
              <a:ext cx="2493817" cy="781158"/>
            </a:xfrm>
            <a:prstGeom prst="rect">
              <a:avLst/>
            </a:prstGeom>
          </p:spPr>
          <p:txBody>
            <a:bodyPr wrap="square">
              <a:spAutoFit/>
            </a:bodyPr>
            <a:lstStyle/>
            <a:p>
              <a:pPr algn="ctr" eaLnBrk="1" fontAlgn="auto" hangingPunct="1">
                <a:spcBef>
                  <a:spcPct val="0"/>
                </a:spcBef>
                <a:spcAft>
                  <a:spcPct val="0"/>
                </a:spcAft>
                <a:defRPr/>
              </a:pPr>
              <a:r>
                <a:rPr lang="en-US" noProof="1" sz="1000">
                  <a:solidFill>
                    <a:schemeClr val="bg1">
                      <a:lumMod val="50000"/>
                    </a:schemeClr>
                  </a:solidFill>
                  <a:latin typeface="+mn-ea"/>
                </a:rPr>
                <a:t>Lorem ipsum dolor sit amet, consectetur adipiscing elit. Nulla imperdiet volutpat dui at fermentum.</a:t>
              </a:r>
            </a:p>
          </p:txBody>
        </p:sp>
      </p:grpSp>
      <p:pic>
        <p:nvPicPr>
          <p:cNvPr id="42" name="图片 39">
            <a:extLst>
              <a:ext uri="{FF2B5EF4-FFF2-40B4-BE49-F238E27FC236}">
                <a16:creationId xmlns:a16="http://schemas.microsoft.com/office/drawing/2014/main" id="{AC06FDBC-6BEF-4FAA-A058-A1BAE3053E2B}"/>
              </a:ext>
            </a:extLst>
          </p:cNvPr>
          <p:cNvPicPr>
            <a:picLocks noChangeArrowheads="1" noChangeAspect="1"/>
          </p:cNvPicPr>
          <p:nvPr/>
        </p:nvPicPr>
        <p:blipFill>
          <a:blip r:embed="rId5">
            <a:extLst>
              <a:ext uri="{28A0092B-C50C-407E-A947-70E740481C1C}">
                <a14:useLocalDpi val="0"/>
              </a:ext>
            </a:extLst>
          </a:blip>
          <a:srcRect b="16072" l="6118" r="76033" t="63560"/>
          <a:stretch>
            <a:fillRect/>
          </a:stretch>
        </p:blipFill>
        <p:spPr bwMode="auto">
          <a:xfrm flipH="1" flipV="1" rot="2167346">
            <a:off x="9482280" y="637520"/>
            <a:ext cx="1184499" cy="126735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Tree>
    <p:extLst>
      <p:ext uri="{BB962C8B-B14F-4D97-AF65-F5344CB8AC3E}">
        <p14:creationId val="1272834731"/>
      </p:ext>
    </p:extLst>
  </p:cSld>
  <p:clrMapOvr>
    <a:masterClrMapping/>
  </p:clrMapOvr>
  <mc:AlternateContent>
    <mc:Choice Requires="p14">
      <p:transition p14:dur="2000" spd="slow">
        <p:push dir="u"/>
      </p:transition>
    </mc:Choice>
    <mc:Fallback>
      <p:transition spd="slow">
        <p:push dir="u"/>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grpId="0" id="5" nodeType="withEffect" presetClass="entr" presetID="2" presetSubtype="8">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additive="base">
                                        <p:cTn dur="1500" fill="hold" id="7"/>
                                        <p:tgtEl>
                                          <p:spTgt spid="2"/>
                                        </p:tgtEl>
                                        <p:attrNameLst>
                                          <p:attrName>ppt_x</p:attrName>
                                        </p:attrNameLst>
                                      </p:cBhvr>
                                      <p:tavLst>
                                        <p:tav tm="0">
                                          <p:val>
                                            <p:strVal val="0-#ppt_w/2"/>
                                          </p:val>
                                        </p:tav>
                                        <p:tav tm="100000">
                                          <p:val>
                                            <p:strVal val="#ppt_x"/>
                                          </p:val>
                                        </p:tav>
                                      </p:tavLst>
                                    </p:anim>
                                    <p:anim calcmode="lin" valueType="num">
                                      <p:cBhvr additive="base">
                                        <p:cTn dur="1500" fill="hold" id="8"/>
                                        <p:tgtEl>
                                          <p:spTgt spid="2"/>
                                        </p:tgtEl>
                                        <p:attrNameLst>
                                          <p:attrName>ppt_y</p:attrName>
                                        </p:attrNameLst>
                                      </p:cBhvr>
                                      <p:tavLst>
                                        <p:tav tm="0">
                                          <p:val>
                                            <p:strVal val="#ppt_y"/>
                                          </p:val>
                                        </p:tav>
                                        <p:tav tm="100000">
                                          <p:val>
                                            <p:strVal val="#ppt_y"/>
                                          </p:val>
                                        </p:tav>
                                      </p:tavLst>
                                    </p:anim>
                                  </p:childTnLst>
                                </p:cTn>
                              </p:par>
                              <p:par>
                                <p:cTn decel="100000" fill="hold" grpId="0" id="9" nodeType="withEffect" presetClass="entr" presetID="2" presetSubtype="8">
                                  <p:stCondLst>
                                    <p:cond delay="0"/>
                                  </p:stCondLst>
                                  <p:childTnLst>
                                    <p:set>
                                      <p:cBhvr>
                                        <p:cTn dur="1" fill="hold" id="10">
                                          <p:stCondLst>
                                            <p:cond delay="0"/>
                                          </p:stCondLst>
                                        </p:cTn>
                                        <p:tgtEl>
                                          <p:spTgt spid="3"/>
                                        </p:tgtEl>
                                        <p:attrNameLst>
                                          <p:attrName>style.visibility</p:attrName>
                                        </p:attrNameLst>
                                      </p:cBhvr>
                                      <p:to>
                                        <p:strVal val="visible"/>
                                      </p:to>
                                    </p:set>
                                    <p:anim calcmode="lin" valueType="num">
                                      <p:cBhvr additive="base">
                                        <p:cTn dur="1500" fill="hold" id="11"/>
                                        <p:tgtEl>
                                          <p:spTgt spid="3"/>
                                        </p:tgtEl>
                                        <p:attrNameLst>
                                          <p:attrName>ppt_x</p:attrName>
                                        </p:attrNameLst>
                                      </p:cBhvr>
                                      <p:tavLst>
                                        <p:tav tm="0">
                                          <p:val>
                                            <p:strVal val="0-#ppt_w/2"/>
                                          </p:val>
                                        </p:tav>
                                        <p:tav tm="100000">
                                          <p:val>
                                            <p:strVal val="#ppt_x"/>
                                          </p:val>
                                        </p:tav>
                                      </p:tavLst>
                                    </p:anim>
                                    <p:anim calcmode="lin" valueType="num">
                                      <p:cBhvr additive="base">
                                        <p:cTn dur="1500" fill="hold" id="12"/>
                                        <p:tgtEl>
                                          <p:spTgt spid="3"/>
                                        </p:tgtEl>
                                        <p:attrNameLst>
                                          <p:attrName>ppt_y</p:attrName>
                                        </p:attrNameLst>
                                      </p:cBhvr>
                                      <p:tavLst>
                                        <p:tav tm="0">
                                          <p:val>
                                            <p:strVal val="#ppt_y"/>
                                          </p:val>
                                        </p:tav>
                                        <p:tav tm="100000">
                                          <p:val>
                                            <p:strVal val="#ppt_y"/>
                                          </p:val>
                                        </p:tav>
                                      </p:tavLst>
                                    </p:anim>
                                  </p:childTnLst>
                                </p:cTn>
                              </p:par>
                              <p:par>
                                <p:cTn decel="100000" fill="hold" id="13" nodeType="withEffect" presetClass="entr" presetID="2" presetSubtype="8">
                                  <p:stCondLst>
                                    <p:cond delay="500"/>
                                  </p:stCondLst>
                                  <p:childTnLst>
                                    <p:set>
                                      <p:cBhvr>
                                        <p:cTn dur="1" fill="hold" id="14">
                                          <p:stCondLst>
                                            <p:cond delay="0"/>
                                          </p:stCondLst>
                                        </p:cTn>
                                        <p:tgtEl>
                                          <p:spTgt spid="30"/>
                                        </p:tgtEl>
                                        <p:attrNameLst>
                                          <p:attrName>style.visibility</p:attrName>
                                        </p:attrNameLst>
                                      </p:cBhvr>
                                      <p:to>
                                        <p:strVal val="visible"/>
                                      </p:to>
                                    </p:set>
                                    <p:anim calcmode="lin" valueType="num">
                                      <p:cBhvr additive="base">
                                        <p:cTn dur="1500" fill="hold" id="15"/>
                                        <p:tgtEl>
                                          <p:spTgt spid="30"/>
                                        </p:tgtEl>
                                        <p:attrNameLst>
                                          <p:attrName>ppt_x</p:attrName>
                                        </p:attrNameLst>
                                      </p:cBhvr>
                                      <p:tavLst>
                                        <p:tav tm="0">
                                          <p:val>
                                            <p:strVal val="0-#ppt_w/2"/>
                                          </p:val>
                                        </p:tav>
                                        <p:tav tm="100000">
                                          <p:val>
                                            <p:strVal val="#ppt_x"/>
                                          </p:val>
                                        </p:tav>
                                      </p:tavLst>
                                    </p:anim>
                                    <p:anim calcmode="lin" valueType="num">
                                      <p:cBhvr additive="base">
                                        <p:cTn dur="1500" fill="hold" id="16"/>
                                        <p:tgtEl>
                                          <p:spTgt spid="30"/>
                                        </p:tgtEl>
                                        <p:attrNameLst>
                                          <p:attrName>ppt_y</p:attrName>
                                        </p:attrNameLst>
                                      </p:cBhvr>
                                      <p:tavLst>
                                        <p:tav tm="0">
                                          <p:val>
                                            <p:strVal val="#ppt_y"/>
                                          </p:val>
                                        </p:tav>
                                        <p:tav tm="100000">
                                          <p:val>
                                            <p:strVal val="#ppt_y"/>
                                          </p:val>
                                        </p:tav>
                                      </p:tavLst>
                                    </p:anim>
                                  </p:childTnLst>
                                </p:cTn>
                              </p:par>
                            </p:childTnLst>
                          </p:cTn>
                        </p:par>
                        <p:par>
                          <p:cTn fill="hold" id="17" nodeType="afterGroup">
                            <p:stCondLst>
                              <p:cond delay="2000"/>
                            </p:stCondLst>
                            <p:childTnLst>
                              <p:par>
                                <p:cTn fill="hold" id="18" nodeType="afterEffect" presetClass="entr" presetID="2" presetSubtype="4">
                                  <p:stCondLst>
                                    <p:cond delay="0"/>
                                  </p:stCondLst>
                                  <p:childTnLst>
                                    <p:set>
                                      <p:cBhvr>
                                        <p:cTn dur="1" fill="hold" id="19">
                                          <p:stCondLst>
                                            <p:cond delay="0"/>
                                          </p:stCondLst>
                                        </p:cTn>
                                        <p:tgtEl>
                                          <p:spTgt spid="26"/>
                                        </p:tgtEl>
                                        <p:attrNameLst>
                                          <p:attrName>style.visibility</p:attrName>
                                        </p:attrNameLst>
                                      </p:cBhvr>
                                      <p:to>
                                        <p:strVal val="visible"/>
                                      </p:to>
                                    </p:set>
                                    <p:anim calcmode="lin" valueType="num">
                                      <p:cBhvr additive="base">
                                        <p:cTn dur="500" fill="hold" id="20"/>
                                        <p:tgtEl>
                                          <p:spTgt spid="26"/>
                                        </p:tgtEl>
                                        <p:attrNameLst>
                                          <p:attrName>ppt_x</p:attrName>
                                        </p:attrNameLst>
                                      </p:cBhvr>
                                      <p:tavLst>
                                        <p:tav tm="0">
                                          <p:val>
                                            <p:strVal val="#ppt_x"/>
                                          </p:val>
                                        </p:tav>
                                        <p:tav tm="100000">
                                          <p:val>
                                            <p:strVal val="#ppt_x"/>
                                          </p:val>
                                        </p:tav>
                                      </p:tavLst>
                                    </p:anim>
                                    <p:anim calcmode="lin" valueType="num">
                                      <p:cBhvr additive="base">
                                        <p:cTn dur="500" fill="hold" id="21"/>
                                        <p:tgtEl>
                                          <p:spTgt spid="26"/>
                                        </p:tgtEl>
                                        <p:attrNameLst>
                                          <p:attrName>ppt_y</p:attrName>
                                        </p:attrNameLst>
                                      </p:cBhvr>
                                      <p:tavLst>
                                        <p:tav tm="0">
                                          <p:val>
                                            <p:strVal val="1+#ppt_h/2"/>
                                          </p:val>
                                        </p:tav>
                                        <p:tav tm="100000">
                                          <p:val>
                                            <p:strVal val="#ppt_y"/>
                                          </p:val>
                                        </p:tav>
                                      </p:tavLst>
                                    </p:anim>
                                  </p:childTnLst>
                                </p:cTn>
                              </p:par>
                            </p:childTnLst>
                          </p:cTn>
                        </p:par>
                        <p:par>
                          <p:cTn fill="hold" id="22" nodeType="afterGroup">
                            <p:stCondLst>
                              <p:cond delay="2500"/>
                            </p:stCondLst>
                            <p:childTnLst>
                              <p:par>
                                <p:cTn fill="hold" id="23" nodeType="afterEffect" presetClass="entr" presetID="47" presetSubtype="0">
                                  <p:stCondLst>
                                    <p:cond delay="0"/>
                                  </p:stCondLst>
                                  <p:childTnLst>
                                    <p:set>
                                      <p:cBhvr>
                                        <p:cTn dur="1" fill="hold" id="24">
                                          <p:stCondLst>
                                            <p:cond delay="0"/>
                                          </p:stCondLst>
                                        </p:cTn>
                                        <p:tgtEl>
                                          <p:spTgt spid="31"/>
                                        </p:tgtEl>
                                        <p:attrNameLst>
                                          <p:attrName>style.visibility</p:attrName>
                                        </p:attrNameLst>
                                      </p:cBhvr>
                                      <p:to>
                                        <p:strVal val="visible"/>
                                      </p:to>
                                    </p:set>
                                    <p:animEffect filter="fade" transition="in">
                                      <p:cBhvr>
                                        <p:cTn dur="1000" id="25"/>
                                        <p:tgtEl>
                                          <p:spTgt spid="31"/>
                                        </p:tgtEl>
                                      </p:cBhvr>
                                    </p:animEffect>
                                    <p:anim calcmode="lin" valueType="num">
                                      <p:cBhvr>
                                        <p:cTn dur="1000" fill="hold" id="26"/>
                                        <p:tgtEl>
                                          <p:spTgt spid="31"/>
                                        </p:tgtEl>
                                        <p:attrNameLst>
                                          <p:attrName>ppt_x</p:attrName>
                                        </p:attrNameLst>
                                      </p:cBhvr>
                                      <p:tavLst>
                                        <p:tav tm="0">
                                          <p:val>
                                            <p:strVal val="#ppt_x"/>
                                          </p:val>
                                        </p:tav>
                                        <p:tav tm="100000">
                                          <p:val>
                                            <p:strVal val="#ppt_x"/>
                                          </p:val>
                                        </p:tav>
                                      </p:tavLst>
                                    </p:anim>
                                    <p:anim calcmode="lin" valueType="num">
                                      <p:cBhvr>
                                        <p:cTn dur="1000" fill="hold" id="27"/>
                                        <p:tgtEl>
                                          <p:spTgt spid="31"/>
                                        </p:tgtEl>
                                        <p:attrNameLst>
                                          <p:attrName>ppt_y</p:attrName>
                                        </p:attrNameLst>
                                      </p:cBhvr>
                                      <p:tavLst>
                                        <p:tav tm="0">
                                          <p:val>
                                            <p:strVal val="#ppt_y-.1"/>
                                          </p:val>
                                        </p:tav>
                                        <p:tav tm="100000">
                                          <p:val>
                                            <p:strVal val="#ppt_y"/>
                                          </p:val>
                                        </p:tav>
                                      </p:tavLst>
                                    </p:anim>
                                  </p:childTnLst>
                                </p:cTn>
                              </p:par>
                            </p:childTnLst>
                          </p:cTn>
                        </p:par>
                        <p:par>
                          <p:cTn fill="hold" id="28" nodeType="afterGroup">
                            <p:stCondLst>
                              <p:cond delay="3500"/>
                            </p:stCondLst>
                            <p:childTnLst>
                              <p:par>
                                <p:cTn fill="hold" id="29" nodeType="afterEffect" presetClass="entr" presetID="2" presetSubtype="4">
                                  <p:stCondLst>
                                    <p:cond delay="0"/>
                                  </p:stCondLst>
                                  <p:childTnLst>
                                    <p:set>
                                      <p:cBhvr>
                                        <p:cTn dur="1" fill="hold" id="30">
                                          <p:stCondLst>
                                            <p:cond delay="0"/>
                                          </p:stCondLst>
                                        </p:cTn>
                                        <p:tgtEl>
                                          <p:spTgt spid="34"/>
                                        </p:tgtEl>
                                        <p:attrNameLst>
                                          <p:attrName>style.visibility</p:attrName>
                                        </p:attrNameLst>
                                      </p:cBhvr>
                                      <p:to>
                                        <p:strVal val="visible"/>
                                      </p:to>
                                    </p:set>
                                    <p:anim calcmode="lin" valueType="num">
                                      <p:cBhvr additive="base">
                                        <p:cTn dur="500" fill="hold" id="31"/>
                                        <p:tgtEl>
                                          <p:spTgt spid="34"/>
                                        </p:tgtEl>
                                        <p:attrNameLst>
                                          <p:attrName>ppt_x</p:attrName>
                                        </p:attrNameLst>
                                      </p:cBhvr>
                                      <p:tavLst>
                                        <p:tav tm="0">
                                          <p:val>
                                            <p:strVal val="#ppt_x"/>
                                          </p:val>
                                        </p:tav>
                                        <p:tav tm="100000">
                                          <p:val>
                                            <p:strVal val="#ppt_x"/>
                                          </p:val>
                                        </p:tav>
                                      </p:tavLst>
                                    </p:anim>
                                    <p:anim calcmode="lin" valueType="num">
                                      <p:cBhvr additive="base">
                                        <p:cTn dur="500" fill="hold" id="32"/>
                                        <p:tgtEl>
                                          <p:spTgt spid="34"/>
                                        </p:tgtEl>
                                        <p:attrNameLst>
                                          <p:attrName>ppt_y</p:attrName>
                                        </p:attrNameLst>
                                      </p:cBhvr>
                                      <p:tavLst>
                                        <p:tav tm="0">
                                          <p:val>
                                            <p:strVal val="1+#ppt_h/2"/>
                                          </p:val>
                                        </p:tav>
                                        <p:tav tm="100000">
                                          <p:val>
                                            <p:strVal val="#ppt_y"/>
                                          </p:val>
                                        </p:tav>
                                      </p:tavLst>
                                    </p:anim>
                                  </p:childTnLst>
                                </p:cTn>
                              </p:par>
                            </p:childTnLst>
                          </p:cTn>
                        </p:par>
                        <p:par>
                          <p:cTn fill="hold" id="33" nodeType="afterGroup">
                            <p:stCondLst>
                              <p:cond delay="4000"/>
                            </p:stCondLst>
                            <p:childTnLst>
                              <p:par>
                                <p:cTn fill="hold" id="34" nodeType="afterEffect" presetClass="entr" presetID="47" presetSubtype="0">
                                  <p:stCondLst>
                                    <p:cond delay="0"/>
                                  </p:stCondLst>
                                  <p:childTnLst>
                                    <p:set>
                                      <p:cBhvr>
                                        <p:cTn dur="1" fill="hold" id="35">
                                          <p:stCondLst>
                                            <p:cond delay="0"/>
                                          </p:stCondLst>
                                        </p:cTn>
                                        <p:tgtEl>
                                          <p:spTgt spid="38"/>
                                        </p:tgtEl>
                                        <p:attrNameLst>
                                          <p:attrName>style.visibility</p:attrName>
                                        </p:attrNameLst>
                                      </p:cBhvr>
                                      <p:to>
                                        <p:strVal val="visible"/>
                                      </p:to>
                                    </p:set>
                                    <p:animEffect filter="fade" transition="in">
                                      <p:cBhvr>
                                        <p:cTn dur="1000" id="36"/>
                                        <p:tgtEl>
                                          <p:spTgt spid="38"/>
                                        </p:tgtEl>
                                      </p:cBhvr>
                                    </p:animEffect>
                                    <p:anim calcmode="lin" valueType="num">
                                      <p:cBhvr>
                                        <p:cTn dur="1000" fill="hold" id="37"/>
                                        <p:tgtEl>
                                          <p:spTgt spid="38"/>
                                        </p:tgtEl>
                                        <p:attrNameLst>
                                          <p:attrName>ppt_x</p:attrName>
                                        </p:attrNameLst>
                                      </p:cBhvr>
                                      <p:tavLst>
                                        <p:tav tm="0">
                                          <p:val>
                                            <p:strVal val="#ppt_x"/>
                                          </p:val>
                                        </p:tav>
                                        <p:tav tm="100000">
                                          <p:val>
                                            <p:strVal val="#ppt_x"/>
                                          </p:val>
                                        </p:tav>
                                      </p:tavLst>
                                    </p:anim>
                                    <p:anim calcmode="lin" valueType="num">
                                      <p:cBhvr>
                                        <p:cTn dur="1000" fill="hold" id="38"/>
                                        <p:tgtEl>
                                          <p:spTgt spid="38"/>
                                        </p:tgtEl>
                                        <p:attrNameLst>
                                          <p:attrName>ppt_y</p:attrName>
                                        </p:attrNameLst>
                                      </p:cBhvr>
                                      <p:tavLst>
                                        <p:tav tm="0">
                                          <p:val>
                                            <p:strVal val="#ppt_y-.1"/>
                                          </p:val>
                                        </p:tav>
                                        <p:tav tm="100000">
                                          <p:val>
                                            <p:strVal val="#ppt_y"/>
                                          </p:val>
                                        </p:tav>
                                      </p:tavLst>
                                    </p:anim>
                                  </p:childTnLst>
                                </p:cTn>
                              </p:par>
                            </p:childTnLst>
                          </p:cTn>
                        </p:par>
                        <p:par>
                          <p:cTn fill="hold" id="39" nodeType="afterGroup">
                            <p:stCondLst>
                              <p:cond delay="5000"/>
                            </p:stCondLst>
                            <p:childTnLst>
                              <p:par>
                                <p:cTn decel="100000" fill="hold" id="40" nodeType="afterEffect" presetClass="entr" presetID="2" presetSubtype="3">
                                  <p:stCondLst>
                                    <p:cond delay="0"/>
                                  </p:stCondLst>
                                  <p:childTnLst>
                                    <p:set>
                                      <p:cBhvr>
                                        <p:cTn dur="1" fill="hold" id="41">
                                          <p:stCondLst>
                                            <p:cond delay="0"/>
                                          </p:stCondLst>
                                        </p:cTn>
                                        <p:tgtEl>
                                          <p:spTgt spid="42"/>
                                        </p:tgtEl>
                                        <p:attrNameLst>
                                          <p:attrName>style.visibility</p:attrName>
                                        </p:attrNameLst>
                                      </p:cBhvr>
                                      <p:to>
                                        <p:strVal val="visible"/>
                                      </p:to>
                                    </p:set>
                                    <p:anim calcmode="lin" valueType="num">
                                      <p:cBhvr additive="base">
                                        <p:cTn dur="1500" fill="hold" id="42"/>
                                        <p:tgtEl>
                                          <p:spTgt spid="42"/>
                                        </p:tgtEl>
                                        <p:attrNameLst>
                                          <p:attrName>ppt_x</p:attrName>
                                        </p:attrNameLst>
                                      </p:cBhvr>
                                      <p:tavLst>
                                        <p:tav tm="0">
                                          <p:val>
                                            <p:strVal val="1+#ppt_w/2"/>
                                          </p:val>
                                        </p:tav>
                                        <p:tav tm="100000">
                                          <p:val>
                                            <p:strVal val="#ppt_x"/>
                                          </p:val>
                                        </p:tav>
                                      </p:tavLst>
                                    </p:anim>
                                    <p:anim calcmode="lin" valueType="num">
                                      <p:cBhvr additive="base">
                                        <p:cTn dur="1500" fill="hold" id="43"/>
                                        <p:tgtEl>
                                          <p:spTgt spid="42"/>
                                        </p:tgtEl>
                                        <p:attrNameLst>
                                          <p:attrName>ppt_y</p:attrName>
                                        </p:attrNameLst>
                                      </p:cBhvr>
                                      <p:tavLst>
                                        <p:tav tm="0">
                                          <p:val>
                                            <p:strVal val="0-#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3"/>
    </p:bldLst>
  </p:timing>
</p:sld>
</file>

<file path=ppt/slides/slide2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文本框 1">
            <a:extLst>
              <a:ext uri="{FF2B5EF4-FFF2-40B4-BE49-F238E27FC236}">
                <a16:creationId xmlns:a16="http://schemas.microsoft.com/office/drawing/2014/main" id="{08DDA297-9155-4A15-B3A9-C2BD1FDDE364}"/>
              </a:ext>
            </a:extLst>
          </p:cNvPr>
          <p:cNvSpPr txBox="1"/>
          <p:nvPr/>
        </p:nvSpPr>
        <p:spPr>
          <a:xfrm>
            <a:off x="1649897" y="923288"/>
            <a:ext cx="1338470" cy="2529840"/>
          </a:xfrm>
          <a:prstGeom prst="rect">
            <a:avLst/>
          </a:prstGeom>
          <a:noFill/>
        </p:spPr>
        <p:txBody>
          <a:bodyPr rtlCol="0" wrap="square">
            <a:spAutoFit/>
          </a:bodyPr>
          <a:lstStyle/>
          <a:p>
            <a:r>
              <a:rPr altLang="zh-CN" b="1" lang="en-US" spc="600" sz="8000">
                <a:solidFill>
                  <a:schemeClr val="bg1"/>
                </a:solidFill>
                <a:latin charset="0" panose="04020404031007020602" pitchFamily="82" typeface="Chiller"/>
              </a:rPr>
              <a:t>04</a:t>
            </a:r>
          </a:p>
        </p:txBody>
      </p:sp>
      <p:sp>
        <p:nvSpPr>
          <p:cNvPr id="3" name="文本框 2">
            <a:extLst>
              <a:ext uri="{FF2B5EF4-FFF2-40B4-BE49-F238E27FC236}">
                <a16:creationId xmlns:a16="http://schemas.microsoft.com/office/drawing/2014/main" id="{D718F0C9-301E-475C-9A26-6FE401CA0E12}"/>
              </a:ext>
            </a:extLst>
          </p:cNvPr>
          <p:cNvSpPr txBox="1"/>
          <p:nvPr/>
        </p:nvSpPr>
        <p:spPr>
          <a:xfrm>
            <a:off x="2764852" y="1332567"/>
            <a:ext cx="2164080" cy="640080"/>
          </a:xfrm>
          <a:prstGeom prst="rect">
            <a:avLst/>
          </a:prstGeom>
          <a:noFill/>
        </p:spPr>
        <p:txBody>
          <a:bodyPr rtlCol="0" wrap="none">
            <a:spAutoFit/>
          </a:bodyPr>
          <a:lstStyle>
            <a:defPPr>
              <a:defRPr lang="zh-CN"/>
            </a:defPPr>
            <a:lvl1pPr algn="ctr">
              <a:defRPr b="1" sz="8800">
                <a:gradFill flip="none" rotWithShape="1">
                  <a:gsLst>
                    <a:gs pos="38000">
                      <a:srgbClr val="9E8348"/>
                    </a:gs>
                    <a:gs pos="71000">
                      <a:srgbClr val="FBF7F0"/>
                    </a:gs>
                    <a:gs pos="0">
                      <a:srgbClr val="FBF7F0"/>
                    </a:gs>
                    <a:gs pos="100000">
                      <a:srgbClr val="A0854A"/>
                    </a:gs>
                  </a:gsLst>
                  <a:lin ang="8100000" scaled="1"/>
                </a:gradFill>
                <a:latin charset="-122" panose="020b0502040204020203" pitchFamily="34" typeface="微软雅黑 Light"/>
                <a:ea charset="-122" panose="02010604000000000000" pitchFamily="2" typeface="锐字工房云字库细圆GBK"/>
                <a:cs typeface="+mn-ea"/>
              </a:defRPr>
            </a:lvl1pPr>
          </a:lstStyle>
          <a:p>
            <a:pPr algn="l"/>
            <a:r>
              <a:rPr altLang="en-US" lang="zh-CN" spc="300" sz="3600">
                <a:solidFill>
                  <a:srgbClr val="9DAC6E"/>
                </a:solidFill>
                <a:effectLst>
                  <a:innerShdw blurRad="63500" dir="18900000" dist="50800">
                    <a:prstClr val="black">
                      <a:alpha val="50000"/>
                    </a:prstClr>
                  </a:innerShdw>
                </a:effectLst>
                <a:latin charset="-122" pitchFamily="50" typeface="造字工房悦黑体验版纤细体"/>
                <a:ea charset="-122" pitchFamily="50" typeface="造字工房悦黑体验版纤细体"/>
                <a:sym charset="-122" panose="020b0502040204020203" pitchFamily="34" typeface="微软雅黑 Light"/>
              </a:rPr>
              <a:t>投资回报</a:t>
            </a:r>
          </a:p>
        </p:txBody>
      </p:sp>
      <p:sp>
        <p:nvSpPr>
          <p:cNvPr id="4" name="Freeform 5">
            <a:extLst>
              <a:ext uri="{FF2B5EF4-FFF2-40B4-BE49-F238E27FC236}">
                <a16:creationId xmlns:a16="http://schemas.microsoft.com/office/drawing/2014/main" id="{8D68EB82-A509-4BE7-B5CD-B611B50F7A54}"/>
              </a:ext>
            </a:extLst>
          </p:cNvPr>
          <p:cNvSpPr/>
          <p:nvPr/>
        </p:nvSpPr>
        <p:spPr bwMode="auto">
          <a:xfrm>
            <a:off x="5369198" y="2172932"/>
            <a:ext cx="1232587" cy="1095512"/>
          </a:xfrm>
          <a:custGeom>
            <a:gdLst>
              <a:gd fmla="*/ 145 w 477" name="T0"/>
              <a:gd fmla="*/ 0 h 423" name="T1"/>
              <a:gd fmla="*/ 331 w 477" name="T2"/>
              <a:gd fmla="*/ 0 h 423" name="T3"/>
              <a:gd fmla="*/ 375 w 477" name="T4"/>
              <a:gd fmla="*/ 25 h 423" name="T5"/>
              <a:gd fmla="*/ 468 w 477" name="T6"/>
              <a:gd fmla="*/ 186 h 423" name="T7"/>
              <a:gd fmla="*/ 468 w 477" name="T8"/>
              <a:gd fmla="*/ 237 h 423" name="T9"/>
              <a:gd fmla="*/ 375 w 477" name="T10"/>
              <a:gd fmla="*/ 398 h 423" name="T11"/>
              <a:gd fmla="*/ 331 w 477" name="T12"/>
              <a:gd fmla="*/ 423 h 423" name="T13"/>
              <a:gd fmla="*/ 146 w 477" name="T14"/>
              <a:gd fmla="*/ 423 h 423" name="T15"/>
              <a:gd fmla="*/ 101 w 477" name="T16"/>
              <a:gd fmla="*/ 398 h 423" name="T17"/>
              <a:gd fmla="*/ 55 w 477" name="T18"/>
              <a:gd fmla="*/ 317 h 423" name="T19"/>
              <a:gd fmla="*/ 9 w 477" name="T20"/>
              <a:gd fmla="*/ 237 h 423" name="T21"/>
              <a:gd fmla="*/ 9 w 477" name="T22"/>
              <a:gd fmla="*/ 186 h 423" name="T23"/>
              <a:gd fmla="*/ 101 w 477" name="T24"/>
              <a:gd fmla="*/ 25 h 423" name="T25"/>
              <a:gd fmla="*/ 145 w 477" name="T26"/>
              <a:gd fmla="*/ 0 h 423"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422" w="477">
                <a:moveTo>
                  <a:pt x="145" y="0"/>
                </a:moveTo>
                <a:cubicBezTo>
                  <a:pt x="207" y="0"/>
                  <a:pt x="269" y="0"/>
                  <a:pt x="331" y="0"/>
                </a:cubicBezTo>
                <a:cubicBezTo>
                  <a:pt x="349" y="1"/>
                  <a:pt x="366" y="10"/>
                  <a:pt x="375" y="25"/>
                </a:cubicBezTo>
                <a:cubicBezTo>
                  <a:pt x="406" y="79"/>
                  <a:pt x="437" y="132"/>
                  <a:pt x="468" y="186"/>
                </a:cubicBezTo>
                <a:cubicBezTo>
                  <a:pt x="476" y="202"/>
                  <a:pt x="477" y="221"/>
                  <a:pt x="468" y="237"/>
                </a:cubicBezTo>
                <a:cubicBezTo>
                  <a:pt x="375" y="398"/>
                  <a:pt x="375" y="398"/>
                  <a:pt x="375" y="398"/>
                </a:cubicBezTo>
                <a:cubicBezTo>
                  <a:pt x="366" y="413"/>
                  <a:pt x="349" y="423"/>
                  <a:pt x="331" y="423"/>
                </a:cubicBezTo>
                <a:cubicBezTo>
                  <a:pt x="146" y="423"/>
                  <a:pt x="146" y="423"/>
                  <a:pt x="146" y="423"/>
                </a:cubicBezTo>
                <a:cubicBezTo>
                  <a:pt x="128" y="423"/>
                  <a:pt x="111" y="413"/>
                  <a:pt x="101" y="398"/>
                </a:cubicBezTo>
                <a:cubicBezTo>
                  <a:pt x="55" y="317"/>
                  <a:pt x="55" y="317"/>
                  <a:pt x="55" y="317"/>
                </a:cubicBezTo>
                <a:cubicBezTo>
                  <a:pt x="9" y="237"/>
                  <a:pt x="9" y="237"/>
                  <a:pt x="9" y="237"/>
                </a:cubicBezTo>
                <a:cubicBezTo>
                  <a:pt x="0" y="222"/>
                  <a:pt x="0" y="202"/>
                  <a:pt x="9" y="186"/>
                </a:cubicBezTo>
                <a:cubicBezTo>
                  <a:pt x="101" y="25"/>
                  <a:pt x="101" y="25"/>
                  <a:pt x="101" y="25"/>
                </a:cubicBezTo>
                <a:cubicBezTo>
                  <a:pt x="111" y="10"/>
                  <a:pt x="128" y="1"/>
                  <a:pt x="145" y="0"/>
                </a:cubicBezTo>
                <a:close/>
              </a:path>
            </a:pathLst>
          </a:custGeom>
          <a:solidFill>
            <a:srgbClr val="9DAC6E"/>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noAutofit/>
          </a:bodyPr>
          <a:lstStyle/>
          <a:p>
            <a:pPr algn="ctr"/>
            <a:endParaRPr altLang="en-US" lang="zh-CN" sz="1600">
              <a:solidFill>
                <a:schemeClr val="bg1"/>
              </a:solidFill>
              <a:latin typeface="+mj-ea"/>
              <a:ea typeface="+mj-ea"/>
            </a:endParaRPr>
          </a:p>
        </p:txBody>
      </p:sp>
      <p:sp>
        <p:nvSpPr>
          <p:cNvPr id="5" name="Freeform 5">
            <a:extLst>
              <a:ext uri="{FF2B5EF4-FFF2-40B4-BE49-F238E27FC236}">
                <a16:creationId xmlns:a16="http://schemas.microsoft.com/office/drawing/2014/main" id="{93673ADE-B9AE-473E-81B1-49932FCF0DEF}"/>
              </a:ext>
            </a:extLst>
          </p:cNvPr>
          <p:cNvSpPr/>
          <p:nvPr/>
        </p:nvSpPr>
        <p:spPr bwMode="auto">
          <a:xfrm>
            <a:off x="6359234" y="2714521"/>
            <a:ext cx="1232587" cy="1095512"/>
          </a:xfrm>
          <a:custGeom>
            <a:gdLst>
              <a:gd fmla="*/ 145 w 477" name="T0"/>
              <a:gd fmla="*/ 0 h 423" name="T1"/>
              <a:gd fmla="*/ 331 w 477" name="T2"/>
              <a:gd fmla="*/ 0 h 423" name="T3"/>
              <a:gd fmla="*/ 375 w 477" name="T4"/>
              <a:gd fmla="*/ 25 h 423" name="T5"/>
              <a:gd fmla="*/ 468 w 477" name="T6"/>
              <a:gd fmla="*/ 186 h 423" name="T7"/>
              <a:gd fmla="*/ 468 w 477" name="T8"/>
              <a:gd fmla="*/ 237 h 423" name="T9"/>
              <a:gd fmla="*/ 375 w 477" name="T10"/>
              <a:gd fmla="*/ 398 h 423" name="T11"/>
              <a:gd fmla="*/ 331 w 477" name="T12"/>
              <a:gd fmla="*/ 423 h 423" name="T13"/>
              <a:gd fmla="*/ 146 w 477" name="T14"/>
              <a:gd fmla="*/ 423 h 423" name="T15"/>
              <a:gd fmla="*/ 101 w 477" name="T16"/>
              <a:gd fmla="*/ 398 h 423" name="T17"/>
              <a:gd fmla="*/ 55 w 477" name="T18"/>
              <a:gd fmla="*/ 317 h 423" name="T19"/>
              <a:gd fmla="*/ 9 w 477" name="T20"/>
              <a:gd fmla="*/ 237 h 423" name="T21"/>
              <a:gd fmla="*/ 9 w 477" name="T22"/>
              <a:gd fmla="*/ 186 h 423" name="T23"/>
              <a:gd fmla="*/ 101 w 477" name="T24"/>
              <a:gd fmla="*/ 25 h 423" name="T25"/>
              <a:gd fmla="*/ 145 w 477" name="T26"/>
              <a:gd fmla="*/ 0 h 423"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422" w="477">
                <a:moveTo>
                  <a:pt x="145" y="0"/>
                </a:moveTo>
                <a:cubicBezTo>
                  <a:pt x="207" y="0"/>
                  <a:pt x="269" y="0"/>
                  <a:pt x="331" y="0"/>
                </a:cubicBezTo>
                <a:cubicBezTo>
                  <a:pt x="349" y="1"/>
                  <a:pt x="366" y="10"/>
                  <a:pt x="375" y="25"/>
                </a:cubicBezTo>
                <a:cubicBezTo>
                  <a:pt x="406" y="79"/>
                  <a:pt x="437" y="132"/>
                  <a:pt x="468" y="186"/>
                </a:cubicBezTo>
                <a:cubicBezTo>
                  <a:pt x="476" y="202"/>
                  <a:pt x="477" y="221"/>
                  <a:pt x="468" y="237"/>
                </a:cubicBezTo>
                <a:cubicBezTo>
                  <a:pt x="375" y="398"/>
                  <a:pt x="375" y="398"/>
                  <a:pt x="375" y="398"/>
                </a:cubicBezTo>
                <a:cubicBezTo>
                  <a:pt x="366" y="413"/>
                  <a:pt x="349" y="423"/>
                  <a:pt x="331" y="423"/>
                </a:cubicBezTo>
                <a:cubicBezTo>
                  <a:pt x="146" y="423"/>
                  <a:pt x="146" y="423"/>
                  <a:pt x="146" y="423"/>
                </a:cubicBezTo>
                <a:cubicBezTo>
                  <a:pt x="128" y="423"/>
                  <a:pt x="111" y="413"/>
                  <a:pt x="101" y="398"/>
                </a:cubicBezTo>
                <a:cubicBezTo>
                  <a:pt x="55" y="317"/>
                  <a:pt x="55" y="317"/>
                  <a:pt x="55" y="317"/>
                </a:cubicBezTo>
                <a:cubicBezTo>
                  <a:pt x="9" y="237"/>
                  <a:pt x="9" y="237"/>
                  <a:pt x="9" y="237"/>
                </a:cubicBezTo>
                <a:cubicBezTo>
                  <a:pt x="0" y="222"/>
                  <a:pt x="0" y="202"/>
                  <a:pt x="9" y="186"/>
                </a:cubicBezTo>
                <a:cubicBezTo>
                  <a:pt x="101" y="25"/>
                  <a:pt x="101" y="25"/>
                  <a:pt x="101" y="25"/>
                </a:cubicBezTo>
                <a:cubicBezTo>
                  <a:pt x="111" y="10"/>
                  <a:pt x="128" y="1"/>
                  <a:pt x="145" y="0"/>
                </a:cubicBezTo>
                <a:close/>
              </a:path>
            </a:pathLst>
          </a:custGeom>
          <a:solidFill>
            <a:srgbClr val="9DAC6E"/>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noAutofit/>
          </a:bodyPr>
          <a:lstStyle/>
          <a:p>
            <a:pPr algn="ctr"/>
            <a:endParaRPr altLang="en-US" lang="zh-CN" sz="1600">
              <a:solidFill>
                <a:schemeClr val="bg1"/>
              </a:solidFill>
              <a:latin typeface="+mj-ea"/>
              <a:ea typeface="+mj-ea"/>
            </a:endParaRPr>
          </a:p>
        </p:txBody>
      </p:sp>
      <p:sp>
        <p:nvSpPr>
          <p:cNvPr id="6" name="Freeform 5">
            <a:extLst>
              <a:ext uri="{FF2B5EF4-FFF2-40B4-BE49-F238E27FC236}">
                <a16:creationId xmlns:a16="http://schemas.microsoft.com/office/drawing/2014/main" id="{9DF6BC19-16A3-4DA5-BAF0-7B00A7344517}"/>
              </a:ext>
            </a:extLst>
          </p:cNvPr>
          <p:cNvSpPr/>
          <p:nvPr/>
        </p:nvSpPr>
        <p:spPr bwMode="auto">
          <a:xfrm>
            <a:off x="6359234" y="3838522"/>
            <a:ext cx="1232587" cy="1095512"/>
          </a:xfrm>
          <a:custGeom>
            <a:gdLst>
              <a:gd fmla="*/ 145 w 477" name="T0"/>
              <a:gd fmla="*/ 0 h 423" name="T1"/>
              <a:gd fmla="*/ 331 w 477" name="T2"/>
              <a:gd fmla="*/ 0 h 423" name="T3"/>
              <a:gd fmla="*/ 375 w 477" name="T4"/>
              <a:gd fmla="*/ 25 h 423" name="T5"/>
              <a:gd fmla="*/ 468 w 477" name="T6"/>
              <a:gd fmla="*/ 186 h 423" name="T7"/>
              <a:gd fmla="*/ 468 w 477" name="T8"/>
              <a:gd fmla="*/ 237 h 423" name="T9"/>
              <a:gd fmla="*/ 375 w 477" name="T10"/>
              <a:gd fmla="*/ 398 h 423" name="T11"/>
              <a:gd fmla="*/ 331 w 477" name="T12"/>
              <a:gd fmla="*/ 423 h 423" name="T13"/>
              <a:gd fmla="*/ 146 w 477" name="T14"/>
              <a:gd fmla="*/ 423 h 423" name="T15"/>
              <a:gd fmla="*/ 101 w 477" name="T16"/>
              <a:gd fmla="*/ 398 h 423" name="T17"/>
              <a:gd fmla="*/ 55 w 477" name="T18"/>
              <a:gd fmla="*/ 317 h 423" name="T19"/>
              <a:gd fmla="*/ 9 w 477" name="T20"/>
              <a:gd fmla="*/ 237 h 423" name="T21"/>
              <a:gd fmla="*/ 9 w 477" name="T22"/>
              <a:gd fmla="*/ 186 h 423" name="T23"/>
              <a:gd fmla="*/ 101 w 477" name="T24"/>
              <a:gd fmla="*/ 25 h 423" name="T25"/>
              <a:gd fmla="*/ 145 w 477" name="T26"/>
              <a:gd fmla="*/ 0 h 423"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422" w="477">
                <a:moveTo>
                  <a:pt x="145" y="0"/>
                </a:moveTo>
                <a:cubicBezTo>
                  <a:pt x="207" y="0"/>
                  <a:pt x="269" y="0"/>
                  <a:pt x="331" y="0"/>
                </a:cubicBezTo>
                <a:cubicBezTo>
                  <a:pt x="349" y="1"/>
                  <a:pt x="366" y="10"/>
                  <a:pt x="375" y="25"/>
                </a:cubicBezTo>
                <a:cubicBezTo>
                  <a:pt x="406" y="79"/>
                  <a:pt x="437" y="132"/>
                  <a:pt x="468" y="186"/>
                </a:cubicBezTo>
                <a:cubicBezTo>
                  <a:pt x="476" y="202"/>
                  <a:pt x="477" y="221"/>
                  <a:pt x="468" y="237"/>
                </a:cubicBezTo>
                <a:cubicBezTo>
                  <a:pt x="375" y="398"/>
                  <a:pt x="375" y="398"/>
                  <a:pt x="375" y="398"/>
                </a:cubicBezTo>
                <a:cubicBezTo>
                  <a:pt x="366" y="413"/>
                  <a:pt x="349" y="423"/>
                  <a:pt x="331" y="423"/>
                </a:cubicBezTo>
                <a:cubicBezTo>
                  <a:pt x="146" y="423"/>
                  <a:pt x="146" y="423"/>
                  <a:pt x="146" y="423"/>
                </a:cubicBezTo>
                <a:cubicBezTo>
                  <a:pt x="128" y="423"/>
                  <a:pt x="111" y="413"/>
                  <a:pt x="101" y="398"/>
                </a:cubicBezTo>
                <a:cubicBezTo>
                  <a:pt x="55" y="317"/>
                  <a:pt x="55" y="317"/>
                  <a:pt x="55" y="317"/>
                </a:cubicBezTo>
                <a:cubicBezTo>
                  <a:pt x="9" y="237"/>
                  <a:pt x="9" y="237"/>
                  <a:pt x="9" y="237"/>
                </a:cubicBezTo>
                <a:cubicBezTo>
                  <a:pt x="0" y="222"/>
                  <a:pt x="0" y="202"/>
                  <a:pt x="9" y="186"/>
                </a:cubicBezTo>
                <a:cubicBezTo>
                  <a:pt x="101" y="25"/>
                  <a:pt x="101" y="25"/>
                  <a:pt x="101" y="25"/>
                </a:cubicBezTo>
                <a:cubicBezTo>
                  <a:pt x="111" y="10"/>
                  <a:pt x="128" y="1"/>
                  <a:pt x="145" y="0"/>
                </a:cubicBezTo>
                <a:close/>
              </a:path>
            </a:pathLst>
          </a:custGeom>
          <a:solidFill>
            <a:srgbClr val="9DAC6E"/>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noAutofit/>
          </a:bodyPr>
          <a:lstStyle/>
          <a:p>
            <a:pPr algn="ctr"/>
            <a:endParaRPr altLang="en-US" lang="zh-CN" sz="1600">
              <a:solidFill>
                <a:schemeClr val="bg1"/>
              </a:solidFill>
              <a:latin typeface="+mj-ea"/>
              <a:ea typeface="+mj-ea"/>
            </a:endParaRPr>
          </a:p>
        </p:txBody>
      </p:sp>
      <p:sp>
        <p:nvSpPr>
          <p:cNvPr id="7" name="Freeform 5">
            <a:extLst>
              <a:ext uri="{FF2B5EF4-FFF2-40B4-BE49-F238E27FC236}">
                <a16:creationId xmlns:a16="http://schemas.microsoft.com/office/drawing/2014/main" id="{5FA3A66E-0FE0-45FB-ADB2-D16DDCE707F5}"/>
              </a:ext>
            </a:extLst>
          </p:cNvPr>
          <p:cNvSpPr/>
          <p:nvPr/>
        </p:nvSpPr>
        <p:spPr bwMode="auto">
          <a:xfrm>
            <a:off x="5369198" y="4390061"/>
            <a:ext cx="1232587" cy="1095512"/>
          </a:xfrm>
          <a:custGeom>
            <a:gdLst>
              <a:gd fmla="*/ 145 w 477" name="T0"/>
              <a:gd fmla="*/ 0 h 423" name="T1"/>
              <a:gd fmla="*/ 331 w 477" name="T2"/>
              <a:gd fmla="*/ 0 h 423" name="T3"/>
              <a:gd fmla="*/ 375 w 477" name="T4"/>
              <a:gd fmla="*/ 25 h 423" name="T5"/>
              <a:gd fmla="*/ 468 w 477" name="T6"/>
              <a:gd fmla="*/ 186 h 423" name="T7"/>
              <a:gd fmla="*/ 468 w 477" name="T8"/>
              <a:gd fmla="*/ 237 h 423" name="T9"/>
              <a:gd fmla="*/ 375 w 477" name="T10"/>
              <a:gd fmla="*/ 398 h 423" name="T11"/>
              <a:gd fmla="*/ 331 w 477" name="T12"/>
              <a:gd fmla="*/ 423 h 423" name="T13"/>
              <a:gd fmla="*/ 146 w 477" name="T14"/>
              <a:gd fmla="*/ 423 h 423" name="T15"/>
              <a:gd fmla="*/ 101 w 477" name="T16"/>
              <a:gd fmla="*/ 398 h 423" name="T17"/>
              <a:gd fmla="*/ 55 w 477" name="T18"/>
              <a:gd fmla="*/ 317 h 423" name="T19"/>
              <a:gd fmla="*/ 9 w 477" name="T20"/>
              <a:gd fmla="*/ 237 h 423" name="T21"/>
              <a:gd fmla="*/ 9 w 477" name="T22"/>
              <a:gd fmla="*/ 186 h 423" name="T23"/>
              <a:gd fmla="*/ 101 w 477" name="T24"/>
              <a:gd fmla="*/ 25 h 423" name="T25"/>
              <a:gd fmla="*/ 145 w 477" name="T26"/>
              <a:gd fmla="*/ 0 h 423"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422" w="477">
                <a:moveTo>
                  <a:pt x="145" y="0"/>
                </a:moveTo>
                <a:cubicBezTo>
                  <a:pt x="207" y="0"/>
                  <a:pt x="269" y="0"/>
                  <a:pt x="331" y="0"/>
                </a:cubicBezTo>
                <a:cubicBezTo>
                  <a:pt x="349" y="1"/>
                  <a:pt x="366" y="10"/>
                  <a:pt x="375" y="25"/>
                </a:cubicBezTo>
                <a:cubicBezTo>
                  <a:pt x="406" y="79"/>
                  <a:pt x="437" y="132"/>
                  <a:pt x="468" y="186"/>
                </a:cubicBezTo>
                <a:cubicBezTo>
                  <a:pt x="476" y="202"/>
                  <a:pt x="477" y="221"/>
                  <a:pt x="468" y="237"/>
                </a:cubicBezTo>
                <a:cubicBezTo>
                  <a:pt x="375" y="398"/>
                  <a:pt x="375" y="398"/>
                  <a:pt x="375" y="398"/>
                </a:cubicBezTo>
                <a:cubicBezTo>
                  <a:pt x="366" y="413"/>
                  <a:pt x="349" y="423"/>
                  <a:pt x="331" y="423"/>
                </a:cubicBezTo>
                <a:cubicBezTo>
                  <a:pt x="146" y="423"/>
                  <a:pt x="146" y="423"/>
                  <a:pt x="146" y="423"/>
                </a:cubicBezTo>
                <a:cubicBezTo>
                  <a:pt x="128" y="423"/>
                  <a:pt x="111" y="413"/>
                  <a:pt x="101" y="398"/>
                </a:cubicBezTo>
                <a:cubicBezTo>
                  <a:pt x="55" y="317"/>
                  <a:pt x="55" y="317"/>
                  <a:pt x="55" y="317"/>
                </a:cubicBezTo>
                <a:cubicBezTo>
                  <a:pt x="9" y="237"/>
                  <a:pt x="9" y="237"/>
                  <a:pt x="9" y="237"/>
                </a:cubicBezTo>
                <a:cubicBezTo>
                  <a:pt x="0" y="222"/>
                  <a:pt x="0" y="202"/>
                  <a:pt x="9" y="186"/>
                </a:cubicBezTo>
                <a:cubicBezTo>
                  <a:pt x="101" y="25"/>
                  <a:pt x="101" y="25"/>
                  <a:pt x="101" y="25"/>
                </a:cubicBezTo>
                <a:cubicBezTo>
                  <a:pt x="111" y="10"/>
                  <a:pt x="128" y="1"/>
                  <a:pt x="145" y="0"/>
                </a:cubicBezTo>
                <a:close/>
              </a:path>
            </a:pathLst>
          </a:custGeom>
          <a:solidFill>
            <a:srgbClr val="9DAC6E"/>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noAutofit/>
          </a:bodyPr>
          <a:lstStyle/>
          <a:p>
            <a:pPr algn="ctr"/>
            <a:endParaRPr altLang="en-US" lang="zh-CN" sz="1600">
              <a:solidFill>
                <a:schemeClr val="bg1"/>
              </a:solidFill>
              <a:latin typeface="+mj-ea"/>
              <a:ea typeface="+mj-ea"/>
            </a:endParaRPr>
          </a:p>
        </p:txBody>
      </p:sp>
      <p:sp>
        <p:nvSpPr>
          <p:cNvPr id="8" name="Freeform 5">
            <a:extLst>
              <a:ext uri="{FF2B5EF4-FFF2-40B4-BE49-F238E27FC236}">
                <a16:creationId xmlns:a16="http://schemas.microsoft.com/office/drawing/2014/main" id="{03E761FE-DBE9-4DBA-89AF-EDA4431AADE8}"/>
              </a:ext>
            </a:extLst>
          </p:cNvPr>
          <p:cNvSpPr/>
          <p:nvPr/>
        </p:nvSpPr>
        <p:spPr bwMode="auto">
          <a:xfrm>
            <a:off x="4380229" y="3838522"/>
            <a:ext cx="1232587" cy="1095512"/>
          </a:xfrm>
          <a:custGeom>
            <a:gdLst>
              <a:gd fmla="*/ 145 w 477" name="T0"/>
              <a:gd fmla="*/ 0 h 423" name="T1"/>
              <a:gd fmla="*/ 331 w 477" name="T2"/>
              <a:gd fmla="*/ 0 h 423" name="T3"/>
              <a:gd fmla="*/ 375 w 477" name="T4"/>
              <a:gd fmla="*/ 25 h 423" name="T5"/>
              <a:gd fmla="*/ 468 w 477" name="T6"/>
              <a:gd fmla="*/ 186 h 423" name="T7"/>
              <a:gd fmla="*/ 468 w 477" name="T8"/>
              <a:gd fmla="*/ 237 h 423" name="T9"/>
              <a:gd fmla="*/ 375 w 477" name="T10"/>
              <a:gd fmla="*/ 398 h 423" name="T11"/>
              <a:gd fmla="*/ 331 w 477" name="T12"/>
              <a:gd fmla="*/ 423 h 423" name="T13"/>
              <a:gd fmla="*/ 146 w 477" name="T14"/>
              <a:gd fmla="*/ 423 h 423" name="T15"/>
              <a:gd fmla="*/ 101 w 477" name="T16"/>
              <a:gd fmla="*/ 398 h 423" name="T17"/>
              <a:gd fmla="*/ 55 w 477" name="T18"/>
              <a:gd fmla="*/ 317 h 423" name="T19"/>
              <a:gd fmla="*/ 9 w 477" name="T20"/>
              <a:gd fmla="*/ 237 h 423" name="T21"/>
              <a:gd fmla="*/ 9 w 477" name="T22"/>
              <a:gd fmla="*/ 186 h 423" name="T23"/>
              <a:gd fmla="*/ 101 w 477" name="T24"/>
              <a:gd fmla="*/ 25 h 423" name="T25"/>
              <a:gd fmla="*/ 145 w 477" name="T26"/>
              <a:gd fmla="*/ 0 h 423"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422" w="477">
                <a:moveTo>
                  <a:pt x="145" y="0"/>
                </a:moveTo>
                <a:cubicBezTo>
                  <a:pt x="207" y="0"/>
                  <a:pt x="269" y="0"/>
                  <a:pt x="331" y="0"/>
                </a:cubicBezTo>
                <a:cubicBezTo>
                  <a:pt x="349" y="1"/>
                  <a:pt x="366" y="10"/>
                  <a:pt x="375" y="25"/>
                </a:cubicBezTo>
                <a:cubicBezTo>
                  <a:pt x="406" y="79"/>
                  <a:pt x="437" y="132"/>
                  <a:pt x="468" y="186"/>
                </a:cubicBezTo>
                <a:cubicBezTo>
                  <a:pt x="476" y="202"/>
                  <a:pt x="477" y="221"/>
                  <a:pt x="468" y="237"/>
                </a:cubicBezTo>
                <a:cubicBezTo>
                  <a:pt x="375" y="398"/>
                  <a:pt x="375" y="398"/>
                  <a:pt x="375" y="398"/>
                </a:cubicBezTo>
                <a:cubicBezTo>
                  <a:pt x="366" y="413"/>
                  <a:pt x="349" y="423"/>
                  <a:pt x="331" y="423"/>
                </a:cubicBezTo>
                <a:cubicBezTo>
                  <a:pt x="146" y="423"/>
                  <a:pt x="146" y="423"/>
                  <a:pt x="146" y="423"/>
                </a:cubicBezTo>
                <a:cubicBezTo>
                  <a:pt x="128" y="423"/>
                  <a:pt x="111" y="413"/>
                  <a:pt x="101" y="398"/>
                </a:cubicBezTo>
                <a:cubicBezTo>
                  <a:pt x="55" y="317"/>
                  <a:pt x="55" y="317"/>
                  <a:pt x="55" y="317"/>
                </a:cubicBezTo>
                <a:cubicBezTo>
                  <a:pt x="9" y="237"/>
                  <a:pt x="9" y="237"/>
                  <a:pt x="9" y="237"/>
                </a:cubicBezTo>
                <a:cubicBezTo>
                  <a:pt x="0" y="222"/>
                  <a:pt x="0" y="202"/>
                  <a:pt x="9" y="186"/>
                </a:cubicBezTo>
                <a:cubicBezTo>
                  <a:pt x="101" y="25"/>
                  <a:pt x="101" y="25"/>
                  <a:pt x="101" y="25"/>
                </a:cubicBezTo>
                <a:cubicBezTo>
                  <a:pt x="111" y="10"/>
                  <a:pt x="128" y="1"/>
                  <a:pt x="145" y="0"/>
                </a:cubicBezTo>
                <a:close/>
              </a:path>
            </a:pathLst>
          </a:custGeom>
          <a:solidFill>
            <a:srgbClr val="9DAC6E"/>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noAutofit/>
          </a:bodyPr>
          <a:lstStyle/>
          <a:p>
            <a:pPr algn="ctr"/>
            <a:endParaRPr altLang="en-US" lang="zh-CN" sz="1600">
              <a:solidFill>
                <a:schemeClr val="bg1"/>
              </a:solidFill>
              <a:latin typeface="+mj-ea"/>
              <a:ea typeface="+mj-ea"/>
            </a:endParaRPr>
          </a:p>
        </p:txBody>
      </p:sp>
      <p:sp>
        <p:nvSpPr>
          <p:cNvPr id="9" name="Freeform 5">
            <a:extLst>
              <a:ext uri="{FF2B5EF4-FFF2-40B4-BE49-F238E27FC236}">
                <a16:creationId xmlns:a16="http://schemas.microsoft.com/office/drawing/2014/main" id="{11F7265A-8AC3-44A1-A2A2-94F947314104}"/>
              </a:ext>
            </a:extLst>
          </p:cNvPr>
          <p:cNvSpPr/>
          <p:nvPr/>
        </p:nvSpPr>
        <p:spPr bwMode="auto">
          <a:xfrm>
            <a:off x="4380229" y="2714521"/>
            <a:ext cx="1232587" cy="1095512"/>
          </a:xfrm>
          <a:custGeom>
            <a:gdLst>
              <a:gd fmla="*/ 145 w 477" name="T0"/>
              <a:gd fmla="*/ 0 h 423" name="T1"/>
              <a:gd fmla="*/ 331 w 477" name="T2"/>
              <a:gd fmla="*/ 0 h 423" name="T3"/>
              <a:gd fmla="*/ 375 w 477" name="T4"/>
              <a:gd fmla="*/ 25 h 423" name="T5"/>
              <a:gd fmla="*/ 468 w 477" name="T6"/>
              <a:gd fmla="*/ 186 h 423" name="T7"/>
              <a:gd fmla="*/ 468 w 477" name="T8"/>
              <a:gd fmla="*/ 237 h 423" name="T9"/>
              <a:gd fmla="*/ 375 w 477" name="T10"/>
              <a:gd fmla="*/ 398 h 423" name="T11"/>
              <a:gd fmla="*/ 331 w 477" name="T12"/>
              <a:gd fmla="*/ 423 h 423" name="T13"/>
              <a:gd fmla="*/ 146 w 477" name="T14"/>
              <a:gd fmla="*/ 423 h 423" name="T15"/>
              <a:gd fmla="*/ 101 w 477" name="T16"/>
              <a:gd fmla="*/ 398 h 423" name="T17"/>
              <a:gd fmla="*/ 55 w 477" name="T18"/>
              <a:gd fmla="*/ 317 h 423" name="T19"/>
              <a:gd fmla="*/ 9 w 477" name="T20"/>
              <a:gd fmla="*/ 237 h 423" name="T21"/>
              <a:gd fmla="*/ 9 w 477" name="T22"/>
              <a:gd fmla="*/ 186 h 423" name="T23"/>
              <a:gd fmla="*/ 101 w 477" name="T24"/>
              <a:gd fmla="*/ 25 h 423" name="T25"/>
              <a:gd fmla="*/ 145 w 477" name="T26"/>
              <a:gd fmla="*/ 0 h 423"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422" w="477">
                <a:moveTo>
                  <a:pt x="145" y="0"/>
                </a:moveTo>
                <a:cubicBezTo>
                  <a:pt x="207" y="0"/>
                  <a:pt x="269" y="0"/>
                  <a:pt x="331" y="0"/>
                </a:cubicBezTo>
                <a:cubicBezTo>
                  <a:pt x="349" y="1"/>
                  <a:pt x="366" y="10"/>
                  <a:pt x="375" y="25"/>
                </a:cubicBezTo>
                <a:cubicBezTo>
                  <a:pt x="406" y="79"/>
                  <a:pt x="437" y="132"/>
                  <a:pt x="468" y="186"/>
                </a:cubicBezTo>
                <a:cubicBezTo>
                  <a:pt x="476" y="202"/>
                  <a:pt x="477" y="221"/>
                  <a:pt x="468" y="237"/>
                </a:cubicBezTo>
                <a:cubicBezTo>
                  <a:pt x="375" y="398"/>
                  <a:pt x="375" y="398"/>
                  <a:pt x="375" y="398"/>
                </a:cubicBezTo>
                <a:cubicBezTo>
                  <a:pt x="366" y="413"/>
                  <a:pt x="349" y="423"/>
                  <a:pt x="331" y="423"/>
                </a:cubicBezTo>
                <a:cubicBezTo>
                  <a:pt x="146" y="423"/>
                  <a:pt x="146" y="423"/>
                  <a:pt x="146" y="423"/>
                </a:cubicBezTo>
                <a:cubicBezTo>
                  <a:pt x="128" y="423"/>
                  <a:pt x="111" y="413"/>
                  <a:pt x="101" y="398"/>
                </a:cubicBezTo>
                <a:cubicBezTo>
                  <a:pt x="55" y="317"/>
                  <a:pt x="55" y="317"/>
                  <a:pt x="55" y="317"/>
                </a:cubicBezTo>
                <a:cubicBezTo>
                  <a:pt x="9" y="237"/>
                  <a:pt x="9" y="237"/>
                  <a:pt x="9" y="237"/>
                </a:cubicBezTo>
                <a:cubicBezTo>
                  <a:pt x="0" y="222"/>
                  <a:pt x="0" y="202"/>
                  <a:pt x="9" y="186"/>
                </a:cubicBezTo>
                <a:cubicBezTo>
                  <a:pt x="101" y="25"/>
                  <a:pt x="101" y="25"/>
                  <a:pt x="101" y="25"/>
                </a:cubicBezTo>
                <a:cubicBezTo>
                  <a:pt x="111" y="10"/>
                  <a:pt x="128" y="1"/>
                  <a:pt x="145" y="0"/>
                </a:cubicBezTo>
                <a:close/>
              </a:path>
            </a:pathLst>
          </a:custGeom>
          <a:solidFill>
            <a:srgbClr val="9DAC6E"/>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noAutofit/>
          </a:bodyPr>
          <a:lstStyle/>
          <a:p>
            <a:pPr algn="ctr"/>
            <a:endParaRPr altLang="en-US" lang="zh-CN" sz="1600">
              <a:solidFill>
                <a:schemeClr val="bg1"/>
              </a:solidFill>
              <a:latin typeface="+mj-ea"/>
              <a:ea typeface="+mj-ea"/>
            </a:endParaRPr>
          </a:p>
        </p:txBody>
      </p:sp>
      <p:sp>
        <p:nvSpPr>
          <p:cNvPr id="10" name="Freeform 5">
            <a:extLst>
              <a:ext uri="{FF2B5EF4-FFF2-40B4-BE49-F238E27FC236}">
                <a16:creationId xmlns:a16="http://schemas.microsoft.com/office/drawing/2014/main" id="{1DF612E9-4C54-45AB-88EB-F700266B13A4}"/>
              </a:ext>
            </a:extLst>
          </p:cNvPr>
          <p:cNvSpPr>
            <a:spLocks noEditPoints="1"/>
          </p:cNvSpPr>
          <p:nvPr/>
        </p:nvSpPr>
        <p:spPr bwMode="auto">
          <a:xfrm>
            <a:off x="6754115" y="3040450"/>
            <a:ext cx="442824" cy="443654"/>
          </a:xfrm>
          <a:custGeom>
            <a:gdLst>
              <a:gd fmla="*/ 136 w 226" name="T0"/>
              <a:gd fmla="*/ 0 h 226" name="T1"/>
              <a:gd fmla="*/ 226 w 226" name="T2"/>
              <a:gd fmla="*/ 90 h 226" name="T3"/>
              <a:gd fmla="*/ 196 w 226" name="T4"/>
              <a:gd fmla="*/ 100 h 226" name="T5"/>
              <a:gd fmla="*/ 126 w 226" name="T6"/>
              <a:gd fmla="*/ 30 h 226" name="T7"/>
              <a:gd fmla="*/ 136 w 226" name="T8"/>
              <a:gd fmla="*/ 0 h 226" name="T9"/>
              <a:gd fmla="*/ 179 w 226" name="T10"/>
              <a:gd fmla="*/ 116 h 226" name="T11"/>
              <a:gd fmla="*/ 110 w 226" name="T12"/>
              <a:gd fmla="*/ 46 h 226" name="T13"/>
              <a:gd fmla="*/ 40 w 226" name="T14"/>
              <a:gd fmla="*/ 76 h 226" name="T15"/>
              <a:gd fmla="*/ 0 w 226" name="T16"/>
              <a:gd fmla="*/ 196 h 226" name="T17"/>
              <a:gd fmla="*/ 30 w 226" name="T18"/>
              <a:gd fmla="*/ 226 h 226" name="T19"/>
              <a:gd fmla="*/ 150 w 226" name="T20"/>
              <a:gd fmla="*/ 186 h 226" name="T21"/>
              <a:gd fmla="*/ 179 w 226" name="T22"/>
              <a:gd fmla="*/ 116 h 226" name="T23"/>
              <a:gd fmla="*/ 34 w 226" name="T24"/>
              <a:gd fmla="*/ 210 h 226" name="T25"/>
              <a:gd fmla="*/ 30 w 226" name="T26"/>
              <a:gd fmla="*/ 206 h 226" name="T27"/>
              <a:gd fmla="*/ 92 w 226" name="T28"/>
              <a:gd fmla="*/ 144 h 226" name="T29"/>
              <a:gd fmla="*/ 116 w 226" name="T30"/>
              <a:gd fmla="*/ 140 h 226" name="T31"/>
              <a:gd fmla="*/ 116 w 226" name="T32"/>
              <a:gd fmla="*/ 110 h 226" name="T33"/>
              <a:gd fmla="*/ 86 w 226" name="T34"/>
              <a:gd fmla="*/ 110 h 226" name="T35"/>
              <a:gd fmla="*/ 82 w 226" name="T36"/>
              <a:gd fmla="*/ 134 h 226" name="T37"/>
              <a:gd fmla="*/ 20 w 226" name="T38"/>
              <a:gd fmla="*/ 196 h 226" name="T39"/>
              <a:gd fmla="*/ 16 w 226" name="T40"/>
              <a:gd fmla="*/ 192 h 226" name="T41"/>
              <a:gd fmla="*/ 51 w 226" name="T42"/>
              <a:gd fmla="*/ 87 h 226" name="T43"/>
              <a:gd fmla="*/ 106 w 226" name="T44"/>
              <a:gd fmla="*/ 63 h 226" name="T45"/>
              <a:gd fmla="*/ 163 w 226" name="T46"/>
              <a:gd fmla="*/ 119 h 226" name="T47"/>
              <a:gd fmla="*/ 139 w 226" name="T48"/>
              <a:gd fmla="*/ 174 h 226" name="T49"/>
              <a:gd fmla="*/ 34 w 226" name="T50"/>
              <a:gd fmla="*/ 210 h 226" name="T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b="b" l="0" r="r" t="0"/>
            <a:pathLst>
              <a:path h="226" w="226">
                <a:moveTo>
                  <a:pt x="136" y="0"/>
                </a:moveTo>
                <a:cubicBezTo>
                  <a:pt x="226" y="90"/>
                  <a:pt x="226" y="90"/>
                  <a:pt x="226" y="90"/>
                </a:cubicBezTo>
                <a:cubicBezTo>
                  <a:pt x="196" y="100"/>
                  <a:pt x="196" y="100"/>
                  <a:pt x="196" y="100"/>
                </a:cubicBezTo>
                <a:cubicBezTo>
                  <a:pt x="126" y="30"/>
                  <a:pt x="126" y="30"/>
                  <a:pt x="126" y="30"/>
                </a:cubicBezTo>
                <a:lnTo>
                  <a:pt x="136" y="0"/>
                </a:lnTo>
                <a:close/>
                <a:moveTo>
                  <a:pt x="179" y="116"/>
                </a:moveTo>
                <a:cubicBezTo>
                  <a:pt x="110" y="46"/>
                  <a:pt x="110" y="46"/>
                  <a:pt x="110" y="46"/>
                </a:cubicBezTo>
                <a:cubicBezTo>
                  <a:pt x="40" y="76"/>
                  <a:pt x="40" y="76"/>
                  <a:pt x="40" y="76"/>
                </a:cubicBezTo>
                <a:cubicBezTo>
                  <a:pt x="0" y="196"/>
                  <a:pt x="0" y="196"/>
                  <a:pt x="0" y="196"/>
                </a:cubicBezTo>
                <a:cubicBezTo>
                  <a:pt x="30" y="226"/>
                  <a:pt x="30" y="226"/>
                  <a:pt x="30" y="226"/>
                </a:cubicBezTo>
                <a:cubicBezTo>
                  <a:pt x="150" y="186"/>
                  <a:pt x="150" y="186"/>
                  <a:pt x="150" y="186"/>
                </a:cubicBezTo>
                <a:cubicBezTo>
                  <a:pt x="179" y="116"/>
                  <a:pt x="179" y="116"/>
                  <a:pt x="179" y="116"/>
                </a:cubicBezTo>
                <a:close/>
                <a:moveTo>
                  <a:pt x="34" y="210"/>
                </a:moveTo>
                <a:cubicBezTo>
                  <a:pt x="30" y="206"/>
                  <a:pt x="30" y="206"/>
                  <a:pt x="30" y="206"/>
                </a:cubicBezTo>
                <a:cubicBezTo>
                  <a:pt x="92" y="144"/>
                  <a:pt x="92" y="144"/>
                  <a:pt x="92" y="144"/>
                </a:cubicBezTo>
                <a:cubicBezTo>
                  <a:pt x="99" y="148"/>
                  <a:pt x="109" y="147"/>
                  <a:pt x="116" y="140"/>
                </a:cubicBezTo>
                <a:cubicBezTo>
                  <a:pt x="124" y="132"/>
                  <a:pt x="124" y="118"/>
                  <a:pt x="116" y="110"/>
                </a:cubicBezTo>
                <a:cubicBezTo>
                  <a:pt x="107" y="102"/>
                  <a:pt x="94" y="102"/>
                  <a:pt x="86" y="110"/>
                </a:cubicBezTo>
                <a:cubicBezTo>
                  <a:pt x="79" y="117"/>
                  <a:pt x="78" y="126"/>
                  <a:pt x="82" y="134"/>
                </a:cubicBezTo>
                <a:cubicBezTo>
                  <a:pt x="20" y="196"/>
                  <a:pt x="20" y="196"/>
                  <a:pt x="20" y="196"/>
                </a:cubicBezTo>
                <a:cubicBezTo>
                  <a:pt x="16" y="192"/>
                  <a:pt x="16" y="192"/>
                  <a:pt x="16" y="192"/>
                </a:cubicBezTo>
                <a:cubicBezTo>
                  <a:pt x="51" y="87"/>
                  <a:pt x="51" y="87"/>
                  <a:pt x="51" y="87"/>
                </a:cubicBezTo>
                <a:cubicBezTo>
                  <a:pt x="106" y="63"/>
                  <a:pt x="106" y="63"/>
                  <a:pt x="106" y="63"/>
                </a:cubicBezTo>
                <a:cubicBezTo>
                  <a:pt x="163" y="119"/>
                  <a:pt x="163" y="119"/>
                  <a:pt x="163" y="119"/>
                </a:cubicBezTo>
                <a:cubicBezTo>
                  <a:pt x="139" y="174"/>
                  <a:pt x="139" y="174"/>
                  <a:pt x="139" y="174"/>
                </a:cubicBezTo>
                <a:lnTo>
                  <a:pt x="34" y="210"/>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endParaRPr>
          </a:p>
        </p:txBody>
      </p:sp>
      <p:sp>
        <p:nvSpPr>
          <p:cNvPr id="11" name="Freeform 6">
            <a:extLst>
              <a:ext uri="{FF2B5EF4-FFF2-40B4-BE49-F238E27FC236}">
                <a16:creationId xmlns:a16="http://schemas.microsoft.com/office/drawing/2014/main" id="{C6B57751-F20B-424A-820F-F79A6CCA9C88}"/>
              </a:ext>
            </a:extLst>
          </p:cNvPr>
          <p:cNvSpPr>
            <a:spLocks noEditPoints="1"/>
          </p:cNvSpPr>
          <p:nvPr/>
        </p:nvSpPr>
        <p:spPr bwMode="auto">
          <a:xfrm>
            <a:off x="6754945" y="4164867"/>
            <a:ext cx="441164" cy="442822"/>
          </a:xfrm>
          <a:custGeom>
            <a:gdLst>
              <a:gd fmla="*/ 107 w 225" name="T0"/>
              <a:gd fmla="*/ 116 h 226" name="T1"/>
              <a:gd fmla="*/ 163 w 225" name="T2"/>
              <a:gd fmla="*/ 214 h 226" name="T3"/>
              <a:gd fmla="*/ 113 w 225" name="T4"/>
              <a:gd fmla="*/ 226 h 226" name="T5"/>
              <a:gd fmla="*/ 0 w 225" name="T6"/>
              <a:gd fmla="*/ 113 h 226" name="T7"/>
              <a:gd fmla="*/ 106 w 225" name="T8"/>
              <a:gd fmla="*/ 0 h 226" name="T9"/>
              <a:gd fmla="*/ 106 w 225" name="T10"/>
              <a:gd fmla="*/ 113 h 226" name="T11"/>
              <a:gd fmla="*/ 107 w 225" name="T12"/>
              <a:gd fmla="*/ 116 h 226" name="T13"/>
              <a:gd fmla="*/ 225 w 225" name="T14"/>
              <a:gd fmla="*/ 106 h 226" name="T15"/>
              <a:gd fmla="*/ 120 w 225" name="T16"/>
              <a:gd fmla="*/ 106 h 226" name="T17"/>
              <a:gd fmla="*/ 120 w 225" name="T18"/>
              <a:gd fmla="*/ 0 h 226" name="T19"/>
              <a:gd fmla="*/ 225 w 225" name="T20"/>
              <a:gd fmla="*/ 106 h 226" name="T21"/>
              <a:gd fmla="*/ 134 w 225" name="T22"/>
              <a:gd fmla="*/ 92 h 226" name="T23"/>
              <a:gd fmla="*/ 209 w 225" name="T24"/>
              <a:gd fmla="*/ 92 h 226" name="T25"/>
              <a:gd fmla="*/ 134 w 225" name="T26"/>
              <a:gd fmla="*/ 16 h 226" name="T27"/>
              <a:gd fmla="*/ 134 w 225" name="T28"/>
              <a:gd fmla="*/ 92 h 226" name="T29"/>
              <a:gd fmla="*/ 175 w 225" name="T30"/>
              <a:gd fmla="*/ 207 h 226" name="T31"/>
              <a:gd fmla="*/ 225 w 225" name="T32"/>
              <a:gd fmla="*/ 120 h 226" name="T33"/>
              <a:gd fmla="*/ 125 w 225" name="T34"/>
              <a:gd fmla="*/ 120 h 226" name="T35"/>
              <a:gd fmla="*/ 175 w 225" name="T36"/>
              <a:gd fmla="*/ 207 h 226"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226" w="225">
                <a:moveTo>
                  <a:pt x="107" y="116"/>
                </a:moveTo>
                <a:cubicBezTo>
                  <a:pt x="163" y="214"/>
                  <a:pt x="163" y="214"/>
                  <a:pt x="163" y="214"/>
                </a:cubicBezTo>
                <a:cubicBezTo>
                  <a:pt x="148" y="221"/>
                  <a:pt x="131" y="226"/>
                  <a:pt x="113" y="226"/>
                </a:cubicBezTo>
                <a:cubicBezTo>
                  <a:pt x="51" y="226"/>
                  <a:pt x="0" y="175"/>
                  <a:pt x="0" y="113"/>
                </a:cubicBezTo>
                <a:cubicBezTo>
                  <a:pt x="0" y="53"/>
                  <a:pt x="47" y="4"/>
                  <a:pt x="106" y="0"/>
                </a:cubicBezTo>
                <a:cubicBezTo>
                  <a:pt x="106" y="113"/>
                  <a:pt x="106" y="113"/>
                  <a:pt x="106" y="113"/>
                </a:cubicBezTo>
                <a:cubicBezTo>
                  <a:pt x="106" y="114"/>
                  <a:pt x="106" y="115"/>
                  <a:pt x="107" y="116"/>
                </a:cubicBezTo>
                <a:close/>
                <a:moveTo>
                  <a:pt x="225" y="106"/>
                </a:moveTo>
                <a:cubicBezTo>
                  <a:pt x="120" y="106"/>
                  <a:pt x="120" y="106"/>
                  <a:pt x="120" y="106"/>
                </a:cubicBezTo>
                <a:cubicBezTo>
                  <a:pt x="120" y="0"/>
                  <a:pt x="120" y="0"/>
                  <a:pt x="120" y="0"/>
                </a:cubicBezTo>
                <a:cubicBezTo>
                  <a:pt x="177" y="4"/>
                  <a:pt x="222" y="49"/>
                  <a:pt x="225" y="106"/>
                </a:cubicBezTo>
                <a:moveTo>
                  <a:pt x="134" y="92"/>
                </a:moveTo>
                <a:cubicBezTo>
                  <a:pt x="209" y="92"/>
                  <a:pt x="209" y="92"/>
                  <a:pt x="209" y="92"/>
                </a:cubicBezTo>
                <a:cubicBezTo>
                  <a:pt x="201" y="54"/>
                  <a:pt x="172" y="25"/>
                  <a:pt x="134" y="16"/>
                </a:cubicBezTo>
                <a:lnTo>
                  <a:pt x="134" y="92"/>
                </a:lnTo>
                <a:close/>
                <a:moveTo>
                  <a:pt x="175" y="207"/>
                </a:moveTo>
                <a:cubicBezTo>
                  <a:pt x="204" y="188"/>
                  <a:pt x="223" y="156"/>
                  <a:pt x="225" y="120"/>
                </a:cubicBezTo>
                <a:cubicBezTo>
                  <a:pt x="125" y="120"/>
                  <a:pt x="125" y="120"/>
                  <a:pt x="125" y="120"/>
                </a:cubicBezTo>
                <a:lnTo>
                  <a:pt x="175" y="207"/>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endParaRPr>
          </a:p>
        </p:txBody>
      </p:sp>
      <p:sp>
        <p:nvSpPr>
          <p:cNvPr id="12" name="Freeform 7">
            <a:extLst>
              <a:ext uri="{FF2B5EF4-FFF2-40B4-BE49-F238E27FC236}">
                <a16:creationId xmlns:a16="http://schemas.microsoft.com/office/drawing/2014/main" id="{62A2CAAD-373F-4E24-88AC-1AA142027A8A}"/>
              </a:ext>
            </a:extLst>
          </p:cNvPr>
          <p:cNvSpPr/>
          <p:nvPr/>
        </p:nvSpPr>
        <p:spPr bwMode="auto">
          <a:xfrm>
            <a:off x="4773036" y="3073206"/>
            <a:ext cx="446972" cy="378142"/>
          </a:xfrm>
          <a:custGeom>
            <a:gdLst>
              <a:gd fmla="*/ 223 w 228" name="T0"/>
              <a:gd fmla="*/ 128 h 193" name="T1"/>
              <a:gd fmla="*/ 213 w 228" name="T2"/>
              <a:gd fmla="*/ 132 h 193" name="T3"/>
              <a:gd fmla="*/ 203 w 228" name="T4"/>
              <a:gd fmla="*/ 128 h 193" name="T5"/>
              <a:gd fmla="*/ 199 w 228" name="T6"/>
              <a:gd fmla="*/ 124 h 193" name="T7"/>
              <a:gd fmla="*/ 199 w 228" name="T8"/>
              <a:gd fmla="*/ 193 h 193" name="T9"/>
              <a:gd fmla="*/ 142 w 228" name="T10"/>
              <a:gd fmla="*/ 193 h 193" name="T11"/>
              <a:gd fmla="*/ 142 w 228" name="T12"/>
              <a:gd fmla="*/ 122 h 193" name="T13"/>
              <a:gd fmla="*/ 86 w 228" name="T14"/>
              <a:gd fmla="*/ 122 h 193" name="T15"/>
              <a:gd fmla="*/ 86 w 228" name="T16"/>
              <a:gd fmla="*/ 193 h 193" name="T17"/>
              <a:gd fmla="*/ 29 w 228" name="T18"/>
              <a:gd fmla="*/ 193 h 193" name="T19"/>
              <a:gd fmla="*/ 29 w 228" name="T20"/>
              <a:gd fmla="*/ 124 h 193" name="T21"/>
              <a:gd fmla="*/ 25 w 228" name="T22"/>
              <a:gd fmla="*/ 128 h 193" name="T23"/>
              <a:gd fmla="*/ 5 w 228" name="T24"/>
              <a:gd fmla="*/ 128 h 193" name="T25"/>
              <a:gd fmla="*/ 5 w 228" name="T26"/>
              <a:gd fmla="*/ 108 h 193" name="T27"/>
              <a:gd fmla="*/ 114 w 228" name="T28"/>
              <a:gd fmla="*/ 0 h 193" name="T29"/>
              <a:gd fmla="*/ 223 w 228" name="T30"/>
              <a:gd fmla="*/ 108 h 193" name="T31"/>
              <a:gd fmla="*/ 223 w 228" name="T32"/>
              <a:gd fmla="*/ 128 h 193"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193" w="228">
                <a:moveTo>
                  <a:pt x="223" y="128"/>
                </a:moveTo>
                <a:cubicBezTo>
                  <a:pt x="220" y="131"/>
                  <a:pt x="216" y="132"/>
                  <a:pt x="213" y="132"/>
                </a:cubicBezTo>
                <a:cubicBezTo>
                  <a:pt x="209" y="132"/>
                  <a:pt x="206" y="131"/>
                  <a:pt x="203" y="128"/>
                </a:cubicBezTo>
                <a:cubicBezTo>
                  <a:pt x="199" y="124"/>
                  <a:pt x="199" y="124"/>
                  <a:pt x="199" y="124"/>
                </a:cubicBezTo>
                <a:cubicBezTo>
                  <a:pt x="199" y="193"/>
                  <a:pt x="199" y="193"/>
                  <a:pt x="199" y="193"/>
                </a:cubicBezTo>
                <a:cubicBezTo>
                  <a:pt x="142" y="193"/>
                  <a:pt x="142" y="193"/>
                  <a:pt x="142" y="193"/>
                </a:cubicBezTo>
                <a:cubicBezTo>
                  <a:pt x="142" y="122"/>
                  <a:pt x="142" y="122"/>
                  <a:pt x="142" y="122"/>
                </a:cubicBezTo>
                <a:cubicBezTo>
                  <a:pt x="86" y="122"/>
                  <a:pt x="86" y="122"/>
                  <a:pt x="86" y="122"/>
                </a:cubicBezTo>
                <a:cubicBezTo>
                  <a:pt x="86" y="193"/>
                  <a:pt x="86" y="193"/>
                  <a:pt x="86" y="193"/>
                </a:cubicBezTo>
                <a:cubicBezTo>
                  <a:pt x="29" y="193"/>
                  <a:pt x="29" y="193"/>
                  <a:pt x="29" y="193"/>
                </a:cubicBezTo>
                <a:cubicBezTo>
                  <a:pt x="29" y="124"/>
                  <a:pt x="29" y="124"/>
                  <a:pt x="29" y="124"/>
                </a:cubicBezTo>
                <a:cubicBezTo>
                  <a:pt x="25" y="128"/>
                  <a:pt x="25" y="128"/>
                  <a:pt x="25" y="128"/>
                </a:cubicBezTo>
                <a:cubicBezTo>
                  <a:pt x="20" y="134"/>
                  <a:pt x="11" y="134"/>
                  <a:pt x="5" y="128"/>
                </a:cubicBezTo>
                <a:cubicBezTo>
                  <a:pt x="0" y="123"/>
                  <a:pt x="0" y="114"/>
                  <a:pt x="5" y="108"/>
                </a:cubicBezTo>
                <a:cubicBezTo>
                  <a:pt x="114" y="0"/>
                  <a:pt x="114" y="0"/>
                  <a:pt x="114" y="0"/>
                </a:cubicBezTo>
                <a:cubicBezTo>
                  <a:pt x="223" y="108"/>
                  <a:pt x="223" y="108"/>
                  <a:pt x="223" y="108"/>
                </a:cubicBezTo>
                <a:cubicBezTo>
                  <a:pt x="228" y="114"/>
                  <a:pt x="228" y="123"/>
                  <a:pt x="223" y="128"/>
                </a:cubicBezTo>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endParaRPr>
          </a:p>
        </p:txBody>
      </p:sp>
      <p:sp>
        <p:nvSpPr>
          <p:cNvPr id="13" name="Freeform 8">
            <a:extLst>
              <a:ext uri="{FF2B5EF4-FFF2-40B4-BE49-F238E27FC236}">
                <a16:creationId xmlns:a16="http://schemas.microsoft.com/office/drawing/2014/main" id="{C51CAD9D-4693-4059-8505-83EF5BA5798B}"/>
              </a:ext>
            </a:extLst>
          </p:cNvPr>
          <p:cNvSpPr/>
          <p:nvPr/>
        </p:nvSpPr>
        <p:spPr bwMode="auto">
          <a:xfrm>
            <a:off x="5786470" y="4760356"/>
            <a:ext cx="398042" cy="354922"/>
          </a:xfrm>
          <a:custGeom>
            <a:gdLst>
              <a:gd fmla="*/ 196 w 203" name="T0"/>
              <a:gd fmla="*/ 152 h 181" name="T1"/>
              <a:gd fmla="*/ 182 w 203" name="T2"/>
              <a:gd fmla="*/ 140 h 181" name="T3"/>
              <a:gd fmla="*/ 148 w 203" name="T4"/>
              <a:gd fmla="*/ 127 h 181" name="T5"/>
              <a:gd fmla="*/ 147 w 203" name="T6"/>
              <a:gd fmla="*/ 126 h 181" name="T7"/>
              <a:gd fmla="*/ 147 w 203" name="T8"/>
              <a:gd fmla="*/ 126 h 181" name="T9"/>
              <a:gd fmla="*/ 133 w 203" name="T10"/>
              <a:gd fmla="*/ 117 h 181" name="T11"/>
              <a:gd fmla="*/ 133 w 203" name="T12"/>
              <a:gd fmla="*/ 117 h 181" name="T13"/>
              <a:gd fmla="*/ 133 w 203" name="T14"/>
              <a:gd fmla="*/ 117 h 181" name="T15"/>
              <a:gd fmla="*/ 133 w 203" name="T16"/>
              <a:gd fmla="*/ 116 h 181" name="T17"/>
              <a:gd fmla="*/ 133 w 203" name="T18"/>
              <a:gd fmla="*/ 116 h 181" name="T19"/>
              <a:gd fmla="*/ 133 w 203" name="T20"/>
              <a:gd fmla="*/ 116 h 181" name="T21"/>
              <a:gd fmla="*/ 133 w 203" name="T22"/>
              <a:gd fmla="*/ 116 h 181" name="T23"/>
              <a:gd fmla="*/ 133 w 203" name="T24"/>
              <a:gd fmla="*/ 116 h 181" name="T25"/>
              <a:gd fmla="*/ 130 w 203" name="T26"/>
              <a:gd fmla="*/ 114 h 181" name="T27"/>
              <a:gd fmla="*/ 130 w 203" name="T28"/>
              <a:gd fmla="*/ 114 h 181" name="T29"/>
              <a:gd fmla="*/ 130 w 203" name="T30"/>
              <a:gd fmla="*/ 114 h 181" name="T31"/>
              <a:gd fmla="*/ 130 w 203" name="T32"/>
              <a:gd fmla="*/ 114 h 181" name="T33"/>
              <a:gd fmla="*/ 130 w 203" name="T34"/>
              <a:gd fmla="*/ 114 h 181" name="T35"/>
              <a:gd fmla="*/ 130 w 203" name="T36"/>
              <a:gd fmla="*/ 114 h 181" name="T37"/>
              <a:gd fmla="*/ 130 w 203" name="T38"/>
              <a:gd fmla="*/ 114 h 181" name="T39"/>
              <a:gd fmla="*/ 129 w 203" name="T40"/>
              <a:gd fmla="*/ 113 h 181" name="T41"/>
              <a:gd fmla="*/ 126 w 203" name="T42"/>
              <a:gd fmla="*/ 105 h 181" name="T43"/>
              <a:gd fmla="*/ 125 w 203" name="T44"/>
              <a:gd fmla="*/ 104 h 181" name="T45"/>
              <a:gd fmla="*/ 126 w 203" name="T46"/>
              <a:gd fmla="*/ 97 h 181" name="T47"/>
              <a:gd fmla="*/ 127 w 203" name="T48"/>
              <a:gd fmla="*/ 96 h 181" name="T49"/>
              <a:gd fmla="*/ 130 w 203" name="T50"/>
              <a:gd fmla="*/ 85 h 181" name="T51"/>
              <a:gd fmla="*/ 136 w 203" name="T52"/>
              <a:gd fmla="*/ 75 h 181" name="T53"/>
              <a:gd fmla="*/ 138 w 203" name="T54"/>
              <a:gd fmla="*/ 57 h 181" name="T55"/>
              <a:gd fmla="*/ 136 w 203" name="T56"/>
              <a:gd fmla="*/ 58 h 181" name="T57"/>
              <a:gd fmla="*/ 138 w 203" name="T58"/>
              <a:gd fmla="*/ 44 h 181" name="T59"/>
              <a:gd fmla="*/ 133 w 203" name="T60"/>
              <a:gd fmla="*/ 17 h 181" name="T61"/>
              <a:gd fmla="*/ 122 w 203" name="T62"/>
              <a:gd fmla="*/ 7 h 181" name="T63"/>
              <a:gd fmla="*/ 115 w 203" name="T64"/>
              <a:gd fmla="*/ 3 h 181" name="T65"/>
              <a:gd fmla="*/ 82 w 203" name="T66"/>
              <a:gd fmla="*/ 3 h 181" name="T67"/>
              <a:gd fmla="*/ 65 w 203" name="T68"/>
              <a:gd fmla="*/ 15 h 181" name="T69"/>
              <a:gd fmla="*/ 60 w 203" name="T70"/>
              <a:gd fmla="*/ 44 h 181" name="T71"/>
              <a:gd fmla="*/ 63 w 203" name="T72"/>
              <a:gd fmla="*/ 54 h 181" name="T73"/>
              <a:gd fmla="*/ 63 w 203" name="T74"/>
              <a:gd fmla="*/ 57 h 181" name="T75"/>
              <a:gd fmla="*/ 62 w 203" name="T76"/>
              <a:gd fmla="*/ 57 h 181" name="T77"/>
              <a:gd fmla="*/ 64 w 203" name="T78"/>
              <a:gd fmla="*/ 75 h 181" name="T79"/>
              <a:gd fmla="*/ 70 w 203" name="T80"/>
              <a:gd fmla="*/ 85 h 181" name="T81"/>
              <a:gd fmla="*/ 73 w 203" name="T82"/>
              <a:gd fmla="*/ 96 h 181" name="T83"/>
              <a:gd fmla="*/ 75 w 203" name="T84"/>
              <a:gd fmla="*/ 97 h 181" name="T85"/>
              <a:gd fmla="*/ 75 w 203" name="T86"/>
              <a:gd fmla="*/ 103 h 181" name="T87"/>
              <a:gd fmla="*/ 76 w 203" name="T88"/>
              <a:gd fmla="*/ 106 h 181" name="T89"/>
              <a:gd fmla="*/ 75 w 203" name="T90"/>
              <a:gd fmla="*/ 105 h 181" name="T91"/>
              <a:gd fmla="*/ 72 w 203" name="T92"/>
              <a:gd fmla="*/ 114 h 181" name="T93"/>
              <a:gd fmla="*/ 72 w 203" name="T94"/>
              <a:gd fmla="*/ 114 h 181" name="T95"/>
              <a:gd fmla="*/ 68 w 203" name="T96"/>
              <a:gd fmla="*/ 116 h 181" name="T97"/>
              <a:gd fmla="*/ 55 w 203" name="T98"/>
              <a:gd fmla="*/ 125 h 181" name="T99"/>
              <a:gd fmla="*/ 55 w 203" name="T100"/>
              <a:gd fmla="*/ 126 h 181" name="T101"/>
              <a:gd fmla="*/ 54 w 203" name="T102"/>
              <a:gd fmla="*/ 126 h 181" name="T103"/>
              <a:gd fmla="*/ 54 w 203" name="T104"/>
              <a:gd fmla="*/ 126 h 181" name="T105"/>
              <a:gd fmla="*/ 53 w 203" name="T106"/>
              <a:gd fmla="*/ 127 h 181" name="T107"/>
              <a:gd fmla="*/ 19 w 203" name="T108"/>
              <a:gd fmla="*/ 140 h 181" name="T109"/>
              <a:gd fmla="*/ 6 w 203" name="T110"/>
              <a:gd fmla="*/ 152 h 181" name="T111"/>
              <a:gd fmla="*/ 0 w 203" name="T112"/>
              <a:gd fmla="*/ 181 h 181" name="T113"/>
              <a:gd fmla="*/ 203 w 203" name="T114"/>
              <a:gd fmla="*/ 181 h 181" name="T115"/>
              <a:gd fmla="*/ 196 w 203" name="T116"/>
              <a:gd fmla="*/ 152 h 181" name="T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b="b" l="0" r="r" t="0"/>
            <a:pathLst>
              <a:path h="181" w="203">
                <a:moveTo>
                  <a:pt x="196" y="152"/>
                </a:moveTo>
                <a:cubicBezTo>
                  <a:pt x="196" y="143"/>
                  <a:pt x="189" y="143"/>
                  <a:pt x="182" y="140"/>
                </a:cubicBezTo>
                <a:cubicBezTo>
                  <a:pt x="148" y="127"/>
                  <a:pt x="148" y="127"/>
                  <a:pt x="148" y="127"/>
                </a:cubicBezTo>
                <a:cubicBezTo>
                  <a:pt x="148" y="126"/>
                  <a:pt x="147" y="126"/>
                  <a:pt x="147" y="126"/>
                </a:cubicBezTo>
                <a:cubicBezTo>
                  <a:pt x="147" y="126"/>
                  <a:pt x="147" y="126"/>
                  <a:pt x="147" y="126"/>
                </a:cubicBezTo>
                <a:cubicBezTo>
                  <a:pt x="141" y="123"/>
                  <a:pt x="135" y="119"/>
                  <a:pt x="133" y="117"/>
                </a:cubicBezTo>
                <a:cubicBezTo>
                  <a:pt x="133" y="117"/>
                  <a:pt x="133" y="117"/>
                  <a:pt x="133" y="117"/>
                </a:cubicBezTo>
                <a:cubicBezTo>
                  <a:pt x="133" y="117"/>
                  <a:pt x="133" y="117"/>
                  <a:pt x="133" y="117"/>
                </a:cubicBezTo>
                <a:cubicBezTo>
                  <a:pt x="133" y="116"/>
                  <a:pt x="133" y="116"/>
                  <a:pt x="133" y="116"/>
                </a:cubicBezTo>
                <a:cubicBezTo>
                  <a:pt x="133" y="116"/>
                  <a:pt x="133" y="116"/>
                  <a:pt x="133" y="116"/>
                </a:cubicBezTo>
                <a:cubicBezTo>
                  <a:pt x="133" y="116"/>
                  <a:pt x="133" y="116"/>
                  <a:pt x="133" y="116"/>
                </a:cubicBezTo>
                <a:cubicBezTo>
                  <a:pt x="133" y="116"/>
                  <a:pt x="133" y="116"/>
                  <a:pt x="133" y="116"/>
                </a:cubicBezTo>
                <a:cubicBezTo>
                  <a:pt x="133" y="116"/>
                  <a:pt x="133" y="116"/>
                  <a:pt x="133" y="116"/>
                </a:cubicBezTo>
                <a:cubicBezTo>
                  <a:pt x="132" y="114"/>
                  <a:pt x="131" y="114"/>
                  <a:pt x="130" y="114"/>
                </a:cubicBezTo>
                <a:cubicBezTo>
                  <a:pt x="130" y="114"/>
                  <a:pt x="130" y="114"/>
                  <a:pt x="130" y="114"/>
                </a:cubicBezTo>
                <a:cubicBezTo>
                  <a:pt x="130" y="114"/>
                  <a:pt x="130" y="114"/>
                  <a:pt x="130" y="114"/>
                </a:cubicBezTo>
                <a:cubicBezTo>
                  <a:pt x="130" y="114"/>
                  <a:pt x="130" y="114"/>
                  <a:pt x="130" y="114"/>
                </a:cubicBezTo>
                <a:cubicBezTo>
                  <a:pt x="130" y="114"/>
                  <a:pt x="130" y="114"/>
                  <a:pt x="130" y="114"/>
                </a:cubicBezTo>
                <a:cubicBezTo>
                  <a:pt x="130" y="114"/>
                  <a:pt x="130" y="114"/>
                  <a:pt x="130" y="114"/>
                </a:cubicBezTo>
                <a:cubicBezTo>
                  <a:pt x="130" y="114"/>
                  <a:pt x="130" y="114"/>
                  <a:pt x="130" y="114"/>
                </a:cubicBezTo>
                <a:cubicBezTo>
                  <a:pt x="129" y="115"/>
                  <a:pt x="129" y="114"/>
                  <a:pt x="129" y="113"/>
                </a:cubicBezTo>
                <a:cubicBezTo>
                  <a:pt x="128" y="111"/>
                  <a:pt x="126" y="106"/>
                  <a:pt x="126" y="105"/>
                </a:cubicBezTo>
                <a:cubicBezTo>
                  <a:pt x="126" y="104"/>
                  <a:pt x="125" y="107"/>
                  <a:pt x="125" y="104"/>
                </a:cubicBezTo>
                <a:cubicBezTo>
                  <a:pt x="126" y="97"/>
                  <a:pt x="126" y="97"/>
                  <a:pt x="126" y="97"/>
                </a:cubicBezTo>
                <a:cubicBezTo>
                  <a:pt x="126" y="97"/>
                  <a:pt x="127" y="96"/>
                  <a:pt x="127" y="96"/>
                </a:cubicBezTo>
                <a:cubicBezTo>
                  <a:pt x="129" y="93"/>
                  <a:pt x="129" y="86"/>
                  <a:pt x="130" y="85"/>
                </a:cubicBezTo>
                <a:cubicBezTo>
                  <a:pt x="132" y="83"/>
                  <a:pt x="134" y="83"/>
                  <a:pt x="136" y="75"/>
                </a:cubicBezTo>
                <a:cubicBezTo>
                  <a:pt x="138" y="68"/>
                  <a:pt x="141" y="57"/>
                  <a:pt x="138" y="57"/>
                </a:cubicBezTo>
                <a:cubicBezTo>
                  <a:pt x="137" y="57"/>
                  <a:pt x="137" y="57"/>
                  <a:pt x="136" y="58"/>
                </a:cubicBezTo>
                <a:cubicBezTo>
                  <a:pt x="136" y="55"/>
                  <a:pt x="137" y="49"/>
                  <a:pt x="138" y="44"/>
                </a:cubicBezTo>
                <a:cubicBezTo>
                  <a:pt x="138" y="38"/>
                  <a:pt x="137" y="22"/>
                  <a:pt x="133" y="17"/>
                </a:cubicBezTo>
                <a:cubicBezTo>
                  <a:pt x="131" y="13"/>
                  <a:pt x="127" y="9"/>
                  <a:pt x="122" y="7"/>
                </a:cubicBezTo>
                <a:cubicBezTo>
                  <a:pt x="120" y="5"/>
                  <a:pt x="117" y="4"/>
                  <a:pt x="115" y="3"/>
                </a:cubicBezTo>
                <a:cubicBezTo>
                  <a:pt x="109" y="0"/>
                  <a:pt x="89" y="1"/>
                  <a:pt x="82" y="3"/>
                </a:cubicBezTo>
                <a:cubicBezTo>
                  <a:pt x="74" y="4"/>
                  <a:pt x="69" y="9"/>
                  <a:pt x="65" y="15"/>
                </a:cubicBezTo>
                <a:cubicBezTo>
                  <a:pt x="62" y="21"/>
                  <a:pt x="60" y="38"/>
                  <a:pt x="60" y="44"/>
                </a:cubicBezTo>
                <a:cubicBezTo>
                  <a:pt x="61" y="47"/>
                  <a:pt x="62" y="52"/>
                  <a:pt x="63" y="54"/>
                </a:cubicBezTo>
                <a:cubicBezTo>
                  <a:pt x="63" y="56"/>
                  <a:pt x="63" y="56"/>
                  <a:pt x="63" y="57"/>
                </a:cubicBezTo>
                <a:cubicBezTo>
                  <a:pt x="63" y="57"/>
                  <a:pt x="63" y="57"/>
                  <a:pt x="62" y="57"/>
                </a:cubicBezTo>
                <a:cubicBezTo>
                  <a:pt x="60" y="57"/>
                  <a:pt x="62" y="68"/>
                  <a:pt x="64" y="75"/>
                </a:cubicBezTo>
                <a:cubicBezTo>
                  <a:pt x="67" y="83"/>
                  <a:pt x="69" y="83"/>
                  <a:pt x="70" y="85"/>
                </a:cubicBezTo>
                <a:cubicBezTo>
                  <a:pt x="71" y="86"/>
                  <a:pt x="71" y="93"/>
                  <a:pt x="73" y="96"/>
                </a:cubicBezTo>
                <a:cubicBezTo>
                  <a:pt x="74" y="96"/>
                  <a:pt x="74" y="97"/>
                  <a:pt x="75" y="97"/>
                </a:cubicBezTo>
                <a:cubicBezTo>
                  <a:pt x="75" y="103"/>
                  <a:pt x="75" y="103"/>
                  <a:pt x="75" y="103"/>
                </a:cubicBezTo>
                <a:cubicBezTo>
                  <a:pt x="76" y="106"/>
                  <a:pt x="76" y="106"/>
                  <a:pt x="76" y="106"/>
                </a:cubicBezTo>
                <a:cubicBezTo>
                  <a:pt x="76" y="105"/>
                  <a:pt x="75" y="104"/>
                  <a:pt x="75" y="105"/>
                </a:cubicBezTo>
                <a:cubicBezTo>
                  <a:pt x="74" y="108"/>
                  <a:pt x="73" y="111"/>
                  <a:pt x="72" y="114"/>
                </a:cubicBezTo>
                <a:cubicBezTo>
                  <a:pt x="72" y="114"/>
                  <a:pt x="72" y="114"/>
                  <a:pt x="72" y="114"/>
                </a:cubicBezTo>
                <a:cubicBezTo>
                  <a:pt x="71" y="113"/>
                  <a:pt x="69" y="114"/>
                  <a:pt x="68" y="116"/>
                </a:cubicBezTo>
                <a:cubicBezTo>
                  <a:pt x="67" y="118"/>
                  <a:pt x="61" y="122"/>
                  <a:pt x="55" y="125"/>
                </a:cubicBezTo>
                <a:cubicBezTo>
                  <a:pt x="55" y="126"/>
                  <a:pt x="55" y="126"/>
                  <a:pt x="55" y="126"/>
                </a:cubicBezTo>
                <a:cubicBezTo>
                  <a:pt x="54" y="126"/>
                  <a:pt x="54" y="126"/>
                  <a:pt x="54" y="126"/>
                </a:cubicBezTo>
                <a:cubicBezTo>
                  <a:pt x="54" y="126"/>
                  <a:pt x="54" y="126"/>
                  <a:pt x="54" y="126"/>
                </a:cubicBezTo>
                <a:cubicBezTo>
                  <a:pt x="54" y="126"/>
                  <a:pt x="53" y="126"/>
                  <a:pt x="53" y="127"/>
                </a:cubicBezTo>
                <a:cubicBezTo>
                  <a:pt x="19" y="140"/>
                  <a:pt x="19" y="140"/>
                  <a:pt x="19" y="140"/>
                </a:cubicBezTo>
                <a:cubicBezTo>
                  <a:pt x="12" y="143"/>
                  <a:pt x="6" y="143"/>
                  <a:pt x="6" y="152"/>
                </a:cubicBezTo>
                <a:cubicBezTo>
                  <a:pt x="0" y="181"/>
                  <a:pt x="0" y="181"/>
                  <a:pt x="0" y="181"/>
                </a:cubicBezTo>
                <a:cubicBezTo>
                  <a:pt x="203" y="181"/>
                  <a:pt x="203" y="181"/>
                  <a:pt x="203" y="181"/>
                </a:cubicBezTo>
                <a:cubicBezTo>
                  <a:pt x="196" y="152"/>
                  <a:pt x="196" y="152"/>
                  <a:pt x="196" y="152"/>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endParaRPr>
          </a:p>
        </p:txBody>
      </p:sp>
      <p:sp>
        <p:nvSpPr>
          <p:cNvPr id="14" name="Freeform 9">
            <a:extLst>
              <a:ext uri="{FF2B5EF4-FFF2-40B4-BE49-F238E27FC236}">
                <a16:creationId xmlns:a16="http://schemas.microsoft.com/office/drawing/2014/main" id="{576DD064-61A6-4D69-8A0F-8D4165AED611}"/>
              </a:ext>
            </a:extLst>
          </p:cNvPr>
          <p:cNvSpPr/>
          <p:nvPr/>
        </p:nvSpPr>
        <p:spPr bwMode="auto">
          <a:xfrm>
            <a:off x="4775940" y="4233280"/>
            <a:ext cx="441164" cy="305996"/>
          </a:xfrm>
          <a:custGeom>
            <a:gdLst>
              <a:gd fmla="*/ 211 w 225" name="T0"/>
              <a:gd fmla="*/ 0 h 156" name="T1"/>
              <a:gd fmla="*/ 169 w 225" name="T2"/>
              <a:gd fmla="*/ 0 h 156" name="T3"/>
              <a:gd fmla="*/ 155 w 225" name="T4"/>
              <a:gd fmla="*/ 15 h 156" name="T5"/>
              <a:gd fmla="*/ 42 w 225" name="T6"/>
              <a:gd fmla="*/ 15 h 156" name="T7"/>
              <a:gd fmla="*/ 42 w 225" name="T8"/>
              <a:gd fmla="*/ 29 h 156" name="T9"/>
              <a:gd fmla="*/ 208 w 225" name="T10"/>
              <a:gd fmla="*/ 29 h 156" name="T11"/>
              <a:gd fmla="*/ 189 w 225" name="T12"/>
              <a:gd fmla="*/ 124 h 156" name="T13"/>
              <a:gd fmla="*/ 169 w 225" name="T14"/>
              <a:gd fmla="*/ 43 h 156" name="T15"/>
              <a:gd fmla="*/ 0 w 225" name="T16"/>
              <a:gd fmla="*/ 43 h 156" name="T17"/>
              <a:gd fmla="*/ 28 w 225" name="T18"/>
              <a:gd fmla="*/ 156 h 156" name="T19"/>
              <a:gd fmla="*/ 197 w 225" name="T20"/>
              <a:gd fmla="*/ 156 h 156" name="T21"/>
              <a:gd fmla="*/ 225 w 225" name="T22"/>
              <a:gd fmla="*/ 15 h 156" name="T23"/>
              <a:gd fmla="*/ 211 w 225" name="T24"/>
              <a:gd fmla="*/ 0 h 156"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56" w="225">
                <a:moveTo>
                  <a:pt x="211" y="0"/>
                </a:moveTo>
                <a:cubicBezTo>
                  <a:pt x="169" y="0"/>
                  <a:pt x="169" y="0"/>
                  <a:pt x="169" y="0"/>
                </a:cubicBezTo>
                <a:cubicBezTo>
                  <a:pt x="161" y="0"/>
                  <a:pt x="155" y="7"/>
                  <a:pt x="155" y="15"/>
                </a:cubicBezTo>
                <a:cubicBezTo>
                  <a:pt x="42" y="15"/>
                  <a:pt x="42" y="15"/>
                  <a:pt x="42" y="15"/>
                </a:cubicBezTo>
                <a:cubicBezTo>
                  <a:pt x="42" y="29"/>
                  <a:pt x="42" y="29"/>
                  <a:pt x="42" y="29"/>
                </a:cubicBezTo>
                <a:cubicBezTo>
                  <a:pt x="208" y="29"/>
                  <a:pt x="208" y="29"/>
                  <a:pt x="208" y="29"/>
                </a:cubicBezTo>
                <a:cubicBezTo>
                  <a:pt x="189" y="124"/>
                  <a:pt x="189" y="124"/>
                  <a:pt x="189" y="124"/>
                </a:cubicBezTo>
                <a:cubicBezTo>
                  <a:pt x="169" y="43"/>
                  <a:pt x="169" y="43"/>
                  <a:pt x="169" y="43"/>
                </a:cubicBezTo>
                <a:cubicBezTo>
                  <a:pt x="0" y="43"/>
                  <a:pt x="0" y="43"/>
                  <a:pt x="0" y="43"/>
                </a:cubicBezTo>
                <a:cubicBezTo>
                  <a:pt x="28" y="156"/>
                  <a:pt x="28" y="156"/>
                  <a:pt x="28" y="156"/>
                </a:cubicBezTo>
                <a:cubicBezTo>
                  <a:pt x="197" y="156"/>
                  <a:pt x="197" y="156"/>
                  <a:pt x="197" y="156"/>
                </a:cubicBezTo>
                <a:cubicBezTo>
                  <a:pt x="225" y="15"/>
                  <a:pt x="225" y="15"/>
                  <a:pt x="225" y="15"/>
                </a:cubicBezTo>
                <a:cubicBezTo>
                  <a:pt x="225" y="7"/>
                  <a:pt x="219" y="0"/>
                  <a:pt x="21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endParaRPr>
          </a:p>
        </p:txBody>
      </p:sp>
      <p:sp>
        <p:nvSpPr>
          <p:cNvPr id="15" name="Freeform 13">
            <a:extLst>
              <a:ext uri="{FF2B5EF4-FFF2-40B4-BE49-F238E27FC236}">
                <a16:creationId xmlns:a16="http://schemas.microsoft.com/office/drawing/2014/main" id="{7481DF90-CE46-4344-9055-D8A6D3694777}"/>
              </a:ext>
            </a:extLst>
          </p:cNvPr>
          <p:cNvSpPr>
            <a:spLocks noEditPoints="1"/>
          </p:cNvSpPr>
          <p:nvPr/>
        </p:nvSpPr>
        <p:spPr bwMode="auto">
          <a:xfrm>
            <a:off x="5761177" y="2509228"/>
            <a:ext cx="448628" cy="422920"/>
          </a:xfrm>
          <a:custGeom>
            <a:gdLst>
              <a:gd fmla="*/ 113 w 226" name="T0"/>
              <a:gd fmla="*/ 114 h 213" name="T1"/>
              <a:gd fmla="*/ 104 w 226" name="T2"/>
              <a:gd fmla="*/ 111 h 213" name="T3"/>
              <a:gd fmla="*/ 102 w 226" name="T4"/>
              <a:gd fmla="*/ 91 h 213" name="T5"/>
              <a:gd fmla="*/ 173 w 226" name="T6"/>
              <a:gd fmla="*/ 6 h 213" name="T7"/>
              <a:gd fmla="*/ 192 w 226" name="T8"/>
              <a:gd fmla="*/ 5 h 213" name="T9"/>
              <a:gd fmla="*/ 194 w 226" name="T10"/>
              <a:gd fmla="*/ 24 h 213" name="T11"/>
              <a:gd fmla="*/ 124 w 226" name="T12"/>
              <a:gd fmla="*/ 109 h 213" name="T13"/>
              <a:gd fmla="*/ 113 w 226" name="T14"/>
              <a:gd fmla="*/ 114 h 213" name="T15"/>
              <a:gd fmla="*/ 226 w 226" name="T16"/>
              <a:gd fmla="*/ 100 h 213" name="T17"/>
              <a:gd fmla="*/ 226 w 226" name="T18"/>
              <a:gd fmla="*/ 114 h 213" name="T19"/>
              <a:gd fmla="*/ 212 w 226" name="T20"/>
              <a:gd fmla="*/ 128 h 213" name="T21"/>
              <a:gd fmla="*/ 197 w 226" name="T22"/>
              <a:gd fmla="*/ 213 h 213" name="T23"/>
              <a:gd fmla="*/ 28 w 226" name="T24"/>
              <a:gd fmla="*/ 213 h 213" name="T25"/>
              <a:gd fmla="*/ 14 w 226" name="T26"/>
              <a:gd fmla="*/ 128 h 213" name="T27"/>
              <a:gd fmla="*/ 0 w 226" name="T28"/>
              <a:gd fmla="*/ 114 h 213" name="T29"/>
              <a:gd fmla="*/ 0 w 226" name="T30"/>
              <a:gd fmla="*/ 100 h 213" name="T31"/>
              <a:gd fmla="*/ 14 w 226" name="T32"/>
              <a:gd fmla="*/ 86 h 213" name="T33"/>
              <a:gd fmla="*/ 97 w 226" name="T34"/>
              <a:gd fmla="*/ 86 h 213" name="T35"/>
              <a:gd fmla="*/ 97 w 226" name="T36"/>
              <a:gd fmla="*/ 86 h 213" name="T37"/>
              <a:gd fmla="*/ 99 w 226" name="T38"/>
              <a:gd fmla="*/ 116 h 213" name="T39"/>
              <a:gd fmla="*/ 113 w 226" name="T40"/>
              <a:gd fmla="*/ 121 h 213" name="T41"/>
              <a:gd fmla="*/ 129 w 226" name="T42"/>
              <a:gd fmla="*/ 114 h 213" name="T43"/>
              <a:gd fmla="*/ 152 w 226" name="T44"/>
              <a:gd fmla="*/ 86 h 213" name="T45"/>
              <a:gd fmla="*/ 212 w 226" name="T46"/>
              <a:gd fmla="*/ 86 h 213" name="T47"/>
              <a:gd fmla="*/ 226 w 226" name="T48"/>
              <a:gd fmla="*/ 100 h 213" name="T49"/>
              <a:gd fmla="*/ 63 w 226" name="T50"/>
              <a:gd fmla="*/ 149 h 213" name="T51"/>
              <a:gd fmla="*/ 56 w 226" name="T52"/>
              <a:gd fmla="*/ 142 h 213" name="T53"/>
              <a:gd fmla="*/ 49 w 226" name="T54"/>
              <a:gd fmla="*/ 149 h 213" name="T55"/>
              <a:gd fmla="*/ 49 w 226" name="T56"/>
              <a:gd fmla="*/ 192 h 213" name="T57"/>
              <a:gd fmla="*/ 56 w 226" name="T58"/>
              <a:gd fmla="*/ 199 h 213" name="T59"/>
              <a:gd fmla="*/ 63 w 226" name="T60"/>
              <a:gd fmla="*/ 192 h 213" name="T61"/>
              <a:gd fmla="*/ 63 w 226" name="T62"/>
              <a:gd fmla="*/ 149 h 213" name="T63"/>
              <a:gd fmla="*/ 92 w 226" name="T64"/>
              <a:gd fmla="*/ 149 h 213" name="T65"/>
              <a:gd fmla="*/ 85 w 226" name="T66"/>
              <a:gd fmla="*/ 142 h 213" name="T67"/>
              <a:gd fmla="*/ 78 w 226" name="T68"/>
              <a:gd fmla="*/ 149 h 213" name="T69"/>
              <a:gd fmla="*/ 78 w 226" name="T70"/>
              <a:gd fmla="*/ 192 h 213" name="T71"/>
              <a:gd fmla="*/ 85 w 226" name="T72"/>
              <a:gd fmla="*/ 199 h 213" name="T73"/>
              <a:gd fmla="*/ 92 w 226" name="T74"/>
              <a:gd fmla="*/ 192 h 213" name="T75"/>
              <a:gd fmla="*/ 92 w 226" name="T76"/>
              <a:gd fmla="*/ 149 h 213" name="T77"/>
              <a:gd fmla="*/ 120 w 226" name="T78"/>
              <a:gd fmla="*/ 149 h 213" name="T79"/>
              <a:gd fmla="*/ 113 w 226" name="T80"/>
              <a:gd fmla="*/ 142 h 213" name="T81"/>
              <a:gd fmla="*/ 106 w 226" name="T82"/>
              <a:gd fmla="*/ 149 h 213" name="T83"/>
              <a:gd fmla="*/ 106 w 226" name="T84"/>
              <a:gd fmla="*/ 192 h 213" name="T85"/>
              <a:gd fmla="*/ 113 w 226" name="T86"/>
              <a:gd fmla="*/ 199 h 213" name="T87"/>
              <a:gd fmla="*/ 120 w 226" name="T88"/>
              <a:gd fmla="*/ 192 h 213" name="T89"/>
              <a:gd fmla="*/ 120 w 226" name="T90"/>
              <a:gd fmla="*/ 149 h 213" name="T91"/>
              <a:gd fmla="*/ 148 w 226" name="T92"/>
              <a:gd fmla="*/ 149 h 213" name="T93"/>
              <a:gd fmla="*/ 141 w 226" name="T94"/>
              <a:gd fmla="*/ 142 h 213" name="T95"/>
              <a:gd fmla="*/ 134 w 226" name="T96"/>
              <a:gd fmla="*/ 149 h 213" name="T97"/>
              <a:gd fmla="*/ 134 w 226" name="T98"/>
              <a:gd fmla="*/ 192 h 213" name="T99"/>
              <a:gd fmla="*/ 141 w 226" name="T100"/>
              <a:gd fmla="*/ 199 h 213" name="T101"/>
              <a:gd fmla="*/ 148 w 226" name="T102"/>
              <a:gd fmla="*/ 192 h 213" name="T103"/>
              <a:gd fmla="*/ 148 w 226" name="T104"/>
              <a:gd fmla="*/ 149 h 213" name="T105"/>
              <a:gd fmla="*/ 176 w 226" name="T106"/>
              <a:gd fmla="*/ 149 h 213" name="T107"/>
              <a:gd fmla="*/ 169 w 226" name="T108"/>
              <a:gd fmla="*/ 142 h 213" name="T109"/>
              <a:gd fmla="*/ 162 w 226" name="T110"/>
              <a:gd fmla="*/ 149 h 213" name="T111"/>
              <a:gd fmla="*/ 162 w 226" name="T112"/>
              <a:gd fmla="*/ 192 h 213" name="T113"/>
              <a:gd fmla="*/ 169 w 226" name="T114"/>
              <a:gd fmla="*/ 199 h 213" name="T115"/>
              <a:gd fmla="*/ 176 w 226" name="T116"/>
              <a:gd fmla="*/ 192 h 213" name="T117"/>
              <a:gd fmla="*/ 176 w 226" name="T118"/>
              <a:gd fmla="*/ 149 h 213" name="T1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b="b" l="0" r="r" t="0"/>
            <a:pathLst>
              <a:path h="213" w="226">
                <a:moveTo>
                  <a:pt x="113" y="114"/>
                </a:moveTo>
                <a:cubicBezTo>
                  <a:pt x="110" y="114"/>
                  <a:pt x="106" y="113"/>
                  <a:pt x="104" y="111"/>
                </a:cubicBezTo>
                <a:cubicBezTo>
                  <a:pt x="98" y="106"/>
                  <a:pt x="97" y="97"/>
                  <a:pt x="102" y="91"/>
                </a:cubicBezTo>
                <a:cubicBezTo>
                  <a:pt x="173" y="6"/>
                  <a:pt x="173" y="6"/>
                  <a:pt x="173" y="6"/>
                </a:cubicBezTo>
                <a:cubicBezTo>
                  <a:pt x="177" y="0"/>
                  <a:pt x="186" y="0"/>
                  <a:pt x="192" y="5"/>
                </a:cubicBezTo>
                <a:cubicBezTo>
                  <a:pt x="198" y="10"/>
                  <a:pt x="199" y="18"/>
                  <a:pt x="194" y="24"/>
                </a:cubicBezTo>
                <a:cubicBezTo>
                  <a:pt x="124" y="109"/>
                  <a:pt x="124" y="109"/>
                  <a:pt x="124" y="109"/>
                </a:cubicBezTo>
                <a:cubicBezTo>
                  <a:pt x="121" y="112"/>
                  <a:pt x="117" y="114"/>
                  <a:pt x="113" y="114"/>
                </a:cubicBezTo>
                <a:moveTo>
                  <a:pt x="226" y="100"/>
                </a:moveTo>
                <a:cubicBezTo>
                  <a:pt x="226" y="114"/>
                  <a:pt x="226" y="114"/>
                  <a:pt x="226" y="114"/>
                </a:cubicBezTo>
                <a:cubicBezTo>
                  <a:pt x="226" y="122"/>
                  <a:pt x="219" y="128"/>
                  <a:pt x="212" y="128"/>
                </a:cubicBezTo>
                <a:cubicBezTo>
                  <a:pt x="197" y="213"/>
                  <a:pt x="197" y="213"/>
                  <a:pt x="197" y="213"/>
                </a:cubicBezTo>
                <a:cubicBezTo>
                  <a:pt x="28" y="213"/>
                  <a:pt x="28" y="213"/>
                  <a:pt x="28" y="213"/>
                </a:cubicBezTo>
                <a:cubicBezTo>
                  <a:pt x="14" y="128"/>
                  <a:pt x="14" y="128"/>
                  <a:pt x="14" y="128"/>
                </a:cubicBezTo>
                <a:cubicBezTo>
                  <a:pt x="6" y="128"/>
                  <a:pt x="0" y="122"/>
                  <a:pt x="0" y="114"/>
                </a:cubicBezTo>
                <a:cubicBezTo>
                  <a:pt x="0" y="100"/>
                  <a:pt x="0" y="100"/>
                  <a:pt x="0" y="100"/>
                </a:cubicBezTo>
                <a:cubicBezTo>
                  <a:pt x="0" y="92"/>
                  <a:pt x="6" y="86"/>
                  <a:pt x="14" y="86"/>
                </a:cubicBezTo>
                <a:cubicBezTo>
                  <a:pt x="97" y="86"/>
                  <a:pt x="97" y="86"/>
                  <a:pt x="97" y="86"/>
                </a:cubicBezTo>
                <a:cubicBezTo>
                  <a:pt x="97" y="86"/>
                  <a:pt x="97" y="86"/>
                  <a:pt x="97" y="86"/>
                </a:cubicBezTo>
                <a:cubicBezTo>
                  <a:pt x="89" y="95"/>
                  <a:pt x="90" y="109"/>
                  <a:pt x="99" y="116"/>
                </a:cubicBezTo>
                <a:cubicBezTo>
                  <a:pt x="103" y="119"/>
                  <a:pt x="108" y="121"/>
                  <a:pt x="113" y="121"/>
                </a:cubicBezTo>
                <a:cubicBezTo>
                  <a:pt x="119" y="121"/>
                  <a:pt x="125" y="118"/>
                  <a:pt x="129" y="114"/>
                </a:cubicBezTo>
                <a:cubicBezTo>
                  <a:pt x="152" y="86"/>
                  <a:pt x="152" y="86"/>
                  <a:pt x="152" y="86"/>
                </a:cubicBezTo>
                <a:cubicBezTo>
                  <a:pt x="212" y="86"/>
                  <a:pt x="212" y="86"/>
                  <a:pt x="212" y="86"/>
                </a:cubicBezTo>
                <a:cubicBezTo>
                  <a:pt x="219" y="86"/>
                  <a:pt x="226" y="92"/>
                  <a:pt x="226" y="100"/>
                </a:cubicBezTo>
                <a:close/>
                <a:moveTo>
                  <a:pt x="63" y="149"/>
                </a:moveTo>
                <a:cubicBezTo>
                  <a:pt x="63" y="145"/>
                  <a:pt x="60" y="142"/>
                  <a:pt x="56" y="142"/>
                </a:cubicBezTo>
                <a:cubicBezTo>
                  <a:pt x="53" y="142"/>
                  <a:pt x="49" y="145"/>
                  <a:pt x="49" y="149"/>
                </a:cubicBezTo>
                <a:cubicBezTo>
                  <a:pt x="49" y="192"/>
                  <a:pt x="49" y="192"/>
                  <a:pt x="49" y="192"/>
                </a:cubicBezTo>
                <a:cubicBezTo>
                  <a:pt x="49" y="196"/>
                  <a:pt x="53" y="199"/>
                  <a:pt x="56" y="199"/>
                </a:cubicBezTo>
                <a:cubicBezTo>
                  <a:pt x="60" y="199"/>
                  <a:pt x="63" y="196"/>
                  <a:pt x="63" y="192"/>
                </a:cubicBezTo>
                <a:lnTo>
                  <a:pt x="63" y="149"/>
                </a:lnTo>
                <a:close/>
                <a:moveTo>
                  <a:pt x="92" y="149"/>
                </a:moveTo>
                <a:cubicBezTo>
                  <a:pt x="92" y="145"/>
                  <a:pt x="89" y="142"/>
                  <a:pt x="85" y="142"/>
                </a:cubicBezTo>
                <a:cubicBezTo>
                  <a:pt x="81" y="142"/>
                  <a:pt x="78" y="145"/>
                  <a:pt x="78" y="149"/>
                </a:cubicBezTo>
                <a:cubicBezTo>
                  <a:pt x="78" y="192"/>
                  <a:pt x="78" y="192"/>
                  <a:pt x="78" y="192"/>
                </a:cubicBezTo>
                <a:cubicBezTo>
                  <a:pt x="78" y="196"/>
                  <a:pt x="81" y="199"/>
                  <a:pt x="85" y="199"/>
                </a:cubicBezTo>
                <a:cubicBezTo>
                  <a:pt x="89" y="199"/>
                  <a:pt x="92" y="196"/>
                  <a:pt x="92" y="192"/>
                </a:cubicBezTo>
                <a:lnTo>
                  <a:pt x="92" y="149"/>
                </a:lnTo>
                <a:close/>
                <a:moveTo>
                  <a:pt x="120" y="149"/>
                </a:moveTo>
                <a:cubicBezTo>
                  <a:pt x="120" y="145"/>
                  <a:pt x="117" y="142"/>
                  <a:pt x="113" y="142"/>
                </a:cubicBezTo>
                <a:cubicBezTo>
                  <a:pt x="109" y="142"/>
                  <a:pt x="106" y="145"/>
                  <a:pt x="106" y="149"/>
                </a:cubicBezTo>
                <a:cubicBezTo>
                  <a:pt x="106" y="192"/>
                  <a:pt x="106" y="192"/>
                  <a:pt x="106" y="192"/>
                </a:cubicBezTo>
                <a:cubicBezTo>
                  <a:pt x="106" y="196"/>
                  <a:pt x="109" y="199"/>
                  <a:pt x="113" y="199"/>
                </a:cubicBezTo>
                <a:cubicBezTo>
                  <a:pt x="117" y="199"/>
                  <a:pt x="120" y="196"/>
                  <a:pt x="120" y="192"/>
                </a:cubicBezTo>
                <a:lnTo>
                  <a:pt x="120" y="149"/>
                </a:lnTo>
                <a:close/>
                <a:moveTo>
                  <a:pt x="148" y="149"/>
                </a:moveTo>
                <a:cubicBezTo>
                  <a:pt x="148" y="145"/>
                  <a:pt x="145" y="142"/>
                  <a:pt x="141" y="142"/>
                </a:cubicBezTo>
                <a:cubicBezTo>
                  <a:pt x="137" y="142"/>
                  <a:pt x="134" y="145"/>
                  <a:pt x="134" y="149"/>
                </a:cubicBezTo>
                <a:cubicBezTo>
                  <a:pt x="134" y="192"/>
                  <a:pt x="134" y="192"/>
                  <a:pt x="134" y="192"/>
                </a:cubicBezTo>
                <a:cubicBezTo>
                  <a:pt x="134" y="196"/>
                  <a:pt x="137" y="199"/>
                  <a:pt x="141" y="199"/>
                </a:cubicBezTo>
                <a:cubicBezTo>
                  <a:pt x="145" y="199"/>
                  <a:pt x="148" y="196"/>
                  <a:pt x="148" y="192"/>
                </a:cubicBezTo>
                <a:lnTo>
                  <a:pt x="148" y="149"/>
                </a:lnTo>
                <a:close/>
                <a:moveTo>
                  <a:pt x="176" y="149"/>
                </a:moveTo>
                <a:cubicBezTo>
                  <a:pt x="176" y="145"/>
                  <a:pt x="173" y="142"/>
                  <a:pt x="169" y="142"/>
                </a:cubicBezTo>
                <a:cubicBezTo>
                  <a:pt x="165" y="142"/>
                  <a:pt x="162" y="145"/>
                  <a:pt x="162" y="149"/>
                </a:cubicBezTo>
                <a:cubicBezTo>
                  <a:pt x="162" y="192"/>
                  <a:pt x="162" y="192"/>
                  <a:pt x="162" y="192"/>
                </a:cubicBezTo>
                <a:cubicBezTo>
                  <a:pt x="162" y="196"/>
                  <a:pt x="165" y="199"/>
                  <a:pt x="169" y="199"/>
                </a:cubicBezTo>
                <a:cubicBezTo>
                  <a:pt x="173" y="199"/>
                  <a:pt x="176" y="196"/>
                  <a:pt x="176" y="192"/>
                </a:cubicBezTo>
                <a:lnTo>
                  <a:pt x="176" y="149"/>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endParaRPr>
          </a:p>
        </p:txBody>
      </p:sp>
      <p:grpSp>
        <p:nvGrpSpPr>
          <p:cNvPr id="16" name="组合 15">
            <a:extLst>
              <a:ext uri="{FF2B5EF4-FFF2-40B4-BE49-F238E27FC236}">
                <a16:creationId xmlns:a16="http://schemas.microsoft.com/office/drawing/2014/main" id="{304120A1-82E7-4603-B135-34A845FE14F1}"/>
              </a:ext>
            </a:extLst>
          </p:cNvPr>
          <p:cNvGrpSpPr/>
          <p:nvPr/>
        </p:nvGrpSpPr>
        <p:grpSpPr>
          <a:xfrm>
            <a:off x="2038521" y="2509347"/>
            <a:ext cx="1990485" cy="932959"/>
            <a:chOff x="2820457" y="4395520"/>
            <a:chExt cx="1990485" cy="932959"/>
          </a:xfrm>
        </p:grpSpPr>
        <p:sp>
          <p:nvSpPr>
            <p:cNvPr id="17" name="Rectangle 23">
              <a:extLst>
                <a:ext uri="{FF2B5EF4-FFF2-40B4-BE49-F238E27FC236}">
                  <a16:creationId xmlns:a16="http://schemas.microsoft.com/office/drawing/2014/main" id="{8F18226A-AD75-4123-810E-617F6968C80F}"/>
                </a:ext>
              </a:extLst>
            </p:cNvPr>
            <p:cNvSpPr/>
            <p:nvPr/>
          </p:nvSpPr>
          <p:spPr>
            <a:xfrm>
              <a:off x="2820457" y="4682148"/>
              <a:ext cx="1990485" cy="640080"/>
            </a:xfrm>
            <a:prstGeom prst="rect">
              <a:avLst/>
            </a:prstGeom>
          </p:spPr>
          <p:txBody>
            <a:bodyPr wrap="square">
              <a:spAutoFit/>
            </a:bodyPr>
            <a:lstStyle/>
            <a:p>
              <a:pPr algn="r">
                <a:defRPr/>
              </a:pPr>
              <a:r>
                <a:rPr altLang="zh-CN" lang="en-US" noProof="1" sz="900">
                  <a:solidFill>
                    <a:schemeClr val="tx1">
                      <a:lumMod val="50000"/>
                      <a:lumOff val="50000"/>
                    </a:schemeClr>
                  </a:solidFill>
                  <a:latin charset="0" panose="020b0606030504020204" pitchFamily="34" typeface="Open Sans"/>
                  <a:ea charset="0" panose="020b0606030504020204" pitchFamily="34" typeface="Open Sans"/>
                  <a:cs charset="0" panose="020b0606030504020204" pitchFamily="34" typeface="Open Sans"/>
                </a:rPr>
                <a:t>Lorem ipsum dolor sit amet, consectetuer adipiscing elit, sed diam nonummy nibh euismod tincidunt ut laoreet</a:t>
              </a:r>
            </a:p>
          </p:txBody>
        </p:sp>
        <p:sp>
          <p:nvSpPr>
            <p:cNvPr id="18" name="文本框 17">
              <a:extLst>
                <a:ext uri="{FF2B5EF4-FFF2-40B4-BE49-F238E27FC236}">
                  <a16:creationId xmlns:a16="http://schemas.microsoft.com/office/drawing/2014/main" id="{4DA37745-6295-474B-BF3D-DD8FE7E0A75A}"/>
                </a:ext>
              </a:extLst>
            </p:cNvPr>
            <p:cNvSpPr txBox="1"/>
            <p:nvPr/>
          </p:nvSpPr>
          <p:spPr>
            <a:xfrm>
              <a:off x="2866964" y="4395520"/>
              <a:ext cx="1897471" cy="335280"/>
            </a:xfrm>
            <a:prstGeom prst="rect">
              <a:avLst/>
            </a:prstGeom>
            <a:noFill/>
          </p:spPr>
          <p:txBody>
            <a:bodyPr rtlCol="0" wrap="square">
              <a:spAutoFit/>
            </a:bodyPr>
            <a:lstStyle/>
            <a:p>
              <a:pPr algn="r"/>
              <a:r>
                <a:rPr altLang="zh-CN" b="1" lang="en-US" sz="1600">
                  <a:solidFill>
                    <a:schemeClr val="tx1">
                      <a:lumMod val="85000"/>
                      <a:lumOff val="15000"/>
                    </a:schemeClr>
                  </a:solidFill>
                  <a:latin charset="0" panose="020b0606030504020204" pitchFamily="34" typeface="Open Sans"/>
                  <a:ea charset="0" panose="020b0606030504020204" pitchFamily="34" typeface="Open Sans"/>
                  <a:cs charset="0" panose="020b0606030504020204" pitchFamily="34" typeface="Open Sans"/>
                </a:rPr>
                <a:t>TITLE HERE</a:t>
              </a:r>
            </a:p>
          </p:txBody>
        </p:sp>
      </p:grpSp>
      <p:grpSp>
        <p:nvGrpSpPr>
          <p:cNvPr id="19" name="组合 18">
            <a:extLst>
              <a:ext uri="{FF2B5EF4-FFF2-40B4-BE49-F238E27FC236}">
                <a16:creationId xmlns:a16="http://schemas.microsoft.com/office/drawing/2014/main" id="{86255722-5BD3-4515-A501-6C0651350AA3}"/>
              </a:ext>
            </a:extLst>
          </p:cNvPr>
          <p:cNvGrpSpPr/>
          <p:nvPr/>
        </p:nvGrpSpPr>
        <p:grpSpPr>
          <a:xfrm>
            <a:off x="1973246" y="3919798"/>
            <a:ext cx="1990485" cy="932959"/>
            <a:chOff x="2820457" y="4395520"/>
            <a:chExt cx="1990485" cy="932959"/>
          </a:xfrm>
        </p:grpSpPr>
        <p:sp>
          <p:nvSpPr>
            <p:cNvPr id="20" name="Rectangle 23">
              <a:extLst>
                <a:ext uri="{FF2B5EF4-FFF2-40B4-BE49-F238E27FC236}">
                  <a16:creationId xmlns:a16="http://schemas.microsoft.com/office/drawing/2014/main" id="{7975ACB3-9357-4BB9-B17C-F1A7AF7E39F0}"/>
                </a:ext>
              </a:extLst>
            </p:cNvPr>
            <p:cNvSpPr/>
            <p:nvPr/>
          </p:nvSpPr>
          <p:spPr>
            <a:xfrm>
              <a:off x="2820457" y="4682148"/>
              <a:ext cx="1990485" cy="640080"/>
            </a:xfrm>
            <a:prstGeom prst="rect">
              <a:avLst/>
            </a:prstGeom>
          </p:spPr>
          <p:txBody>
            <a:bodyPr wrap="square">
              <a:spAutoFit/>
            </a:bodyPr>
            <a:lstStyle/>
            <a:p>
              <a:pPr algn="r">
                <a:defRPr/>
              </a:pPr>
              <a:r>
                <a:rPr altLang="zh-CN" lang="en-US" noProof="1" sz="900">
                  <a:solidFill>
                    <a:schemeClr val="tx1">
                      <a:lumMod val="50000"/>
                      <a:lumOff val="50000"/>
                    </a:schemeClr>
                  </a:solidFill>
                  <a:latin charset="0" panose="020b0606030504020204" pitchFamily="34" typeface="Open Sans"/>
                  <a:ea charset="0" panose="020b0606030504020204" pitchFamily="34" typeface="Open Sans"/>
                  <a:cs charset="0" panose="020b0606030504020204" pitchFamily="34" typeface="Open Sans"/>
                </a:rPr>
                <a:t>Lorem ipsum dolor sit amet, consectetuer adipiscing elit, sed diam nonummy nibh euismod tincidunt ut laoreet</a:t>
              </a:r>
            </a:p>
          </p:txBody>
        </p:sp>
        <p:sp>
          <p:nvSpPr>
            <p:cNvPr id="21" name="文本框 20">
              <a:extLst>
                <a:ext uri="{FF2B5EF4-FFF2-40B4-BE49-F238E27FC236}">
                  <a16:creationId xmlns:a16="http://schemas.microsoft.com/office/drawing/2014/main" id="{C6960F93-0128-4197-8368-40BB7DB03E7E}"/>
                </a:ext>
              </a:extLst>
            </p:cNvPr>
            <p:cNvSpPr txBox="1"/>
            <p:nvPr/>
          </p:nvSpPr>
          <p:spPr>
            <a:xfrm>
              <a:off x="2866964" y="4395520"/>
              <a:ext cx="1897471" cy="335280"/>
            </a:xfrm>
            <a:prstGeom prst="rect">
              <a:avLst/>
            </a:prstGeom>
            <a:noFill/>
          </p:spPr>
          <p:txBody>
            <a:bodyPr rtlCol="0" wrap="square">
              <a:spAutoFit/>
            </a:bodyPr>
            <a:lstStyle/>
            <a:p>
              <a:pPr algn="r"/>
              <a:r>
                <a:rPr altLang="zh-CN" b="1" lang="en-US" sz="1600">
                  <a:solidFill>
                    <a:schemeClr val="tx1">
                      <a:lumMod val="85000"/>
                      <a:lumOff val="15000"/>
                    </a:schemeClr>
                  </a:solidFill>
                  <a:latin charset="0" panose="020b0606030504020204" pitchFamily="34" typeface="Open Sans"/>
                  <a:ea charset="0" panose="020b0606030504020204" pitchFamily="34" typeface="Open Sans"/>
                  <a:cs charset="0" panose="020b0606030504020204" pitchFamily="34" typeface="Open Sans"/>
                </a:rPr>
                <a:t>TITLE HERE</a:t>
              </a:r>
            </a:p>
          </p:txBody>
        </p:sp>
      </p:grpSp>
      <p:grpSp>
        <p:nvGrpSpPr>
          <p:cNvPr id="22" name="组合 21">
            <a:extLst>
              <a:ext uri="{FF2B5EF4-FFF2-40B4-BE49-F238E27FC236}">
                <a16:creationId xmlns:a16="http://schemas.microsoft.com/office/drawing/2014/main" id="{AC7A7B73-B098-4527-B44E-A7ACB0A0E773}"/>
              </a:ext>
            </a:extLst>
          </p:cNvPr>
          <p:cNvGrpSpPr/>
          <p:nvPr/>
        </p:nvGrpSpPr>
        <p:grpSpPr>
          <a:xfrm>
            <a:off x="3138452" y="5139385"/>
            <a:ext cx="1990485" cy="932959"/>
            <a:chOff x="2820457" y="4395520"/>
            <a:chExt cx="1990485" cy="932959"/>
          </a:xfrm>
        </p:grpSpPr>
        <p:sp>
          <p:nvSpPr>
            <p:cNvPr id="23" name="Rectangle 23">
              <a:extLst>
                <a:ext uri="{FF2B5EF4-FFF2-40B4-BE49-F238E27FC236}">
                  <a16:creationId xmlns:a16="http://schemas.microsoft.com/office/drawing/2014/main" id="{64E66003-72D5-4414-89EC-E2FD8CCD5F95}"/>
                </a:ext>
              </a:extLst>
            </p:cNvPr>
            <p:cNvSpPr/>
            <p:nvPr/>
          </p:nvSpPr>
          <p:spPr>
            <a:xfrm>
              <a:off x="2820457" y="4682148"/>
              <a:ext cx="1990485" cy="640080"/>
            </a:xfrm>
            <a:prstGeom prst="rect">
              <a:avLst/>
            </a:prstGeom>
          </p:spPr>
          <p:txBody>
            <a:bodyPr wrap="square">
              <a:spAutoFit/>
            </a:bodyPr>
            <a:lstStyle/>
            <a:p>
              <a:pPr algn="r">
                <a:defRPr/>
              </a:pPr>
              <a:r>
                <a:rPr altLang="zh-CN" lang="en-US" noProof="1" sz="900">
                  <a:solidFill>
                    <a:schemeClr val="tx1">
                      <a:lumMod val="50000"/>
                      <a:lumOff val="50000"/>
                    </a:schemeClr>
                  </a:solidFill>
                  <a:latin charset="0" panose="020b0606030504020204" pitchFamily="34" typeface="Open Sans"/>
                  <a:ea charset="0" panose="020b0606030504020204" pitchFamily="34" typeface="Open Sans"/>
                  <a:cs charset="0" panose="020b0606030504020204" pitchFamily="34" typeface="Open Sans"/>
                </a:rPr>
                <a:t>Lorem ipsum dolor sit amet, consectetuer adipiscing elit, sed diam nonummy nibh euismod tincidunt ut laoreet</a:t>
              </a:r>
            </a:p>
          </p:txBody>
        </p:sp>
        <p:sp>
          <p:nvSpPr>
            <p:cNvPr id="24" name="文本框 23">
              <a:extLst>
                <a:ext uri="{FF2B5EF4-FFF2-40B4-BE49-F238E27FC236}">
                  <a16:creationId xmlns:a16="http://schemas.microsoft.com/office/drawing/2014/main" id="{8FB5D8BA-9342-4B32-A11A-8EAD1AF7DD83}"/>
                </a:ext>
              </a:extLst>
            </p:cNvPr>
            <p:cNvSpPr txBox="1"/>
            <p:nvPr/>
          </p:nvSpPr>
          <p:spPr>
            <a:xfrm>
              <a:off x="2866964" y="4395520"/>
              <a:ext cx="1897471" cy="335280"/>
            </a:xfrm>
            <a:prstGeom prst="rect">
              <a:avLst/>
            </a:prstGeom>
            <a:noFill/>
          </p:spPr>
          <p:txBody>
            <a:bodyPr rtlCol="0" wrap="square">
              <a:spAutoFit/>
            </a:bodyPr>
            <a:lstStyle/>
            <a:p>
              <a:pPr algn="r"/>
              <a:r>
                <a:rPr altLang="zh-CN" b="1" lang="en-US" sz="1600">
                  <a:solidFill>
                    <a:schemeClr val="tx1">
                      <a:lumMod val="85000"/>
                      <a:lumOff val="15000"/>
                    </a:schemeClr>
                  </a:solidFill>
                  <a:latin charset="0" panose="020b0606030504020204" pitchFamily="34" typeface="Open Sans"/>
                  <a:ea charset="0" panose="020b0606030504020204" pitchFamily="34" typeface="Open Sans"/>
                  <a:cs charset="0" panose="020b0606030504020204" pitchFamily="34" typeface="Open Sans"/>
                </a:rPr>
                <a:t>TITLE HERE</a:t>
              </a:r>
            </a:p>
          </p:txBody>
        </p:sp>
      </p:grpSp>
      <p:grpSp>
        <p:nvGrpSpPr>
          <p:cNvPr id="25" name="组合 24">
            <a:extLst>
              <a:ext uri="{FF2B5EF4-FFF2-40B4-BE49-F238E27FC236}">
                <a16:creationId xmlns:a16="http://schemas.microsoft.com/office/drawing/2014/main" id="{C9ECCFB9-3671-4EE7-BF08-C1B56F800A47}"/>
              </a:ext>
            </a:extLst>
          </p:cNvPr>
          <p:cNvGrpSpPr/>
          <p:nvPr/>
        </p:nvGrpSpPr>
        <p:grpSpPr>
          <a:xfrm>
            <a:off x="6750975" y="1451242"/>
            <a:ext cx="1990485" cy="932959"/>
            <a:chOff x="2820457" y="4395520"/>
            <a:chExt cx="1990485" cy="932959"/>
          </a:xfrm>
        </p:grpSpPr>
        <p:sp>
          <p:nvSpPr>
            <p:cNvPr id="26" name="Rectangle 23">
              <a:extLst>
                <a:ext uri="{FF2B5EF4-FFF2-40B4-BE49-F238E27FC236}">
                  <a16:creationId xmlns:a16="http://schemas.microsoft.com/office/drawing/2014/main" id="{87AE81CF-455A-4CED-A07E-7CB3E15799C0}"/>
                </a:ext>
              </a:extLst>
            </p:cNvPr>
            <p:cNvSpPr/>
            <p:nvPr/>
          </p:nvSpPr>
          <p:spPr>
            <a:xfrm>
              <a:off x="2820457" y="4682148"/>
              <a:ext cx="1990485" cy="640080"/>
            </a:xfrm>
            <a:prstGeom prst="rect">
              <a:avLst/>
            </a:prstGeom>
          </p:spPr>
          <p:txBody>
            <a:bodyPr wrap="square">
              <a:spAutoFit/>
            </a:bodyPr>
            <a:lstStyle/>
            <a:p>
              <a:pPr>
                <a:defRPr/>
              </a:pPr>
              <a:r>
                <a:rPr altLang="zh-CN" lang="en-US" noProof="1" sz="900">
                  <a:solidFill>
                    <a:schemeClr val="tx1">
                      <a:lumMod val="50000"/>
                      <a:lumOff val="50000"/>
                    </a:schemeClr>
                  </a:solidFill>
                  <a:latin charset="0" panose="020b0606030504020204" pitchFamily="34" typeface="Open Sans"/>
                  <a:ea charset="0" panose="020b0606030504020204" pitchFamily="34" typeface="Open Sans"/>
                  <a:cs charset="0" panose="020b0606030504020204" pitchFamily="34" typeface="Open Sans"/>
                </a:rPr>
                <a:t>Lorem ipsum dolor sit amet, consectetuer adipiscing elit, sed diam nonummy nibh euismod tincidunt ut laoreet</a:t>
              </a:r>
            </a:p>
          </p:txBody>
        </p:sp>
        <p:sp>
          <p:nvSpPr>
            <p:cNvPr id="27" name="文本框 26">
              <a:extLst>
                <a:ext uri="{FF2B5EF4-FFF2-40B4-BE49-F238E27FC236}">
                  <a16:creationId xmlns:a16="http://schemas.microsoft.com/office/drawing/2014/main" id="{AD36A771-52A7-47BB-911E-8E67C6FAD52C}"/>
                </a:ext>
              </a:extLst>
            </p:cNvPr>
            <p:cNvSpPr txBox="1"/>
            <p:nvPr/>
          </p:nvSpPr>
          <p:spPr>
            <a:xfrm>
              <a:off x="2866964" y="4395520"/>
              <a:ext cx="1897471" cy="335280"/>
            </a:xfrm>
            <a:prstGeom prst="rect">
              <a:avLst/>
            </a:prstGeom>
            <a:noFill/>
          </p:spPr>
          <p:txBody>
            <a:bodyPr rtlCol="0" wrap="square">
              <a:spAutoFit/>
            </a:bodyPr>
            <a:lstStyle/>
            <a:p>
              <a:r>
                <a:rPr altLang="zh-CN" b="1" lang="en-US" sz="1600">
                  <a:solidFill>
                    <a:schemeClr val="tx1">
                      <a:lumMod val="85000"/>
                      <a:lumOff val="15000"/>
                    </a:schemeClr>
                  </a:solidFill>
                  <a:latin charset="0" panose="020b0606030504020204" pitchFamily="34" typeface="Open Sans"/>
                  <a:ea charset="0" panose="020b0606030504020204" pitchFamily="34" typeface="Open Sans"/>
                  <a:cs charset="0" panose="020b0606030504020204" pitchFamily="34" typeface="Open Sans"/>
                </a:rPr>
                <a:t>TITLE HERE</a:t>
              </a:r>
            </a:p>
          </p:txBody>
        </p:sp>
      </p:grpSp>
      <p:grpSp>
        <p:nvGrpSpPr>
          <p:cNvPr id="28" name="组合 27">
            <a:extLst>
              <a:ext uri="{FF2B5EF4-FFF2-40B4-BE49-F238E27FC236}">
                <a16:creationId xmlns:a16="http://schemas.microsoft.com/office/drawing/2014/main" id="{9555DA56-E2EA-4DD6-A5BB-BE7ADB33BCA7}"/>
              </a:ext>
            </a:extLst>
          </p:cNvPr>
          <p:cNvGrpSpPr/>
          <p:nvPr/>
        </p:nvGrpSpPr>
        <p:grpSpPr>
          <a:xfrm>
            <a:off x="8192604" y="2509347"/>
            <a:ext cx="1990485" cy="932959"/>
            <a:chOff x="2820457" y="4395520"/>
            <a:chExt cx="1990485" cy="932959"/>
          </a:xfrm>
        </p:grpSpPr>
        <p:sp>
          <p:nvSpPr>
            <p:cNvPr id="29" name="Rectangle 23">
              <a:extLst>
                <a:ext uri="{FF2B5EF4-FFF2-40B4-BE49-F238E27FC236}">
                  <a16:creationId xmlns:a16="http://schemas.microsoft.com/office/drawing/2014/main" id="{7238CB13-7EE1-4127-82C1-C08F8A89AA71}"/>
                </a:ext>
              </a:extLst>
            </p:cNvPr>
            <p:cNvSpPr/>
            <p:nvPr/>
          </p:nvSpPr>
          <p:spPr>
            <a:xfrm>
              <a:off x="2820458" y="4682148"/>
              <a:ext cx="1990485" cy="640080"/>
            </a:xfrm>
            <a:prstGeom prst="rect">
              <a:avLst/>
            </a:prstGeom>
          </p:spPr>
          <p:txBody>
            <a:bodyPr wrap="square">
              <a:spAutoFit/>
            </a:bodyPr>
            <a:lstStyle/>
            <a:p>
              <a:pPr>
                <a:defRPr/>
              </a:pPr>
              <a:r>
                <a:rPr altLang="zh-CN" lang="en-US" noProof="1" sz="900">
                  <a:solidFill>
                    <a:schemeClr val="tx1">
                      <a:lumMod val="50000"/>
                      <a:lumOff val="50000"/>
                    </a:schemeClr>
                  </a:solidFill>
                  <a:latin charset="0" panose="020b0606030504020204" pitchFamily="34" typeface="Open Sans"/>
                  <a:ea charset="0" panose="020b0606030504020204" pitchFamily="34" typeface="Open Sans"/>
                  <a:cs charset="0" panose="020b0606030504020204" pitchFamily="34" typeface="Open Sans"/>
                </a:rPr>
                <a:t>Lorem ipsum dolor sit amet, consectetuer adipiscing elit, sed diam nonummy nibh euismod tincidunt ut laoreet</a:t>
              </a:r>
            </a:p>
          </p:txBody>
        </p:sp>
        <p:sp>
          <p:nvSpPr>
            <p:cNvPr id="30" name="文本框 29">
              <a:extLst>
                <a:ext uri="{FF2B5EF4-FFF2-40B4-BE49-F238E27FC236}">
                  <a16:creationId xmlns:a16="http://schemas.microsoft.com/office/drawing/2014/main" id="{80162E44-1D0A-4C3D-9FA6-38E25CB43F22}"/>
                </a:ext>
              </a:extLst>
            </p:cNvPr>
            <p:cNvSpPr txBox="1"/>
            <p:nvPr/>
          </p:nvSpPr>
          <p:spPr>
            <a:xfrm>
              <a:off x="2866963" y="4395520"/>
              <a:ext cx="1897471" cy="335280"/>
            </a:xfrm>
            <a:prstGeom prst="rect">
              <a:avLst/>
            </a:prstGeom>
            <a:noFill/>
          </p:spPr>
          <p:txBody>
            <a:bodyPr rtlCol="0" wrap="square">
              <a:spAutoFit/>
            </a:bodyPr>
            <a:lstStyle/>
            <a:p>
              <a:r>
                <a:rPr altLang="zh-CN" b="1" lang="en-US" sz="1600">
                  <a:solidFill>
                    <a:schemeClr val="tx1">
                      <a:lumMod val="85000"/>
                      <a:lumOff val="15000"/>
                    </a:schemeClr>
                  </a:solidFill>
                  <a:latin charset="0" panose="020b0606030504020204" pitchFamily="34" typeface="Open Sans"/>
                  <a:ea charset="0" panose="020b0606030504020204" pitchFamily="34" typeface="Open Sans"/>
                  <a:cs charset="0" panose="020b0606030504020204" pitchFamily="34" typeface="Open Sans"/>
                </a:rPr>
                <a:t>TITLE HERE</a:t>
              </a:r>
            </a:p>
          </p:txBody>
        </p:sp>
      </p:grpSp>
      <p:grpSp>
        <p:nvGrpSpPr>
          <p:cNvPr id="31" name="组合 30">
            <a:extLst>
              <a:ext uri="{FF2B5EF4-FFF2-40B4-BE49-F238E27FC236}">
                <a16:creationId xmlns:a16="http://schemas.microsoft.com/office/drawing/2014/main" id="{AC14CA92-3F1B-427D-91D5-F56DDDEE604D}"/>
              </a:ext>
            </a:extLst>
          </p:cNvPr>
          <p:cNvGrpSpPr/>
          <p:nvPr/>
        </p:nvGrpSpPr>
        <p:grpSpPr>
          <a:xfrm>
            <a:off x="8357271" y="3919798"/>
            <a:ext cx="1990485" cy="932959"/>
            <a:chOff x="2820457" y="4395520"/>
            <a:chExt cx="1990485" cy="932959"/>
          </a:xfrm>
        </p:grpSpPr>
        <p:sp>
          <p:nvSpPr>
            <p:cNvPr id="32" name="Rectangle 23">
              <a:extLst>
                <a:ext uri="{FF2B5EF4-FFF2-40B4-BE49-F238E27FC236}">
                  <a16:creationId xmlns:a16="http://schemas.microsoft.com/office/drawing/2014/main" id="{BB699EA7-B2BA-4A6A-9B88-93B17DD6F7D5}"/>
                </a:ext>
              </a:extLst>
            </p:cNvPr>
            <p:cNvSpPr/>
            <p:nvPr/>
          </p:nvSpPr>
          <p:spPr>
            <a:xfrm>
              <a:off x="2820456" y="4682148"/>
              <a:ext cx="1990485" cy="640080"/>
            </a:xfrm>
            <a:prstGeom prst="rect">
              <a:avLst/>
            </a:prstGeom>
          </p:spPr>
          <p:txBody>
            <a:bodyPr wrap="square">
              <a:spAutoFit/>
            </a:bodyPr>
            <a:lstStyle/>
            <a:p>
              <a:pPr>
                <a:defRPr/>
              </a:pPr>
              <a:r>
                <a:rPr altLang="zh-CN" lang="en-US" noProof="1" sz="900">
                  <a:solidFill>
                    <a:schemeClr val="tx1">
                      <a:lumMod val="50000"/>
                      <a:lumOff val="50000"/>
                    </a:schemeClr>
                  </a:solidFill>
                  <a:latin charset="0" panose="020b0606030504020204" pitchFamily="34" typeface="Open Sans"/>
                  <a:ea charset="0" panose="020b0606030504020204" pitchFamily="34" typeface="Open Sans"/>
                  <a:cs charset="0" panose="020b0606030504020204" pitchFamily="34" typeface="Open Sans"/>
                </a:rPr>
                <a:t>Lorem ipsum dolor sit amet, consectetuer adipiscing elit, sed diam nonummy nibh euismod tincidunt ut laoreet</a:t>
              </a:r>
            </a:p>
          </p:txBody>
        </p:sp>
        <p:sp>
          <p:nvSpPr>
            <p:cNvPr id="33" name="文本框 32">
              <a:extLst>
                <a:ext uri="{FF2B5EF4-FFF2-40B4-BE49-F238E27FC236}">
                  <a16:creationId xmlns:a16="http://schemas.microsoft.com/office/drawing/2014/main" id="{79543D5C-EBCE-416E-A9A2-011952CD53DA}"/>
                </a:ext>
              </a:extLst>
            </p:cNvPr>
            <p:cNvSpPr txBox="1"/>
            <p:nvPr/>
          </p:nvSpPr>
          <p:spPr>
            <a:xfrm>
              <a:off x="2866963" y="4395520"/>
              <a:ext cx="1897471" cy="335280"/>
            </a:xfrm>
            <a:prstGeom prst="rect">
              <a:avLst/>
            </a:prstGeom>
            <a:noFill/>
          </p:spPr>
          <p:txBody>
            <a:bodyPr rtlCol="0" wrap="square">
              <a:spAutoFit/>
            </a:bodyPr>
            <a:lstStyle/>
            <a:p>
              <a:r>
                <a:rPr altLang="zh-CN" b="1" lang="en-US" sz="1600">
                  <a:solidFill>
                    <a:schemeClr val="tx1">
                      <a:lumMod val="85000"/>
                      <a:lumOff val="15000"/>
                    </a:schemeClr>
                  </a:solidFill>
                  <a:latin charset="0" panose="020b0606030504020204" pitchFamily="34" typeface="Open Sans"/>
                  <a:ea charset="0" panose="020b0606030504020204" pitchFamily="34" typeface="Open Sans"/>
                  <a:cs charset="0" panose="020b0606030504020204" pitchFamily="34" typeface="Open Sans"/>
                </a:rPr>
                <a:t>TITLE HERE</a:t>
              </a:r>
            </a:p>
          </p:txBody>
        </p:sp>
      </p:grpSp>
    </p:spTree>
    <p:extLst>
      <p:ext uri="{BB962C8B-B14F-4D97-AF65-F5344CB8AC3E}">
        <p14:creationId val="3826895338"/>
      </p:ext>
    </p:extLst>
  </p:cSld>
  <p:clrMapOvr>
    <a:masterClrMapping/>
  </p:clrMapOvr>
  <mc:AlternateContent>
    <mc:Choice Requires="p14">
      <p:transition p14:dur="2000" spd="slow">
        <p:push dir="u"/>
      </p:transition>
    </mc:Choice>
    <mc:Fallback>
      <p:transition spd="slow">
        <p:push dir="u"/>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grpId="0" id="5" nodeType="withEffect" presetClass="entr" presetID="2" presetSubtype="8">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additive="base">
                                        <p:cTn dur="1500" fill="hold" id="7"/>
                                        <p:tgtEl>
                                          <p:spTgt spid="2"/>
                                        </p:tgtEl>
                                        <p:attrNameLst>
                                          <p:attrName>ppt_x</p:attrName>
                                        </p:attrNameLst>
                                      </p:cBhvr>
                                      <p:tavLst>
                                        <p:tav tm="0">
                                          <p:val>
                                            <p:strVal val="0-#ppt_w/2"/>
                                          </p:val>
                                        </p:tav>
                                        <p:tav tm="100000">
                                          <p:val>
                                            <p:strVal val="#ppt_x"/>
                                          </p:val>
                                        </p:tav>
                                      </p:tavLst>
                                    </p:anim>
                                    <p:anim calcmode="lin" valueType="num">
                                      <p:cBhvr additive="base">
                                        <p:cTn dur="1500" fill="hold" id="8"/>
                                        <p:tgtEl>
                                          <p:spTgt spid="2"/>
                                        </p:tgtEl>
                                        <p:attrNameLst>
                                          <p:attrName>ppt_y</p:attrName>
                                        </p:attrNameLst>
                                      </p:cBhvr>
                                      <p:tavLst>
                                        <p:tav tm="0">
                                          <p:val>
                                            <p:strVal val="#ppt_y"/>
                                          </p:val>
                                        </p:tav>
                                        <p:tav tm="100000">
                                          <p:val>
                                            <p:strVal val="#ppt_y"/>
                                          </p:val>
                                        </p:tav>
                                      </p:tavLst>
                                    </p:anim>
                                  </p:childTnLst>
                                </p:cTn>
                              </p:par>
                              <p:par>
                                <p:cTn decel="100000" fill="hold" grpId="0" id="9" nodeType="withEffect" presetClass="entr" presetID="2" presetSubtype="8">
                                  <p:stCondLst>
                                    <p:cond delay="0"/>
                                  </p:stCondLst>
                                  <p:childTnLst>
                                    <p:set>
                                      <p:cBhvr>
                                        <p:cTn dur="1" fill="hold" id="10">
                                          <p:stCondLst>
                                            <p:cond delay="0"/>
                                          </p:stCondLst>
                                        </p:cTn>
                                        <p:tgtEl>
                                          <p:spTgt spid="3"/>
                                        </p:tgtEl>
                                        <p:attrNameLst>
                                          <p:attrName>style.visibility</p:attrName>
                                        </p:attrNameLst>
                                      </p:cBhvr>
                                      <p:to>
                                        <p:strVal val="visible"/>
                                      </p:to>
                                    </p:set>
                                    <p:anim calcmode="lin" valueType="num">
                                      <p:cBhvr additive="base">
                                        <p:cTn dur="1500" fill="hold" id="11"/>
                                        <p:tgtEl>
                                          <p:spTgt spid="3"/>
                                        </p:tgtEl>
                                        <p:attrNameLst>
                                          <p:attrName>ppt_x</p:attrName>
                                        </p:attrNameLst>
                                      </p:cBhvr>
                                      <p:tavLst>
                                        <p:tav tm="0">
                                          <p:val>
                                            <p:strVal val="0-#ppt_w/2"/>
                                          </p:val>
                                        </p:tav>
                                        <p:tav tm="100000">
                                          <p:val>
                                            <p:strVal val="#ppt_x"/>
                                          </p:val>
                                        </p:tav>
                                      </p:tavLst>
                                    </p:anim>
                                    <p:anim calcmode="lin" valueType="num">
                                      <p:cBhvr additive="base">
                                        <p:cTn dur="1500" fill="hold" id="12"/>
                                        <p:tgtEl>
                                          <p:spTgt spid="3"/>
                                        </p:tgtEl>
                                        <p:attrNameLst>
                                          <p:attrName>ppt_y</p:attrName>
                                        </p:attrNameLst>
                                      </p:cBhvr>
                                      <p:tavLst>
                                        <p:tav tm="0">
                                          <p:val>
                                            <p:strVal val="#ppt_y"/>
                                          </p:val>
                                        </p:tav>
                                        <p:tav tm="100000">
                                          <p:val>
                                            <p:strVal val="#ppt_y"/>
                                          </p:val>
                                        </p:tav>
                                      </p:tavLst>
                                    </p:anim>
                                  </p:childTnLst>
                                </p:cTn>
                              </p:par>
                            </p:childTnLst>
                          </p:cTn>
                        </p:par>
                        <p:par>
                          <p:cTn fill="hold" id="13" nodeType="afterGroup">
                            <p:stCondLst>
                              <p:cond delay="1500"/>
                            </p:stCondLst>
                            <p:childTnLst>
                              <p:par>
                                <p:cTn fill="hold" grpId="0" id="14" nodeType="afterEffect" presetClass="entr" presetID="2" presetSubtype="6">
                                  <p:stCondLst>
                                    <p:cond delay="0"/>
                                  </p:stCondLst>
                                  <p:childTnLst>
                                    <p:set>
                                      <p:cBhvr>
                                        <p:cTn dur="1" fill="hold" id="15">
                                          <p:stCondLst>
                                            <p:cond delay="0"/>
                                          </p:stCondLst>
                                        </p:cTn>
                                        <p:tgtEl>
                                          <p:spTgt spid="9"/>
                                        </p:tgtEl>
                                        <p:attrNameLst>
                                          <p:attrName>style.visibility</p:attrName>
                                        </p:attrNameLst>
                                      </p:cBhvr>
                                      <p:to>
                                        <p:strVal val="visible"/>
                                      </p:to>
                                    </p:set>
                                    <p:anim calcmode="lin" valueType="num">
                                      <p:cBhvr additive="base">
                                        <p:cTn dur="1500" fill="hold" id="16"/>
                                        <p:tgtEl>
                                          <p:spTgt spid="9"/>
                                        </p:tgtEl>
                                        <p:attrNameLst>
                                          <p:attrName>ppt_x</p:attrName>
                                        </p:attrNameLst>
                                      </p:cBhvr>
                                      <p:tavLst>
                                        <p:tav tm="0">
                                          <p:val>
                                            <p:strVal val="1+#ppt_w/2"/>
                                          </p:val>
                                        </p:tav>
                                        <p:tav tm="100000">
                                          <p:val>
                                            <p:strVal val="#ppt_x"/>
                                          </p:val>
                                        </p:tav>
                                      </p:tavLst>
                                    </p:anim>
                                    <p:anim calcmode="lin" valueType="num">
                                      <p:cBhvr additive="base">
                                        <p:cTn dur="1500" fill="hold" id="17"/>
                                        <p:tgtEl>
                                          <p:spTgt spid="9"/>
                                        </p:tgtEl>
                                        <p:attrNameLst>
                                          <p:attrName>ppt_y</p:attrName>
                                        </p:attrNameLst>
                                      </p:cBhvr>
                                      <p:tavLst>
                                        <p:tav tm="0">
                                          <p:val>
                                            <p:strVal val="1+#ppt_h/2"/>
                                          </p:val>
                                        </p:tav>
                                        <p:tav tm="100000">
                                          <p:val>
                                            <p:strVal val="#ppt_y"/>
                                          </p:val>
                                        </p:tav>
                                      </p:tavLst>
                                    </p:anim>
                                  </p:childTnLst>
                                </p:cTn>
                              </p:par>
                              <p:par>
                                <p:cTn fill="hold" grpId="0" id="18" nodeType="withEffect" presetClass="entr" presetID="2" presetSubtype="4">
                                  <p:stCondLst>
                                    <p:cond delay="0"/>
                                  </p:stCondLst>
                                  <p:childTnLst>
                                    <p:set>
                                      <p:cBhvr>
                                        <p:cTn dur="1" fill="hold" id="19">
                                          <p:stCondLst>
                                            <p:cond delay="0"/>
                                          </p:stCondLst>
                                        </p:cTn>
                                        <p:tgtEl>
                                          <p:spTgt spid="4"/>
                                        </p:tgtEl>
                                        <p:attrNameLst>
                                          <p:attrName>style.visibility</p:attrName>
                                        </p:attrNameLst>
                                      </p:cBhvr>
                                      <p:to>
                                        <p:strVal val="visible"/>
                                      </p:to>
                                    </p:set>
                                    <p:anim calcmode="lin" valueType="num">
                                      <p:cBhvr additive="base">
                                        <p:cTn dur="1500" fill="hold" id="20"/>
                                        <p:tgtEl>
                                          <p:spTgt spid="4"/>
                                        </p:tgtEl>
                                        <p:attrNameLst>
                                          <p:attrName>ppt_x</p:attrName>
                                        </p:attrNameLst>
                                      </p:cBhvr>
                                      <p:tavLst>
                                        <p:tav tm="0">
                                          <p:val>
                                            <p:strVal val="#ppt_x"/>
                                          </p:val>
                                        </p:tav>
                                        <p:tav tm="100000">
                                          <p:val>
                                            <p:strVal val="#ppt_x"/>
                                          </p:val>
                                        </p:tav>
                                      </p:tavLst>
                                    </p:anim>
                                    <p:anim calcmode="lin" valueType="num">
                                      <p:cBhvr additive="base">
                                        <p:cTn dur="1500" fill="hold" id="21"/>
                                        <p:tgtEl>
                                          <p:spTgt spid="4"/>
                                        </p:tgtEl>
                                        <p:attrNameLst>
                                          <p:attrName>ppt_y</p:attrName>
                                        </p:attrNameLst>
                                      </p:cBhvr>
                                      <p:tavLst>
                                        <p:tav tm="0">
                                          <p:val>
                                            <p:strVal val="1+#ppt_h/2"/>
                                          </p:val>
                                        </p:tav>
                                        <p:tav tm="100000">
                                          <p:val>
                                            <p:strVal val="#ppt_y"/>
                                          </p:val>
                                        </p:tav>
                                      </p:tavLst>
                                    </p:anim>
                                  </p:childTnLst>
                                </p:cTn>
                              </p:par>
                              <p:par>
                                <p:cTn fill="hold" grpId="0" id="22" nodeType="withEffect" presetClass="entr" presetID="2" presetSubtype="12">
                                  <p:stCondLst>
                                    <p:cond delay="0"/>
                                  </p:stCondLst>
                                  <p:childTnLst>
                                    <p:set>
                                      <p:cBhvr>
                                        <p:cTn dur="1" fill="hold" id="23">
                                          <p:stCondLst>
                                            <p:cond delay="0"/>
                                          </p:stCondLst>
                                        </p:cTn>
                                        <p:tgtEl>
                                          <p:spTgt spid="5"/>
                                        </p:tgtEl>
                                        <p:attrNameLst>
                                          <p:attrName>style.visibility</p:attrName>
                                        </p:attrNameLst>
                                      </p:cBhvr>
                                      <p:to>
                                        <p:strVal val="visible"/>
                                      </p:to>
                                    </p:set>
                                    <p:anim calcmode="lin" valueType="num">
                                      <p:cBhvr additive="base">
                                        <p:cTn dur="1500" fill="hold" id="24"/>
                                        <p:tgtEl>
                                          <p:spTgt spid="5"/>
                                        </p:tgtEl>
                                        <p:attrNameLst>
                                          <p:attrName>ppt_x</p:attrName>
                                        </p:attrNameLst>
                                      </p:cBhvr>
                                      <p:tavLst>
                                        <p:tav tm="0">
                                          <p:val>
                                            <p:strVal val="0-#ppt_w/2"/>
                                          </p:val>
                                        </p:tav>
                                        <p:tav tm="100000">
                                          <p:val>
                                            <p:strVal val="#ppt_x"/>
                                          </p:val>
                                        </p:tav>
                                      </p:tavLst>
                                    </p:anim>
                                    <p:anim calcmode="lin" valueType="num">
                                      <p:cBhvr additive="base">
                                        <p:cTn dur="1500" fill="hold" id="25"/>
                                        <p:tgtEl>
                                          <p:spTgt spid="5"/>
                                        </p:tgtEl>
                                        <p:attrNameLst>
                                          <p:attrName>ppt_y</p:attrName>
                                        </p:attrNameLst>
                                      </p:cBhvr>
                                      <p:tavLst>
                                        <p:tav tm="0">
                                          <p:val>
                                            <p:strVal val="1+#ppt_h/2"/>
                                          </p:val>
                                        </p:tav>
                                        <p:tav tm="100000">
                                          <p:val>
                                            <p:strVal val="#ppt_y"/>
                                          </p:val>
                                        </p:tav>
                                      </p:tavLst>
                                    </p:anim>
                                  </p:childTnLst>
                                </p:cTn>
                              </p:par>
                              <p:par>
                                <p:cTn fill="hold" grpId="0" id="26" nodeType="withEffect" presetClass="entr" presetID="2" presetSubtype="3">
                                  <p:stCondLst>
                                    <p:cond delay="0"/>
                                  </p:stCondLst>
                                  <p:childTnLst>
                                    <p:set>
                                      <p:cBhvr>
                                        <p:cTn dur="1" fill="hold" id="27">
                                          <p:stCondLst>
                                            <p:cond delay="0"/>
                                          </p:stCondLst>
                                        </p:cTn>
                                        <p:tgtEl>
                                          <p:spTgt spid="8"/>
                                        </p:tgtEl>
                                        <p:attrNameLst>
                                          <p:attrName>style.visibility</p:attrName>
                                        </p:attrNameLst>
                                      </p:cBhvr>
                                      <p:to>
                                        <p:strVal val="visible"/>
                                      </p:to>
                                    </p:set>
                                    <p:anim calcmode="lin" valueType="num">
                                      <p:cBhvr additive="base">
                                        <p:cTn dur="1500" fill="hold" id="28"/>
                                        <p:tgtEl>
                                          <p:spTgt spid="8"/>
                                        </p:tgtEl>
                                        <p:attrNameLst>
                                          <p:attrName>ppt_x</p:attrName>
                                        </p:attrNameLst>
                                      </p:cBhvr>
                                      <p:tavLst>
                                        <p:tav tm="0">
                                          <p:val>
                                            <p:strVal val="1+#ppt_w/2"/>
                                          </p:val>
                                        </p:tav>
                                        <p:tav tm="100000">
                                          <p:val>
                                            <p:strVal val="#ppt_x"/>
                                          </p:val>
                                        </p:tav>
                                      </p:tavLst>
                                    </p:anim>
                                    <p:anim calcmode="lin" valueType="num">
                                      <p:cBhvr additive="base">
                                        <p:cTn dur="1500" fill="hold" id="29"/>
                                        <p:tgtEl>
                                          <p:spTgt spid="8"/>
                                        </p:tgtEl>
                                        <p:attrNameLst>
                                          <p:attrName>ppt_y</p:attrName>
                                        </p:attrNameLst>
                                      </p:cBhvr>
                                      <p:tavLst>
                                        <p:tav tm="0">
                                          <p:val>
                                            <p:strVal val="0-#ppt_h/2"/>
                                          </p:val>
                                        </p:tav>
                                        <p:tav tm="100000">
                                          <p:val>
                                            <p:strVal val="#ppt_y"/>
                                          </p:val>
                                        </p:tav>
                                      </p:tavLst>
                                    </p:anim>
                                  </p:childTnLst>
                                </p:cTn>
                              </p:par>
                              <p:par>
                                <p:cTn fill="hold" grpId="0" id="30" nodeType="withEffect" presetClass="entr" presetID="2" presetSubtype="9">
                                  <p:stCondLst>
                                    <p:cond delay="0"/>
                                  </p:stCondLst>
                                  <p:childTnLst>
                                    <p:set>
                                      <p:cBhvr>
                                        <p:cTn dur="1" fill="hold" id="31">
                                          <p:stCondLst>
                                            <p:cond delay="0"/>
                                          </p:stCondLst>
                                        </p:cTn>
                                        <p:tgtEl>
                                          <p:spTgt spid="6"/>
                                        </p:tgtEl>
                                        <p:attrNameLst>
                                          <p:attrName>style.visibility</p:attrName>
                                        </p:attrNameLst>
                                      </p:cBhvr>
                                      <p:to>
                                        <p:strVal val="visible"/>
                                      </p:to>
                                    </p:set>
                                    <p:anim calcmode="lin" valueType="num">
                                      <p:cBhvr additive="base">
                                        <p:cTn dur="1500" fill="hold" id="32"/>
                                        <p:tgtEl>
                                          <p:spTgt spid="6"/>
                                        </p:tgtEl>
                                        <p:attrNameLst>
                                          <p:attrName>ppt_x</p:attrName>
                                        </p:attrNameLst>
                                      </p:cBhvr>
                                      <p:tavLst>
                                        <p:tav tm="0">
                                          <p:val>
                                            <p:strVal val="0-#ppt_w/2"/>
                                          </p:val>
                                        </p:tav>
                                        <p:tav tm="100000">
                                          <p:val>
                                            <p:strVal val="#ppt_x"/>
                                          </p:val>
                                        </p:tav>
                                      </p:tavLst>
                                    </p:anim>
                                    <p:anim calcmode="lin" valueType="num">
                                      <p:cBhvr additive="base">
                                        <p:cTn dur="1500" fill="hold" id="33"/>
                                        <p:tgtEl>
                                          <p:spTgt spid="6"/>
                                        </p:tgtEl>
                                        <p:attrNameLst>
                                          <p:attrName>ppt_y</p:attrName>
                                        </p:attrNameLst>
                                      </p:cBhvr>
                                      <p:tavLst>
                                        <p:tav tm="0">
                                          <p:val>
                                            <p:strVal val="0-#ppt_h/2"/>
                                          </p:val>
                                        </p:tav>
                                        <p:tav tm="100000">
                                          <p:val>
                                            <p:strVal val="#ppt_y"/>
                                          </p:val>
                                        </p:tav>
                                      </p:tavLst>
                                    </p:anim>
                                  </p:childTnLst>
                                </p:cTn>
                              </p:par>
                              <p:par>
                                <p:cTn fill="hold" grpId="0" id="34" nodeType="withEffect" presetClass="entr" presetID="2" presetSubtype="1">
                                  <p:stCondLst>
                                    <p:cond delay="0"/>
                                  </p:stCondLst>
                                  <p:childTnLst>
                                    <p:set>
                                      <p:cBhvr>
                                        <p:cTn dur="1" fill="hold" id="35">
                                          <p:stCondLst>
                                            <p:cond delay="0"/>
                                          </p:stCondLst>
                                        </p:cTn>
                                        <p:tgtEl>
                                          <p:spTgt spid="7"/>
                                        </p:tgtEl>
                                        <p:attrNameLst>
                                          <p:attrName>style.visibility</p:attrName>
                                        </p:attrNameLst>
                                      </p:cBhvr>
                                      <p:to>
                                        <p:strVal val="visible"/>
                                      </p:to>
                                    </p:set>
                                    <p:anim calcmode="lin" valueType="num">
                                      <p:cBhvr additive="base">
                                        <p:cTn dur="1500" fill="hold" id="36"/>
                                        <p:tgtEl>
                                          <p:spTgt spid="7"/>
                                        </p:tgtEl>
                                        <p:attrNameLst>
                                          <p:attrName>ppt_x</p:attrName>
                                        </p:attrNameLst>
                                      </p:cBhvr>
                                      <p:tavLst>
                                        <p:tav tm="0">
                                          <p:val>
                                            <p:strVal val="#ppt_x"/>
                                          </p:val>
                                        </p:tav>
                                        <p:tav tm="100000">
                                          <p:val>
                                            <p:strVal val="#ppt_x"/>
                                          </p:val>
                                        </p:tav>
                                      </p:tavLst>
                                    </p:anim>
                                    <p:anim calcmode="lin" valueType="num">
                                      <p:cBhvr additive="base">
                                        <p:cTn dur="1500" fill="hold" id="37"/>
                                        <p:tgtEl>
                                          <p:spTgt spid="7"/>
                                        </p:tgtEl>
                                        <p:attrNameLst>
                                          <p:attrName>ppt_y</p:attrName>
                                        </p:attrNameLst>
                                      </p:cBhvr>
                                      <p:tavLst>
                                        <p:tav tm="0">
                                          <p:val>
                                            <p:strVal val="0-#ppt_h/2"/>
                                          </p:val>
                                        </p:tav>
                                        <p:tav tm="100000">
                                          <p:val>
                                            <p:strVal val="#ppt_y"/>
                                          </p:val>
                                        </p:tav>
                                      </p:tavLst>
                                    </p:anim>
                                  </p:childTnLst>
                                </p:cTn>
                              </p:par>
                              <p:par>
                                <p:cTn fill="hold" grpId="0" id="38" nodeType="withEffect" presetClass="entr" presetID="14" presetSubtype="5">
                                  <p:stCondLst>
                                    <p:cond delay="0"/>
                                  </p:stCondLst>
                                  <p:childTnLst>
                                    <p:set>
                                      <p:cBhvr>
                                        <p:cTn dur="1" fill="hold" id="39">
                                          <p:stCondLst>
                                            <p:cond delay="0"/>
                                          </p:stCondLst>
                                        </p:cTn>
                                        <p:tgtEl>
                                          <p:spTgt spid="12"/>
                                        </p:tgtEl>
                                        <p:attrNameLst>
                                          <p:attrName>style.visibility</p:attrName>
                                        </p:attrNameLst>
                                      </p:cBhvr>
                                      <p:to>
                                        <p:strVal val="visible"/>
                                      </p:to>
                                    </p:set>
                                    <p:animEffect filter="randombar(vertical)" transition="in">
                                      <p:cBhvr>
                                        <p:cTn dur="500" id="40"/>
                                        <p:tgtEl>
                                          <p:spTgt spid="12"/>
                                        </p:tgtEl>
                                      </p:cBhvr>
                                    </p:animEffect>
                                  </p:childTnLst>
                                </p:cTn>
                              </p:par>
                              <p:par>
                                <p:cTn fill="hold" grpId="0" id="41" nodeType="withEffect" presetClass="entr" presetID="14" presetSubtype="5">
                                  <p:stCondLst>
                                    <p:cond delay="0"/>
                                  </p:stCondLst>
                                  <p:childTnLst>
                                    <p:set>
                                      <p:cBhvr>
                                        <p:cTn dur="1" fill="hold" id="42">
                                          <p:stCondLst>
                                            <p:cond delay="0"/>
                                          </p:stCondLst>
                                        </p:cTn>
                                        <p:tgtEl>
                                          <p:spTgt spid="15"/>
                                        </p:tgtEl>
                                        <p:attrNameLst>
                                          <p:attrName>style.visibility</p:attrName>
                                        </p:attrNameLst>
                                      </p:cBhvr>
                                      <p:to>
                                        <p:strVal val="visible"/>
                                      </p:to>
                                    </p:set>
                                    <p:animEffect filter="randombar(vertical)" transition="in">
                                      <p:cBhvr>
                                        <p:cTn dur="500" id="43"/>
                                        <p:tgtEl>
                                          <p:spTgt spid="15"/>
                                        </p:tgtEl>
                                      </p:cBhvr>
                                    </p:animEffect>
                                  </p:childTnLst>
                                </p:cTn>
                              </p:par>
                              <p:par>
                                <p:cTn fill="hold" grpId="0" id="44" nodeType="withEffect" presetClass="entr" presetID="14" presetSubtype="5">
                                  <p:stCondLst>
                                    <p:cond delay="0"/>
                                  </p:stCondLst>
                                  <p:childTnLst>
                                    <p:set>
                                      <p:cBhvr>
                                        <p:cTn dur="1" fill="hold" id="45">
                                          <p:stCondLst>
                                            <p:cond delay="0"/>
                                          </p:stCondLst>
                                        </p:cTn>
                                        <p:tgtEl>
                                          <p:spTgt spid="10"/>
                                        </p:tgtEl>
                                        <p:attrNameLst>
                                          <p:attrName>style.visibility</p:attrName>
                                        </p:attrNameLst>
                                      </p:cBhvr>
                                      <p:to>
                                        <p:strVal val="visible"/>
                                      </p:to>
                                    </p:set>
                                    <p:animEffect filter="randombar(vertical)" transition="in">
                                      <p:cBhvr>
                                        <p:cTn dur="500" id="46"/>
                                        <p:tgtEl>
                                          <p:spTgt spid="10"/>
                                        </p:tgtEl>
                                      </p:cBhvr>
                                    </p:animEffect>
                                  </p:childTnLst>
                                </p:cTn>
                              </p:par>
                              <p:par>
                                <p:cTn fill="hold" grpId="0" id="47" nodeType="withEffect" presetClass="entr" presetID="14" presetSubtype="5">
                                  <p:stCondLst>
                                    <p:cond delay="0"/>
                                  </p:stCondLst>
                                  <p:childTnLst>
                                    <p:set>
                                      <p:cBhvr>
                                        <p:cTn dur="1" fill="hold" id="48">
                                          <p:stCondLst>
                                            <p:cond delay="0"/>
                                          </p:stCondLst>
                                        </p:cTn>
                                        <p:tgtEl>
                                          <p:spTgt spid="11"/>
                                        </p:tgtEl>
                                        <p:attrNameLst>
                                          <p:attrName>style.visibility</p:attrName>
                                        </p:attrNameLst>
                                      </p:cBhvr>
                                      <p:to>
                                        <p:strVal val="visible"/>
                                      </p:to>
                                    </p:set>
                                    <p:animEffect filter="randombar(vertical)" transition="in">
                                      <p:cBhvr>
                                        <p:cTn dur="500" id="49"/>
                                        <p:tgtEl>
                                          <p:spTgt spid="11"/>
                                        </p:tgtEl>
                                      </p:cBhvr>
                                    </p:animEffect>
                                  </p:childTnLst>
                                </p:cTn>
                              </p:par>
                              <p:par>
                                <p:cTn fill="hold" grpId="0" id="50" nodeType="withEffect" presetClass="entr" presetID="14" presetSubtype="5">
                                  <p:stCondLst>
                                    <p:cond delay="0"/>
                                  </p:stCondLst>
                                  <p:childTnLst>
                                    <p:set>
                                      <p:cBhvr>
                                        <p:cTn dur="1" fill="hold" id="51">
                                          <p:stCondLst>
                                            <p:cond delay="0"/>
                                          </p:stCondLst>
                                        </p:cTn>
                                        <p:tgtEl>
                                          <p:spTgt spid="13"/>
                                        </p:tgtEl>
                                        <p:attrNameLst>
                                          <p:attrName>style.visibility</p:attrName>
                                        </p:attrNameLst>
                                      </p:cBhvr>
                                      <p:to>
                                        <p:strVal val="visible"/>
                                      </p:to>
                                    </p:set>
                                    <p:animEffect filter="randombar(vertical)" transition="in">
                                      <p:cBhvr>
                                        <p:cTn dur="500" id="52"/>
                                        <p:tgtEl>
                                          <p:spTgt spid="13"/>
                                        </p:tgtEl>
                                      </p:cBhvr>
                                    </p:animEffect>
                                  </p:childTnLst>
                                </p:cTn>
                              </p:par>
                              <p:par>
                                <p:cTn fill="hold" grpId="0" id="53" nodeType="withEffect" presetClass="entr" presetID="14" presetSubtype="5">
                                  <p:stCondLst>
                                    <p:cond delay="0"/>
                                  </p:stCondLst>
                                  <p:childTnLst>
                                    <p:set>
                                      <p:cBhvr>
                                        <p:cTn dur="1" fill="hold" id="54">
                                          <p:stCondLst>
                                            <p:cond delay="0"/>
                                          </p:stCondLst>
                                        </p:cTn>
                                        <p:tgtEl>
                                          <p:spTgt spid="14"/>
                                        </p:tgtEl>
                                        <p:attrNameLst>
                                          <p:attrName>style.visibility</p:attrName>
                                        </p:attrNameLst>
                                      </p:cBhvr>
                                      <p:to>
                                        <p:strVal val="visible"/>
                                      </p:to>
                                    </p:set>
                                    <p:animEffect filter="randombar(vertical)" transition="in">
                                      <p:cBhvr>
                                        <p:cTn dur="500" id="55"/>
                                        <p:tgtEl>
                                          <p:spTgt spid="14"/>
                                        </p:tgtEl>
                                      </p:cBhvr>
                                    </p:animEffect>
                                  </p:childTnLst>
                                </p:cTn>
                              </p:par>
                            </p:childTnLst>
                          </p:cTn>
                        </p:par>
                        <p:par>
                          <p:cTn fill="hold" id="56" nodeType="afterGroup">
                            <p:stCondLst>
                              <p:cond delay="3000"/>
                            </p:stCondLst>
                            <p:childTnLst>
                              <p:par>
                                <p:cTn fill="hold" id="57" nodeType="afterEffect" presetClass="entr" presetID="14" presetSubtype="10">
                                  <p:stCondLst>
                                    <p:cond delay="0"/>
                                  </p:stCondLst>
                                  <p:childTnLst>
                                    <p:set>
                                      <p:cBhvr>
                                        <p:cTn dur="1" fill="hold" id="58">
                                          <p:stCondLst>
                                            <p:cond delay="0"/>
                                          </p:stCondLst>
                                        </p:cTn>
                                        <p:tgtEl>
                                          <p:spTgt spid="16"/>
                                        </p:tgtEl>
                                        <p:attrNameLst>
                                          <p:attrName>style.visibility</p:attrName>
                                        </p:attrNameLst>
                                      </p:cBhvr>
                                      <p:to>
                                        <p:strVal val="visible"/>
                                      </p:to>
                                    </p:set>
                                    <p:animEffect filter="randombar(horizontal)" transition="in">
                                      <p:cBhvr>
                                        <p:cTn dur="500" id="59"/>
                                        <p:tgtEl>
                                          <p:spTgt spid="16"/>
                                        </p:tgtEl>
                                      </p:cBhvr>
                                    </p:animEffect>
                                  </p:childTnLst>
                                </p:cTn>
                              </p:par>
                            </p:childTnLst>
                          </p:cTn>
                        </p:par>
                        <p:par>
                          <p:cTn fill="hold" id="60" nodeType="afterGroup">
                            <p:stCondLst>
                              <p:cond delay="3500"/>
                            </p:stCondLst>
                            <p:childTnLst>
                              <p:par>
                                <p:cTn fill="hold" id="61" nodeType="afterEffect" presetClass="entr" presetID="14" presetSubtype="10">
                                  <p:stCondLst>
                                    <p:cond delay="0"/>
                                  </p:stCondLst>
                                  <p:childTnLst>
                                    <p:set>
                                      <p:cBhvr>
                                        <p:cTn dur="1" fill="hold" id="62">
                                          <p:stCondLst>
                                            <p:cond delay="0"/>
                                          </p:stCondLst>
                                        </p:cTn>
                                        <p:tgtEl>
                                          <p:spTgt spid="19"/>
                                        </p:tgtEl>
                                        <p:attrNameLst>
                                          <p:attrName>style.visibility</p:attrName>
                                        </p:attrNameLst>
                                      </p:cBhvr>
                                      <p:to>
                                        <p:strVal val="visible"/>
                                      </p:to>
                                    </p:set>
                                    <p:animEffect filter="randombar(horizontal)" transition="in">
                                      <p:cBhvr>
                                        <p:cTn dur="500" id="63"/>
                                        <p:tgtEl>
                                          <p:spTgt spid="19"/>
                                        </p:tgtEl>
                                      </p:cBhvr>
                                    </p:animEffect>
                                  </p:childTnLst>
                                </p:cTn>
                              </p:par>
                            </p:childTnLst>
                          </p:cTn>
                        </p:par>
                        <p:par>
                          <p:cTn fill="hold" id="64" nodeType="afterGroup">
                            <p:stCondLst>
                              <p:cond delay="4000"/>
                            </p:stCondLst>
                            <p:childTnLst>
                              <p:par>
                                <p:cTn fill="hold" id="65" nodeType="afterEffect" presetClass="entr" presetID="14" presetSubtype="10">
                                  <p:stCondLst>
                                    <p:cond delay="0"/>
                                  </p:stCondLst>
                                  <p:childTnLst>
                                    <p:set>
                                      <p:cBhvr>
                                        <p:cTn dur="1" fill="hold" id="66">
                                          <p:stCondLst>
                                            <p:cond delay="0"/>
                                          </p:stCondLst>
                                        </p:cTn>
                                        <p:tgtEl>
                                          <p:spTgt spid="22"/>
                                        </p:tgtEl>
                                        <p:attrNameLst>
                                          <p:attrName>style.visibility</p:attrName>
                                        </p:attrNameLst>
                                      </p:cBhvr>
                                      <p:to>
                                        <p:strVal val="visible"/>
                                      </p:to>
                                    </p:set>
                                    <p:animEffect filter="randombar(horizontal)" transition="in">
                                      <p:cBhvr>
                                        <p:cTn dur="500" id="67"/>
                                        <p:tgtEl>
                                          <p:spTgt spid="22"/>
                                        </p:tgtEl>
                                      </p:cBhvr>
                                    </p:animEffect>
                                  </p:childTnLst>
                                </p:cTn>
                              </p:par>
                            </p:childTnLst>
                          </p:cTn>
                        </p:par>
                        <p:par>
                          <p:cTn fill="hold" id="68" nodeType="afterGroup">
                            <p:stCondLst>
                              <p:cond delay="4500"/>
                            </p:stCondLst>
                            <p:childTnLst>
                              <p:par>
                                <p:cTn fill="hold" id="69" nodeType="afterEffect" presetClass="entr" presetID="14" presetSubtype="10">
                                  <p:stCondLst>
                                    <p:cond delay="0"/>
                                  </p:stCondLst>
                                  <p:childTnLst>
                                    <p:set>
                                      <p:cBhvr>
                                        <p:cTn dur="1" fill="hold" id="70">
                                          <p:stCondLst>
                                            <p:cond delay="0"/>
                                          </p:stCondLst>
                                        </p:cTn>
                                        <p:tgtEl>
                                          <p:spTgt spid="25"/>
                                        </p:tgtEl>
                                        <p:attrNameLst>
                                          <p:attrName>style.visibility</p:attrName>
                                        </p:attrNameLst>
                                      </p:cBhvr>
                                      <p:to>
                                        <p:strVal val="visible"/>
                                      </p:to>
                                    </p:set>
                                    <p:animEffect filter="randombar(horizontal)" transition="in">
                                      <p:cBhvr>
                                        <p:cTn dur="500" id="71"/>
                                        <p:tgtEl>
                                          <p:spTgt spid="25"/>
                                        </p:tgtEl>
                                      </p:cBhvr>
                                    </p:animEffect>
                                  </p:childTnLst>
                                </p:cTn>
                              </p:par>
                            </p:childTnLst>
                          </p:cTn>
                        </p:par>
                        <p:par>
                          <p:cTn fill="hold" id="72" nodeType="afterGroup">
                            <p:stCondLst>
                              <p:cond delay="5000"/>
                            </p:stCondLst>
                            <p:childTnLst>
                              <p:par>
                                <p:cTn fill="hold" id="73" nodeType="afterEffect" presetClass="entr" presetID="14" presetSubtype="10">
                                  <p:stCondLst>
                                    <p:cond delay="0"/>
                                  </p:stCondLst>
                                  <p:childTnLst>
                                    <p:set>
                                      <p:cBhvr>
                                        <p:cTn dur="1" fill="hold" id="74">
                                          <p:stCondLst>
                                            <p:cond delay="0"/>
                                          </p:stCondLst>
                                        </p:cTn>
                                        <p:tgtEl>
                                          <p:spTgt spid="28"/>
                                        </p:tgtEl>
                                        <p:attrNameLst>
                                          <p:attrName>style.visibility</p:attrName>
                                        </p:attrNameLst>
                                      </p:cBhvr>
                                      <p:to>
                                        <p:strVal val="visible"/>
                                      </p:to>
                                    </p:set>
                                    <p:animEffect filter="randombar(horizontal)" transition="in">
                                      <p:cBhvr>
                                        <p:cTn dur="500" id="75"/>
                                        <p:tgtEl>
                                          <p:spTgt spid="28"/>
                                        </p:tgtEl>
                                      </p:cBhvr>
                                    </p:animEffect>
                                  </p:childTnLst>
                                </p:cTn>
                              </p:par>
                            </p:childTnLst>
                          </p:cTn>
                        </p:par>
                        <p:par>
                          <p:cTn fill="hold" id="76" nodeType="afterGroup">
                            <p:stCondLst>
                              <p:cond delay="5500"/>
                            </p:stCondLst>
                            <p:childTnLst>
                              <p:par>
                                <p:cTn fill="hold" id="77" nodeType="afterEffect" presetClass="entr" presetID="14" presetSubtype="10">
                                  <p:stCondLst>
                                    <p:cond delay="0"/>
                                  </p:stCondLst>
                                  <p:childTnLst>
                                    <p:set>
                                      <p:cBhvr>
                                        <p:cTn dur="1" fill="hold" id="78">
                                          <p:stCondLst>
                                            <p:cond delay="0"/>
                                          </p:stCondLst>
                                        </p:cTn>
                                        <p:tgtEl>
                                          <p:spTgt spid="31"/>
                                        </p:tgtEl>
                                        <p:attrNameLst>
                                          <p:attrName>style.visibility</p:attrName>
                                        </p:attrNameLst>
                                      </p:cBhvr>
                                      <p:to>
                                        <p:strVal val="visible"/>
                                      </p:to>
                                    </p:set>
                                    <p:animEffect filter="randombar(horizontal)" transition="in">
                                      <p:cBhvr>
                                        <p:cTn dur="500" id="79"/>
                                        <p:tgtEl>
                                          <p:spTgt spid="3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3"/>
      <p:bldP grpId="0" spid="4"/>
      <p:bldP grpId="0" spid="5"/>
      <p:bldP grpId="0" spid="6"/>
      <p:bldP grpId="0" spid="7"/>
      <p:bldP grpId="0" spid="8"/>
      <p:bldP grpId="0" spid="9"/>
      <p:bldP grpId="0" spid="10"/>
      <p:bldP grpId="0" spid="11"/>
      <p:bldP grpId="0" spid="12"/>
      <p:bldP grpId="0" spid="13"/>
      <p:bldP grpId="0" spid="14"/>
      <p:bldP grpId="0" spid="15"/>
    </p:bldLst>
  </p:timing>
</p:sld>
</file>

<file path=ppt/slides/slide2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9" name="任意多边形 3">
            <a:extLst>
              <a:ext uri="{FF2B5EF4-FFF2-40B4-BE49-F238E27FC236}">
                <a16:creationId xmlns:a16="http://schemas.microsoft.com/office/drawing/2014/main" id="{9D4CA8FE-9409-42BB-B303-F6936F734706}"/>
              </a:ext>
            </a:extLst>
          </p:cNvPr>
          <p:cNvSpPr/>
          <p:nvPr/>
        </p:nvSpPr>
        <p:spPr>
          <a:xfrm flipH="1" rot="21401772">
            <a:off x="1368044" y="3368589"/>
            <a:ext cx="9455911" cy="865720"/>
          </a:xfrm>
          <a:custGeom>
            <a:gdLst>
              <a:gd fmla="*/ 20526 w 12256069" name="connsiteX0"/>
              <a:gd fmla="*/ 79640 h 865720" name="connsiteY0"/>
              <a:gd fmla="*/ 165669 w 12256069" name="connsiteX1"/>
              <a:gd fmla="*/ 253811 h 865720" name="connsiteY1"/>
              <a:gd fmla="*/ 1239726 w 12256069" name="connsiteX2"/>
              <a:gd fmla="*/ 863411 h 865720" name="connsiteY2"/>
              <a:gd fmla="*/ 2995955 w 12256069" name="connsiteX3"/>
              <a:gd fmla="*/ 7068 h 865720" name="connsiteY3"/>
              <a:gd fmla="*/ 4636069 w 12256069" name="connsiteX4"/>
              <a:gd fmla="*/ 544097 h 865720" name="connsiteY4"/>
              <a:gd fmla="*/ 6029441 w 12256069" name="connsiteX5"/>
              <a:gd fmla="*/ 573125 h 865720" name="connsiteY5"/>
              <a:gd fmla="*/ 7234126 w 12256069" name="connsiteX6"/>
              <a:gd fmla="*/ 7068 h 865720" name="connsiteY6"/>
              <a:gd fmla="*/ 8627498 w 12256069" name="connsiteX7"/>
              <a:gd fmla="*/ 457011 h 865720" name="connsiteY7"/>
              <a:gd fmla="*/ 9875726 w 12256069" name="connsiteX8"/>
              <a:gd fmla="*/ 7068 h 865720" name="connsiteY8"/>
              <a:gd fmla="*/ 11225555 w 12256069" name="connsiteX9"/>
              <a:gd fmla="*/ 195754 h 865720" name="connsiteY9"/>
              <a:gd fmla="*/ 11835155 w 12256069" name="connsiteX10"/>
              <a:gd fmla="*/ 384440 h 865720" name="connsiteY10"/>
              <a:gd fmla="*/ 12256069 w 12256069" name="connsiteX11"/>
              <a:gd fmla="*/ 398954 h 865720" name="connsiteY1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b="b" l="l" r="r" t="t"/>
            <a:pathLst>
              <a:path h="865719" w="12256069">
                <a:moveTo>
                  <a:pt x="20526" y="79640"/>
                </a:moveTo>
                <a:cubicBezTo>
                  <a:pt x="-8503" y="101411"/>
                  <a:pt x="-37531" y="123183"/>
                  <a:pt x="165669" y="253811"/>
                </a:cubicBezTo>
                <a:cubicBezTo>
                  <a:pt x="368869" y="384440"/>
                  <a:pt x="768012" y="904535"/>
                  <a:pt x="1239726" y="863411"/>
                </a:cubicBezTo>
                <a:cubicBezTo>
                  <a:pt x="1711440" y="822287"/>
                  <a:pt x="2429898" y="60287"/>
                  <a:pt x="2995955" y="7068"/>
                </a:cubicBezTo>
                <a:cubicBezTo>
                  <a:pt x="3562012" y="-46151"/>
                  <a:pt x="4130488" y="449754"/>
                  <a:pt x="4636069" y="544097"/>
                </a:cubicBezTo>
                <a:cubicBezTo>
                  <a:pt x="5141650" y="638440"/>
                  <a:pt x="5596432" y="662630"/>
                  <a:pt x="6029441" y="573125"/>
                </a:cubicBezTo>
                <a:cubicBezTo>
                  <a:pt x="6462450" y="483620"/>
                  <a:pt x="6801117" y="26420"/>
                  <a:pt x="7234126" y="7068"/>
                </a:cubicBezTo>
                <a:cubicBezTo>
                  <a:pt x="7667136" y="-12284"/>
                  <a:pt x="8187231" y="457011"/>
                  <a:pt x="8627498" y="457011"/>
                </a:cubicBezTo>
                <a:cubicBezTo>
                  <a:pt x="9067765" y="457011"/>
                  <a:pt x="9442717" y="50611"/>
                  <a:pt x="9875726" y="7068"/>
                </a:cubicBezTo>
                <a:cubicBezTo>
                  <a:pt x="10308736" y="-36475"/>
                  <a:pt x="10898984" y="132859"/>
                  <a:pt x="11225555" y="195754"/>
                </a:cubicBezTo>
                <a:cubicBezTo>
                  <a:pt x="11552126" y="258649"/>
                  <a:pt x="11663403" y="350573"/>
                  <a:pt x="11835155" y="384440"/>
                </a:cubicBezTo>
                <a:cubicBezTo>
                  <a:pt x="12006907" y="418307"/>
                  <a:pt x="12256069" y="398954"/>
                  <a:pt x="12256069" y="398954"/>
                </a:cubicBezTo>
              </a:path>
            </a:pathLst>
          </a:custGeom>
          <a:ln>
            <a:solidFill>
              <a:srgbClr val="9DAC6E"/>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sz="1351"/>
          </a:p>
        </p:txBody>
      </p:sp>
      <p:sp>
        <p:nvSpPr>
          <p:cNvPr id="20" name="任意多边形 4">
            <a:extLst>
              <a:ext uri="{FF2B5EF4-FFF2-40B4-BE49-F238E27FC236}">
                <a16:creationId xmlns:a16="http://schemas.microsoft.com/office/drawing/2014/main" id="{A0F2B80C-A225-40A9-8191-FD6F63CF4FF0}"/>
              </a:ext>
            </a:extLst>
          </p:cNvPr>
          <p:cNvSpPr/>
          <p:nvPr/>
        </p:nvSpPr>
        <p:spPr>
          <a:xfrm flipH="1" rot="21338588">
            <a:off x="1454183" y="3507241"/>
            <a:ext cx="9455911" cy="434071"/>
          </a:xfrm>
          <a:custGeom>
            <a:gdLst>
              <a:gd fmla="*/ 20526 w 12256069" name="connsiteX0"/>
              <a:gd fmla="*/ 79640 h 865720" name="connsiteY0"/>
              <a:gd fmla="*/ 165669 w 12256069" name="connsiteX1"/>
              <a:gd fmla="*/ 253811 h 865720" name="connsiteY1"/>
              <a:gd fmla="*/ 1239726 w 12256069" name="connsiteX2"/>
              <a:gd fmla="*/ 863411 h 865720" name="connsiteY2"/>
              <a:gd fmla="*/ 2995955 w 12256069" name="connsiteX3"/>
              <a:gd fmla="*/ 7068 h 865720" name="connsiteY3"/>
              <a:gd fmla="*/ 4636069 w 12256069" name="connsiteX4"/>
              <a:gd fmla="*/ 544097 h 865720" name="connsiteY4"/>
              <a:gd fmla="*/ 6029441 w 12256069" name="connsiteX5"/>
              <a:gd fmla="*/ 573125 h 865720" name="connsiteY5"/>
              <a:gd fmla="*/ 7234126 w 12256069" name="connsiteX6"/>
              <a:gd fmla="*/ 7068 h 865720" name="connsiteY6"/>
              <a:gd fmla="*/ 8627498 w 12256069" name="connsiteX7"/>
              <a:gd fmla="*/ 457011 h 865720" name="connsiteY7"/>
              <a:gd fmla="*/ 9875726 w 12256069" name="connsiteX8"/>
              <a:gd fmla="*/ 7068 h 865720" name="connsiteY8"/>
              <a:gd fmla="*/ 11225555 w 12256069" name="connsiteX9"/>
              <a:gd fmla="*/ 195754 h 865720" name="connsiteY9"/>
              <a:gd fmla="*/ 11835155 w 12256069" name="connsiteX10"/>
              <a:gd fmla="*/ 384440 h 865720" name="connsiteY10"/>
              <a:gd fmla="*/ 12256069 w 12256069" name="connsiteX11"/>
              <a:gd fmla="*/ 398954 h 865720" name="connsiteY1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b="b" l="l" r="r" t="t"/>
            <a:pathLst>
              <a:path h="865719" w="12256069">
                <a:moveTo>
                  <a:pt x="20526" y="79640"/>
                </a:moveTo>
                <a:cubicBezTo>
                  <a:pt x="-8503" y="101411"/>
                  <a:pt x="-37531" y="123183"/>
                  <a:pt x="165669" y="253811"/>
                </a:cubicBezTo>
                <a:cubicBezTo>
                  <a:pt x="368869" y="384440"/>
                  <a:pt x="768012" y="904535"/>
                  <a:pt x="1239726" y="863411"/>
                </a:cubicBezTo>
                <a:cubicBezTo>
                  <a:pt x="1711440" y="822287"/>
                  <a:pt x="2429898" y="60287"/>
                  <a:pt x="2995955" y="7068"/>
                </a:cubicBezTo>
                <a:cubicBezTo>
                  <a:pt x="3562012" y="-46151"/>
                  <a:pt x="4130488" y="449754"/>
                  <a:pt x="4636069" y="544097"/>
                </a:cubicBezTo>
                <a:cubicBezTo>
                  <a:pt x="5141650" y="638440"/>
                  <a:pt x="5596432" y="662630"/>
                  <a:pt x="6029441" y="573125"/>
                </a:cubicBezTo>
                <a:cubicBezTo>
                  <a:pt x="6462450" y="483620"/>
                  <a:pt x="6801117" y="26420"/>
                  <a:pt x="7234126" y="7068"/>
                </a:cubicBezTo>
                <a:cubicBezTo>
                  <a:pt x="7667136" y="-12284"/>
                  <a:pt x="8187231" y="457011"/>
                  <a:pt x="8627498" y="457011"/>
                </a:cubicBezTo>
                <a:cubicBezTo>
                  <a:pt x="9067765" y="457011"/>
                  <a:pt x="9442717" y="50611"/>
                  <a:pt x="9875726" y="7068"/>
                </a:cubicBezTo>
                <a:cubicBezTo>
                  <a:pt x="10308736" y="-36475"/>
                  <a:pt x="10898984" y="132859"/>
                  <a:pt x="11225555" y="195754"/>
                </a:cubicBezTo>
                <a:cubicBezTo>
                  <a:pt x="11552126" y="258649"/>
                  <a:pt x="11663403" y="350573"/>
                  <a:pt x="11835155" y="384440"/>
                </a:cubicBezTo>
                <a:cubicBezTo>
                  <a:pt x="12006907" y="418307"/>
                  <a:pt x="12256069" y="398954"/>
                  <a:pt x="12256069" y="398954"/>
                </a:cubicBezTo>
              </a:path>
            </a:pathLst>
          </a:custGeom>
          <a:ln>
            <a:solidFill>
              <a:srgbClr val="9DAC6E"/>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sz="1351"/>
          </a:p>
        </p:txBody>
      </p:sp>
      <p:sp>
        <p:nvSpPr>
          <p:cNvPr id="2" name="文本框 1">
            <a:extLst>
              <a:ext uri="{FF2B5EF4-FFF2-40B4-BE49-F238E27FC236}">
                <a16:creationId xmlns:a16="http://schemas.microsoft.com/office/drawing/2014/main" id="{08DDA297-9155-4A15-B3A9-C2BD1FDDE364}"/>
              </a:ext>
            </a:extLst>
          </p:cNvPr>
          <p:cNvSpPr txBox="1"/>
          <p:nvPr/>
        </p:nvSpPr>
        <p:spPr>
          <a:xfrm>
            <a:off x="1649897" y="923288"/>
            <a:ext cx="1338470" cy="2529840"/>
          </a:xfrm>
          <a:prstGeom prst="rect">
            <a:avLst/>
          </a:prstGeom>
          <a:noFill/>
        </p:spPr>
        <p:txBody>
          <a:bodyPr rtlCol="0" wrap="square">
            <a:spAutoFit/>
          </a:bodyPr>
          <a:lstStyle/>
          <a:p>
            <a:r>
              <a:rPr altLang="zh-CN" b="1" lang="en-US" spc="600" sz="8000">
                <a:solidFill>
                  <a:schemeClr val="bg1"/>
                </a:solidFill>
                <a:latin charset="0" panose="04020404031007020602" pitchFamily="82" typeface="Chiller"/>
              </a:rPr>
              <a:t>04</a:t>
            </a:r>
          </a:p>
        </p:txBody>
      </p:sp>
      <p:sp>
        <p:nvSpPr>
          <p:cNvPr id="3" name="文本框 2">
            <a:extLst>
              <a:ext uri="{FF2B5EF4-FFF2-40B4-BE49-F238E27FC236}">
                <a16:creationId xmlns:a16="http://schemas.microsoft.com/office/drawing/2014/main" id="{D718F0C9-301E-475C-9A26-6FE401CA0E12}"/>
              </a:ext>
            </a:extLst>
          </p:cNvPr>
          <p:cNvSpPr txBox="1"/>
          <p:nvPr/>
        </p:nvSpPr>
        <p:spPr>
          <a:xfrm>
            <a:off x="2764852" y="1332567"/>
            <a:ext cx="2164080" cy="640080"/>
          </a:xfrm>
          <a:prstGeom prst="rect">
            <a:avLst/>
          </a:prstGeom>
          <a:noFill/>
        </p:spPr>
        <p:txBody>
          <a:bodyPr rtlCol="0" wrap="none">
            <a:spAutoFit/>
          </a:bodyPr>
          <a:lstStyle>
            <a:defPPr>
              <a:defRPr lang="zh-CN"/>
            </a:defPPr>
            <a:lvl1pPr algn="ctr">
              <a:defRPr b="1" sz="8800">
                <a:gradFill flip="none" rotWithShape="1">
                  <a:gsLst>
                    <a:gs pos="38000">
                      <a:srgbClr val="9E8348"/>
                    </a:gs>
                    <a:gs pos="71000">
                      <a:srgbClr val="FBF7F0"/>
                    </a:gs>
                    <a:gs pos="0">
                      <a:srgbClr val="FBF7F0"/>
                    </a:gs>
                    <a:gs pos="100000">
                      <a:srgbClr val="A0854A"/>
                    </a:gs>
                  </a:gsLst>
                  <a:lin ang="8100000" scaled="1"/>
                </a:gradFill>
                <a:latin charset="-122" panose="020b0502040204020203" pitchFamily="34" typeface="微软雅黑 Light"/>
                <a:ea charset="-122" panose="02010604000000000000" pitchFamily="2" typeface="锐字工房云字库细圆GBK"/>
                <a:cs typeface="+mn-ea"/>
              </a:defRPr>
            </a:lvl1pPr>
          </a:lstStyle>
          <a:p>
            <a:pPr algn="l"/>
            <a:r>
              <a:rPr altLang="en-US" lang="zh-CN" spc="300" sz="3600">
                <a:solidFill>
                  <a:srgbClr val="9DAC6E"/>
                </a:solidFill>
                <a:effectLst>
                  <a:innerShdw blurRad="63500" dir="18900000" dist="50800">
                    <a:prstClr val="black">
                      <a:alpha val="50000"/>
                    </a:prstClr>
                  </a:innerShdw>
                </a:effectLst>
                <a:latin charset="-122" pitchFamily="50" typeface="造字工房悦黑体验版纤细体"/>
                <a:ea charset="-122" pitchFamily="50" typeface="造字工房悦黑体验版纤细体"/>
                <a:sym charset="-122" panose="020b0502040204020203" pitchFamily="34" typeface="微软雅黑 Light"/>
              </a:rPr>
              <a:t>投资回报</a:t>
            </a:r>
          </a:p>
        </p:txBody>
      </p:sp>
      <p:grpSp>
        <p:nvGrpSpPr>
          <p:cNvPr id="5" name="组合 4">
            <a:extLst>
              <a:ext uri="{FF2B5EF4-FFF2-40B4-BE49-F238E27FC236}">
                <a16:creationId xmlns:a16="http://schemas.microsoft.com/office/drawing/2014/main" id="{1EC6CDAE-30EC-4802-B641-56D9A133F6B6}"/>
              </a:ext>
            </a:extLst>
          </p:cNvPr>
          <p:cNvGrpSpPr/>
          <p:nvPr/>
        </p:nvGrpSpPr>
        <p:grpSpPr>
          <a:xfrm>
            <a:off x="2394623" y="3368533"/>
            <a:ext cx="816249" cy="774741"/>
            <a:chOff x="6646539" y="2544767"/>
            <a:chExt cx="1070079" cy="1015663"/>
          </a:xfrm>
        </p:grpSpPr>
        <p:sp>
          <p:nvSpPr>
            <p:cNvPr id="7" name="36">
              <a:extLst>
                <a:ext uri="{FF2B5EF4-FFF2-40B4-BE49-F238E27FC236}">
                  <a16:creationId xmlns:a16="http://schemas.microsoft.com/office/drawing/2014/main" id="{4BF59BEE-FAB8-4115-ADBD-1D57FB47416E}"/>
                </a:ext>
              </a:extLst>
            </p:cNvPr>
            <p:cNvSpPr/>
            <p:nvPr/>
          </p:nvSpPr>
          <p:spPr bwMode="auto">
            <a:xfrm>
              <a:off x="6646539" y="2544767"/>
              <a:ext cx="1018030" cy="1015663"/>
            </a:xfrm>
            <a:custGeom>
              <a:gdLst>
                <a:gd fmla="*/ 5221 w 9473" name="T0"/>
                <a:gd fmla="*/ 24 h 9462" name="T1"/>
                <a:gd fmla="*/ 5920 w 9473" name="T2"/>
                <a:gd fmla="*/ 149 h 9462" name="T3"/>
                <a:gd fmla="*/ 6580 w 9473" name="T4"/>
                <a:gd fmla="*/ 372 h 9462" name="T5"/>
                <a:gd fmla="*/ 7193 w 9473" name="T6"/>
                <a:gd fmla="*/ 685 h 9462" name="T7"/>
                <a:gd fmla="*/ 7749 w 9473" name="T8"/>
                <a:gd fmla="*/ 1081 h 9462" name="T9"/>
                <a:gd fmla="*/ 8242 w 9473" name="T10"/>
                <a:gd fmla="*/ 1550 h 9462" name="T11"/>
                <a:gd fmla="*/ 8664 w 9473" name="T12"/>
                <a:gd fmla="*/ 2086 h 9462" name="T13"/>
                <a:gd fmla="*/ 9006 w 9473" name="T14"/>
                <a:gd fmla="*/ 2681 h 9462" name="T15"/>
                <a:gd fmla="*/ 9260 w 9473" name="T16"/>
                <a:gd fmla="*/ 3324 h 9462" name="T17"/>
                <a:gd fmla="*/ 9419 w 9473" name="T18"/>
                <a:gd fmla="*/ 4011 h 9462" name="T19"/>
                <a:gd fmla="*/ 9473 w 9473" name="T20"/>
                <a:gd fmla="*/ 4731 h 9462" name="T21"/>
                <a:gd fmla="*/ 9419 w 9473" name="T22"/>
                <a:gd fmla="*/ 5452 h 9462" name="T23"/>
                <a:gd fmla="*/ 9260 w 9473" name="T24"/>
                <a:gd fmla="*/ 6138 h 9462" name="T25"/>
                <a:gd fmla="*/ 9006 w 9473" name="T26"/>
                <a:gd fmla="*/ 6782 h 9462" name="T27"/>
                <a:gd fmla="*/ 8664 w 9473" name="T28"/>
                <a:gd fmla="*/ 7377 h 9462" name="T29"/>
                <a:gd fmla="*/ 8242 w 9473" name="T30"/>
                <a:gd fmla="*/ 7913 h 9462" name="T31"/>
                <a:gd fmla="*/ 7749 w 9473" name="T32"/>
                <a:gd fmla="*/ 8382 h 9462" name="T33"/>
                <a:gd fmla="*/ 7193 w 9473" name="T34"/>
                <a:gd fmla="*/ 8778 h 9462" name="T35"/>
                <a:gd fmla="*/ 6580 w 9473" name="T36"/>
                <a:gd fmla="*/ 9091 h 9462" name="T37"/>
                <a:gd fmla="*/ 5920 w 9473" name="T38"/>
                <a:gd fmla="*/ 9313 h 9462" name="T39"/>
                <a:gd fmla="*/ 5221 w 9473" name="T40"/>
                <a:gd fmla="*/ 9438 h 9462" name="T41"/>
                <a:gd fmla="*/ 4492 w 9473" name="T42"/>
                <a:gd fmla="*/ 9456 h 9462" name="T43"/>
                <a:gd fmla="*/ 3782 w 9473" name="T44"/>
                <a:gd fmla="*/ 9366 h 9462" name="T45"/>
                <a:gd fmla="*/ 3108 w 9473" name="T46"/>
                <a:gd fmla="*/ 9175 h 9462" name="T47"/>
                <a:gd fmla="*/ 2478 w 9473" name="T48"/>
                <a:gd fmla="*/ 8892 h 9462" name="T49"/>
                <a:gd fmla="*/ 1902 w 9473" name="T50"/>
                <a:gd fmla="*/ 8522 h 9462" name="T51"/>
                <a:gd fmla="*/ 1387 w 9473" name="T52"/>
                <a:gd fmla="*/ 8077 h 9462" name="T53"/>
                <a:gd fmla="*/ 941 w 9473" name="T54"/>
                <a:gd fmla="*/ 7562 h 9462" name="T55"/>
                <a:gd fmla="*/ 571 w 9473" name="T56"/>
                <a:gd fmla="*/ 6986 h 9462" name="T57"/>
                <a:gd fmla="*/ 287 w 9473" name="T58"/>
                <a:gd fmla="*/ 6358 h 9462" name="T59"/>
                <a:gd fmla="*/ 96 w 9473" name="T60"/>
                <a:gd fmla="*/ 5685 h 9462" name="T61"/>
                <a:gd fmla="*/ 6 w 9473" name="T62"/>
                <a:gd fmla="*/ 4975 h 9462" name="T63"/>
                <a:gd fmla="*/ 24 w 9473" name="T64"/>
                <a:gd fmla="*/ 4247 h 9462" name="T65"/>
                <a:gd fmla="*/ 149 w 9473" name="T66"/>
                <a:gd fmla="*/ 3549 h 9462" name="T67"/>
                <a:gd fmla="*/ 371 w 9473" name="T68"/>
                <a:gd fmla="*/ 2890 h 9462" name="T69"/>
                <a:gd fmla="*/ 685 w 9473" name="T70"/>
                <a:gd fmla="*/ 2278 h 9462" name="T71"/>
                <a:gd fmla="*/ 1081 w 9473" name="T72"/>
                <a:gd fmla="*/ 1721 h 9462" name="T73"/>
                <a:gd fmla="*/ 1551 w 9473" name="T74"/>
                <a:gd fmla="*/ 1229 h 9462" name="T75"/>
                <a:gd fmla="*/ 2088 w 9473" name="T76"/>
                <a:gd fmla="*/ 808 h 9462" name="T77"/>
                <a:gd fmla="*/ 2683 w 9473" name="T78"/>
                <a:gd fmla="*/ 467 h 9462" name="T79"/>
                <a:gd fmla="*/ 3327 w 9473" name="T80"/>
                <a:gd fmla="*/ 213 h 9462" name="T81"/>
                <a:gd fmla="*/ 4015 w 9473" name="T82"/>
                <a:gd fmla="*/ 54 h 9462" name="T83"/>
                <a:gd fmla="*/ 4736 w 9473" name="T84"/>
                <a:gd fmla="*/ 0 h 9462" name="T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b="b" l="0" r="r" t="0"/>
              <a:pathLst>
                <a:path h="9462" w="9473">
                  <a:moveTo>
                    <a:pt x="4736" y="0"/>
                  </a:moveTo>
                  <a:lnTo>
                    <a:pt x="4980" y="6"/>
                  </a:lnTo>
                  <a:lnTo>
                    <a:pt x="5221" y="24"/>
                  </a:lnTo>
                  <a:lnTo>
                    <a:pt x="5457" y="54"/>
                  </a:lnTo>
                  <a:lnTo>
                    <a:pt x="5691" y="97"/>
                  </a:lnTo>
                  <a:lnTo>
                    <a:pt x="5920" y="149"/>
                  </a:lnTo>
                  <a:lnTo>
                    <a:pt x="6145" y="213"/>
                  </a:lnTo>
                  <a:lnTo>
                    <a:pt x="6365" y="287"/>
                  </a:lnTo>
                  <a:lnTo>
                    <a:pt x="6580" y="372"/>
                  </a:lnTo>
                  <a:lnTo>
                    <a:pt x="6790" y="467"/>
                  </a:lnTo>
                  <a:lnTo>
                    <a:pt x="6994" y="571"/>
                  </a:lnTo>
                  <a:lnTo>
                    <a:pt x="7193" y="685"/>
                  </a:lnTo>
                  <a:lnTo>
                    <a:pt x="7385" y="808"/>
                  </a:lnTo>
                  <a:lnTo>
                    <a:pt x="7570" y="940"/>
                  </a:lnTo>
                  <a:lnTo>
                    <a:pt x="7749" y="1081"/>
                  </a:lnTo>
                  <a:lnTo>
                    <a:pt x="7921" y="1229"/>
                  </a:lnTo>
                  <a:lnTo>
                    <a:pt x="8086" y="1386"/>
                  </a:lnTo>
                  <a:lnTo>
                    <a:pt x="8242" y="1550"/>
                  </a:lnTo>
                  <a:lnTo>
                    <a:pt x="8391" y="1721"/>
                  </a:lnTo>
                  <a:lnTo>
                    <a:pt x="8532" y="1901"/>
                  </a:lnTo>
                  <a:lnTo>
                    <a:pt x="8664" y="2086"/>
                  </a:lnTo>
                  <a:lnTo>
                    <a:pt x="8787" y="2278"/>
                  </a:lnTo>
                  <a:lnTo>
                    <a:pt x="8902" y="2476"/>
                  </a:lnTo>
                  <a:lnTo>
                    <a:pt x="9006" y="2681"/>
                  </a:lnTo>
                  <a:lnTo>
                    <a:pt x="9101" y="2890"/>
                  </a:lnTo>
                  <a:lnTo>
                    <a:pt x="9185" y="3105"/>
                  </a:lnTo>
                  <a:lnTo>
                    <a:pt x="9260" y="3324"/>
                  </a:lnTo>
                  <a:lnTo>
                    <a:pt x="9324" y="3549"/>
                  </a:lnTo>
                  <a:lnTo>
                    <a:pt x="9377" y="3778"/>
                  </a:lnTo>
                  <a:lnTo>
                    <a:pt x="9419" y="4011"/>
                  </a:lnTo>
                  <a:lnTo>
                    <a:pt x="9449" y="4247"/>
                  </a:lnTo>
                  <a:lnTo>
                    <a:pt x="9467" y="4488"/>
                  </a:lnTo>
                  <a:lnTo>
                    <a:pt x="9473" y="4731"/>
                  </a:lnTo>
                  <a:lnTo>
                    <a:pt x="9467" y="4975"/>
                  </a:lnTo>
                  <a:lnTo>
                    <a:pt x="9449" y="5215"/>
                  </a:lnTo>
                  <a:lnTo>
                    <a:pt x="9419" y="5452"/>
                  </a:lnTo>
                  <a:lnTo>
                    <a:pt x="9377" y="5685"/>
                  </a:lnTo>
                  <a:lnTo>
                    <a:pt x="9324" y="5913"/>
                  </a:lnTo>
                  <a:lnTo>
                    <a:pt x="9260" y="6138"/>
                  </a:lnTo>
                  <a:lnTo>
                    <a:pt x="9185" y="6358"/>
                  </a:lnTo>
                  <a:lnTo>
                    <a:pt x="9101" y="6573"/>
                  </a:lnTo>
                  <a:lnTo>
                    <a:pt x="9006" y="6782"/>
                  </a:lnTo>
                  <a:lnTo>
                    <a:pt x="8902" y="6986"/>
                  </a:lnTo>
                  <a:lnTo>
                    <a:pt x="8787" y="7185"/>
                  </a:lnTo>
                  <a:lnTo>
                    <a:pt x="8664" y="7377"/>
                  </a:lnTo>
                  <a:lnTo>
                    <a:pt x="8532" y="7562"/>
                  </a:lnTo>
                  <a:lnTo>
                    <a:pt x="8391" y="7740"/>
                  </a:lnTo>
                  <a:lnTo>
                    <a:pt x="8242" y="7913"/>
                  </a:lnTo>
                  <a:lnTo>
                    <a:pt x="8086" y="8077"/>
                  </a:lnTo>
                  <a:lnTo>
                    <a:pt x="7921" y="8233"/>
                  </a:lnTo>
                  <a:lnTo>
                    <a:pt x="7749" y="8382"/>
                  </a:lnTo>
                  <a:lnTo>
                    <a:pt x="7570" y="8522"/>
                  </a:lnTo>
                  <a:lnTo>
                    <a:pt x="7385" y="8654"/>
                  </a:lnTo>
                  <a:lnTo>
                    <a:pt x="7193" y="8778"/>
                  </a:lnTo>
                  <a:lnTo>
                    <a:pt x="6994" y="8892"/>
                  </a:lnTo>
                  <a:lnTo>
                    <a:pt x="6790" y="8996"/>
                  </a:lnTo>
                  <a:lnTo>
                    <a:pt x="6580" y="9091"/>
                  </a:lnTo>
                  <a:lnTo>
                    <a:pt x="6365" y="9175"/>
                  </a:lnTo>
                  <a:lnTo>
                    <a:pt x="6145" y="9250"/>
                  </a:lnTo>
                  <a:lnTo>
                    <a:pt x="5920" y="9313"/>
                  </a:lnTo>
                  <a:lnTo>
                    <a:pt x="5691" y="9366"/>
                  </a:lnTo>
                  <a:lnTo>
                    <a:pt x="5457" y="9408"/>
                  </a:lnTo>
                  <a:lnTo>
                    <a:pt x="5221" y="9438"/>
                  </a:lnTo>
                  <a:lnTo>
                    <a:pt x="4980" y="9456"/>
                  </a:lnTo>
                  <a:lnTo>
                    <a:pt x="4736" y="9462"/>
                  </a:lnTo>
                  <a:lnTo>
                    <a:pt x="4492" y="9456"/>
                  </a:lnTo>
                  <a:lnTo>
                    <a:pt x="4252" y="9438"/>
                  </a:lnTo>
                  <a:lnTo>
                    <a:pt x="4015" y="9408"/>
                  </a:lnTo>
                  <a:lnTo>
                    <a:pt x="3782" y="9366"/>
                  </a:lnTo>
                  <a:lnTo>
                    <a:pt x="3552" y="9313"/>
                  </a:lnTo>
                  <a:lnTo>
                    <a:pt x="3327" y="9250"/>
                  </a:lnTo>
                  <a:lnTo>
                    <a:pt x="3108" y="9175"/>
                  </a:lnTo>
                  <a:lnTo>
                    <a:pt x="2892" y="9091"/>
                  </a:lnTo>
                  <a:lnTo>
                    <a:pt x="2683" y="8996"/>
                  </a:lnTo>
                  <a:lnTo>
                    <a:pt x="2478" y="8892"/>
                  </a:lnTo>
                  <a:lnTo>
                    <a:pt x="2280" y="8778"/>
                  </a:lnTo>
                  <a:lnTo>
                    <a:pt x="2088" y="8654"/>
                  </a:lnTo>
                  <a:lnTo>
                    <a:pt x="1902" y="8522"/>
                  </a:lnTo>
                  <a:lnTo>
                    <a:pt x="1724" y="8382"/>
                  </a:lnTo>
                  <a:lnTo>
                    <a:pt x="1551" y="8233"/>
                  </a:lnTo>
                  <a:lnTo>
                    <a:pt x="1387" y="8077"/>
                  </a:lnTo>
                  <a:lnTo>
                    <a:pt x="1230" y="7913"/>
                  </a:lnTo>
                  <a:lnTo>
                    <a:pt x="1081" y="7740"/>
                  </a:lnTo>
                  <a:lnTo>
                    <a:pt x="941" y="7562"/>
                  </a:lnTo>
                  <a:lnTo>
                    <a:pt x="808" y="7377"/>
                  </a:lnTo>
                  <a:lnTo>
                    <a:pt x="685" y="7185"/>
                  </a:lnTo>
                  <a:lnTo>
                    <a:pt x="571" y="6986"/>
                  </a:lnTo>
                  <a:lnTo>
                    <a:pt x="467" y="6782"/>
                  </a:lnTo>
                  <a:lnTo>
                    <a:pt x="371" y="6573"/>
                  </a:lnTo>
                  <a:lnTo>
                    <a:pt x="287" y="6358"/>
                  </a:lnTo>
                  <a:lnTo>
                    <a:pt x="212" y="6138"/>
                  </a:lnTo>
                  <a:lnTo>
                    <a:pt x="149" y="5913"/>
                  </a:lnTo>
                  <a:lnTo>
                    <a:pt x="96" y="5685"/>
                  </a:lnTo>
                  <a:lnTo>
                    <a:pt x="54" y="5452"/>
                  </a:lnTo>
                  <a:lnTo>
                    <a:pt x="24" y="5215"/>
                  </a:lnTo>
                  <a:lnTo>
                    <a:pt x="6" y="4975"/>
                  </a:lnTo>
                  <a:lnTo>
                    <a:pt x="0" y="4731"/>
                  </a:lnTo>
                  <a:lnTo>
                    <a:pt x="6" y="4488"/>
                  </a:lnTo>
                  <a:lnTo>
                    <a:pt x="24" y="4247"/>
                  </a:lnTo>
                  <a:lnTo>
                    <a:pt x="54" y="4011"/>
                  </a:lnTo>
                  <a:lnTo>
                    <a:pt x="96" y="3778"/>
                  </a:lnTo>
                  <a:lnTo>
                    <a:pt x="149" y="3549"/>
                  </a:lnTo>
                  <a:lnTo>
                    <a:pt x="212" y="3324"/>
                  </a:lnTo>
                  <a:lnTo>
                    <a:pt x="287" y="3105"/>
                  </a:lnTo>
                  <a:lnTo>
                    <a:pt x="371" y="2890"/>
                  </a:lnTo>
                  <a:lnTo>
                    <a:pt x="467" y="2681"/>
                  </a:lnTo>
                  <a:lnTo>
                    <a:pt x="571" y="2476"/>
                  </a:lnTo>
                  <a:lnTo>
                    <a:pt x="685" y="2278"/>
                  </a:lnTo>
                  <a:lnTo>
                    <a:pt x="808" y="2086"/>
                  </a:lnTo>
                  <a:lnTo>
                    <a:pt x="941" y="1901"/>
                  </a:lnTo>
                  <a:lnTo>
                    <a:pt x="1081" y="1721"/>
                  </a:lnTo>
                  <a:lnTo>
                    <a:pt x="1230" y="1550"/>
                  </a:lnTo>
                  <a:lnTo>
                    <a:pt x="1387" y="1386"/>
                  </a:lnTo>
                  <a:lnTo>
                    <a:pt x="1551" y="1229"/>
                  </a:lnTo>
                  <a:lnTo>
                    <a:pt x="1724" y="1081"/>
                  </a:lnTo>
                  <a:lnTo>
                    <a:pt x="1902" y="940"/>
                  </a:lnTo>
                  <a:lnTo>
                    <a:pt x="2088" y="808"/>
                  </a:lnTo>
                  <a:lnTo>
                    <a:pt x="2280" y="685"/>
                  </a:lnTo>
                  <a:lnTo>
                    <a:pt x="2478" y="571"/>
                  </a:lnTo>
                  <a:lnTo>
                    <a:pt x="2683" y="467"/>
                  </a:lnTo>
                  <a:lnTo>
                    <a:pt x="2892" y="372"/>
                  </a:lnTo>
                  <a:lnTo>
                    <a:pt x="3108" y="287"/>
                  </a:lnTo>
                  <a:lnTo>
                    <a:pt x="3327" y="213"/>
                  </a:lnTo>
                  <a:lnTo>
                    <a:pt x="3552" y="149"/>
                  </a:lnTo>
                  <a:lnTo>
                    <a:pt x="3782" y="97"/>
                  </a:lnTo>
                  <a:lnTo>
                    <a:pt x="4015" y="54"/>
                  </a:lnTo>
                  <a:lnTo>
                    <a:pt x="4252" y="24"/>
                  </a:lnTo>
                  <a:lnTo>
                    <a:pt x="4492" y="6"/>
                  </a:lnTo>
                  <a:lnTo>
                    <a:pt x="4736" y="0"/>
                  </a:lnTo>
                  <a:close/>
                </a:path>
              </a:pathLst>
            </a:custGeom>
            <a:solidFill>
              <a:schemeClr val="bg1"/>
            </a:solidFill>
            <a:ln w="9525">
              <a:noFill/>
              <a:round/>
            </a:ln>
            <a:effectLst/>
          </p:spPr>
          <p:txBody>
            <a:bodyPr anchor="t" anchorCtr="0" bIns="60960" compatLnSpc="1" lIns="121920" numCol="1" rIns="121920" tIns="60960" vert="horz" wrap="square">
              <a:prstTxWarp prst="textNoShape">
                <a:avLst/>
              </a:prstTxWarp>
            </a:bodyPr>
            <a:lstStyle/>
            <a:p>
              <a:pPr defTabSz="1219170">
                <a:defRPr/>
              </a:pPr>
              <a:endParaRPr altLang="en-US" kern="0" lang="zh-CN" sz="2400">
                <a:solidFill>
                  <a:sysClr lastClr="000000" val="windowText"/>
                </a:solidFill>
                <a:latin charset="0" panose="04020404031007020602" pitchFamily="82" typeface="Chiller"/>
              </a:endParaRPr>
            </a:p>
          </p:txBody>
        </p:sp>
        <p:sp>
          <p:nvSpPr>
            <p:cNvPr id="8" name="TextBox 39">
              <a:extLst>
                <a:ext uri="{FF2B5EF4-FFF2-40B4-BE49-F238E27FC236}">
                  <a16:creationId xmlns:a16="http://schemas.microsoft.com/office/drawing/2014/main" id="{94697D14-E65B-4CB9-AD9F-DA38DFC380B3}"/>
                </a:ext>
              </a:extLst>
            </p:cNvPr>
            <p:cNvSpPr txBox="1"/>
            <p:nvPr/>
          </p:nvSpPr>
          <p:spPr>
            <a:xfrm>
              <a:off x="6646539" y="2753691"/>
              <a:ext cx="2104476" cy="679293"/>
            </a:xfrm>
            <a:prstGeom prst="rect">
              <a:avLst/>
            </a:prstGeom>
            <a:noFill/>
          </p:spPr>
          <p:txBody>
            <a:bodyPr rtlCol="0" wrap="none">
              <a:spAutoFit/>
            </a:bodyPr>
            <a:lstStyle/>
            <a:p>
              <a:pPr defTabSz="1219170">
                <a:defRPr/>
              </a:pPr>
              <a:r>
                <a:rPr altLang="zh-CN" b="1" kern="0" lang="en-US" sz="2800">
                  <a:solidFill>
                    <a:srgbClr val="9DAC6E"/>
                  </a:solidFill>
                  <a:latin charset="0" panose="04020404031007020602" pitchFamily="82" typeface="Chiller"/>
                  <a:ea typeface="+mj-ea"/>
                </a:rPr>
                <a:t>2020</a:t>
              </a:r>
            </a:p>
          </p:txBody>
        </p:sp>
      </p:grpSp>
      <p:grpSp>
        <p:nvGrpSpPr>
          <p:cNvPr id="32" name="组合 31">
            <a:extLst>
              <a:ext uri="{FF2B5EF4-FFF2-40B4-BE49-F238E27FC236}">
                <a16:creationId xmlns:a16="http://schemas.microsoft.com/office/drawing/2014/main" id="{B1B1BA7E-6F04-49F9-80E2-01DF15A6F93C}"/>
              </a:ext>
            </a:extLst>
          </p:cNvPr>
          <p:cNvGrpSpPr/>
          <p:nvPr/>
        </p:nvGrpSpPr>
        <p:grpSpPr>
          <a:xfrm>
            <a:off x="4661196" y="3118863"/>
            <a:ext cx="776546" cy="774741"/>
            <a:chOff x="6646539" y="2544767"/>
            <a:chExt cx="1018030" cy="1015663"/>
          </a:xfrm>
        </p:grpSpPr>
        <p:sp>
          <p:nvSpPr>
            <p:cNvPr id="34" name="36">
              <a:extLst>
                <a:ext uri="{FF2B5EF4-FFF2-40B4-BE49-F238E27FC236}">
                  <a16:creationId xmlns:a16="http://schemas.microsoft.com/office/drawing/2014/main" id="{14E840C1-C6FF-4472-9A3A-14EBC0769127}"/>
                </a:ext>
              </a:extLst>
            </p:cNvPr>
            <p:cNvSpPr/>
            <p:nvPr/>
          </p:nvSpPr>
          <p:spPr bwMode="auto">
            <a:xfrm>
              <a:off x="6646539" y="2544767"/>
              <a:ext cx="1018030" cy="1015663"/>
            </a:xfrm>
            <a:custGeom>
              <a:gdLst>
                <a:gd fmla="*/ 5221 w 9473" name="T0"/>
                <a:gd fmla="*/ 24 h 9462" name="T1"/>
                <a:gd fmla="*/ 5920 w 9473" name="T2"/>
                <a:gd fmla="*/ 149 h 9462" name="T3"/>
                <a:gd fmla="*/ 6580 w 9473" name="T4"/>
                <a:gd fmla="*/ 372 h 9462" name="T5"/>
                <a:gd fmla="*/ 7193 w 9473" name="T6"/>
                <a:gd fmla="*/ 685 h 9462" name="T7"/>
                <a:gd fmla="*/ 7749 w 9473" name="T8"/>
                <a:gd fmla="*/ 1081 h 9462" name="T9"/>
                <a:gd fmla="*/ 8242 w 9473" name="T10"/>
                <a:gd fmla="*/ 1550 h 9462" name="T11"/>
                <a:gd fmla="*/ 8664 w 9473" name="T12"/>
                <a:gd fmla="*/ 2086 h 9462" name="T13"/>
                <a:gd fmla="*/ 9006 w 9473" name="T14"/>
                <a:gd fmla="*/ 2681 h 9462" name="T15"/>
                <a:gd fmla="*/ 9260 w 9473" name="T16"/>
                <a:gd fmla="*/ 3324 h 9462" name="T17"/>
                <a:gd fmla="*/ 9419 w 9473" name="T18"/>
                <a:gd fmla="*/ 4011 h 9462" name="T19"/>
                <a:gd fmla="*/ 9473 w 9473" name="T20"/>
                <a:gd fmla="*/ 4731 h 9462" name="T21"/>
                <a:gd fmla="*/ 9419 w 9473" name="T22"/>
                <a:gd fmla="*/ 5452 h 9462" name="T23"/>
                <a:gd fmla="*/ 9260 w 9473" name="T24"/>
                <a:gd fmla="*/ 6138 h 9462" name="T25"/>
                <a:gd fmla="*/ 9006 w 9473" name="T26"/>
                <a:gd fmla="*/ 6782 h 9462" name="T27"/>
                <a:gd fmla="*/ 8664 w 9473" name="T28"/>
                <a:gd fmla="*/ 7377 h 9462" name="T29"/>
                <a:gd fmla="*/ 8242 w 9473" name="T30"/>
                <a:gd fmla="*/ 7913 h 9462" name="T31"/>
                <a:gd fmla="*/ 7749 w 9473" name="T32"/>
                <a:gd fmla="*/ 8382 h 9462" name="T33"/>
                <a:gd fmla="*/ 7193 w 9473" name="T34"/>
                <a:gd fmla="*/ 8778 h 9462" name="T35"/>
                <a:gd fmla="*/ 6580 w 9473" name="T36"/>
                <a:gd fmla="*/ 9091 h 9462" name="T37"/>
                <a:gd fmla="*/ 5920 w 9473" name="T38"/>
                <a:gd fmla="*/ 9313 h 9462" name="T39"/>
                <a:gd fmla="*/ 5221 w 9473" name="T40"/>
                <a:gd fmla="*/ 9438 h 9462" name="T41"/>
                <a:gd fmla="*/ 4492 w 9473" name="T42"/>
                <a:gd fmla="*/ 9456 h 9462" name="T43"/>
                <a:gd fmla="*/ 3782 w 9473" name="T44"/>
                <a:gd fmla="*/ 9366 h 9462" name="T45"/>
                <a:gd fmla="*/ 3108 w 9473" name="T46"/>
                <a:gd fmla="*/ 9175 h 9462" name="T47"/>
                <a:gd fmla="*/ 2478 w 9473" name="T48"/>
                <a:gd fmla="*/ 8892 h 9462" name="T49"/>
                <a:gd fmla="*/ 1902 w 9473" name="T50"/>
                <a:gd fmla="*/ 8522 h 9462" name="T51"/>
                <a:gd fmla="*/ 1387 w 9473" name="T52"/>
                <a:gd fmla="*/ 8077 h 9462" name="T53"/>
                <a:gd fmla="*/ 941 w 9473" name="T54"/>
                <a:gd fmla="*/ 7562 h 9462" name="T55"/>
                <a:gd fmla="*/ 571 w 9473" name="T56"/>
                <a:gd fmla="*/ 6986 h 9462" name="T57"/>
                <a:gd fmla="*/ 287 w 9473" name="T58"/>
                <a:gd fmla="*/ 6358 h 9462" name="T59"/>
                <a:gd fmla="*/ 96 w 9473" name="T60"/>
                <a:gd fmla="*/ 5685 h 9462" name="T61"/>
                <a:gd fmla="*/ 6 w 9473" name="T62"/>
                <a:gd fmla="*/ 4975 h 9462" name="T63"/>
                <a:gd fmla="*/ 24 w 9473" name="T64"/>
                <a:gd fmla="*/ 4247 h 9462" name="T65"/>
                <a:gd fmla="*/ 149 w 9473" name="T66"/>
                <a:gd fmla="*/ 3549 h 9462" name="T67"/>
                <a:gd fmla="*/ 371 w 9473" name="T68"/>
                <a:gd fmla="*/ 2890 h 9462" name="T69"/>
                <a:gd fmla="*/ 685 w 9473" name="T70"/>
                <a:gd fmla="*/ 2278 h 9462" name="T71"/>
                <a:gd fmla="*/ 1081 w 9473" name="T72"/>
                <a:gd fmla="*/ 1721 h 9462" name="T73"/>
                <a:gd fmla="*/ 1551 w 9473" name="T74"/>
                <a:gd fmla="*/ 1229 h 9462" name="T75"/>
                <a:gd fmla="*/ 2088 w 9473" name="T76"/>
                <a:gd fmla="*/ 808 h 9462" name="T77"/>
                <a:gd fmla="*/ 2683 w 9473" name="T78"/>
                <a:gd fmla="*/ 467 h 9462" name="T79"/>
                <a:gd fmla="*/ 3327 w 9473" name="T80"/>
                <a:gd fmla="*/ 213 h 9462" name="T81"/>
                <a:gd fmla="*/ 4015 w 9473" name="T82"/>
                <a:gd fmla="*/ 54 h 9462" name="T83"/>
                <a:gd fmla="*/ 4736 w 9473" name="T84"/>
                <a:gd fmla="*/ 0 h 9462" name="T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b="b" l="0" r="r" t="0"/>
              <a:pathLst>
                <a:path h="9462" w="9473">
                  <a:moveTo>
                    <a:pt x="4736" y="0"/>
                  </a:moveTo>
                  <a:lnTo>
                    <a:pt x="4980" y="6"/>
                  </a:lnTo>
                  <a:lnTo>
                    <a:pt x="5221" y="24"/>
                  </a:lnTo>
                  <a:lnTo>
                    <a:pt x="5457" y="54"/>
                  </a:lnTo>
                  <a:lnTo>
                    <a:pt x="5691" y="97"/>
                  </a:lnTo>
                  <a:lnTo>
                    <a:pt x="5920" y="149"/>
                  </a:lnTo>
                  <a:lnTo>
                    <a:pt x="6145" y="213"/>
                  </a:lnTo>
                  <a:lnTo>
                    <a:pt x="6365" y="287"/>
                  </a:lnTo>
                  <a:lnTo>
                    <a:pt x="6580" y="372"/>
                  </a:lnTo>
                  <a:lnTo>
                    <a:pt x="6790" y="467"/>
                  </a:lnTo>
                  <a:lnTo>
                    <a:pt x="6994" y="571"/>
                  </a:lnTo>
                  <a:lnTo>
                    <a:pt x="7193" y="685"/>
                  </a:lnTo>
                  <a:lnTo>
                    <a:pt x="7385" y="808"/>
                  </a:lnTo>
                  <a:lnTo>
                    <a:pt x="7570" y="940"/>
                  </a:lnTo>
                  <a:lnTo>
                    <a:pt x="7749" y="1081"/>
                  </a:lnTo>
                  <a:lnTo>
                    <a:pt x="7921" y="1229"/>
                  </a:lnTo>
                  <a:lnTo>
                    <a:pt x="8086" y="1386"/>
                  </a:lnTo>
                  <a:lnTo>
                    <a:pt x="8242" y="1550"/>
                  </a:lnTo>
                  <a:lnTo>
                    <a:pt x="8391" y="1721"/>
                  </a:lnTo>
                  <a:lnTo>
                    <a:pt x="8532" y="1901"/>
                  </a:lnTo>
                  <a:lnTo>
                    <a:pt x="8664" y="2086"/>
                  </a:lnTo>
                  <a:lnTo>
                    <a:pt x="8787" y="2278"/>
                  </a:lnTo>
                  <a:lnTo>
                    <a:pt x="8902" y="2476"/>
                  </a:lnTo>
                  <a:lnTo>
                    <a:pt x="9006" y="2681"/>
                  </a:lnTo>
                  <a:lnTo>
                    <a:pt x="9101" y="2890"/>
                  </a:lnTo>
                  <a:lnTo>
                    <a:pt x="9185" y="3105"/>
                  </a:lnTo>
                  <a:lnTo>
                    <a:pt x="9260" y="3324"/>
                  </a:lnTo>
                  <a:lnTo>
                    <a:pt x="9324" y="3549"/>
                  </a:lnTo>
                  <a:lnTo>
                    <a:pt x="9377" y="3778"/>
                  </a:lnTo>
                  <a:lnTo>
                    <a:pt x="9419" y="4011"/>
                  </a:lnTo>
                  <a:lnTo>
                    <a:pt x="9449" y="4247"/>
                  </a:lnTo>
                  <a:lnTo>
                    <a:pt x="9467" y="4488"/>
                  </a:lnTo>
                  <a:lnTo>
                    <a:pt x="9473" y="4731"/>
                  </a:lnTo>
                  <a:lnTo>
                    <a:pt x="9467" y="4975"/>
                  </a:lnTo>
                  <a:lnTo>
                    <a:pt x="9449" y="5215"/>
                  </a:lnTo>
                  <a:lnTo>
                    <a:pt x="9419" y="5452"/>
                  </a:lnTo>
                  <a:lnTo>
                    <a:pt x="9377" y="5685"/>
                  </a:lnTo>
                  <a:lnTo>
                    <a:pt x="9324" y="5913"/>
                  </a:lnTo>
                  <a:lnTo>
                    <a:pt x="9260" y="6138"/>
                  </a:lnTo>
                  <a:lnTo>
                    <a:pt x="9185" y="6358"/>
                  </a:lnTo>
                  <a:lnTo>
                    <a:pt x="9101" y="6573"/>
                  </a:lnTo>
                  <a:lnTo>
                    <a:pt x="9006" y="6782"/>
                  </a:lnTo>
                  <a:lnTo>
                    <a:pt x="8902" y="6986"/>
                  </a:lnTo>
                  <a:lnTo>
                    <a:pt x="8787" y="7185"/>
                  </a:lnTo>
                  <a:lnTo>
                    <a:pt x="8664" y="7377"/>
                  </a:lnTo>
                  <a:lnTo>
                    <a:pt x="8532" y="7562"/>
                  </a:lnTo>
                  <a:lnTo>
                    <a:pt x="8391" y="7740"/>
                  </a:lnTo>
                  <a:lnTo>
                    <a:pt x="8242" y="7913"/>
                  </a:lnTo>
                  <a:lnTo>
                    <a:pt x="8086" y="8077"/>
                  </a:lnTo>
                  <a:lnTo>
                    <a:pt x="7921" y="8233"/>
                  </a:lnTo>
                  <a:lnTo>
                    <a:pt x="7749" y="8382"/>
                  </a:lnTo>
                  <a:lnTo>
                    <a:pt x="7570" y="8522"/>
                  </a:lnTo>
                  <a:lnTo>
                    <a:pt x="7385" y="8654"/>
                  </a:lnTo>
                  <a:lnTo>
                    <a:pt x="7193" y="8778"/>
                  </a:lnTo>
                  <a:lnTo>
                    <a:pt x="6994" y="8892"/>
                  </a:lnTo>
                  <a:lnTo>
                    <a:pt x="6790" y="8996"/>
                  </a:lnTo>
                  <a:lnTo>
                    <a:pt x="6580" y="9091"/>
                  </a:lnTo>
                  <a:lnTo>
                    <a:pt x="6365" y="9175"/>
                  </a:lnTo>
                  <a:lnTo>
                    <a:pt x="6145" y="9250"/>
                  </a:lnTo>
                  <a:lnTo>
                    <a:pt x="5920" y="9313"/>
                  </a:lnTo>
                  <a:lnTo>
                    <a:pt x="5691" y="9366"/>
                  </a:lnTo>
                  <a:lnTo>
                    <a:pt x="5457" y="9408"/>
                  </a:lnTo>
                  <a:lnTo>
                    <a:pt x="5221" y="9438"/>
                  </a:lnTo>
                  <a:lnTo>
                    <a:pt x="4980" y="9456"/>
                  </a:lnTo>
                  <a:lnTo>
                    <a:pt x="4736" y="9462"/>
                  </a:lnTo>
                  <a:lnTo>
                    <a:pt x="4492" y="9456"/>
                  </a:lnTo>
                  <a:lnTo>
                    <a:pt x="4252" y="9438"/>
                  </a:lnTo>
                  <a:lnTo>
                    <a:pt x="4015" y="9408"/>
                  </a:lnTo>
                  <a:lnTo>
                    <a:pt x="3782" y="9366"/>
                  </a:lnTo>
                  <a:lnTo>
                    <a:pt x="3552" y="9313"/>
                  </a:lnTo>
                  <a:lnTo>
                    <a:pt x="3327" y="9250"/>
                  </a:lnTo>
                  <a:lnTo>
                    <a:pt x="3108" y="9175"/>
                  </a:lnTo>
                  <a:lnTo>
                    <a:pt x="2892" y="9091"/>
                  </a:lnTo>
                  <a:lnTo>
                    <a:pt x="2683" y="8996"/>
                  </a:lnTo>
                  <a:lnTo>
                    <a:pt x="2478" y="8892"/>
                  </a:lnTo>
                  <a:lnTo>
                    <a:pt x="2280" y="8778"/>
                  </a:lnTo>
                  <a:lnTo>
                    <a:pt x="2088" y="8654"/>
                  </a:lnTo>
                  <a:lnTo>
                    <a:pt x="1902" y="8522"/>
                  </a:lnTo>
                  <a:lnTo>
                    <a:pt x="1724" y="8382"/>
                  </a:lnTo>
                  <a:lnTo>
                    <a:pt x="1551" y="8233"/>
                  </a:lnTo>
                  <a:lnTo>
                    <a:pt x="1387" y="8077"/>
                  </a:lnTo>
                  <a:lnTo>
                    <a:pt x="1230" y="7913"/>
                  </a:lnTo>
                  <a:lnTo>
                    <a:pt x="1081" y="7740"/>
                  </a:lnTo>
                  <a:lnTo>
                    <a:pt x="941" y="7562"/>
                  </a:lnTo>
                  <a:lnTo>
                    <a:pt x="808" y="7377"/>
                  </a:lnTo>
                  <a:lnTo>
                    <a:pt x="685" y="7185"/>
                  </a:lnTo>
                  <a:lnTo>
                    <a:pt x="571" y="6986"/>
                  </a:lnTo>
                  <a:lnTo>
                    <a:pt x="467" y="6782"/>
                  </a:lnTo>
                  <a:lnTo>
                    <a:pt x="371" y="6573"/>
                  </a:lnTo>
                  <a:lnTo>
                    <a:pt x="287" y="6358"/>
                  </a:lnTo>
                  <a:lnTo>
                    <a:pt x="212" y="6138"/>
                  </a:lnTo>
                  <a:lnTo>
                    <a:pt x="149" y="5913"/>
                  </a:lnTo>
                  <a:lnTo>
                    <a:pt x="96" y="5685"/>
                  </a:lnTo>
                  <a:lnTo>
                    <a:pt x="54" y="5452"/>
                  </a:lnTo>
                  <a:lnTo>
                    <a:pt x="24" y="5215"/>
                  </a:lnTo>
                  <a:lnTo>
                    <a:pt x="6" y="4975"/>
                  </a:lnTo>
                  <a:lnTo>
                    <a:pt x="0" y="4731"/>
                  </a:lnTo>
                  <a:lnTo>
                    <a:pt x="6" y="4488"/>
                  </a:lnTo>
                  <a:lnTo>
                    <a:pt x="24" y="4247"/>
                  </a:lnTo>
                  <a:lnTo>
                    <a:pt x="54" y="4011"/>
                  </a:lnTo>
                  <a:lnTo>
                    <a:pt x="96" y="3778"/>
                  </a:lnTo>
                  <a:lnTo>
                    <a:pt x="149" y="3549"/>
                  </a:lnTo>
                  <a:lnTo>
                    <a:pt x="212" y="3324"/>
                  </a:lnTo>
                  <a:lnTo>
                    <a:pt x="287" y="3105"/>
                  </a:lnTo>
                  <a:lnTo>
                    <a:pt x="371" y="2890"/>
                  </a:lnTo>
                  <a:lnTo>
                    <a:pt x="467" y="2681"/>
                  </a:lnTo>
                  <a:lnTo>
                    <a:pt x="571" y="2476"/>
                  </a:lnTo>
                  <a:lnTo>
                    <a:pt x="685" y="2278"/>
                  </a:lnTo>
                  <a:lnTo>
                    <a:pt x="808" y="2086"/>
                  </a:lnTo>
                  <a:lnTo>
                    <a:pt x="941" y="1901"/>
                  </a:lnTo>
                  <a:lnTo>
                    <a:pt x="1081" y="1721"/>
                  </a:lnTo>
                  <a:lnTo>
                    <a:pt x="1230" y="1550"/>
                  </a:lnTo>
                  <a:lnTo>
                    <a:pt x="1387" y="1386"/>
                  </a:lnTo>
                  <a:lnTo>
                    <a:pt x="1551" y="1229"/>
                  </a:lnTo>
                  <a:lnTo>
                    <a:pt x="1724" y="1081"/>
                  </a:lnTo>
                  <a:lnTo>
                    <a:pt x="1902" y="940"/>
                  </a:lnTo>
                  <a:lnTo>
                    <a:pt x="2088" y="808"/>
                  </a:lnTo>
                  <a:lnTo>
                    <a:pt x="2280" y="685"/>
                  </a:lnTo>
                  <a:lnTo>
                    <a:pt x="2478" y="571"/>
                  </a:lnTo>
                  <a:lnTo>
                    <a:pt x="2683" y="467"/>
                  </a:lnTo>
                  <a:lnTo>
                    <a:pt x="2892" y="372"/>
                  </a:lnTo>
                  <a:lnTo>
                    <a:pt x="3108" y="287"/>
                  </a:lnTo>
                  <a:lnTo>
                    <a:pt x="3327" y="213"/>
                  </a:lnTo>
                  <a:lnTo>
                    <a:pt x="3552" y="149"/>
                  </a:lnTo>
                  <a:lnTo>
                    <a:pt x="3782" y="97"/>
                  </a:lnTo>
                  <a:lnTo>
                    <a:pt x="4015" y="54"/>
                  </a:lnTo>
                  <a:lnTo>
                    <a:pt x="4252" y="24"/>
                  </a:lnTo>
                  <a:lnTo>
                    <a:pt x="4492" y="6"/>
                  </a:lnTo>
                  <a:lnTo>
                    <a:pt x="4736" y="0"/>
                  </a:lnTo>
                  <a:close/>
                </a:path>
              </a:pathLst>
            </a:custGeom>
            <a:solidFill>
              <a:schemeClr val="bg1"/>
            </a:solidFill>
            <a:ln w="9525">
              <a:noFill/>
              <a:round/>
            </a:ln>
            <a:effectLst/>
          </p:spPr>
          <p:txBody>
            <a:bodyPr anchor="t" anchorCtr="0" bIns="60960" compatLnSpc="1" lIns="121920" numCol="1" rIns="121920" tIns="60960" vert="horz" wrap="square">
              <a:prstTxWarp prst="textNoShape">
                <a:avLst/>
              </a:prstTxWarp>
            </a:bodyPr>
            <a:lstStyle/>
            <a:p>
              <a:pPr defTabSz="1219170">
                <a:defRPr/>
              </a:pPr>
              <a:endParaRPr altLang="en-US" kern="0" lang="zh-CN" sz="2400">
                <a:solidFill>
                  <a:sysClr lastClr="000000" val="windowText"/>
                </a:solidFill>
                <a:latin charset="0" panose="04020404031007020602" pitchFamily="82" typeface="Chiller"/>
              </a:endParaRPr>
            </a:p>
          </p:txBody>
        </p:sp>
        <p:sp>
          <p:nvSpPr>
            <p:cNvPr id="35" name="TextBox 39">
              <a:extLst>
                <a:ext uri="{FF2B5EF4-FFF2-40B4-BE49-F238E27FC236}">
                  <a16:creationId xmlns:a16="http://schemas.microsoft.com/office/drawing/2014/main" id="{587E1C91-263E-477C-ABB1-F03666A2B4BC}"/>
                </a:ext>
              </a:extLst>
            </p:cNvPr>
            <p:cNvSpPr txBox="1"/>
            <p:nvPr/>
          </p:nvSpPr>
          <p:spPr>
            <a:xfrm>
              <a:off x="6646540" y="2753691"/>
              <a:ext cx="2104477" cy="679293"/>
            </a:xfrm>
            <a:prstGeom prst="rect">
              <a:avLst/>
            </a:prstGeom>
            <a:noFill/>
          </p:spPr>
          <p:txBody>
            <a:bodyPr rtlCol="0" wrap="none">
              <a:spAutoFit/>
            </a:bodyPr>
            <a:lstStyle/>
            <a:p>
              <a:pPr defTabSz="1219170">
                <a:defRPr/>
              </a:pPr>
              <a:r>
                <a:rPr altLang="zh-CN" b="1" kern="0" lang="en-US" sz="2800">
                  <a:solidFill>
                    <a:srgbClr val="9DAC6E"/>
                  </a:solidFill>
                  <a:latin charset="0" panose="04020404031007020602" pitchFamily="82" typeface="Chiller"/>
                  <a:ea typeface="+mj-ea"/>
                </a:rPr>
                <a:t>2021</a:t>
              </a:r>
            </a:p>
          </p:txBody>
        </p:sp>
      </p:grpSp>
      <p:grpSp>
        <p:nvGrpSpPr>
          <p:cNvPr id="37" name="组合 36">
            <a:extLst>
              <a:ext uri="{FF2B5EF4-FFF2-40B4-BE49-F238E27FC236}">
                <a16:creationId xmlns:a16="http://schemas.microsoft.com/office/drawing/2014/main" id="{3E30D5B4-CCFB-4017-8D40-0D7CFF5243FE}"/>
              </a:ext>
            </a:extLst>
          </p:cNvPr>
          <p:cNvGrpSpPr/>
          <p:nvPr/>
        </p:nvGrpSpPr>
        <p:grpSpPr>
          <a:xfrm>
            <a:off x="6335073" y="3566778"/>
            <a:ext cx="816249" cy="774741"/>
            <a:chOff x="6646539" y="2544767"/>
            <a:chExt cx="1070079" cy="1015663"/>
          </a:xfrm>
        </p:grpSpPr>
        <p:sp>
          <p:nvSpPr>
            <p:cNvPr id="39" name="36">
              <a:extLst>
                <a:ext uri="{FF2B5EF4-FFF2-40B4-BE49-F238E27FC236}">
                  <a16:creationId xmlns:a16="http://schemas.microsoft.com/office/drawing/2014/main" id="{54F6089E-0CFD-4F04-A343-41390A4A8463}"/>
                </a:ext>
              </a:extLst>
            </p:cNvPr>
            <p:cNvSpPr/>
            <p:nvPr/>
          </p:nvSpPr>
          <p:spPr bwMode="auto">
            <a:xfrm>
              <a:off x="6646539" y="2544767"/>
              <a:ext cx="1018030" cy="1015663"/>
            </a:xfrm>
            <a:custGeom>
              <a:gdLst>
                <a:gd fmla="*/ 5221 w 9473" name="T0"/>
                <a:gd fmla="*/ 24 h 9462" name="T1"/>
                <a:gd fmla="*/ 5920 w 9473" name="T2"/>
                <a:gd fmla="*/ 149 h 9462" name="T3"/>
                <a:gd fmla="*/ 6580 w 9473" name="T4"/>
                <a:gd fmla="*/ 372 h 9462" name="T5"/>
                <a:gd fmla="*/ 7193 w 9473" name="T6"/>
                <a:gd fmla="*/ 685 h 9462" name="T7"/>
                <a:gd fmla="*/ 7749 w 9473" name="T8"/>
                <a:gd fmla="*/ 1081 h 9462" name="T9"/>
                <a:gd fmla="*/ 8242 w 9473" name="T10"/>
                <a:gd fmla="*/ 1550 h 9462" name="T11"/>
                <a:gd fmla="*/ 8664 w 9473" name="T12"/>
                <a:gd fmla="*/ 2086 h 9462" name="T13"/>
                <a:gd fmla="*/ 9006 w 9473" name="T14"/>
                <a:gd fmla="*/ 2681 h 9462" name="T15"/>
                <a:gd fmla="*/ 9260 w 9473" name="T16"/>
                <a:gd fmla="*/ 3324 h 9462" name="T17"/>
                <a:gd fmla="*/ 9419 w 9473" name="T18"/>
                <a:gd fmla="*/ 4011 h 9462" name="T19"/>
                <a:gd fmla="*/ 9473 w 9473" name="T20"/>
                <a:gd fmla="*/ 4731 h 9462" name="T21"/>
                <a:gd fmla="*/ 9419 w 9473" name="T22"/>
                <a:gd fmla="*/ 5452 h 9462" name="T23"/>
                <a:gd fmla="*/ 9260 w 9473" name="T24"/>
                <a:gd fmla="*/ 6138 h 9462" name="T25"/>
                <a:gd fmla="*/ 9006 w 9473" name="T26"/>
                <a:gd fmla="*/ 6782 h 9462" name="T27"/>
                <a:gd fmla="*/ 8664 w 9473" name="T28"/>
                <a:gd fmla="*/ 7377 h 9462" name="T29"/>
                <a:gd fmla="*/ 8242 w 9473" name="T30"/>
                <a:gd fmla="*/ 7913 h 9462" name="T31"/>
                <a:gd fmla="*/ 7749 w 9473" name="T32"/>
                <a:gd fmla="*/ 8382 h 9462" name="T33"/>
                <a:gd fmla="*/ 7193 w 9473" name="T34"/>
                <a:gd fmla="*/ 8778 h 9462" name="T35"/>
                <a:gd fmla="*/ 6580 w 9473" name="T36"/>
                <a:gd fmla="*/ 9091 h 9462" name="T37"/>
                <a:gd fmla="*/ 5920 w 9473" name="T38"/>
                <a:gd fmla="*/ 9313 h 9462" name="T39"/>
                <a:gd fmla="*/ 5221 w 9473" name="T40"/>
                <a:gd fmla="*/ 9438 h 9462" name="T41"/>
                <a:gd fmla="*/ 4492 w 9473" name="T42"/>
                <a:gd fmla="*/ 9456 h 9462" name="T43"/>
                <a:gd fmla="*/ 3782 w 9473" name="T44"/>
                <a:gd fmla="*/ 9366 h 9462" name="T45"/>
                <a:gd fmla="*/ 3108 w 9473" name="T46"/>
                <a:gd fmla="*/ 9175 h 9462" name="T47"/>
                <a:gd fmla="*/ 2478 w 9473" name="T48"/>
                <a:gd fmla="*/ 8892 h 9462" name="T49"/>
                <a:gd fmla="*/ 1902 w 9473" name="T50"/>
                <a:gd fmla="*/ 8522 h 9462" name="T51"/>
                <a:gd fmla="*/ 1387 w 9473" name="T52"/>
                <a:gd fmla="*/ 8077 h 9462" name="T53"/>
                <a:gd fmla="*/ 941 w 9473" name="T54"/>
                <a:gd fmla="*/ 7562 h 9462" name="T55"/>
                <a:gd fmla="*/ 571 w 9473" name="T56"/>
                <a:gd fmla="*/ 6986 h 9462" name="T57"/>
                <a:gd fmla="*/ 287 w 9473" name="T58"/>
                <a:gd fmla="*/ 6358 h 9462" name="T59"/>
                <a:gd fmla="*/ 96 w 9473" name="T60"/>
                <a:gd fmla="*/ 5685 h 9462" name="T61"/>
                <a:gd fmla="*/ 6 w 9473" name="T62"/>
                <a:gd fmla="*/ 4975 h 9462" name="T63"/>
                <a:gd fmla="*/ 24 w 9473" name="T64"/>
                <a:gd fmla="*/ 4247 h 9462" name="T65"/>
                <a:gd fmla="*/ 149 w 9473" name="T66"/>
                <a:gd fmla="*/ 3549 h 9462" name="T67"/>
                <a:gd fmla="*/ 371 w 9473" name="T68"/>
                <a:gd fmla="*/ 2890 h 9462" name="T69"/>
                <a:gd fmla="*/ 685 w 9473" name="T70"/>
                <a:gd fmla="*/ 2278 h 9462" name="T71"/>
                <a:gd fmla="*/ 1081 w 9473" name="T72"/>
                <a:gd fmla="*/ 1721 h 9462" name="T73"/>
                <a:gd fmla="*/ 1551 w 9473" name="T74"/>
                <a:gd fmla="*/ 1229 h 9462" name="T75"/>
                <a:gd fmla="*/ 2088 w 9473" name="T76"/>
                <a:gd fmla="*/ 808 h 9462" name="T77"/>
                <a:gd fmla="*/ 2683 w 9473" name="T78"/>
                <a:gd fmla="*/ 467 h 9462" name="T79"/>
                <a:gd fmla="*/ 3327 w 9473" name="T80"/>
                <a:gd fmla="*/ 213 h 9462" name="T81"/>
                <a:gd fmla="*/ 4015 w 9473" name="T82"/>
                <a:gd fmla="*/ 54 h 9462" name="T83"/>
                <a:gd fmla="*/ 4736 w 9473" name="T84"/>
                <a:gd fmla="*/ 0 h 9462" name="T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b="b" l="0" r="r" t="0"/>
              <a:pathLst>
                <a:path h="9462" w="9473">
                  <a:moveTo>
                    <a:pt x="4736" y="0"/>
                  </a:moveTo>
                  <a:lnTo>
                    <a:pt x="4980" y="6"/>
                  </a:lnTo>
                  <a:lnTo>
                    <a:pt x="5221" y="24"/>
                  </a:lnTo>
                  <a:lnTo>
                    <a:pt x="5457" y="54"/>
                  </a:lnTo>
                  <a:lnTo>
                    <a:pt x="5691" y="97"/>
                  </a:lnTo>
                  <a:lnTo>
                    <a:pt x="5920" y="149"/>
                  </a:lnTo>
                  <a:lnTo>
                    <a:pt x="6145" y="213"/>
                  </a:lnTo>
                  <a:lnTo>
                    <a:pt x="6365" y="287"/>
                  </a:lnTo>
                  <a:lnTo>
                    <a:pt x="6580" y="372"/>
                  </a:lnTo>
                  <a:lnTo>
                    <a:pt x="6790" y="467"/>
                  </a:lnTo>
                  <a:lnTo>
                    <a:pt x="6994" y="571"/>
                  </a:lnTo>
                  <a:lnTo>
                    <a:pt x="7193" y="685"/>
                  </a:lnTo>
                  <a:lnTo>
                    <a:pt x="7385" y="808"/>
                  </a:lnTo>
                  <a:lnTo>
                    <a:pt x="7570" y="940"/>
                  </a:lnTo>
                  <a:lnTo>
                    <a:pt x="7749" y="1081"/>
                  </a:lnTo>
                  <a:lnTo>
                    <a:pt x="7921" y="1229"/>
                  </a:lnTo>
                  <a:lnTo>
                    <a:pt x="8086" y="1386"/>
                  </a:lnTo>
                  <a:lnTo>
                    <a:pt x="8242" y="1550"/>
                  </a:lnTo>
                  <a:lnTo>
                    <a:pt x="8391" y="1721"/>
                  </a:lnTo>
                  <a:lnTo>
                    <a:pt x="8532" y="1901"/>
                  </a:lnTo>
                  <a:lnTo>
                    <a:pt x="8664" y="2086"/>
                  </a:lnTo>
                  <a:lnTo>
                    <a:pt x="8787" y="2278"/>
                  </a:lnTo>
                  <a:lnTo>
                    <a:pt x="8902" y="2476"/>
                  </a:lnTo>
                  <a:lnTo>
                    <a:pt x="9006" y="2681"/>
                  </a:lnTo>
                  <a:lnTo>
                    <a:pt x="9101" y="2890"/>
                  </a:lnTo>
                  <a:lnTo>
                    <a:pt x="9185" y="3105"/>
                  </a:lnTo>
                  <a:lnTo>
                    <a:pt x="9260" y="3324"/>
                  </a:lnTo>
                  <a:lnTo>
                    <a:pt x="9324" y="3549"/>
                  </a:lnTo>
                  <a:lnTo>
                    <a:pt x="9377" y="3778"/>
                  </a:lnTo>
                  <a:lnTo>
                    <a:pt x="9419" y="4011"/>
                  </a:lnTo>
                  <a:lnTo>
                    <a:pt x="9449" y="4247"/>
                  </a:lnTo>
                  <a:lnTo>
                    <a:pt x="9467" y="4488"/>
                  </a:lnTo>
                  <a:lnTo>
                    <a:pt x="9473" y="4731"/>
                  </a:lnTo>
                  <a:lnTo>
                    <a:pt x="9467" y="4975"/>
                  </a:lnTo>
                  <a:lnTo>
                    <a:pt x="9449" y="5215"/>
                  </a:lnTo>
                  <a:lnTo>
                    <a:pt x="9419" y="5452"/>
                  </a:lnTo>
                  <a:lnTo>
                    <a:pt x="9377" y="5685"/>
                  </a:lnTo>
                  <a:lnTo>
                    <a:pt x="9324" y="5913"/>
                  </a:lnTo>
                  <a:lnTo>
                    <a:pt x="9260" y="6138"/>
                  </a:lnTo>
                  <a:lnTo>
                    <a:pt x="9185" y="6358"/>
                  </a:lnTo>
                  <a:lnTo>
                    <a:pt x="9101" y="6573"/>
                  </a:lnTo>
                  <a:lnTo>
                    <a:pt x="9006" y="6782"/>
                  </a:lnTo>
                  <a:lnTo>
                    <a:pt x="8902" y="6986"/>
                  </a:lnTo>
                  <a:lnTo>
                    <a:pt x="8787" y="7185"/>
                  </a:lnTo>
                  <a:lnTo>
                    <a:pt x="8664" y="7377"/>
                  </a:lnTo>
                  <a:lnTo>
                    <a:pt x="8532" y="7562"/>
                  </a:lnTo>
                  <a:lnTo>
                    <a:pt x="8391" y="7740"/>
                  </a:lnTo>
                  <a:lnTo>
                    <a:pt x="8242" y="7913"/>
                  </a:lnTo>
                  <a:lnTo>
                    <a:pt x="8086" y="8077"/>
                  </a:lnTo>
                  <a:lnTo>
                    <a:pt x="7921" y="8233"/>
                  </a:lnTo>
                  <a:lnTo>
                    <a:pt x="7749" y="8382"/>
                  </a:lnTo>
                  <a:lnTo>
                    <a:pt x="7570" y="8522"/>
                  </a:lnTo>
                  <a:lnTo>
                    <a:pt x="7385" y="8654"/>
                  </a:lnTo>
                  <a:lnTo>
                    <a:pt x="7193" y="8778"/>
                  </a:lnTo>
                  <a:lnTo>
                    <a:pt x="6994" y="8892"/>
                  </a:lnTo>
                  <a:lnTo>
                    <a:pt x="6790" y="8996"/>
                  </a:lnTo>
                  <a:lnTo>
                    <a:pt x="6580" y="9091"/>
                  </a:lnTo>
                  <a:lnTo>
                    <a:pt x="6365" y="9175"/>
                  </a:lnTo>
                  <a:lnTo>
                    <a:pt x="6145" y="9250"/>
                  </a:lnTo>
                  <a:lnTo>
                    <a:pt x="5920" y="9313"/>
                  </a:lnTo>
                  <a:lnTo>
                    <a:pt x="5691" y="9366"/>
                  </a:lnTo>
                  <a:lnTo>
                    <a:pt x="5457" y="9408"/>
                  </a:lnTo>
                  <a:lnTo>
                    <a:pt x="5221" y="9438"/>
                  </a:lnTo>
                  <a:lnTo>
                    <a:pt x="4980" y="9456"/>
                  </a:lnTo>
                  <a:lnTo>
                    <a:pt x="4736" y="9462"/>
                  </a:lnTo>
                  <a:lnTo>
                    <a:pt x="4492" y="9456"/>
                  </a:lnTo>
                  <a:lnTo>
                    <a:pt x="4252" y="9438"/>
                  </a:lnTo>
                  <a:lnTo>
                    <a:pt x="4015" y="9408"/>
                  </a:lnTo>
                  <a:lnTo>
                    <a:pt x="3782" y="9366"/>
                  </a:lnTo>
                  <a:lnTo>
                    <a:pt x="3552" y="9313"/>
                  </a:lnTo>
                  <a:lnTo>
                    <a:pt x="3327" y="9250"/>
                  </a:lnTo>
                  <a:lnTo>
                    <a:pt x="3108" y="9175"/>
                  </a:lnTo>
                  <a:lnTo>
                    <a:pt x="2892" y="9091"/>
                  </a:lnTo>
                  <a:lnTo>
                    <a:pt x="2683" y="8996"/>
                  </a:lnTo>
                  <a:lnTo>
                    <a:pt x="2478" y="8892"/>
                  </a:lnTo>
                  <a:lnTo>
                    <a:pt x="2280" y="8778"/>
                  </a:lnTo>
                  <a:lnTo>
                    <a:pt x="2088" y="8654"/>
                  </a:lnTo>
                  <a:lnTo>
                    <a:pt x="1902" y="8522"/>
                  </a:lnTo>
                  <a:lnTo>
                    <a:pt x="1724" y="8382"/>
                  </a:lnTo>
                  <a:lnTo>
                    <a:pt x="1551" y="8233"/>
                  </a:lnTo>
                  <a:lnTo>
                    <a:pt x="1387" y="8077"/>
                  </a:lnTo>
                  <a:lnTo>
                    <a:pt x="1230" y="7913"/>
                  </a:lnTo>
                  <a:lnTo>
                    <a:pt x="1081" y="7740"/>
                  </a:lnTo>
                  <a:lnTo>
                    <a:pt x="941" y="7562"/>
                  </a:lnTo>
                  <a:lnTo>
                    <a:pt x="808" y="7377"/>
                  </a:lnTo>
                  <a:lnTo>
                    <a:pt x="685" y="7185"/>
                  </a:lnTo>
                  <a:lnTo>
                    <a:pt x="571" y="6986"/>
                  </a:lnTo>
                  <a:lnTo>
                    <a:pt x="467" y="6782"/>
                  </a:lnTo>
                  <a:lnTo>
                    <a:pt x="371" y="6573"/>
                  </a:lnTo>
                  <a:lnTo>
                    <a:pt x="287" y="6358"/>
                  </a:lnTo>
                  <a:lnTo>
                    <a:pt x="212" y="6138"/>
                  </a:lnTo>
                  <a:lnTo>
                    <a:pt x="149" y="5913"/>
                  </a:lnTo>
                  <a:lnTo>
                    <a:pt x="96" y="5685"/>
                  </a:lnTo>
                  <a:lnTo>
                    <a:pt x="54" y="5452"/>
                  </a:lnTo>
                  <a:lnTo>
                    <a:pt x="24" y="5215"/>
                  </a:lnTo>
                  <a:lnTo>
                    <a:pt x="6" y="4975"/>
                  </a:lnTo>
                  <a:lnTo>
                    <a:pt x="0" y="4731"/>
                  </a:lnTo>
                  <a:lnTo>
                    <a:pt x="6" y="4488"/>
                  </a:lnTo>
                  <a:lnTo>
                    <a:pt x="24" y="4247"/>
                  </a:lnTo>
                  <a:lnTo>
                    <a:pt x="54" y="4011"/>
                  </a:lnTo>
                  <a:lnTo>
                    <a:pt x="96" y="3778"/>
                  </a:lnTo>
                  <a:lnTo>
                    <a:pt x="149" y="3549"/>
                  </a:lnTo>
                  <a:lnTo>
                    <a:pt x="212" y="3324"/>
                  </a:lnTo>
                  <a:lnTo>
                    <a:pt x="287" y="3105"/>
                  </a:lnTo>
                  <a:lnTo>
                    <a:pt x="371" y="2890"/>
                  </a:lnTo>
                  <a:lnTo>
                    <a:pt x="467" y="2681"/>
                  </a:lnTo>
                  <a:lnTo>
                    <a:pt x="571" y="2476"/>
                  </a:lnTo>
                  <a:lnTo>
                    <a:pt x="685" y="2278"/>
                  </a:lnTo>
                  <a:lnTo>
                    <a:pt x="808" y="2086"/>
                  </a:lnTo>
                  <a:lnTo>
                    <a:pt x="941" y="1901"/>
                  </a:lnTo>
                  <a:lnTo>
                    <a:pt x="1081" y="1721"/>
                  </a:lnTo>
                  <a:lnTo>
                    <a:pt x="1230" y="1550"/>
                  </a:lnTo>
                  <a:lnTo>
                    <a:pt x="1387" y="1386"/>
                  </a:lnTo>
                  <a:lnTo>
                    <a:pt x="1551" y="1229"/>
                  </a:lnTo>
                  <a:lnTo>
                    <a:pt x="1724" y="1081"/>
                  </a:lnTo>
                  <a:lnTo>
                    <a:pt x="1902" y="940"/>
                  </a:lnTo>
                  <a:lnTo>
                    <a:pt x="2088" y="808"/>
                  </a:lnTo>
                  <a:lnTo>
                    <a:pt x="2280" y="685"/>
                  </a:lnTo>
                  <a:lnTo>
                    <a:pt x="2478" y="571"/>
                  </a:lnTo>
                  <a:lnTo>
                    <a:pt x="2683" y="467"/>
                  </a:lnTo>
                  <a:lnTo>
                    <a:pt x="2892" y="372"/>
                  </a:lnTo>
                  <a:lnTo>
                    <a:pt x="3108" y="287"/>
                  </a:lnTo>
                  <a:lnTo>
                    <a:pt x="3327" y="213"/>
                  </a:lnTo>
                  <a:lnTo>
                    <a:pt x="3552" y="149"/>
                  </a:lnTo>
                  <a:lnTo>
                    <a:pt x="3782" y="97"/>
                  </a:lnTo>
                  <a:lnTo>
                    <a:pt x="4015" y="54"/>
                  </a:lnTo>
                  <a:lnTo>
                    <a:pt x="4252" y="24"/>
                  </a:lnTo>
                  <a:lnTo>
                    <a:pt x="4492" y="6"/>
                  </a:lnTo>
                  <a:lnTo>
                    <a:pt x="4736" y="0"/>
                  </a:lnTo>
                  <a:close/>
                </a:path>
              </a:pathLst>
            </a:custGeom>
            <a:solidFill>
              <a:schemeClr val="bg1"/>
            </a:solidFill>
            <a:ln w="9525">
              <a:noFill/>
              <a:round/>
            </a:ln>
            <a:effectLst/>
          </p:spPr>
          <p:txBody>
            <a:bodyPr anchor="t" anchorCtr="0" bIns="60960" compatLnSpc="1" lIns="121920" numCol="1" rIns="121920" tIns="60960" vert="horz" wrap="square">
              <a:prstTxWarp prst="textNoShape">
                <a:avLst/>
              </a:prstTxWarp>
            </a:bodyPr>
            <a:lstStyle/>
            <a:p>
              <a:pPr defTabSz="1219170">
                <a:defRPr/>
              </a:pPr>
              <a:endParaRPr altLang="en-US" kern="0" lang="zh-CN" sz="2400">
                <a:solidFill>
                  <a:sysClr lastClr="000000" val="windowText"/>
                </a:solidFill>
                <a:latin charset="0" panose="04020404031007020602" pitchFamily="82" typeface="Chiller"/>
              </a:endParaRPr>
            </a:p>
          </p:txBody>
        </p:sp>
        <p:sp>
          <p:nvSpPr>
            <p:cNvPr id="40" name="TextBox 39">
              <a:extLst>
                <a:ext uri="{FF2B5EF4-FFF2-40B4-BE49-F238E27FC236}">
                  <a16:creationId xmlns:a16="http://schemas.microsoft.com/office/drawing/2014/main" id="{7D1B2F99-79AA-4BF6-9F0C-F8F8EA1CA2A2}"/>
                </a:ext>
              </a:extLst>
            </p:cNvPr>
            <p:cNvSpPr txBox="1"/>
            <p:nvPr/>
          </p:nvSpPr>
          <p:spPr>
            <a:xfrm>
              <a:off x="6646539" y="2753690"/>
              <a:ext cx="2104476" cy="679293"/>
            </a:xfrm>
            <a:prstGeom prst="rect">
              <a:avLst/>
            </a:prstGeom>
            <a:noFill/>
          </p:spPr>
          <p:txBody>
            <a:bodyPr rtlCol="0" wrap="none">
              <a:spAutoFit/>
            </a:bodyPr>
            <a:lstStyle/>
            <a:p>
              <a:pPr defTabSz="1219170">
                <a:defRPr/>
              </a:pPr>
              <a:r>
                <a:rPr altLang="zh-CN" b="1" kern="0" lang="en-US" sz="2800">
                  <a:solidFill>
                    <a:srgbClr val="9DAC6E"/>
                  </a:solidFill>
                  <a:latin charset="0" panose="04020404031007020602" pitchFamily="82" typeface="Chiller"/>
                  <a:ea typeface="+mj-ea"/>
                </a:rPr>
                <a:t>2022</a:t>
              </a:r>
            </a:p>
          </p:txBody>
        </p:sp>
      </p:grpSp>
      <p:grpSp>
        <p:nvGrpSpPr>
          <p:cNvPr id="42" name="组合 41">
            <a:extLst>
              <a:ext uri="{FF2B5EF4-FFF2-40B4-BE49-F238E27FC236}">
                <a16:creationId xmlns:a16="http://schemas.microsoft.com/office/drawing/2014/main" id="{98E5039E-FB9B-4F10-A998-C49008D66ABC}"/>
              </a:ext>
            </a:extLst>
          </p:cNvPr>
          <p:cNvGrpSpPr/>
          <p:nvPr/>
        </p:nvGrpSpPr>
        <p:grpSpPr>
          <a:xfrm>
            <a:off x="7922726" y="2766571"/>
            <a:ext cx="816249" cy="774741"/>
            <a:chOff x="6646539" y="2544767"/>
            <a:chExt cx="1070079" cy="1015663"/>
          </a:xfrm>
        </p:grpSpPr>
        <p:sp>
          <p:nvSpPr>
            <p:cNvPr id="44" name="36">
              <a:extLst>
                <a:ext uri="{FF2B5EF4-FFF2-40B4-BE49-F238E27FC236}">
                  <a16:creationId xmlns:a16="http://schemas.microsoft.com/office/drawing/2014/main" id="{5224C7EB-1B5A-4668-9B15-7967B8B00840}"/>
                </a:ext>
              </a:extLst>
            </p:cNvPr>
            <p:cNvSpPr/>
            <p:nvPr/>
          </p:nvSpPr>
          <p:spPr bwMode="auto">
            <a:xfrm>
              <a:off x="6646539" y="2544767"/>
              <a:ext cx="1018030" cy="1015663"/>
            </a:xfrm>
            <a:custGeom>
              <a:gdLst>
                <a:gd fmla="*/ 5221 w 9473" name="T0"/>
                <a:gd fmla="*/ 24 h 9462" name="T1"/>
                <a:gd fmla="*/ 5920 w 9473" name="T2"/>
                <a:gd fmla="*/ 149 h 9462" name="T3"/>
                <a:gd fmla="*/ 6580 w 9473" name="T4"/>
                <a:gd fmla="*/ 372 h 9462" name="T5"/>
                <a:gd fmla="*/ 7193 w 9473" name="T6"/>
                <a:gd fmla="*/ 685 h 9462" name="T7"/>
                <a:gd fmla="*/ 7749 w 9473" name="T8"/>
                <a:gd fmla="*/ 1081 h 9462" name="T9"/>
                <a:gd fmla="*/ 8242 w 9473" name="T10"/>
                <a:gd fmla="*/ 1550 h 9462" name="T11"/>
                <a:gd fmla="*/ 8664 w 9473" name="T12"/>
                <a:gd fmla="*/ 2086 h 9462" name="T13"/>
                <a:gd fmla="*/ 9006 w 9473" name="T14"/>
                <a:gd fmla="*/ 2681 h 9462" name="T15"/>
                <a:gd fmla="*/ 9260 w 9473" name="T16"/>
                <a:gd fmla="*/ 3324 h 9462" name="T17"/>
                <a:gd fmla="*/ 9419 w 9473" name="T18"/>
                <a:gd fmla="*/ 4011 h 9462" name="T19"/>
                <a:gd fmla="*/ 9473 w 9473" name="T20"/>
                <a:gd fmla="*/ 4731 h 9462" name="T21"/>
                <a:gd fmla="*/ 9419 w 9473" name="T22"/>
                <a:gd fmla="*/ 5452 h 9462" name="T23"/>
                <a:gd fmla="*/ 9260 w 9473" name="T24"/>
                <a:gd fmla="*/ 6138 h 9462" name="T25"/>
                <a:gd fmla="*/ 9006 w 9473" name="T26"/>
                <a:gd fmla="*/ 6782 h 9462" name="T27"/>
                <a:gd fmla="*/ 8664 w 9473" name="T28"/>
                <a:gd fmla="*/ 7377 h 9462" name="T29"/>
                <a:gd fmla="*/ 8242 w 9473" name="T30"/>
                <a:gd fmla="*/ 7913 h 9462" name="T31"/>
                <a:gd fmla="*/ 7749 w 9473" name="T32"/>
                <a:gd fmla="*/ 8382 h 9462" name="T33"/>
                <a:gd fmla="*/ 7193 w 9473" name="T34"/>
                <a:gd fmla="*/ 8778 h 9462" name="T35"/>
                <a:gd fmla="*/ 6580 w 9473" name="T36"/>
                <a:gd fmla="*/ 9091 h 9462" name="T37"/>
                <a:gd fmla="*/ 5920 w 9473" name="T38"/>
                <a:gd fmla="*/ 9313 h 9462" name="T39"/>
                <a:gd fmla="*/ 5221 w 9473" name="T40"/>
                <a:gd fmla="*/ 9438 h 9462" name="T41"/>
                <a:gd fmla="*/ 4492 w 9473" name="T42"/>
                <a:gd fmla="*/ 9456 h 9462" name="T43"/>
                <a:gd fmla="*/ 3782 w 9473" name="T44"/>
                <a:gd fmla="*/ 9366 h 9462" name="T45"/>
                <a:gd fmla="*/ 3108 w 9473" name="T46"/>
                <a:gd fmla="*/ 9175 h 9462" name="T47"/>
                <a:gd fmla="*/ 2478 w 9473" name="T48"/>
                <a:gd fmla="*/ 8892 h 9462" name="T49"/>
                <a:gd fmla="*/ 1902 w 9473" name="T50"/>
                <a:gd fmla="*/ 8522 h 9462" name="T51"/>
                <a:gd fmla="*/ 1387 w 9473" name="T52"/>
                <a:gd fmla="*/ 8077 h 9462" name="T53"/>
                <a:gd fmla="*/ 941 w 9473" name="T54"/>
                <a:gd fmla="*/ 7562 h 9462" name="T55"/>
                <a:gd fmla="*/ 571 w 9473" name="T56"/>
                <a:gd fmla="*/ 6986 h 9462" name="T57"/>
                <a:gd fmla="*/ 287 w 9473" name="T58"/>
                <a:gd fmla="*/ 6358 h 9462" name="T59"/>
                <a:gd fmla="*/ 96 w 9473" name="T60"/>
                <a:gd fmla="*/ 5685 h 9462" name="T61"/>
                <a:gd fmla="*/ 6 w 9473" name="T62"/>
                <a:gd fmla="*/ 4975 h 9462" name="T63"/>
                <a:gd fmla="*/ 24 w 9473" name="T64"/>
                <a:gd fmla="*/ 4247 h 9462" name="T65"/>
                <a:gd fmla="*/ 149 w 9473" name="T66"/>
                <a:gd fmla="*/ 3549 h 9462" name="T67"/>
                <a:gd fmla="*/ 371 w 9473" name="T68"/>
                <a:gd fmla="*/ 2890 h 9462" name="T69"/>
                <a:gd fmla="*/ 685 w 9473" name="T70"/>
                <a:gd fmla="*/ 2278 h 9462" name="T71"/>
                <a:gd fmla="*/ 1081 w 9473" name="T72"/>
                <a:gd fmla="*/ 1721 h 9462" name="T73"/>
                <a:gd fmla="*/ 1551 w 9473" name="T74"/>
                <a:gd fmla="*/ 1229 h 9462" name="T75"/>
                <a:gd fmla="*/ 2088 w 9473" name="T76"/>
                <a:gd fmla="*/ 808 h 9462" name="T77"/>
                <a:gd fmla="*/ 2683 w 9473" name="T78"/>
                <a:gd fmla="*/ 467 h 9462" name="T79"/>
                <a:gd fmla="*/ 3327 w 9473" name="T80"/>
                <a:gd fmla="*/ 213 h 9462" name="T81"/>
                <a:gd fmla="*/ 4015 w 9473" name="T82"/>
                <a:gd fmla="*/ 54 h 9462" name="T83"/>
                <a:gd fmla="*/ 4736 w 9473" name="T84"/>
                <a:gd fmla="*/ 0 h 9462" name="T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b="b" l="0" r="r" t="0"/>
              <a:pathLst>
                <a:path h="9462" w="9473">
                  <a:moveTo>
                    <a:pt x="4736" y="0"/>
                  </a:moveTo>
                  <a:lnTo>
                    <a:pt x="4980" y="6"/>
                  </a:lnTo>
                  <a:lnTo>
                    <a:pt x="5221" y="24"/>
                  </a:lnTo>
                  <a:lnTo>
                    <a:pt x="5457" y="54"/>
                  </a:lnTo>
                  <a:lnTo>
                    <a:pt x="5691" y="97"/>
                  </a:lnTo>
                  <a:lnTo>
                    <a:pt x="5920" y="149"/>
                  </a:lnTo>
                  <a:lnTo>
                    <a:pt x="6145" y="213"/>
                  </a:lnTo>
                  <a:lnTo>
                    <a:pt x="6365" y="287"/>
                  </a:lnTo>
                  <a:lnTo>
                    <a:pt x="6580" y="372"/>
                  </a:lnTo>
                  <a:lnTo>
                    <a:pt x="6790" y="467"/>
                  </a:lnTo>
                  <a:lnTo>
                    <a:pt x="6994" y="571"/>
                  </a:lnTo>
                  <a:lnTo>
                    <a:pt x="7193" y="685"/>
                  </a:lnTo>
                  <a:lnTo>
                    <a:pt x="7385" y="808"/>
                  </a:lnTo>
                  <a:lnTo>
                    <a:pt x="7570" y="940"/>
                  </a:lnTo>
                  <a:lnTo>
                    <a:pt x="7749" y="1081"/>
                  </a:lnTo>
                  <a:lnTo>
                    <a:pt x="7921" y="1229"/>
                  </a:lnTo>
                  <a:lnTo>
                    <a:pt x="8086" y="1386"/>
                  </a:lnTo>
                  <a:lnTo>
                    <a:pt x="8242" y="1550"/>
                  </a:lnTo>
                  <a:lnTo>
                    <a:pt x="8391" y="1721"/>
                  </a:lnTo>
                  <a:lnTo>
                    <a:pt x="8532" y="1901"/>
                  </a:lnTo>
                  <a:lnTo>
                    <a:pt x="8664" y="2086"/>
                  </a:lnTo>
                  <a:lnTo>
                    <a:pt x="8787" y="2278"/>
                  </a:lnTo>
                  <a:lnTo>
                    <a:pt x="8902" y="2476"/>
                  </a:lnTo>
                  <a:lnTo>
                    <a:pt x="9006" y="2681"/>
                  </a:lnTo>
                  <a:lnTo>
                    <a:pt x="9101" y="2890"/>
                  </a:lnTo>
                  <a:lnTo>
                    <a:pt x="9185" y="3105"/>
                  </a:lnTo>
                  <a:lnTo>
                    <a:pt x="9260" y="3324"/>
                  </a:lnTo>
                  <a:lnTo>
                    <a:pt x="9324" y="3549"/>
                  </a:lnTo>
                  <a:lnTo>
                    <a:pt x="9377" y="3778"/>
                  </a:lnTo>
                  <a:lnTo>
                    <a:pt x="9419" y="4011"/>
                  </a:lnTo>
                  <a:lnTo>
                    <a:pt x="9449" y="4247"/>
                  </a:lnTo>
                  <a:lnTo>
                    <a:pt x="9467" y="4488"/>
                  </a:lnTo>
                  <a:lnTo>
                    <a:pt x="9473" y="4731"/>
                  </a:lnTo>
                  <a:lnTo>
                    <a:pt x="9467" y="4975"/>
                  </a:lnTo>
                  <a:lnTo>
                    <a:pt x="9449" y="5215"/>
                  </a:lnTo>
                  <a:lnTo>
                    <a:pt x="9419" y="5452"/>
                  </a:lnTo>
                  <a:lnTo>
                    <a:pt x="9377" y="5685"/>
                  </a:lnTo>
                  <a:lnTo>
                    <a:pt x="9324" y="5913"/>
                  </a:lnTo>
                  <a:lnTo>
                    <a:pt x="9260" y="6138"/>
                  </a:lnTo>
                  <a:lnTo>
                    <a:pt x="9185" y="6358"/>
                  </a:lnTo>
                  <a:lnTo>
                    <a:pt x="9101" y="6573"/>
                  </a:lnTo>
                  <a:lnTo>
                    <a:pt x="9006" y="6782"/>
                  </a:lnTo>
                  <a:lnTo>
                    <a:pt x="8902" y="6986"/>
                  </a:lnTo>
                  <a:lnTo>
                    <a:pt x="8787" y="7185"/>
                  </a:lnTo>
                  <a:lnTo>
                    <a:pt x="8664" y="7377"/>
                  </a:lnTo>
                  <a:lnTo>
                    <a:pt x="8532" y="7562"/>
                  </a:lnTo>
                  <a:lnTo>
                    <a:pt x="8391" y="7740"/>
                  </a:lnTo>
                  <a:lnTo>
                    <a:pt x="8242" y="7913"/>
                  </a:lnTo>
                  <a:lnTo>
                    <a:pt x="8086" y="8077"/>
                  </a:lnTo>
                  <a:lnTo>
                    <a:pt x="7921" y="8233"/>
                  </a:lnTo>
                  <a:lnTo>
                    <a:pt x="7749" y="8382"/>
                  </a:lnTo>
                  <a:lnTo>
                    <a:pt x="7570" y="8522"/>
                  </a:lnTo>
                  <a:lnTo>
                    <a:pt x="7385" y="8654"/>
                  </a:lnTo>
                  <a:lnTo>
                    <a:pt x="7193" y="8778"/>
                  </a:lnTo>
                  <a:lnTo>
                    <a:pt x="6994" y="8892"/>
                  </a:lnTo>
                  <a:lnTo>
                    <a:pt x="6790" y="8996"/>
                  </a:lnTo>
                  <a:lnTo>
                    <a:pt x="6580" y="9091"/>
                  </a:lnTo>
                  <a:lnTo>
                    <a:pt x="6365" y="9175"/>
                  </a:lnTo>
                  <a:lnTo>
                    <a:pt x="6145" y="9250"/>
                  </a:lnTo>
                  <a:lnTo>
                    <a:pt x="5920" y="9313"/>
                  </a:lnTo>
                  <a:lnTo>
                    <a:pt x="5691" y="9366"/>
                  </a:lnTo>
                  <a:lnTo>
                    <a:pt x="5457" y="9408"/>
                  </a:lnTo>
                  <a:lnTo>
                    <a:pt x="5221" y="9438"/>
                  </a:lnTo>
                  <a:lnTo>
                    <a:pt x="4980" y="9456"/>
                  </a:lnTo>
                  <a:lnTo>
                    <a:pt x="4736" y="9462"/>
                  </a:lnTo>
                  <a:lnTo>
                    <a:pt x="4492" y="9456"/>
                  </a:lnTo>
                  <a:lnTo>
                    <a:pt x="4252" y="9438"/>
                  </a:lnTo>
                  <a:lnTo>
                    <a:pt x="4015" y="9408"/>
                  </a:lnTo>
                  <a:lnTo>
                    <a:pt x="3782" y="9366"/>
                  </a:lnTo>
                  <a:lnTo>
                    <a:pt x="3552" y="9313"/>
                  </a:lnTo>
                  <a:lnTo>
                    <a:pt x="3327" y="9250"/>
                  </a:lnTo>
                  <a:lnTo>
                    <a:pt x="3108" y="9175"/>
                  </a:lnTo>
                  <a:lnTo>
                    <a:pt x="2892" y="9091"/>
                  </a:lnTo>
                  <a:lnTo>
                    <a:pt x="2683" y="8996"/>
                  </a:lnTo>
                  <a:lnTo>
                    <a:pt x="2478" y="8892"/>
                  </a:lnTo>
                  <a:lnTo>
                    <a:pt x="2280" y="8778"/>
                  </a:lnTo>
                  <a:lnTo>
                    <a:pt x="2088" y="8654"/>
                  </a:lnTo>
                  <a:lnTo>
                    <a:pt x="1902" y="8522"/>
                  </a:lnTo>
                  <a:lnTo>
                    <a:pt x="1724" y="8382"/>
                  </a:lnTo>
                  <a:lnTo>
                    <a:pt x="1551" y="8233"/>
                  </a:lnTo>
                  <a:lnTo>
                    <a:pt x="1387" y="8077"/>
                  </a:lnTo>
                  <a:lnTo>
                    <a:pt x="1230" y="7913"/>
                  </a:lnTo>
                  <a:lnTo>
                    <a:pt x="1081" y="7740"/>
                  </a:lnTo>
                  <a:lnTo>
                    <a:pt x="941" y="7562"/>
                  </a:lnTo>
                  <a:lnTo>
                    <a:pt x="808" y="7377"/>
                  </a:lnTo>
                  <a:lnTo>
                    <a:pt x="685" y="7185"/>
                  </a:lnTo>
                  <a:lnTo>
                    <a:pt x="571" y="6986"/>
                  </a:lnTo>
                  <a:lnTo>
                    <a:pt x="467" y="6782"/>
                  </a:lnTo>
                  <a:lnTo>
                    <a:pt x="371" y="6573"/>
                  </a:lnTo>
                  <a:lnTo>
                    <a:pt x="287" y="6358"/>
                  </a:lnTo>
                  <a:lnTo>
                    <a:pt x="212" y="6138"/>
                  </a:lnTo>
                  <a:lnTo>
                    <a:pt x="149" y="5913"/>
                  </a:lnTo>
                  <a:lnTo>
                    <a:pt x="96" y="5685"/>
                  </a:lnTo>
                  <a:lnTo>
                    <a:pt x="54" y="5452"/>
                  </a:lnTo>
                  <a:lnTo>
                    <a:pt x="24" y="5215"/>
                  </a:lnTo>
                  <a:lnTo>
                    <a:pt x="6" y="4975"/>
                  </a:lnTo>
                  <a:lnTo>
                    <a:pt x="0" y="4731"/>
                  </a:lnTo>
                  <a:lnTo>
                    <a:pt x="6" y="4488"/>
                  </a:lnTo>
                  <a:lnTo>
                    <a:pt x="24" y="4247"/>
                  </a:lnTo>
                  <a:lnTo>
                    <a:pt x="54" y="4011"/>
                  </a:lnTo>
                  <a:lnTo>
                    <a:pt x="96" y="3778"/>
                  </a:lnTo>
                  <a:lnTo>
                    <a:pt x="149" y="3549"/>
                  </a:lnTo>
                  <a:lnTo>
                    <a:pt x="212" y="3324"/>
                  </a:lnTo>
                  <a:lnTo>
                    <a:pt x="287" y="3105"/>
                  </a:lnTo>
                  <a:lnTo>
                    <a:pt x="371" y="2890"/>
                  </a:lnTo>
                  <a:lnTo>
                    <a:pt x="467" y="2681"/>
                  </a:lnTo>
                  <a:lnTo>
                    <a:pt x="571" y="2476"/>
                  </a:lnTo>
                  <a:lnTo>
                    <a:pt x="685" y="2278"/>
                  </a:lnTo>
                  <a:lnTo>
                    <a:pt x="808" y="2086"/>
                  </a:lnTo>
                  <a:lnTo>
                    <a:pt x="941" y="1901"/>
                  </a:lnTo>
                  <a:lnTo>
                    <a:pt x="1081" y="1721"/>
                  </a:lnTo>
                  <a:lnTo>
                    <a:pt x="1230" y="1550"/>
                  </a:lnTo>
                  <a:lnTo>
                    <a:pt x="1387" y="1386"/>
                  </a:lnTo>
                  <a:lnTo>
                    <a:pt x="1551" y="1229"/>
                  </a:lnTo>
                  <a:lnTo>
                    <a:pt x="1724" y="1081"/>
                  </a:lnTo>
                  <a:lnTo>
                    <a:pt x="1902" y="940"/>
                  </a:lnTo>
                  <a:lnTo>
                    <a:pt x="2088" y="808"/>
                  </a:lnTo>
                  <a:lnTo>
                    <a:pt x="2280" y="685"/>
                  </a:lnTo>
                  <a:lnTo>
                    <a:pt x="2478" y="571"/>
                  </a:lnTo>
                  <a:lnTo>
                    <a:pt x="2683" y="467"/>
                  </a:lnTo>
                  <a:lnTo>
                    <a:pt x="2892" y="372"/>
                  </a:lnTo>
                  <a:lnTo>
                    <a:pt x="3108" y="287"/>
                  </a:lnTo>
                  <a:lnTo>
                    <a:pt x="3327" y="213"/>
                  </a:lnTo>
                  <a:lnTo>
                    <a:pt x="3552" y="149"/>
                  </a:lnTo>
                  <a:lnTo>
                    <a:pt x="3782" y="97"/>
                  </a:lnTo>
                  <a:lnTo>
                    <a:pt x="4015" y="54"/>
                  </a:lnTo>
                  <a:lnTo>
                    <a:pt x="4252" y="24"/>
                  </a:lnTo>
                  <a:lnTo>
                    <a:pt x="4492" y="6"/>
                  </a:lnTo>
                  <a:lnTo>
                    <a:pt x="4736" y="0"/>
                  </a:lnTo>
                  <a:close/>
                </a:path>
              </a:pathLst>
            </a:custGeom>
            <a:solidFill>
              <a:schemeClr val="bg1"/>
            </a:solidFill>
            <a:ln w="9525">
              <a:noFill/>
              <a:round/>
            </a:ln>
            <a:effectLst/>
          </p:spPr>
          <p:txBody>
            <a:bodyPr anchor="t" anchorCtr="0" bIns="60960" compatLnSpc="1" lIns="121920" numCol="1" rIns="121920" tIns="60960" vert="horz" wrap="square">
              <a:prstTxWarp prst="textNoShape">
                <a:avLst/>
              </a:prstTxWarp>
            </a:bodyPr>
            <a:lstStyle/>
            <a:p>
              <a:pPr defTabSz="1219170">
                <a:defRPr/>
              </a:pPr>
              <a:endParaRPr altLang="en-US" kern="0" lang="zh-CN" sz="2400">
                <a:solidFill>
                  <a:sysClr lastClr="000000" val="windowText"/>
                </a:solidFill>
                <a:latin charset="0" panose="04020404031007020602" pitchFamily="82" typeface="Chiller"/>
              </a:endParaRPr>
            </a:p>
          </p:txBody>
        </p:sp>
        <p:sp>
          <p:nvSpPr>
            <p:cNvPr id="45" name="TextBox 39">
              <a:extLst>
                <a:ext uri="{FF2B5EF4-FFF2-40B4-BE49-F238E27FC236}">
                  <a16:creationId xmlns:a16="http://schemas.microsoft.com/office/drawing/2014/main" id="{EE2B7B73-B1CE-48C5-ADAD-ECA4A44A611B}"/>
                </a:ext>
              </a:extLst>
            </p:cNvPr>
            <p:cNvSpPr txBox="1"/>
            <p:nvPr/>
          </p:nvSpPr>
          <p:spPr>
            <a:xfrm>
              <a:off x="6646538" y="2753691"/>
              <a:ext cx="2104476" cy="679293"/>
            </a:xfrm>
            <a:prstGeom prst="rect">
              <a:avLst/>
            </a:prstGeom>
            <a:noFill/>
          </p:spPr>
          <p:txBody>
            <a:bodyPr rtlCol="0" wrap="none">
              <a:spAutoFit/>
            </a:bodyPr>
            <a:lstStyle/>
            <a:p>
              <a:pPr defTabSz="1219170">
                <a:defRPr/>
              </a:pPr>
              <a:r>
                <a:rPr altLang="zh-CN" b="1" kern="0" lang="en-US" sz="2800">
                  <a:solidFill>
                    <a:srgbClr val="9DAC6E"/>
                  </a:solidFill>
                  <a:latin charset="0" panose="04020404031007020602" pitchFamily="82" typeface="Chiller"/>
                  <a:ea typeface="+mj-ea"/>
                </a:rPr>
                <a:t>2023</a:t>
              </a:r>
            </a:p>
          </p:txBody>
        </p:sp>
      </p:grpSp>
      <p:grpSp>
        <p:nvGrpSpPr>
          <p:cNvPr id="47" name="组合 46">
            <a:extLst>
              <a:ext uri="{FF2B5EF4-FFF2-40B4-BE49-F238E27FC236}">
                <a16:creationId xmlns:a16="http://schemas.microsoft.com/office/drawing/2014/main" id="{788BAE79-AE88-44D7-AB35-BCFF63FE04BB}"/>
              </a:ext>
            </a:extLst>
          </p:cNvPr>
          <p:cNvGrpSpPr/>
          <p:nvPr/>
        </p:nvGrpSpPr>
        <p:grpSpPr>
          <a:xfrm>
            <a:off x="9455345" y="3732120"/>
            <a:ext cx="816249" cy="774741"/>
            <a:chOff x="6646539" y="2544767"/>
            <a:chExt cx="1070079" cy="1015663"/>
          </a:xfrm>
        </p:grpSpPr>
        <p:sp>
          <p:nvSpPr>
            <p:cNvPr id="49" name="36">
              <a:extLst>
                <a:ext uri="{FF2B5EF4-FFF2-40B4-BE49-F238E27FC236}">
                  <a16:creationId xmlns:a16="http://schemas.microsoft.com/office/drawing/2014/main" id="{A30A0F56-0D17-41D0-8A97-944B3AE78AA8}"/>
                </a:ext>
              </a:extLst>
            </p:cNvPr>
            <p:cNvSpPr/>
            <p:nvPr/>
          </p:nvSpPr>
          <p:spPr bwMode="auto">
            <a:xfrm>
              <a:off x="6646539" y="2544767"/>
              <a:ext cx="1018030" cy="1015663"/>
            </a:xfrm>
            <a:custGeom>
              <a:gdLst>
                <a:gd fmla="*/ 5221 w 9473" name="T0"/>
                <a:gd fmla="*/ 24 h 9462" name="T1"/>
                <a:gd fmla="*/ 5920 w 9473" name="T2"/>
                <a:gd fmla="*/ 149 h 9462" name="T3"/>
                <a:gd fmla="*/ 6580 w 9473" name="T4"/>
                <a:gd fmla="*/ 372 h 9462" name="T5"/>
                <a:gd fmla="*/ 7193 w 9473" name="T6"/>
                <a:gd fmla="*/ 685 h 9462" name="T7"/>
                <a:gd fmla="*/ 7749 w 9473" name="T8"/>
                <a:gd fmla="*/ 1081 h 9462" name="T9"/>
                <a:gd fmla="*/ 8242 w 9473" name="T10"/>
                <a:gd fmla="*/ 1550 h 9462" name="T11"/>
                <a:gd fmla="*/ 8664 w 9473" name="T12"/>
                <a:gd fmla="*/ 2086 h 9462" name="T13"/>
                <a:gd fmla="*/ 9006 w 9473" name="T14"/>
                <a:gd fmla="*/ 2681 h 9462" name="T15"/>
                <a:gd fmla="*/ 9260 w 9473" name="T16"/>
                <a:gd fmla="*/ 3324 h 9462" name="T17"/>
                <a:gd fmla="*/ 9419 w 9473" name="T18"/>
                <a:gd fmla="*/ 4011 h 9462" name="T19"/>
                <a:gd fmla="*/ 9473 w 9473" name="T20"/>
                <a:gd fmla="*/ 4731 h 9462" name="T21"/>
                <a:gd fmla="*/ 9419 w 9473" name="T22"/>
                <a:gd fmla="*/ 5452 h 9462" name="T23"/>
                <a:gd fmla="*/ 9260 w 9473" name="T24"/>
                <a:gd fmla="*/ 6138 h 9462" name="T25"/>
                <a:gd fmla="*/ 9006 w 9473" name="T26"/>
                <a:gd fmla="*/ 6782 h 9462" name="T27"/>
                <a:gd fmla="*/ 8664 w 9473" name="T28"/>
                <a:gd fmla="*/ 7377 h 9462" name="T29"/>
                <a:gd fmla="*/ 8242 w 9473" name="T30"/>
                <a:gd fmla="*/ 7913 h 9462" name="T31"/>
                <a:gd fmla="*/ 7749 w 9473" name="T32"/>
                <a:gd fmla="*/ 8382 h 9462" name="T33"/>
                <a:gd fmla="*/ 7193 w 9473" name="T34"/>
                <a:gd fmla="*/ 8778 h 9462" name="T35"/>
                <a:gd fmla="*/ 6580 w 9473" name="T36"/>
                <a:gd fmla="*/ 9091 h 9462" name="T37"/>
                <a:gd fmla="*/ 5920 w 9473" name="T38"/>
                <a:gd fmla="*/ 9313 h 9462" name="T39"/>
                <a:gd fmla="*/ 5221 w 9473" name="T40"/>
                <a:gd fmla="*/ 9438 h 9462" name="T41"/>
                <a:gd fmla="*/ 4492 w 9473" name="T42"/>
                <a:gd fmla="*/ 9456 h 9462" name="T43"/>
                <a:gd fmla="*/ 3782 w 9473" name="T44"/>
                <a:gd fmla="*/ 9366 h 9462" name="T45"/>
                <a:gd fmla="*/ 3108 w 9473" name="T46"/>
                <a:gd fmla="*/ 9175 h 9462" name="T47"/>
                <a:gd fmla="*/ 2478 w 9473" name="T48"/>
                <a:gd fmla="*/ 8892 h 9462" name="T49"/>
                <a:gd fmla="*/ 1902 w 9473" name="T50"/>
                <a:gd fmla="*/ 8522 h 9462" name="T51"/>
                <a:gd fmla="*/ 1387 w 9473" name="T52"/>
                <a:gd fmla="*/ 8077 h 9462" name="T53"/>
                <a:gd fmla="*/ 941 w 9473" name="T54"/>
                <a:gd fmla="*/ 7562 h 9462" name="T55"/>
                <a:gd fmla="*/ 571 w 9473" name="T56"/>
                <a:gd fmla="*/ 6986 h 9462" name="T57"/>
                <a:gd fmla="*/ 287 w 9473" name="T58"/>
                <a:gd fmla="*/ 6358 h 9462" name="T59"/>
                <a:gd fmla="*/ 96 w 9473" name="T60"/>
                <a:gd fmla="*/ 5685 h 9462" name="T61"/>
                <a:gd fmla="*/ 6 w 9473" name="T62"/>
                <a:gd fmla="*/ 4975 h 9462" name="T63"/>
                <a:gd fmla="*/ 24 w 9473" name="T64"/>
                <a:gd fmla="*/ 4247 h 9462" name="T65"/>
                <a:gd fmla="*/ 149 w 9473" name="T66"/>
                <a:gd fmla="*/ 3549 h 9462" name="T67"/>
                <a:gd fmla="*/ 371 w 9473" name="T68"/>
                <a:gd fmla="*/ 2890 h 9462" name="T69"/>
                <a:gd fmla="*/ 685 w 9473" name="T70"/>
                <a:gd fmla="*/ 2278 h 9462" name="T71"/>
                <a:gd fmla="*/ 1081 w 9473" name="T72"/>
                <a:gd fmla="*/ 1721 h 9462" name="T73"/>
                <a:gd fmla="*/ 1551 w 9473" name="T74"/>
                <a:gd fmla="*/ 1229 h 9462" name="T75"/>
                <a:gd fmla="*/ 2088 w 9473" name="T76"/>
                <a:gd fmla="*/ 808 h 9462" name="T77"/>
                <a:gd fmla="*/ 2683 w 9473" name="T78"/>
                <a:gd fmla="*/ 467 h 9462" name="T79"/>
                <a:gd fmla="*/ 3327 w 9473" name="T80"/>
                <a:gd fmla="*/ 213 h 9462" name="T81"/>
                <a:gd fmla="*/ 4015 w 9473" name="T82"/>
                <a:gd fmla="*/ 54 h 9462" name="T83"/>
                <a:gd fmla="*/ 4736 w 9473" name="T84"/>
                <a:gd fmla="*/ 0 h 9462" name="T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b="b" l="0" r="r" t="0"/>
              <a:pathLst>
                <a:path h="9462" w="9473">
                  <a:moveTo>
                    <a:pt x="4736" y="0"/>
                  </a:moveTo>
                  <a:lnTo>
                    <a:pt x="4980" y="6"/>
                  </a:lnTo>
                  <a:lnTo>
                    <a:pt x="5221" y="24"/>
                  </a:lnTo>
                  <a:lnTo>
                    <a:pt x="5457" y="54"/>
                  </a:lnTo>
                  <a:lnTo>
                    <a:pt x="5691" y="97"/>
                  </a:lnTo>
                  <a:lnTo>
                    <a:pt x="5920" y="149"/>
                  </a:lnTo>
                  <a:lnTo>
                    <a:pt x="6145" y="213"/>
                  </a:lnTo>
                  <a:lnTo>
                    <a:pt x="6365" y="287"/>
                  </a:lnTo>
                  <a:lnTo>
                    <a:pt x="6580" y="372"/>
                  </a:lnTo>
                  <a:lnTo>
                    <a:pt x="6790" y="467"/>
                  </a:lnTo>
                  <a:lnTo>
                    <a:pt x="6994" y="571"/>
                  </a:lnTo>
                  <a:lnTo>
                    <a:pt x="7193" y="685"/>
                  </a:lnTo>
                  <a:lnTo>
                    <a:pt x="7385" y="808"/>
                  </a:lnTo>
                  <a:lnTo>
                    <a:pt x="7570" y="940"/>
                  </a:lnTo>
                  <a:lnTo>
                    <a:pt x="7749" y="1081"/>
                  </a:lnTo>
                  <a:lnTo>
                    <a:pt x="7921" y="1229"/>
                  </a:lnTo>
                  <a:lnTo>
                    <a:pt x="8086" y="1386"/>
                  </a:lnTo>
                  <a:lnTo>
                    <a:pt x="8242" y="1550"/>
                  </a:lnTo>
                  <a:lnTo>
                    <a:pt x="8391" y="1721"/>
                  </a:lnTo>
                  <a:lnTo>
                    <a:pt x="8532" y="1901"/>
                  </a:lnTo>
                  <a:lnTo>
                    <a:pt x="8664" y="2086"/>
                  </a:lnTo>
                  <a:lnTo>
                    <a:pt x="8787" y="2278"/>
                  </a:lnTo>
                  <a:lnTo>
                    <a:pt x="8902" y="2476"/>
                  </a:lnTo>
                  <a:lnTo>
                    <a:pt x="9006" y="2681"/>
                  </a:lnTo>
                  <a:lnTo>
                    <a:pt x="9101" y="2890"/>
                  </a:lnTo>
                  <a:lnTo>
                    <a:pt x="9185" y="3105"/>
                  </a:lnTo>
                  <a:lnTo>
                    <a:pt x="9260" y="3324"/>
                  </a:lnTo>
                  <a:lnTo>
                    <a:pt x="9324" y="3549"/>
                  </a:lnTo>
                  <a:lnTo>
                    <a:pt x="9377" y="3778"/>
                  </a:lnTo>
                  <a:lnTo>
                    <a:pt x="9419" y="4011"/>
                  </a:lnTo>
                  <a:lnTo>
                    <a:pt x="9449" y="4247"/>
                  </a:lnTo>
                  <a:lnTo>
                    <a:pt x="9467" y="4488"/>
                  </a:lnTo>
                  <a:lnTo>
                    <a:pt x="9473" y="4731"/>
                  </a:lnTo>
                  <a:lnTo>
                    <a:pt x="9467" y="4975"/>
                  </a:lnTo>
                  <a:lnTo>
                    <a:pt x="9449" y="5215"/>
                  </a:lnTo>
                  <a:lnTo>
                    <a:pt x="9419" y="5452"/>
                  </a:lnTo>
                  <a:lnTo>
                    <a:pt x="9377" y="5685"/>
                  </a:lnTo>
                  <a:lnTo>
                    <a:pt x="9324" y="5913"/>
                  </a:lnTo>
                  <a:lnTo>
                    <a:pt x="9260" y="6138"/>
                  </a:lnTo>
                  <a:lnTo>
                    <a:pt x="9185" y="6358"/>
                  </a:lnTo>
                  <a:lnTo>
                    <a:pt x="9101" y="6573"/>
                  </a:lnTo>
                  <a:lnTo>
                    <a:pt x="9006" y="6782"/>
                  </a:lnTo>
                  <a:lnTo>
                    <a:pt x="8902" y="6986"/>
                  </a:lnTo>
                  <a:lnTo>
                    <a:pt x="8787" y="7185"/>
                  </a:lnTo>
                  <a:lnTo>
                    <a:pt x="8664" y="7377"/>
                  </a:lnTo>
                  <a:lnTo>
                    <a:pt x="8532" y="7562"/>
                  </a:lnTo>
                  <a:lnTo>
                    <a:pt x="8391" y="7740"/>
                  </a:lnTo>
                  <a:lnTo>
                    <a:pt x="8242" y="7913"/>
                  </a:lnTo>
                  <a:lnTo>
                    <a:pt x="8086" y="8077"/>
                  </a:lnTo>
                  <a:lnTo>
                    <a:pt x="7921" y="8233"/>
                  </a:lnTo>
                  <a:lnTo>
                    <a:pt x="7749" y="8382"/>
                  </a:lnTo>
                  <a:lnTo>
                    <a:pt x="7570" y="8522"/>
                  </a:lnTo>
                  <a:lnTo>
                    <a:pt x="7385" y="8654"/>
                  </a:lnTo>
                  <a:lnTo>
                    <a:pt x="7193" y="8778"/>
                  </a:lnTo>
                  <a:lnTo>
                    <a:pt x="6994" y="8892"/>
                  </a:lnTo>
                  <a:lnTo>
                    <a:pt x="6790" y="8996"/>
                  </a:lnTo>
                  <a:lnTo>
                    <a:pt x="6580" y="9091"/>
                  </a:lnTo>
                  <a:lnTo>
                    <a:pt x="6365" y="9175"/>
                  </a:lnTo>
                  <a:lnTo>
                    <a:pt x="6145" y="9250"/>
                  </a:lnTo>
                  <a:lnTo>
                    <a:pt x="5920" y="9313"/>
                  </a:lnTo>
                  <a:lnTo>
                    <a:pt x="5691" y="9366"/>
                  </a:lnTo>
                  <a:lnTo>
                    <a:pt x="5457" y="9408"/>
                  </a:lnTo>
                  <a:lnTo>
                    <a:pt x="5221" y="9438"/>
                  </a:lnTo>
                  <a:lnTo>
                    <a:pt x="4980" y="9456"/>
                  </a:lnTo>
                  <a:lnTo>
                    <a:pt x="4736" y="9462"/>
                  </a:lnTo>
                  <a:lnTo>
                    <a:pt x="4492" y="9456"/>
                  </a:lnTo>
                  <a:lnTo>
                    <a:pt x="4252" y="9438"/>
                  </a:lnTo>
                  <a:lnTo>
                    <a:pt x="4015" y="9408"/>
                  </a:lnTo>
                  <a:lnTo>
                    <a:pt x="3782" y="9366"/>
                  </a:lnTo>
                  <a:lnTo>
                    <a:pt x="3552" y="9313"/>
                  </a:lnTo>
                  <a:lnTo>
                    <a:pt x="3327" y="9250"/>
                  </a:lnTo>
                  <a:lnTo>
                    <a:pt x="3108" y="9175"/>
                  </a:lnTo>
                  <a:lnTo>
                    <a:pt x="2892" y="9091"/>
                  </a:lnTo>
                  <a:lnTo>
                    <a:pt x="2683" y="8996"/>
                  </a:lnTo>
                  <a:lnTo>
                    <a:pt x="2478" y="8892"/>
                  </a:lnTo>
                  <a:lnTo>
                    <a:pt x="2280" y="8778"/>
                  </a:lnTo>
                  <a:lnTo>
                    <a:pt x="2088" y="8654"/>
                  </a:lnTo>
                  <a:lnTo>
                    <a:pt x="1902" y="8522"/>
                  </a:lnTo>
                  <a:lnTo>
                    <a:pt x="1724" y="8382"/>
                  </a:lnTo>
                  <a:lnTo>
                    <a:pt x="1551" y="8233"/>
                  </a:lnTo>
                  <a:lnTo>
                    <a:pt x="1387" y="8077"/>
                  </a:lnTo>
                  <a:lnTo>
                    <a:pt x="1230" y="7913"/>
                  </a:lnTo>
                  <a:lnTo>
                    <a:pt x="1081" y="7740"/>
                  </a:lnTo>
                  <a:lnTo>
                    <a:pt x="941" y="7562"/>
                  </a:lnTo>
                  <a:lnTo>
                    <a:pt x="808" y="7377"/>
                  </a:lnTo>
                  <a:lnTo>
                    <a:pt x="685" y="7185"/>
                  </a:lnTo>
                  <a:lnTo>
                    <a:pt x="571" y="6986"/>
                  </a:lnTo>
                  <a:lnTo>
                    <a:pt x="467" y="6782"/>
                  </a:lnTo>
                  <a:lnTo>
                    <a:pt x="371" y="6573"/>
                  </a:lnTo>
                  <a:lnTo>
                    <a:pt x="287" y="6358"/>
                  </a:lnTo>
                  <a:lnTo>
                    <a:pt x="212" y="6138"/>
                  </a:lnTo>
                  <a:lnTo>
                    <a:pt x="149" y="5913"/>
                  </a:lnTo>
                  <a:lnTo>
                    <a:pt x="96" y="5685"/>
                  </a:lnTo>
                  <a:lnTo>
                    <a:pt x="54" y="5452"/>
                  </a:lnTo>
                  <a:lnTo>
                    <a:pt x="24" y="5215"/>
                  </a:lnTo>
                  <a:lnTo>
                    <a:pt x="6" y="4975"/>
                  </a:lnTo>
                  <a:lnTo>
                    <a:pt x="0" y="4731"/>
                  </a:lnTo>
                  <a:lnTo>
                    <a:pt x="6" y="4488"/>
                  </a:lnTo>
                  <a:lnTo>
                    <a:pt x="24" y="4247"/>
                  </a:lnTo>
                  <a:lnTo>
                    <a:pt x="54" y="4011"/>
                  </a:lnTo>
                  <a:lnTo>
                    <a:pt x="96" y="3778"/>
                  </a:lnTo>
                  <a:lnTo>
                    <a:pt x="149" y="3549"/>
                  </a:lnTo>
                  <a:lnTo>
                    <a:pt x="212" y="3324"/>
                  </a:lnTo>
                  <a:lnTo>
                    <a:pt x="287" y="3105"/>
                  </a:lnTo>
                  <a:lnTo>
                    <a:pt x="371" y="2890"/>
                  </a:lnTo>
                  <a:lnTo>
                    <a:pt x="467" y="2681"/>
                  </a:lnTo>
                  <a:lnTo>
                    <a:pt x="571" y="2476"/>
                  </a:lnTo>
                  <a:lnTo>
                    <a:pt x="685" y="2278"/>
                  </a:lnTo>
                  <a:lnTo>
                    <a:pt x="808" y="2086"/>
                  </a:lnTo>
                  <a:lnTo>
                    <a:pt x="941" y="1901"/>
                  </a:lnTo>
                  <a:lnTo>
                    <a:pt x="1081" y="1721"/>
                  </a:lnTo>
                  <a:lnTo>
                    <a:pt x="1230" y="1550"/>
                  </a:lnTo>
                  <a:lnTo>
                    <a:pt x="1387" y="1386"/>
                  </a:lnTo>
                  <a:lnTo>
                    <a:pt x="1551" y="1229"/>
                  </a:lnTo>
                  <a:lnTo>
                    <a:pt x="1724" y="1081"/>
                  </a:lnTo>
                  <a:lnTo>
                    <a:pt x="1902" y="940"/>
                  </a:lnTo>
                  <a:lnTo>
                    <a:pt x="2088" y="808"/>
                  </a:lnTo>
                  <a:lnTo>
                    <a:pt x="2280" y="685"/>
                  </a:lnTo>
                  <a:lnTo>
                    <a:pt x="2478" y="571"/>
                  </a:lnTo>
                  <a:lnTo>
                    <a:pt x="2683" y="467"/>
                  </a:lnTo>
                  <a:lnTo>
                    <a:pt x="2892" y="372"/>
                  </a:lnTo>
                  <a:lnTo>
                    <a:pt x="3108" y="287"/>
                  </a:lnTo>
                  <a:lnTo>
                    <a:pt x="3327" y="213"/>
                  </a:lnTo>
                  <a:lnTo>
                    <a:pt x="3552" y="149"/>
                  </a:lnTo>
                  <a:lnTo>
                    <a:pt x="3782" y="97"/>
                  </a:lnTo>
                  <a:lnTo>
                    <a:pt x="4015" y="54"/>
                  </a:lnTo>
                  <a:lnTo>
                    <a:pt x="4252" y="24"/>
                  </a:lnTo>
                  <a:lnTo>
                    <a:pt x="4492" y="6"/>
                  </a:lnTo>
                  <a:lnTo>
                    <a:pt x="4736" y="0"/>
                  </a:lnTo>
                  <a:close/>
                </a:path>
              </a:pathLst>
            </a:custGeom>
            <a:solidFill>
              <a:schemeClr val="bg1"/>
            </a:solidFill>
            <a:ln w="9525">
              <a:noFill/>
              <a:round/>
            </a:ln>
            <a:effectLst/>
          </p:spPr>
          <p:txBody>
            <a:bodyPr anchor="t" anchorCtr="0" bIns="60960" compatLnSpc="1" lIns="121920" numCol="1" rIns="121920" tIns="60960" vert="horz" wrap="square">
              <a:prstTxWarp prst="textNoShape">
                <a:avLst/>
              </a:prstTxWarp>
            </a:bodyPr>
            <a:lstStyle/>
            <a:p>
              <a:pPr defTabSz="1219170">
                <a:defRPr/>
              </a:pPr>
              <a:endParaRPr altLang="en-US" kern="0" lang="zh-CN" sz="2400">
                <a:solidFill>
                  <a:sysClr lastClr="000000" val="windowText"/>
                </a:solidFill>
                <a:latin charset="0" panose="04020404031007020602" pitchFamily="82" typeface="Chiller"/>
              </a:endParaRPr>
            </a:p>
          </p:txBody>
        </p:sp>
        <p:sp>
          <p:nvSpPr>
            <p:cNvPr id="50" name="TextBox 39">
              <a:extLst>
                <a:ext uri="{FF2B5EF4-FFF2-40B4-BE49-F238E27FC236}">
                  <a16:creationId xmlns:a16="http://schemas.microsoft.com/office/drawing/2014/main" id="{61FE7BB1-3A2E-4C4E-A4D4-5DFAB7D2893E}"/>
                </a:ext>
              </a:extLst>
            </p:cNvPr>
            <p:cNvSpPr txBox="1"/>
            <p:nvPr/>
          </p:nvSpPr>
          <p:spPr>
            <a:xfrm>
              <a:off x="6646540" y="2753690"/>
              <a:ext cx="2104476" cy="679293"/>
            </a:xfrm>
            <a:prstGeom prst="rect">
              <a:avLst/>
            </a:prstGeom>
            <a:noFill/>
          </p:spPr>
          <p:txBody>
            <a:bodyPr rtlCol="0" wrap="none">
              <a:spAutoFit/>
            </a:bodyPr>
            <a:lstStyle/>
            <a:p>
              <a:pPr defTabSz="1219170">
                <a:defRPr/>
              </a:pPr>
              <a:r>
                <a:rPr altLang="zh-CN" b="1" kern="0" lang="en-US" sz="2800">
                  <a:solidFill>
                    <a:srgbClr val="9DAC6E"/>
                  </a:solidFill>
                  <a:latin charset="0" panose="04020404031007020602" pitchFamily="82" typeface="Chiller"/>
                  <a:ea typeface="+mj-ea"/>
                </a:rPr>
                <a:t>2024</a:t>
              </a:r>
            </a:p>
          </p:txBody>
        </p:sp>
      </p:grpSp>
      <p:grpSp>
        <p:nvGrpSpPr>
          <p:cNvPr id="51" name="组合 50">
            <a:extLst>
              <a:ext uri="{FF2B5EF4-FFF2-40B4-BE49-F238E27FC236}">
                <a16:creationId xmlns:a16="http://schemas.microsoft.com/office/drawing/2014/main" id="{FA478AF7-381B-429D-A6B1-A62036DFEF43}"/>
              </a:ext>
            </a:extLst>
          </p:cNvPr>
          <p:cNvGrpSpPr/>
          <p:nvPr/>
        </p:nvGrpSpPr>
        <p:grpSpPr>
          <a:xfrm>
            <a:off x="1914909" y="4414706"/>
            <a:ext cx="1912605" cy="840271"/>
            <a:chOff x="821138" y="4300045"/>
            <a:chExt cx="2493818" cy="936301"/>
          </a:xfrm>
        </p:grpSpPr>
        <p:sp>
          <p:nvSpPr>
            <p:cNvPr id="52" name="Rectangle 70">
              <a:extLst>
                <a:ext uri="{FF2B5EF4-FFF2-40B4-BE49-F238E27FC236}">
                  <a16:creationId xmlns:a16="http://schemas.microsoft.com/office/drawing/2014/main" id="{B40CDA9C-3B69-469C-A740-86490C0DC836}"/>
                </a:ext>
              </a:extLst>
            </p:cNvPr>
            <p:cNvSpPr>
              <a:spLocks noChangeArrowheads="1"/>
            </p:cNvSpPr>
            <p:nvPr/>
          </p:nvSpPr>
          <p:spPr bwMode="auto">
            <a:xfrm>
              <a:off x="821138" y="4300046"/>
              <a:ext cx="2493818" cy="37359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defTabSz="912813">
                <a:lnSpc>
                  <a:spcPct val="90000"/>
                </a:lnSpc>
                <a:spcBef>
                  <a:spcPts val="1000"/>
                </a:spcBef>
                <a:buFont charset="0" panose="020b0604020202020204" pitchFamily="34" typeface="Arial"/>
                <a:buChar char="•"/>
                <a:defRPr sz="2800">
                  <a:solidFill>
                    <a:srgbClr val="595959"/>
                  </a:solidFill>
                  <a:latin charset="0" panose="020f0302020204030204" pitchFamily="34" typeface="Calibri Light"/>
                  <a:cs charset="0" pitchFamily="2" typeface="Roboto Light"/>
                </a:defRPr>
              </a:lvl1pPr>
              <a:lvl2pPr defTabSz="912813" indent="-285750" marL="742950">
                <a:lnSpc>
                  <a:spcPct val="90000"/>
                </a:lnSpc>
                <a:spcBef>
                  <a:spcPts val="500"/>
                </a:spcBef>
                <a:buFont charset="0" panose="020b0604020202020204" pitchFamily="34" typeface="Arial"/>
                <a:buChar char="•"/>
                <a:defRPr sz="2400">
                  <a:solidFill>
                    <a:srgbClr val="595959"/>
                  </a:solidFill>
                  <a:latin charset="0" panose="020f0302020204030204" pitchFamily="34" typeface="Calibri Light"/>
                  <a:cs charset="0" pitchFamily="2" typeface="Roboto Light"/>
                </a:defRPr>
              </a:lvl2pPr>
              <a:lvl3pPr defTabSz="912813" indent="-228600" marL="1143000">
                <a:lnSpc>
                  <a:spcPct val="90000"/>
                </a:lnSpc>
                <a:spcBef>
                  <a:spcPts val="500"/>
                </a:spcBef>
                <a:buFont charset="0" panose="020b0604020202020204" pitchFamily="34" typeface="Arial"/>
                <a:buChar char="•"/>
                <a:defRPr sz="2000">
                  <a:solidFill>
                    <a:srgbClr val="595959"/>
                  </a:solidFill>
                  <a:latin charset="0" panose="020f0302020204030204" pitchFamily="34" typeface="Calibri Light"/>
                  <a:cs charset="0" pitchFamily="2" typeface="Roboto Light"/>
                </a:defRPr>
              </a:lvl3pPr>
              <a:lvl4pPr defTabSz="912813" indent="-228600" marL="1600200">
                <a:lnSpc>
                  <a:spcPct val="90000"/>
                </a:lnSpc>
                <a:spcBef>
                  <a:spcPts val="500"/>
                </a:spcBef>
                <a:buFont charset="0" panose="020b0604020202020204" pitchFamily="34" typeface="Arial"/>
                <a:buChar char="•"/>
                <a:defRPr sz="2000">
                  <a:solidFill>
                    <a:srgbClr val="595959"/>
                  </a:solidFill>
                  <a:latin charset="0" panose="020f0302020204030204" pitchFamily="34" typeface="Calibri Light"/>
                  <a:cs charset="0" pitchFamily="2" typeface="Roboto Light"/>
                </a:defRPr>
              </a:lvl4pPr>
              <a:lvl5pPr defTabSz="912813" indent="-228600" marL="2057400">
                <a:lnSpc>
                  <a:spcPct val="90000"/>
                </a:lnSpc>
                <a:spcBef>
                  <a:spcPts val="500"/>
                </a:spcBef>
                <a:buFont charset="0" panose="020b0604020202020204" pitchFamily="34" typeface="Arial"/>
                <a:buChar char="•"/>
                <a:defRPr sz="2000">
                  <a:solidFill>
                    <a:srgbClr val="595959"/>
                  </a:solidFill>
                  <a:latin charset="0" panose="020f0302020204030204" pitchFamily="34" typeface="Calibri Light"/>
                  <a:cs charset="0" pitchFamily="2" typeface="Roboto Light"/>
                </a:defRPr>
              </a:lvl5pPr>
              <a:lvl6pPr defTabSz="912813" eaLnBrk="0" fontAlgn="base" hangingPunct="0" indent="-228600" marL="2514600">
                <a:lnSpc>
                  <a:spcPct val="90000"/>
                </a:lnSpc>
                <a:spcBef>
                  <a:spcPts val="500"/>
                </a:spcBef>
                <a:spcAft>
                  <a:spcPct val="0"/>
                </a:spcAft>
                <a:buFont charset="0" panose="020b0604020202020204" pitchFamily="34" typeface="Arial"/>
                <a:buChar char="•"/>
                <a:defRPr sz="2000">
                  <a:solidFill>
                    <a:srgbClr val="595959"/>
                  </a:solidFill>
                  <a:latin charset="0" panose="020f0302020204030204" pitchFamily="34" typeface="Calibri Light"/>
                  <a:cs charset="0" pitchFamily="2" typeface="Roboto Light"/>
                </a:defRPr>
              </a:lvl6pPr>
              <a:lvl7pPr defTabSz="912813" eaLnBrk="0" fontAlgn="base" hangingPunct="0" indent="-228600" marL="2971800">
                <a:lnSpc>
                  <a:spcPct val="90000"/>
                </a:lnSpc>
                <a:spcBef>
                  <a:spcPts val="500"/>
                </a:spcBef>
                <a:spcAft>
                  <a:spcPct val="0"/>
                </a:spcAft>
                <a:buFont charset="0" panose="020b0604020202020204" pitchFamily="34" typeface="Arial"/>
                <a:buChar char="•"/>
                <a:defRPr sz="2000">
                  <a:solidFill>
                    <a:srgbClr val="595959"/>
                  </a:solidFill>
                  <a:latin charset="0" panose="020f0302020204030204" pitchFamily="34" typeface="Calibri Light"/>
                  <a:cs charset="0" pitchFamily="2" typeface="Roboto Light"/>
                </a:defRPr>
              </a:lvl7pPr>
              <a:lvl8pPr defTabSz="912813" eaLnBrk="0" fontAlgn="base" hangingPunct="0" indent="-228600" marL="3429000">
                <a:lnSpc>
                  <a:spcPct val="90000"/>
                </a:lnSpc>
                <a:spcBef>
                  <a:spcPts val="500"/>
                </a:spcBef>
                <a:spcAft>
                  <a:spcPct val="0"/>
                </a:spcAft>
                <a:buFont charset="0" panose="020b0604020202020204" pitchFamily="34" typeface="Arial"/>
                <a:buChar char="•"/>
                <a:defRPr sz="2000">
                  <a:solidFill>
                    <a:srgbClr val="595959"/>
                  </a:solidFill>
                  <a:latin charset="0" panose="020f0302020204030204" pitchFamily="34" typeface="Calibri Light"/>
                  <a:cs charset="0" pitchFamily="2" typeface="Roboto Light"/>
                </a:defRPr>
              </a:lvl8pPr>
              <a:lvl9pPr defTabSz="912813" eaLnBrk="0" fontAlgn="base" hangingPunct="0" indent="-228600" marL="3886200">
                <a:lnSpc>
                  <a:spcPct val="90000"/>
                </a:lnSpc>
                <a:spcBef>
                  <a:spcPts val="500"/>
                </a:spcBef>
                <a:spcAft>
                  <a:spcPct val="0"/>
                </a:spcAft>
                <a:buFont charset="0" panose="020b0604020202020204" pitchFamily="34" typeface="Arial"/>
                <a:buChar char="•"/>
                <a:defRPr sz="2000">
                  <a:solidFill>
                    <a:srgbClr val="595959"/>
                  </a:solidFill>
                  <a:latin charset="0" panose="020f0302020204030204" pitchFamily="34" typeface="Calibri Light"/>
                  <a:cs charset="0" pitchFamily="2" typeface="Roboto Light"/>
                </a:defRPr>
              </a:lvl9pPr>
            </a:lstStyle>
            <a:p>
              <a:pPr algn="ctr" eaLnBrk="1" hangingPunct="1">
                <a:lnSpc>
                  <a:spcPct val="100000"/>
                </a:lnSpc>
                <a:spcBef>
                  <a:spcPct val="0"/>
                </a:spcBef>
                <a:buFontTx/>
                <a:buNone/>
              </a:pPr>
              <a:r>
                <a:rPr altLang="zh-CN" b="1" lang="en-US" noProof="1" sz="1600">
                  <a:solidFill>
                    <a:schemeClr val="tx1">
                      <a:lumMod val="85000"/>
                      <a:lumOff val="15000"/>
                    </a:schemeClr>
                  </a:solidFill>
                  <a:latin charset="0" panose="020b0606030504020204" pitchFamily="34" typeface="Open Sans"/>
                  <a:ea charset="0" panose="020b0606030504020204" pitchFamily="34" typeface="Open Sans"/>
                  <a:cs charset="0" panose="020b0606030504020204" pitchFamily="34" typeface="Open Sans"/>
                </a:rPr>
                <a:t>ADD TITLE</a:t>
              </a:r>
            </a:p>
          </p:txBody>
        </p:sp>
        <p:sp>
          <p:nvSpPr>
            <p:cNvPr id="53" name="Rectangle 23">
              <a:extLst>
                <a:ext uri="{FF2B5EF4-FFF2-40B4-BE49-F238E27FC236}">
                  <a16:creationId xmlns:a16="http://schemas.microsoft.com/office/drawing/2014/main" id="{28459901-D09B-4A9A-BC74-8A1559ED1DE0}"/>
                </a:ext>
              </a:extLst>
            </p:cNvPr>
            <p:cNvSpPr/>
            <p:nvPr/>
          </p:nvSpPr>
          <p:spPr>
            <a:xfrm>
              <a:off x="821139" y="4619034"/>
              <a:ext cx="2493817" cy="781158"/>
            </a:xfrm>
            <a:prstGeom prst="rect">
              <a:avLst/>
            </a:prstGeom>
          </p:spPr>
          <p:txBody>
            <a:bodyPr wrap="square">
              <a:spAutoFit/>
            </a:bodyPr>
            <a:lstStyle/>
            <a:p>
              <a:pPr algn="ctr" eaLnBrk="1" fontAlgn="auto" hangingPunct="1">
                <a:spcBef>
                  <a:spcPct val="0"/>
                </a:spcBef>
                <a:spcAft>
                  <a:spcPct val="0"/>
                </a:spcAft>
                <a:defRPr/>
              </a:pPr>
              <a:r>
                <a:rPr lang="en-US" noProof="1" sz="1000">
                  <a:solidFill>
                    <a:schemeClr val="bg1">
                      <a:lumMod val="50000"/>
                    </a:schemeClr>
                  </a:solidFill>
                  <a:latin typeface="+mn-ea"/>
                </a:rPr>
                <a:t>Lorem ipsum dolor sit amet, consectetur adipiscing elit. Nulla imperdiet volutpat dui at fermentum.</a:t>
              </a:r>
            </a:p>
          </p:txBody>
        </p:sp>
      </p:grpSp>
      <p:grpSp>
        <p:nvGrpSpPr>
          <p:cNvPr id="54" name="组合 53">
            <a:extLst>
              <a:ext uri="{FF2B5EF4-FFF2-40B4-BE49-F238E27FC236}">
                <a16:creationId xmlns:a16="http://schemas.microsoft.com/office/drawing/2014/main" id="{71515B31-6E66-4261-95D9-6E7F989A0017}"/>
              </a:ext>
            </a:extLst>
          </p:cNvPr>
          <p:cNvGrpSpPr/>
          <p:nvPr/>
        </p:nvGrpSpPr>
        <p:grpSpPr>
          <a:xfrm>
            <a:off x="4183394" y="2036128"/>
            <a:ext cx="1912605" cy="840271"/>
            <a:chOff x="821138" y="4300045"/>
            <a:chExt cx="2493818" cy="936301"/>
          </a:xfrm>
        </p:grpSpPr>
        <p:sp>
          <p:nvSpPr>
            <p:cNvPr id="55" name="Rectangle 70">
              <a:extLst>
                <a:ext uri="{FF2B5EF4-FFF2-40B4-BE49-F238E27FC236}">
                  <a16:creationId xmlns:a16="http://schemas.microsoft.com/office/drawing/2014/main" id="{DE1251A9-FA19-4CBB-9F6D-332985C42B89}"/>
                </a:ext>
              </a:extLst>
            </p:cNvPr>
            <p:cNvSpPr>
              <a:spLocks noChangeArrowheads="1"/>
            </p:cNvSpPr>
            <p:nvPr/>
          </p:nvSpPr>
          <p:spPr bwMode="auto">
            <a:xfrm>
              <a:off x="821138" y="4300045"/>
              <a:ext cx="2493818" cy="37359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defTabSz="912813">
                <a:lnSpc>
                  <a:spcPct val="90000"/>
                </a:lnSpc>
                <a:spcBef>
                  <a:spcPts val="1000"/>
                </a:spcBef>
                <a:buFont charset="0" panose="020b0604020202020204" pitchFamily="34" typeface="Arial"/>
                <a:buChar char="•"/>
                <a:defRPr sz="2800">
                  <a:solidFill>
                    <a:srgbClr val="595959"/>
                  </a:solidFill>
                  <a:latin charset="0" panose="020f0302020204030204" pitchFamily="34" typeface="Calibri Light"/>
                  <a:cs charset="0" pitchFamily="2" typeface="Roboto Light"/>
                </a:defRPr>
              </a:lvl1pPr>
              <a:lvl2pPr defTabSz="912813" indent="-285750" marL="742950">
                <a:lnSpc>
                  <a:spcPct val="90000"/>
                </a:lnSpc>
                <a:spcBef>
                  <a:spcPts val="500"/>
                </a:spcBef>
                <a:buFont charset="0" panose="020b0604020202020204" pitchFamily="34" typeface="Arial"/>
                <a:buChar char="•"/>
                <a:defRPr sz="2400">
                  <a:solidFill>
                    <a:srgbClr val="595959"/>
                  </a:solidFill>
                  <a:latin charset="0" panose="020f0302020204030204" pitchFamily="34" typeface="Calibri Light"/>
                  <a:cs charset="0" pitchFamily="2" typeface="Roboto Light"/>
                </a:defRPr>
              </a:lvl2pPr>
              <a:lvl3pPr defTabSz="912813" indent="-228600" marL="1143000">
                <a:lnSpc>
                  <a:spcPct val="90000"/>
                </a:lnSpc>
                <a:spcBef>
                  <a:spcPts val="500"/>
                </a:spcBef>
                <a:buFont charset="0" panose="020b0604020202020204" pitchFamily="34" typeface="Arial"/>
                <a:buChar char="•"/>
                <a:defRPr sz="2000">
                  <a:solidFill>
                    <a:srgbClr val="595959"/>
                  </a:solidFill>
                  <a:latin charset="0" panose="020f0302020204030204" pitchFamily="34" typeface="Calibri Light"/>
                  <a:cs charset="0" pitchFamily="2" typeface="Roboto Light"/>
                </a:defRPr>
              </a:lvl3pPr>
              <a:lvl4pPr defTabSz="912813" indent="-228600" marL="1600200">
                <a:lnSpc>
                  <a:spcPct val="90000"/>
                </a:lnSpc>
                <a:spcBef>
                  <a:spcPts val="500"/>
                </a:spcBef>
                <a:buFont charset="0" panose="020b0604020202020204" pitchFamily="34" typeface="Arial"/>
                <a:buChar char="•"/>
                <a:defRPr sz="2000">
                  <a:solidFill>
                    <a:srgbClr val="595959"/>
                  </a:solidFill>
                  <a:latin charset="0" panose="020f0302020204030204" pitchFamily="34" typeface="Calibri Light"/>
                  <a:cs charset="0" pitchFamily="2" typeface="Roboto Light"/>
                </a:defRPr>
              </a:lvl4pPr>
              <a:lvl5pPr defTabSz="912813" indent="-228600" marL="2057400">
                <a:lnSpc>
                  <a:spcPct val="90000"/>
                </a:lnSpc>
                <a:spcBef>
                  <a:spcPts val="500"/>
                </a:spcBef>
                <a:buFont charset="0" panose="020b0604020202020204" pitchFamily="34" typeface="Arial"/>
                <a:buChar char="•"/>
                <a:defRPr sz="2000">
                  <a:solidFill>
                    <a:srgbClr val="595959"/>
                  </a:solidFill>
                  <a:latin charset="0" panose="020f0302020204030204" pitchFamily="34" typeface="Calibri Light"/>
                  <a:cs charset="0" pitchFamily="2" typeface="Roboto Light"/>
                </a:defRPr>
              </a:lvl5pPr>
              <a:lvl6pPr defTabSz="912813" eaLnBrk="0" fontAlgn="base" hangingPunct="0" indent="-228600" marL="2514600">
                <a:lnSpc>
                  <a:spcPct val="90000"/>
                </a:lnSpc>
                <a:spcBef>
                  <a:spcPts val="500"/>
                </a:spcBef>
                <a:spcAft>
                  <a:spcPct val="0"/>
                </a:spcAft>
                <a:buFont charset="0" panose="020b0604020202020204" pitchFamily="34" typeface="Arial"/>
                <a:buChar char="•"/>
                <a:defRPr sz="2000">
                  <a:solidFill>
                    <a:srgbClr val="595959"/>
                  </a:solidFill>
                  <a:latin charset="0" panose="020f0302020204030204" pitchFamily="34" typeface="Calibri Light"/>
                  <a:cs charset="0" pitchFamily="2" typeface="Roboto Light"/>
                </a:defRPr>
              </a:lvl6pPr>
              <a:lvl7pPr defTabSz="912813" eaLnBrk="0" fontAlgn="base" hangingPunct="0" indent="-228600" marL="2971800">
                <a:lnSpc>
                  <a:spcPct val="90000"/>
                </a:lnSpc>
                <a:spcBef>
                  <a:spcPts val="500"/>
                </a:spcBef>
                <a:spcAft>
                  <a:spcPct val="0"/>
                </a:spcAft>
                <a:buFont charset="0" panose="020b0604020202020204" pitchFamily="34" typeface="Arial"/>
                <a:buChar char="•"/>
                <a:defRPr sz="2000">
                  <a:solidFill>
                    <a:srgbClr val="595959"/>
                  </a:solidFill>
                  <a:latin charset="0" panose="020f0302020204030204" pitchFamily="34" typeface="Calibri Light"/>
                  <a:cs charset="0" pitchFamily="2" typeface="Roboto Light"/>
                </a:defRPr>
              </a:lvl7pPr>
              <a:lvl8pPr defTabSz="912813" eaLnBrk="0" fontAlgn="base" hangingPunct="0" indent="-228600" marL="3429000">
                <a:lnSpc>
                  <a:spcPct val="90000"/>
                </a:lnSpc>
                <a:spcBef>
                  <a:spcPts val="500"/>
                </a:spcBef>
                <a:spcAft>
                  <a:spcPct val="0"/>
                </a:spcAft>
                <a:buFont charset="0" panose="020b0604020202020204" pitchFamily="34" typeface="Arial"/>
                <a:buChar char="•"/>
                <a:defRPr sz="2000">
                  <a:solidFill>
                    <a:srgbClr val="595959"/>
                  </a:solidFill>
                  <a:latin charset="0" panose="020f0302020204030204" pitchFamily="34" typeface="Calibri Light"/>
                  <a:cs charset="0" pitchFamily="2" typeface="Roboto Light"/>
                </a:defRPr>
              </a:lvl8pPr>
              <a:lvl9pPr defTabSz="912813" eaLnBrk="0" fontAlgn="base" hangingPunct="0" indent="-228600" marL="3886200">
                <a:lnSpc>
                  <a:spcPct val="90000"/>
                </a:lnSpc>
                <a:spcBef>
                  <a:spcPts val="500"/>
                </a:spcBef>
                <a:spcAft>
                  <a:spcPct val="0"/>
                </a:spcAft>
                <a:buFont charset="0" panose="020b0604020202020204" pitchFamily="34" typeface="Arial"/>
                <a:buChar char="•"/>
                <a:defRPr sz="2000">
                  <a:solidFill>
                    <a:srgbClr val="595959"/>
                  </a:solidFill>
                  <a:latin charset="0" panose="020f0302020204030204" pitchFamily="34" typeface="Calibri Light"/>
                  <a:cs charset="0" pitchFamily="2" typeface="Roboto Light"/>
                </a:defRPr>
              </a:lvl9pPr>
            </a:lstStyle>
            <a:p>
              <a:pPr algn="ctr" eaLnBrk="1" hangingPunct="1">
                <a:lnSpc>
                  <a:spcPct val="100000"/>
                </a:lnSpc>
                <a:spcBef>
                  <a:spcPct val="0"/>
                </a:spcBef>
                <a:buFontTx/>
                <a:buNone/>
              </a:pPr>
              <a:r>
                <a:rPr altLang="zh-CN" b="1" lang="en-US" noProof="1" sz="1600">
                  <a:solidFill>
                    <a:schemeClr val="tx1">
                      <a:lumMod val="85000"/>
                      <a:lumOff val="15000"/>
                    </a:schemeClr>
                  </a:solidFill>
                  <a:latin charset="0" panose="020b0606030504020204" pitchFamily="34" typeface="Open Sans"/>
                  <a:ea charset="0" panose="020b0606030504020204" pitchFamily="34" typeface="Open Sans"/>
                  <a:cs charset="0" panose="020b0606030504020204" pitchFamily="34" typeface="Open Sans"/>
                </a:rPr>
                <a:t>ADD TITLE</a:t>
              </a:r>
            </a:p>
          </p:txBody>
        </p:sp>
        <p:sp>
          <p:nvSpPr>
            <p:cNvPr id="56" name="Rectangle 23">
              <a:extLst>
                <a:ext uri="{FF2B5EF4-FFF2-40B4-BE49-F238E27FC236}">
                  <a16:creationId xmlns:a16="http://schemas.microsoft.com/office/drawing/2014/main" id="{5021E21E-AB8C-4C83-A9DB-B772F1BF0243}"/>
                </a:ext>
              </a:extLst>
            </p:cNvPr>
            <p:cNvSpPr/>
            <p:nvPr/>
          </p:nvSpPr>
          <p:spPr>
            <a:xfrm>
              <a:off x="821138" y="4619034"/>
              <a:ext cx="2493817" cy="781158"/>
            </a:xfrm>
            <a:prstGeom prst="rect">
              <a:avLst/>
            </a:prstGeom>
          </p:spPr>
          <p:txBody>
            <a:bodyPr wrap="square">
              <a:spAutoFit/>
            </a:bodyPr>
            <a:lstStyle/>
            <a:p>
              <a:pPr algn="ctr" eaLnBrk="1" fontAlgn="auto" hangingPunct="1">
                <a:spcBef>
                  <a:spcPct val="0"/>
                </a:spcBef>
                <a:spcAft>
                  <a:spcPct val="0"/>
                </a:spcAft>
                <a:defRPr/>
              </a:pPr>
              <a:r>
                <a:rPr lang="en-US" noProof="1" sz="1000">
                  <a:solidFill>
                    <a:schemeClr val="bg1">
                      <a:lumMod val="50000"/>
                    </a:schemeClr>
                  </a:solidFill>
                  <a:latin typeface="+mn-ea"/>
                </a:rPr>
                <a:t>Lorem ipsum dolor sit amet, consectetur adipiscing elit. Nulla imperdiet volutpat dui at fermentum.</a:t>
              </a:r>
            </a:p>
          </p:txBody>
        </p:sp>
      </p:grpSp>
      <p:grpSp>
        <p:nvGrpSpPr>
          <p:cNvPr id="57" name="组合 56">
            <a:extLst>
              <a:ext uri="{FF2B5EF4-FFF2-40B4-BE49-F238E27FC236}">
                <a16:creationId xmlns:a16="http://schemas.microsoft.com/office/drawing/2014/main" id="{6DA3BD5E-325F-4B80-8CD0-16AE15173344}"/>
              </a:ext>
            </a:extLst>
          </p:cNvPr>
          <p:cNvGrpSpPr/>
          <p:nvPr/>
        </p:nvGrpSpPr>
        <p:grpSpPr>
          <a:xfrm>
            <a:off x="5786894" y="4663376"/>
            <a:ext cx="1912605" cy="840271"/>
            <a:chOff x="821138" y="4300045"/>
            <a:chExt cx="2493818" cy="936301"/>
          </a:xfrm>
        </p:grpSpPr>
        <p:sp>
          <p:nvSpPr>
            <p:cNvPr id="58" name="Rectangle 70">
              <a:extLst>
                <a:ext uri="{FF2B5EF4-FFF2-40B4-BE49-F238E27FC236}">
                  <a16:creationId xmlns:a16="http://schemas.microsoft.com/office/drawing/2014/main" id="{5B6642AB-A371-40A0-AEE9-CB9E3EE6316F}"/>
                </a:ext>
              </a:extLst>
            </p:cNvPr>
            <p:cNvSpPr>
              <a:spLocks noChangeArrowheads="1"/>
            </p:cNvSpPr>
            <p:nvPr/>
          </p:nvSpPr>
          <p:spPr bwMode="auto">
            <a:xfrm>
              <a:off x="821140" y="4300045"/>
              <a:ext cx="2493818" cy="37359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defTabSz="912813">
                <a:lnSpc>
                  <a:spcPct val="90000"/>
                </a:lnSpc>
                <a:spcBef>
                  <a:spcPts val="1000"/>
                </a:spcBef>
                <a:buFont charset="0" panose="020b0604020202020204" pitchFamily="34" typeface="Arial"/>
                <a:buChar char="•"/>
                <a:defRPr sz="2800">
                  <a:solidFill>
                    <a:srgbClr val="595959"/>
                  </a:solidFill>
                  <a:latin charset="0" panose="020f0302020204030204" pitchFamily="34" typeface="Calibri Light"/>
                  <a:cs charset="0" pitchFamily="2" typeface="Roboto Light"/>
                </a:defRPr>
              </a:lvl1pPr>
              <a:lvl2pPr defTabSz="912813" indent="-285750" marL="742950">
                <a:lnSpc>
                  <a:spcPct val="90000"/>
                </a:lnSpc>
                <a:spcBef>
                  <a:spcPts val="500"/>
                </a:spcBef>
                <a:buFont charset="0" panose="020b0604020202020204" pitchFamily="34" typeface="Arial"/>
                <a:buChar char="•"/>
                <a:defRPr sz="2400">
                  <a:solidFill>
                    <a:srgbClr val="595959"/>
                  </a:solidFill>
                  <a:latin charset="0" panose="020f0302020204030204" pitchFamily="34" typeface="Calibri Light"/>
                  <a:cs charset="0" pitchFamily="2" typeface="Roboto Light"/>
                </a:defRPr>
              </a:lvl2pPr>
              <a:lvl3pPr defTabSz="912813" indent="-228600" marL="1143000">
                <a:lnSpc>
                  <a:spcPct val="90000"/>
                </a:lnSpc>
                <a:spcBef>
                  <a:spcPts val="500"/>
                </a:spcBef>
                <a:buFont charset="0" panose="020b0604020202020204" pitchFamily="34" typeface="Arial"/>
                <a:buChar char="•"/>
                <a:defRPr sz="2000">
                  <a:solidFill>
                    <a:srgbClr val="595959"/>
                  </a:solidFill>
                  <a:latin charset="0" panose="020f0302020204030204" pitchFamily="34" typeface="Calibri Light"/>
                  <a:cs charset="0" pitchFamily="2" typeface="Roboto Light"/>
                </a:defRPr>
              </a:lvl3pPr>
              <a:lvl4pPr defTabSz="912813" indent="-228600" marL="1600200">
                <a:lnSpc>
                  <a:spcPct val="90000"/>
                </a:lnSpc>
                <a:spcBef>
                  <a:spcPts val="500"/>
                </a:spcBef>
                <a:buFont charset="0" panose="020b0604020202020204" pitchFamily="34" typeface="Arial"/>
                <a:buChar char="•"/>
                <a:defRPr sz="2000">
                  <a:solidFill>
                    <a:srgbClr val="595959"/>
                  </a:solidFill>
                  <a:latin charset="0" panose="020f0302020204030204" pitchFamily="34" typeface="Calibri Light"/>
                  <a:cs charset="0" pitchFamily="2" typeface="Roboto Light"/>
                </a:defRPr>
              </a:lvl4pPr>
              <a:lvl5pPr defTabSz="912813" indent="-228600" marL="2057400">
                <a:lnSpc>
                  <a:spcPct val="90000"/>
                </a:lnSpc>
                <a:spcBef>
                  <a:spcPts val="500"/>
                </a:spcBef>
                <a:buFont charset="0" panose="020b0604020202020204" pitchFamily="34" typeface="Arial"/>
                <a:buChar char="•"/>
                <a:defRPr sz="2000">
                  <a:solidFill>
                    <a:srgbClr val="595959"/>
                  </a:solidFill>
                  <a:latin charset="0" panose="020f0302020204030204" pitchFamily="34" typeface="Calibri Light"/>
                  <a:cs charset="0" pitchFamily="2" typeface="Roboto Light"/>
                </a:defRPr>
              </a:lvl5pPr>
              <a:lvl6pPr defTabSz="912813" eaLnBrk="0" fontAlgn="base" hangingPunct="0" indent="-228600" marL="2514600">
                <a:lnSpc>
                  <a:spcPct val="90000"/>
                </a:lnSpc>
                <a:spcBef>
                  <a:spcPts val="500"/>
                </a:spcBef>
                <a:spcAft>
                  <a:spcPct val="0"/>
                </a:spcAft>
                <a:buFont charset="0" panose="020b0604020202020204" pitchFamily="34" typeface="Arial"/>
                <a:buChar char="•"/>
                <a:defRPr sz="2000">
                  <a:solidFill>
                    <a:srgbClr val="595959"/>
                  </a:solidFill>
                  <a:latin charset="0" panose="020f0302020204030204" pitchFamily="34" typeface="Calibri Light"/>
                  <a:cs charset="0" pitchFamily="2" typeface="Roboto Light"/>
                </a:defRPr>
              </a:lvl6pPr>
              <a:lvl7pPr defTabSz="912813" eaLnBrk="0" fontAlgn="base" hangingPunct="0" indent="-228600" marL="2971800">
                <a:lnSpc>
                  <a:spcPct val="90000"/>
                </a:lnSpc>
                <a:spcBef>
                  <a:spcPts val="500"/>
                </a:spcBef>
                <a:spcAft>
                  <a:spcPct val="0"/>
                </a:spcAft>
                <a:buFont charset="0" panose="020b0604020202020204" pitchFamily="34" typeface="Arial"/>
                <a:buChar char="•"/>
                <a:defRPr sz="2000">
                  <a:solidFill>
                    <a:srgbClr val="595959"/>
                  </a:solidFill>
                  <a:latin charset="0" panose="020f0302020204030204" pitchFamily="34" typeface="Calibri Light"/>
                  <a:cs charset="0" pitchFamily="2" typeface="Roboto Light"/>
                </a:defRPr>
              </a:lvl7pPr>
              <a:lvl8pPr defTabSz="912813" eaLnBrk="0" fontAlgn="base" hangingPunct="0" indent="-228600" marL="3429000">
                <a:lnSpc>
                  <a:spcPct val="90000"/>
                </a:lnSpc>
                <a:spcBef>
                  <a:spcPts val="500"/>
                </a:spcBef>
                <a:spcAft>
                  <a:spcPct val="0"/>
                </a:spcAft>
                <a:buFont charset="0" panose="020b0604020202020204" pitchFamily="34" typeface="Arial"/>
                <a:buChar char="•"/>
                <a:defRPr sz="2000">
                  <a:solidFill>
                    <a:srgbClr val="595959"/>
                  </a:solidFill>
                  <a:latin charset="0" panose="020f0302020204030204" pitchFamily="34" typeface="Calibri Light"/>
                  <a:cs charset="0" pitchFamily="2" typeface="Roboto Light"/>
                </a:defRPr>
              </a:lvl8pPr>
              <a:lvl9pPr defTabSz="912813" eaLnBrk="0" fontAlgn="base" hangingPunct="0" indent="-228600" marL="3886200">
                <a:lnSpc>
                  <a:spcPct val="90000"/>
                </a:lnSpc>
                <a:spcBef>
                  <a:spcPts val="500"/>
                </a:spcBef>
                <a:spcAft>
                  <a:spcPct val="0"/>
                </a:spcAft>
                <a:buFont charset="0" panose="020b0604020202020204" pitchFamily="34" typeface="Arial"/>
                <a:buChar char="•"/>
                <a:defRPr sz="2000">
                  <a:solidFill>
                    <a:srgbClr val="595959"/>
                  </a:solidFill>
                  <a:latin charset="0" panose="020f0302020204030204" pitchFamily="34" typeface="Calibri Light"/>
                  <a:cs charset="0" pitchFamily="2" typeface="Roboto Light"/>
                </a:defRPr>
              </a:lvl9pPr>
            </a:lstStyle>
            <a:p>
              <a:pPr algn="ctr" eaLnBrk="1" hangingPunct="1">
                <a:lnSpc>
                  <a:spcPct val="100000"/>
                </a:lnSpc>
                <a:spcBef>
                  <a:spcPct val="0"/>
                </a:spcBef>
                <a:buFontTx/>
                <a:buNone/>
              </a:pPr>
              <a:r>
                <a:rPr altLang="zh-CN" b="1" lang="en-US" noProof="1" sz="1600">
                  <a:solidFill>
                    <a:schemeClr val="tx1">
                      <a:lumMod val="85000"/>
                      <a:lumOff val="15000"/>
                    </a:schemeClr>
                  </a:solidFill>
                  <a:latin charset="0" panose="020b0606030504020204" pitchFamily="34" typeface="Open Sans"/>
                  <a:ea charset="0" panose="020b0606030504020204" pitchFamily="34" typeface="Open Sans"/>
                  <a:cs charset="0" panose="020b0606030504020204" pitchFamily="34" typeface="Open Sans"/>
                </a:rPr>
                <a:t>ADD TITLE</a:t>
              </a:r>
            </a:p>
          </p:txBody>
        </p:sp>
        <p:sp>
          <p:nvSpPr>
            <p:cNvPr id="59" name="Rectangle 23">
              <a:extLst>
                <a:ext uri="{FF2B5EF4-FFF2-40B4-BE49-F238E27FC236}">
                  <a16:creationId xmlns:a16="http://schemas.microsoft.com/office/drawing/2014/main" id="{98699249-22D9-4AA2-A6E4-094F4F6206EC}"/>
                </a:ext>
              </a:extLst>
            </p:cNvPr>
            <p:cNvSpPr/>
            <p:nvPr/>
          </p:nvSpPr>
          <p:spPr>
            <a:xfrm>
              <a:off x="821139" y="4619034"/>
              <a:ext cx="2493817" cy="781158"/>
            </a:xfrm>
            <a:prstGeom prst="rect">
              <a:avLst/>
            </a:prstGeom>
          </p:spPr>
          <p:txBody>
            <a:bodyPr wrap="square">
              <a:spAutoFit/>
            </a:bodyPr>
            <a:lstStyle/>
            <a:p>
              <a:pPr algn="ctr" eaLnBrk="1" fontAlgn="auto" hangingPunct="1">
                <a:spcBef>
                  <a:spcPct val="0"/>
                </a:spcBef>
                <a:spcAft>
                  <a:spcPct val="0"/>
                </a:spcAft>
                <a:defRPr/>
              </a:pPr>
              <a:r>
                <a:rPr lang="en-US" noProof="1" sz="1000">
                  <a:solidFill>
                    <a:schemeClr val="bg1">
                      <a:lumMod val="50000"/>
                    </a:schemeClr>
                  </a:solidFill>
                  <a:latin typeface="+mn-ea"/>
                </a:rPr>
                <a:t>Lorem ipsum dolor sit amet, consectetur adipiscing elit. Nulla imperdiet volutpat dui at fermentum.</a:t>
              </a:r>
            </a:p>
          </p:txBody>
        </p:sp>
      </p:grpSp>
      <p:grpSp>
        <p:nvGrpSpPr>
          <p:cNvPr id="60" name="组合 59">
            <a:extLst>
              <a:ext uri="{FF2B5EF4-FFF2-40B4-BE49-F238E27FC236}">
                <a16:creationId xmlns:a16="http://schemas.microsoft.com/office/drawing/2014/main" id="{486873BA-82D7-4836-8716-A2CE95898FBF}"/>
              </a:ext>
            </a:extLst>
          </p:cNvPr>
          <p:cNvGrpSpPr/>
          <p:nvPr/>
        </p:nvGrpSpPr>
        <p:grpSpPr>
          <a:xfrm>
            <a:off x="7354696" y="1549678"/>
            <a:ext cx="1912605" cy="840271"/>
            <a:chOff x="821138" y="4300045"/>
            <a:chExt cx="2493818" cy="936301"/>
          </a:xfrm>
        </p:grpSpPr>
        <p:sp>
          <p:nvSpPr>
            <p:cNvPr id="61" name="Rectangle 70">
              <a:extLst>
                <a:ext uri="{FF2B5EF4-FFF2-40B4-BE49-F238E27FC236}">
                  <a16:creationId xmlns:a16="http://schemas.microsoft.com/office/drawing/2014/main" id="{4EAD353B-9695-4766-AD7A-1E3A50FB5C9F}"/>
                </a:ext>
              </a:extLst>
            </p:cNvPr>
            <p:cNvSpPr>
              <a:spLocks noChangeArrowheads="1"/>
            </p:cNvSpPr>
            <p:nvPr/>
          </p:nvSpPr>
          <p:spPr bwMode="auto">
            <a:xfrm>
              <a:off x="821138" y="4300045"/>
              <a:ext cx="2493818" cy="37359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defTabSz="912813">
                <a:lnSpc>
                  <a:spcPct val="90000"/>
                </a:lnSpc>
                <a:spcBef>
                  <a:spcPts val="1000"/>
                </a:spcBef>
                <a:buFont charset="0" panose="020b0604020202020204" pitchFamily="34" typeface="Arial"/>
                <a:buChar char="•"/>
                <a:defRPr sz="2800">
                  <a:solidFill>
                    <a:srgbClr val="595959"/>
                  </a:solidFill>
                  <a:latin charset="0" panose="020f0302020204030204" pitchFamily="34" typeface="Calibri Light"/>
                  <a:cs charset="0" pitchFamily="2" typeface="Roboto Light"/>
                </a:defRPr>
              </a:lvl1pPr>
              <a:lvl2pPr defTabSz="912813" indent="-285750" marL="742950">
                <a:lnSpc>
                  <a:spcPct val="90000"/>
                </a:lnSpc>
                <a:spcBef>
                  <a:spcPts val="500"/>
                </a:spcBef>
                <a:buFont charset="0" panose="020b0604020202020204" pitchFamily="34" typeface="Arial"/>
                <a:buChar char="•"/>
                <a:defRPr sz="2400">
                  <a:solidFill>
                    <a:srgbClr val="595959"/>
                  </a:solidFill>
                  <a:latin charset="0" panose="020f0302020204030204" pitchFamily="34" typeface="Calibri Light"/>
                  <a:cs charset="0" pitchFamily="2" typeface="Roboto Light"/>
                </a:defRPr>
              </a:lvl2pPr>
              <a:lvl3pPr defTabSz="912813" indent="-228600" marL="1143000">
                <a:lnSpc>
                  <a:spcPct val="90000"/>
                </a:lnSpc>
                <a:spcBef>
                  <a:spcPts val="500"/>
                </a:spcBef>
                <a:buFont charset="0" panose="020b0604020202020204" pitchFamily="34" typeface="Arial"/>
                <a:buChar char="•"/>
                <a:defRPr sz="2000">
                  <a:solidFill>
                    <a:srgbClr val="595959"/>
                  </a:solidFill>
                  <a:latin charset="0" panose="020f0302020204030204" pitchFamily="34" typeface="Calibri Light"/>
                  <a:cs charset="0" pitchFamily="2" typeface="Roboto Light"/>
                </a:defRPr>
              </a:lvl3pPr>
              <a:lvl4pPr defTabSz="912813" indent="-228600" marL="1600200">
                <a:lnSpc>
                  <a:spcPct val="90000"/>
                </a:lnSpc>
                <a:spcBef>
                  <a:spcPts val="500"/>
                </a:spcBef>
                <a:buFont charset="0" panose="020b0604020202020204" pitchFamily="34" typeface="Arial"/>
                <a:buChar char="•"/>
                <a:defRPr sz="2000">
                  <a:solidFill>
                    <a:srgbClr val="595959"/>
                  </a:solidFill>
                  <a:latin charset="0" panose="020f0302020204030204" pitchFamily="34" typeface="Calibri Light"/>
                  <a:cs charset="0" pitchFamily="2" typeface="Roboto Light"/>
                </a:defRPr>
              </a:lvl4pPr>
              <a:lvl5pPr defTabSz="912813" indent="-228600" marL="2057400">
                <a:lnSpc>
                  <a:spcPct val="90000"/>
                </a:lnSpc>
                <a:spcBef>
                  <a:spcPts val="500"/>
                </a:spcBef>
                <a:buFont charset="0" panose="020b0604020202020204" pitchFamily="34" typeface="Arial"/>
                <a:buChar char="•"/>
                <a:defRPr sz="2000">
                  <a:solidFill>
                    <a:srgbClr val="595959"/>
                  </a:solidFill>
                  <a:latin charset="0" panose="020f0302020204030204" pitchFamily="34" typeface="Calibri Light"/>
                  <a:cs charset="0" pitchFamily="2" typeface="Roboto Light"/>
                </a:defRPr>
              </a:lvl5pPr>
              <a:lvl6pPr defTabSz="912813" eaLnBrk="0" fontAlgn="base" hangingPunct="0" indent="-228600" marL="2514600">
                <a:lnSpc>
                  <a:spcPct val="90000"/>
                </a:lnSpc>
                <a:spcBef>
                  <a:spcPts val="500"/>
                </a:spcBef>
                <a:spcAft>
                  <a:spcPct val="0"/>
                </a:spcAft>
                <a:buFont charset="0" panose="020b0604020202020204" pitchFamily="34" typeface="Arial"/>
                <a:buChar char="•"/>
                <a:defRPr sz="2000">
                  <a:solidFill>
                    <a:srgbClr val="595959"/>
                  </a:solidFill>
                  <a:latin charset="0" panose="020f0302020204030204" pitchFamily="34" typeface="Calibri Light"/>
                  <a:cs charset="0" pitchFamily="2" typeface="Roboto Light"/>
                </a:defRPr>
              </a:lvl6pPr>
              <a:lvl7pPr defTabSz="912813" eaLnBrk="0" fontAlgn="base" hangingPunct="0" indent="-228600" marL="2971800">
                <a:lnSpc>
                  <a:spcPct val="90000"/>
                </a:lnSpc>
                <a:spcBef>
                  <a:spcPts val="500"/>
                </a:spcBef>
                <a:spcAft>
                  <a:spcPct val="0"/>
                </a:spcAft>
                <a:buFont charset="0" panose="020b0604020202020204" pitchFamily="34" typeface="Arial"/>
                <a:buChar char="•"/>
                <a:defRPr sz="2000">
                  <a:solidFill>
                    <a:srgbClr val="595959"/>
                  </a:solidFill>
                  <a:latin charset="0" panose="020f0302020204030204" pitchFamily="34" typeface="Calibri Light"/>
                  <a:cs charset="0" pitchFamily="2" typeface="Roboto Light"/>
                </a:defRPr>
              </a:lvl7pPr>
              <a:lvl8pPr defTabSz="912813" eaLnBrk="0" fontAlgn="base" hangingPunct="0" indent="-228600" marL="3429000">
                <a:lnSpc>
                  <a:spcPct val="90000"/>
                </a:lnSpc>
                <a:spcBef>
                  <a:spcPts val="500"/>
                </a:spcBef>
                <a:spcAft>
                  <a:spcPct val="0"/>
                </a:spcAft>
                <a:buFont charset="0" panose="020b0604020202020204" pitchFamily="34" typeface="Arial"/>
                <a:buChar char="•"/>
                <a:defRPr sz="2000">
                  <a:solidFill>
                    <a:srgbClr val="595959"/>
                  </a:solidFill>
                  <a:latin charset="0" panose="020f0302020204030204" pitchFamily="34" typeface="Calibri Light"/>
                  <a:cs charset="0" pitchFamily="2" typeface="Roboto Light"/>
                </a:defRPr>
              </a:lvl8pPr>
              <a:lvl9pPr defTabSz="912813" eaLnBrk="0" fontAlgn="base" hangingPunct="0" indent="-228600" marL="3886200">
                <a:lnSpc>
                  <a:spcPct val="90000"/>
                </a:lnSpc>
                <a:spcBef>
                  <a:spcPts val="500"/>
                </a:spcBef>
                <a:spcAft>
                  <a:spcPct val="0"/>
                </a:spcAft>
                <a:buFont charset="0" panose="020b0604020202020204" pitchFamily="34" typeface="Arial"/>
                <a:buChar char="•"/>
                <a:defRPr sz="2000">
                  <a:solidFill>
                    <a:srgbClr val="595959"/>
                  </a:solidFill>
                  <a:latin charset="0" panose="020f0302020204030204" pitchFamily="34" typeface="Calibri Light"/>
                  <a:cs charset="0" pitchFamily="2" typeface="Roboto Light"/>
                </a:defRPr>
              </a:lvl9pPr>
            </a:lstStyle>
            <a:p>
              <a:pPr algn="ctr" eaLnBrk="1" hangingPunct="1">
                <a:lnSpc>
                  <a:spcPct val="100000"/>
                </a:lnSpc>
                <a:spcBef>
                  <a:spcPct val="0"/>
                </a:spcBef>
                <a:buFontTx/>
                <a:buNone/>
              </a:pPr>
              <a:r>
                <a:rPr altLang="zh-CN" b="1" lang="en-US" noProof="1" sz="1600">
                  <a:solidFill>
                    <a:schemeClr val="tx1">
                      <a:lumMod val="85000"/>
                      <a:lumOff val="15000"/>
                    </a:schemeClr>
                  </a:solidFill>
                  <a:latin charset="0" panose="020b0606030504020204" pitchFamily="34" typeface="Open Sans"/>
                  <a:ea charset="0" panose="020b0606030504020204" pitchFamily="34" typeface="Open Sans"/>
                  <a:cs charset="0" panose="020b0606030504020204" pitchFamily="34" typeface="Open Sans"/>
                </a:rPr>
                <a:t>ADD TITLE</a:t>
              </a:r>
            </a:p>
          </p:txBody>
        </p:sp>
        <p:sp>
          <p:nvSpPr>
            <p:cNvPr id="62" name="Rectangle 23">
              <a:extLst>
                <a:ext uri="{FF2B5EF4-FFF2-40B4-BE49-F238E27FC236}">
                  <a16:creationId xmlns:a16="http://schemas.microsoft.com/office/drawing/2014/main" id="{AE123CD6-0F26-4ED7-94E9-F254A9BB4586}"/>
                </a:ext>
              </a:extLst>
            </p:cNvPr>
            <p:cNvSpPr/>
            <p:nvPr/>
          </p:nvSpPr>
          <p:spPr>
            <a:xfrm>
              <a:off x="821139" y="4619034"/>
              <a:ext cx="2493817" cy="781158"/>
            </a:xfrm>
            <a:prstGeom prst="rect">
              <a:avLst/>
            </a:prstGeom>
          </p:spPr>
          <p:txBody>
            <a:bodyPr wrap="square">
              <a:spAutoFit/>
            </a:bodyPr>
            <a:lstStyle/>
            <a:p>
              <a:pPr algn="ctr" eaLnBrk="1" fontAlgn="auto" hangingPunct="1">
                <a:spcBef>
                  <a:spcPct val="0"/>
                </a:spcBef>
                <a:spcAft>
                  <a:spcPct val="0"/>
                </a:spcAft>
                <a:defRPr/>
              </a:pPr>
              <a:r>
                <a:rPr lang="en-US" noProof="1" sz="1000">
                  <a:solidFill>
                    <a:schemeClr val="bg1">
                      <a:lumMod val="50000"/>
                    </a:schemeClr>
                  </a:solidFill>
                  <a:latin typeface="+mn-ea"/>
                </a:rPr>
                <a:t>Lorem ipsum dolor sit amet, consectetur adipiscing elit. Nulla imperdiet volutpat dui at fermentum.</a:t>
              </a:r>
            </a:p>
          </p:txBody>
        </p:sp>
      </p:grpSp>
      <p:grpSp>
        <p:nvGrpSpPr>
          <p:cNvPr id="63" name="组合 62">
            <a:extLst>
              <a:ext uri="{FF2B5EF4-FFF2-40B4-BE49-F238E27FC236}">
                <a16:creationId xmlns:a16="http://schemas.microsoft.com/office/drawing/2014/main" id="{4425D8F4-335C-4B6E-BB5F-510A778B5951}"/>
              </a:ext>
            </a:extLst>
          </p:cNvPr>
          <p:cNvGrpSpPr/>
          <p:nvPr/>
        </p:nvGrpSpPr>
        <p:grpSpPr>
          <a:xfrm>
            <a:off x="8887315" y="4828718"/>
            <a:ext cx="1912605" cy="840271"/>
            <a:chOff x="821138" y="4300045"/>
            <a:chExt cx="2493818" cy="936301"/>
          </a:xfrm>
        </p:grpSpPr>
        <p:sp>
          <p:nvSpPr>
            <p:cNvPr id="64" name="Rectangle 70">
              <a:extLst>
                <a:ext uri="{FF2B5EF4-FFF2-40B4-BE49-F238E27FC236}">
                  <a16:creationId xmlns:a16="http://schemas.microsoft.com/office/drawing/2014/main" id="{1CB40CBF-0BDD-4C71-9C66-8684EC93DF40}"/>
                </a:ext>
              </a:extLst>
            </p:cNvPr>
            <p:cNvSpPr>
              <a:spLocks noChangeArrowheads="1"/>
            </p:cNvSpPr>
            <p:nvPr/>
          </p:nvSpPr>
          <p:spPr bwMode="auto">
            <a:xfrm>
              <a:off x="821138" y="4300046"/>
              <a:ext cx="2493818" cy="37359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defTabSz="912813">
                <a:lnSpc>
                  <a:spcPct val="90000"/>
                </a:lnSpc>
                <a:spcBef>
                  <a:spcPts val="1000"/>
                </a:spcBef>
                <a:buFont charset="0" panose="020b0604020202020204" pitchFamily="34" typeface="Arial"/>
                <a:buChar char="•"/>
                <a:defRPr sz="2800">
                  <a:solidFill>
                    <a:srgbClr val="595959"/>
                  </a:solidFill>
                  <a:latin charset="0" panose="020f0302020204030204" pitchFamily="34" typeface="Calibri Light"/>
                  <a:cs charset="0" pitchFamily="2" typeface="Roboto Light"/>
                </a:defRPr>
              </a:lvl1pPr>
              <a:lvl2pPr defTabSz="912813" indent="-285750" marL="742950">
                <a:lnSpc>
                  <a:spcPct val="90000"/>
                </a:lnSpc>
                <a:spcBef>
                  <a:spcPts val="500"/>
                </a:spcBef>
                <a:buFont charset="0" panose="020b0604020202020204" pitchFamily="34" typeface="Arial"/>
                <a:buChar char="•"/>
                <a:defRPr sz="2400">
                  <a:solidFill>
                    <a:srgbClr val="595959"/>
                  </a:solidFill>
                  <a:latin charset="0" panose="020f0302020204030204" pitchFamily="34" typeface="Calibri Light"/>
                  <a:cs charset="0" pitchFamily="2" typeface="Roboto Light"/>
                </a:defRPr>
              </a:lvl2pPr>
              <a:lvl3pPr defTabSz="912813" indent="-228600" marL="1143000">
                <a:lnSpc>
                  <a:spcPct val="90000"/>
                </a:lnSpc>
                <a:spcBef>
                  <a:spcPts val="500"/>
                </a:spcBef>
                <a:buFont charset="0" panose="020b0604020202020204" pitchFamily="34" typeface="Arial"/>
                <a:buChar char="•"/>
                <a:defRPr sz="2000">
                  <a:solidFill>
                    <a:srgbClr val="595959"/>
                  </a:solidFill>
                  <a:latin charset="0" panose="020f0302020204030204" pitchFamily="34" typeface="Calibri Light"/>
                  <a:cs charset="0" pitchFamily="2" typeface="Roboto Light"/>
                </a:defRPr>
              </a:lvl3pPr>
              <a:lvl4pPr defTabSz="912813" indent="-228600" marL="1600200">
                <a:lnSpc>
                  <a:spcPct val="90000"/>
                </a:lnSpc>
                <a:spcBef>
                  <a:spcPts val="500"/>
                </a:spcBef>
                <a:buFont charset="0" panose="020b0604020202020204" pitchFamily="34" typeface="Arial"/>
                <a:buChar char="•"/>
                <a:defRPr sz="2000">
                  <a:solidFill>
                    <a:srgbClr val="595959"/>
                  </a:solidFill>
                  <a:latin charset="0" panose="020f0302020204030204" pitchFamily="34" typeface="Calibri Light"/>
                  <a:cs charset="0" pitchFamily="2" typeface="Roboto Light"/>
                </a:defRPr>
              </a:lvl4pPr>
              <a:lvl5pPr defTabSz="912813" indent="-228600" marL="2057400">
                <a:lnSpc>
                  <a:spcPct val="90000"/>
                </a:lnSpc>
                <a:spcBef>
                  <a:spcPts val="500"/>
                </a:spcBef>
                <a:buFont charset="0" panose="020b0604020202020204" pitchFamily="34" typeface="Arial"/>
                <a:buChar char="•"/>
                <a:defRPr sz="2000">
                  <a:solidFill>
                    <a:srgbClr val="595959"/>
                  </a:solidFill>
                  <a:latin charset="0" panose="020f0302020204030204" pitchFamily="34" typeface="Calibri Light"/>
                  <a:cs charset="0" pitchFamily="2" typeface="Roboto Light"/>
                </a:defRPr>
              </a:lvl5pPr>
              <a:lvl6pPr defTabSz="912813" eaLnBrk="0" fontAlgn="base" hangingPunct="0" indent="-228600" marL="2514600">
                <a:lnSpc>
                  <a:spcPct val="90000"/>
                </a:lnSpc>
                <a:spcBef>
                  <a:spcPts val="500"/>
                </a:spcBef>
                <a:spcAft>
                  <a:spcPct val="0"/>
                </a:spcAft>
                <a:buFont charset="0" panose="020b0604020202020204" pitchFamily="34" typeface="Arial"/>
                <a:buChar char="•"/>
                <a:defRPr sz="2000">
                  <a:solidFill>
                    <a:srgbClr val="595959"/>
                  </a:solidFill>
                  <a:latin charset="0" panose="020f0302020204030204" pitchFamily="34" typeface="Calibri Light"/>
                  <a:cs charset="0" pitchFamily="2" typeface="Roboto Light"/>
                </a:defRPr>
              </a:lvl6pPr>
              <a:lvl7pPr defTabSz="912813" eaLnBrk="0" fontAlgn="base" hangingPunct="0" indent="-228600" marL="2971800">
                <a:lnSpc>
                  <a:spcPct val="90000"/>
                </a:lnSpc>
                <a:spcBef>
                  <a:spcPts val="500"/>
                </a:spcBef>
                <a:spcAft>
                  <a:spcPct val="0"/>
                </a:spcAft>
                <a:buFont charset="0" panose="020b0604020202020204" pitchFamily="34" typeface="Arial"/>
                <a:buChar char="•"/>
                <a:defRPr sz="2000">
                  <a:solidFill>
                    <a:srgbClr val="595959"/>
                  </a:solidFill>
                  <a:latin charset="0" panose="020f0302020204030204" pitchFamily="34" typeface="Calibri Light"/>
                  <a:cs charset="0" pitchFamily="2" typeface="Roboto Light"/>
                </a:defRPr>
              </a:lvl7pPr>
              <a:lvl8pPr defTabSz="912813" eaLnBrk="0" fontAlgn="base" hangingPunct="0" indent="-228600" marL="3429000">
                <a:lnSpc>
                  <a:spcPct val="90000"/>
                </a:lnSpc>
                <a:spcBef>
                  <a:spcPts val="500"/>
                </a:spcBef>
                <a:spcAft>
                  <a:spcPct val="0"/>
                </a:spcAft>
                <a:buFont charset="0" panose="020b0604020202020204" pitchFamily="34" typeface="Arial"/>
                <a:buChar char="•"/>
                <a:defRPr sz="2000">
                  <a:solidFill>
                    <a:srgbClr val="595959"/>
                  </a:solidFill>
                  <a:latin charset="0" panose="020f0302020204030204" pitchFamily="34" typeface="Calibri Light"/>
                  <a:cs charset="0" pitchFamily="2" typeface="Roboto Light"/>
                </a:defRPr>
              </a:lvl8pPr>
              <a:lvl9pPr defTabSz="912813" eaLnBrk="0" fontAlgn="base" hangingPunct="0" indent="-228600" marL="3886200">
                <a:lnSpc>
                  <a:spcPct val="90000"/>
                </a:lnSpc>
                <a:spcBef>
                  <a:spcPts val="500"/>
                </a:spcBef>
                <a:spcAft>
                  <a:spcPct val="0"/>
                </a:spcAft>
                <a:buFont charset="0" panose="020b0604020202020204" pitchFamily="34" typeface="Arial"/>
                <a:buChar char="•"/>
                <a:defRPr sz="2000">
                  <a:solidFill>
                    <a:srgbClr val="595959"/>
                  </a:solidFill>
                  <a:latin charset="0" panose="020f0302020204030204" pitchFamily="34" typeface="Calibri Light"/>
                  <a:cs charset="0" pitchFamily="2" typeface="Roboto Light"/>
                </a:defRPr>
              </a:lvl9pPr>
            </a:lstStyle>
            <a:p>
              <a:pPr algn="ctr" eaLnBrk="1" hangingPunct="1">
                <a:lnSpc>
                  <a:spcPct val="100000"/>
                </a:lnSpc>
                <a:spcBef>
                  <a:spcPct val="0"/>
                </a:spcBef>
                <a:buFontTx/>
                <a:buNone/>
              </a:pPr>
              <a:r>
                <a:rPr altLang="zh-CN" b="1" lang="en-US" noProof="1" sz="1600">
                  <a:solidFill>
                    <a:schemeClr val="tx1">
                      <a:lumMod val="85000"/>
                      <a:lumOff val="15000"/>
                    </a:schemeClr>
                  </a:solidFill>
                  <a:latin charset="0" panose="020b0606030504020204" pitchFamily="34" typeface="Open Sans"/>
                  <a:ea charset="0" panose="020b0606030504020204" pitchFamily="34" typeface="Open Sans"/>
                  <a:cs charset="0" panose="020b0606030504020204" pitchFamily="34" typeface="Open Sans"/>
                </a:rPr>
                <a:t>ADD TITLE</a:t>
              </a:r>
            </a:p>
          </p:txBody>
        </p:sp>
        <p:sp>
          <p:nvSpPr>
            <p:cNvPr id="65" name="Rectangle 23">
              <a:extLst>
                <a:ext uri="{FF2B5EF4-FFF2-40B4-BE49-F238E27FC236}">
                  <a16:creationId xmlns:a16="http://schemas.microsoft.com/office/drawing/2014/main" id="{928A19D5-96A8-4517-AD9A-FC315E7EA4F0}"/>
                </a:ext>
              </a:extLst>
            </p:cNvPr>
            <p:cNvSpPr/>
            <p:nvPr/>
          </p:nvSpPr>
          <p:spPr>
            <a:xfrm>
              <a:off x="821139" y="4619034"/>
              <a:ext cx="2493817" cy="781158"/>
            </a:xfrm>
            <a:prstGeom prst="rect">
              <a:avLst/>
            </a:prstGeom>
          </p:spPr>
          <p:txBody>
            <a:bodyPr wrap="square">
              <a:spAutoFit/>
            </a:bodyPr>
            <a:lstStyle/>
            <a:p>
              <a:pPr algn="ctr" eaLnBrk="1" fontAlgn="auto" hangingPunct="1">
                <a:spcBef>
                  <a:spcPct val="0"/>
                </a:spcBef>
                <a:spcAft>
                  <a:spcPct val="0"/>
                </a:spcAft>
                <a:defRPr/>
              </a:pPr>
              <a:r>
                <a:rPr lang="en-US" noProof="1" sz="1000">
                  <a:solidFill>
                    <a:schemeClr val="bg1">
                      <a:lumMod val="50000"/>
                    </a:schemeClr>
                  </a:solidFill>
                  <a:latin typeface="+mn-ea"/>
                </a:rPr>
                <a:t>Lorem ipsum dolor sit amet, consectetur adipiscing elit. Nulla imperdiet volutpat dui at fermentum.</a:t>
              </a:r>
            </a:p>
          </p:txBody>
        </p:sp>
      </p:grpSp>
      <p:pic>
        <p:nvPicPr>
          <p:cNvPr id="66" name="PA_图片 20">
            <a:extLst>
              <a:ext uri="{FF2B5EF4-FFF2-40B4-BE49-F238E27FC236}">
                <a16:creationId xmlns:a16="http://schemas.microsoft.com/office/drawing/2014/main" id="{C478EF58-CA9D-44EE-8C28-F52DE402AC6D}"/>
              </a:ext>
            </a:extLst>
          </p:cNvPr>
          <p:cNvPicPr>
            <a:picLocks noChangeAspect="1"/>
          </p:cNvPicPr>
          <p:nvPr>
            <p:custDataLst>
              <p:tags r:id="rId4"/>
            </p:custDataLst>
          </p:nvPr>
        </p:nvPicPr>
        <p:blipFill>
          <a:blip r:embed="rId3">
            <a:extLst>
              <a:ext uri="{28A0092B-C50C-407E-A947-70E740481C1C}">
                <a14:useLocalDpi val="0"/>
              </a:ext>
            </a:extLst>
          </a:blip>
          <a:stretch>
            <a:fillRect/>
          </a:stretch>
        </p:blipFill>
        <p:spPr>
          <a:xfrm rot="2098296">
            <a:off x="9456836" y="965131"/>
            <a:ext cx="942442" cy="795263"/>
          </a:xfrm>
          <a:prstGeom prst="rect">
            <a:avLst/>
          </a:prstGeom>
        </p:spPr>
      </p:pic>
    </p:spTree>
    <p:extLst>
      <p:ext uri="{BB962C8B-B14F-4D97-AF65-F5344CB8AC3E}">
        <p14:creationId val="4068788316"/>
      </p:ext>
    </p:extLst>
  </p:cSld>
  <p:clrMapOvr>
    <a:masterClrMapping/>
  </p:clrMapOvr>
  <mc:AlternateContent>
    <mc:Choice Requires="p14">
      <p:transition p14:dur="2000" spd="slow">
        <p:push dir="u"/>
      </p:transition>
    </mc:Choice>
    <mc:Fallback>
      <p:transition spd="slow">
        <p:push dir="u"/>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grpId="0" id="5" nodeType="withEffect" presetClass="entr" presetID="2" presetSubtype="8">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additive="base">
                                        <p:cTn dur="1500" fill="hold" id="7"/>
                                        <p:tgtEl>
                                          <p:spTgt spid="2"/>
                                        </p:tgtEl>
                                        <p:attrNameLst>
                                          <p:attrName>ppt_x</p:attrName>
                                        </p:attrNameLst>
                                      </p:cBhvr>
                                      <p:tavLst>
                                        <p:tav tm="0">
                                          <p:val>
                                            <p:strVal val="0-#ppt_w/2"/>
                                          </p:val>
                                        </p:tav>
                                        <p:tav tm="100000">
                                          <p:val>
                                            <p:strVal val="#ppt_x"/>
                                          </p:val>
                                        </p:tav>
                                      </p:tavLst>
                                    </p:anim>
                                    <p:anim calcmode="lin" valueType="num">
                                      <p:cBhvr additive="base">
                                        <p:cTn dur="1500" fill="hold" id="8"/>
                                        <p:tgtEl>
                                          <p:spTgt spid="2"/>
                                        </p:tgtEl>
                                        <p:attrNameLst>
                                          <p:attrName>ppt_y</p:attrName>
                                        </p:attrNameLst>
                                      </p:cBhvr>
                                      <p:tavLst>
                                        <p:tav tm="0">
                                          <p:val>
                                            <p:strVal val="#ppt_y"/>
                                          </p:val>
                                        </p:tav>
                                        <p:tav tm="100000">
                                          <p:val>
                                            <p:strVal val="#ppt_y"/>
                                          </p:val>
                                        </p:tav>
                                      </p:tavLst>
                                    </p:anim>
                                  </p:childTnLst>
                                </p:cTn>
                              </p:par>
                              <p:par>
                                <p:cTn decel="100000" fill="hold" grpId="0" id="9" nodeType="withEffect" presetClass="entr" presetID="2" presetSubtype="8">
                                  <p:stCondLst>
                                    <p:cond delay="0"/>
                                  </p:stCondLst>
                                  <p:childTnLst>
                                    <p:set>
                                      <p:cBhvr>
                                        <p:cTn dur="1" fill="hold" id="10">
                                          <p:stCondLst>
                                            <p:cond delay="0"/>
                                          </p:stCondLst>
                                        </p:cTn>
                                        <p:tgtEl>
                                          <p:spTgt spid="3"/>
                                        </p:tgtEl>
                                        <p:attrNameLst>
                                          <p:attrName>style.visibility</p:attrName>
                                        </p:attrNameLst>
                                      </p:cBhvr>
                                      <p:to>
                                        <p:strVal val="visible"/>
                                      </p:to>
                                    </p:set>
                                    <p:anim calcmode="lin" valueType="num">
                                      <p:cBhvr additive="base">
                                        <p:cTn dur="1500" fill="hold" id="11"/>
                                        <p:tgtEl>
                                          <p:spTgt spid="3"/>
                                        </p:tgtEl>
                                        <p:attrNameLst>
                                          <p:attrName>ppt_x</p:attrName>
                                        </p:attrNameLst>
                                      </p:cBhvr>
                                      <p:tavLst>
                                        <p:tav tm="0">
                                          <p:val>
                                            <p:strVal val="0-#ppt_w/2"/>
                                          </p:val>
                                        </p:tav>
                                        <p:tav tm="100000">
                                          <p:val>
                                            <p:strVal val="#ppt_x"/>
                                          </p:val>
                                        </p:tav>
                                      </p:tavLst>
                                    </p:anim>
                                    <p:anim calcmode="lin" valueType="num">
                                      <p:cBhvr additive="base">
                                        <p:cTn dur="1500" fill="hold" id="12"/>
                                        <p:tgtEl>
                                          <p:spTgt spid="3"/>
                                        </p:tgtEl>
                                        <p:attrNameLst>
                                          <p:attrName>ppt_y</p:attrName>
                                        </p:attrNameLst>
                                      </p:cBhvr>
                                      <p:tavLst>
                                        <p:tav tm="0">
                                          <p:val>
                                            <p:strVal val="#ppt_y"/>
                                          </p:val>
                                        </p:tav>
                                        <p:tav tm="100000">
                                          <p:val>
                                            <p:strVal val="#ppt_y"/>
                                          </p:val>
                                        </p:tav>
                                      </p:tavLst>
                                    </p:anim>
                                  </p:childTnLst>
                                </p:cTn>
                              </p:par>
                            </p:childTnLst>
                          </p:cTn>
                        </p:par>
                        <p:par>
                          <p:cTn fill="hold" id="13" nodeType="afterGroup">
                            <p:stCondLst>
                              <p:cond delay="1500"/>
                            </p:stCondLst>
                            <p:childTnLst>
                              <p:par>
                                <p:cTn fill="hold" grpId="0" id="14" nodeType="afterEffect" presetClass="entr" presetID="22" presetSubtype="8">
                                  <p:stCondLst>
                                    <p:cond delay="0"/>
                                  </p:stCondLst>
                                  <p:childTnLst>
                                    <p:set>
                                      <p:cBhvr>
                                        <p:cTn dur="1" fill="hold" id="15">
                                          <p:stCondLst>
                                            <p:cond delay="0"/>
                                          </p:stCondLst>
                                        </p:cTn>
                                        <p:tgtEl>
                                          <p:spTgt spid="20"/>
                                        </p:tgtEl>
                                        <p:attrNameLst>
                                          <p:attrName>style.visibility</p:attrName>
                                        </p:attrNameLst>
                                      </p:cBhvr>
                                      <p:to>
                                        <p:strVal val="visible"/>
                                      </p:to>
                                    </p:set>
                                    <p:animEffect filter="wipe(left)" transition="in">
                                      <p:cBhvr>
                                        <p:cTn dur="1500" id="16"/>
                                        <p:tgtEl>
                                          <p:spTgt spid="20"/>
                                        </p:tgtEl>
                                      </p:cBhvr>
                                    </p:animEffect>
                                  </p:childTnLst>
                                </p:cTn>
                              </p:par>
                              <p:par>
                                <p:cTn fill="hold" grpId="0" id="17" nodeType="withEffect" presetClass="entr" presetID="22" presetSubtype="2">
                                  <p:stCondLst>
                                    <p:cond delay="0"/>
                                  </p:stCondLst>
                                  <p:childTnLst>
                                    <p:set>
                                      <p:cBhvr>
                                        <p:cTn dur="1" fill="hold" id="18">
                                          <p:stCondLst>
                                            <p:cond delay="0"/>
                                          </p:stCondLst>
                                        </p:cTn>
                                        <p:tgtEl>
                                          <p:spTgt spid="19"/>
                                        </p:tgtEl>
                                        <p:attrNameLst>
                                          <p:attrName>style.visibility</p:attrName>
                                        </p:attrNameLst>
                                      </p:cBhvr>
                                      <p:to>
                                        <p:strVal val="visible"/>
                                      </p:to>
                                    </p:set>
                                    <p:animEffect filter="wipe(right)" transition="in">
                                      <p:cBhvr>
                                        <p:cTn dur="1500" id="19"/>
                                        <p:tgtEl>
                                          <p:spTgt spid="19"/>
                                        </p:tgtEl>
                                      </p:cBhvr>
                                    </p:animEffect>
                                  </p:childTnLst>
                                </p:cTn>
                              </p:par>
                            </p:childTnLst>
                          </p:cTn>
                        </p:par>
                        <p:par>
                          <p:cTn fill="hold" id="20" nodeType="afterGroup">
                            <p:stCondLst>
                              <p:cond delay="3000"/>
                            </p:stCondLst>
                            <p:childTnLst>
                              <p:par>
                                <p:cTn decel="100000" fill="hold" id="21" nodeType="afterEffect" presetClass="entr" presetID="49" presetSubtype="0">
                                  <p:stCondLst>
                                    <p:cond delay="0"/>
                                  </p:stCondLst>
                                  <p:childTnLst>
                                    <p:set>
                                      <p:cBhvr>
                                        <p:cTn dur="1" fill="hold" id="22">
                                          <p:stCondLst>
                                            <p:cond delay="0"/>
                                          </p:stCondLst>
                                        </p:cTn>
                                        <p:tgtEl>
                                          <p:spTgt spid="5"/>
                                        </p:tgtEl>
                                        <p:attrNameLst>
                                          <p:attrName>style.visibility</p:attrName>
                                        </p:attrNameLst>
                                      </p:cBhvr>
                                      <p:to>
                                        <p:strVal val="visible"/>
                                      </p:to>
                                    </p:set>
                                    <p:anim calcmode="lin" valueType="num">
                                      <p:cBhvr>
                                        <p:cTn dur="500" fill="hold" id="23"/>
                                        <p:tgtEl>
                                          <p:spTgt spid="5"/>
                                        </p:tgtEl>
                                        <p:attrNameLst>
                                          <p:attrName>ppt_w</p:attrName>
                                        </p:attrNameLst>
                                      </p:cBhvr>
                                      <p:tavLst>
                                        <p:tav tm="0">
                                          <p:val>
                                            <p:fltVal val="0"/>
                                          </p:val>
                                        </p:tav>
                                        <p:tav tm="100000">
                                          <p:val>
                                            <p:strVal val="#ppt_w"/>
                                          </p:val>
                                        </p:tav>
                                      </p:tavLst>
                                    </p:anim>
                                    <p:anim calcmode="lin" valueType="num">
                                      <p:cBhvr>
                                        <p:cTn dur="500" fill="hold" id="24"/>
                                        <p:tgtEl>
                                          <p:spTgt spid="5"/>
                                        </p:tgtEl>
                                        <p:attrNameLst>
                                          <p:attrName>ppt_h</p:attrName>
                                        </p:attrNameLst>
                                      </p:cBhvr>
                                      <p:tavLst>
                                        <p:tav tm="0">
                                          <p:val>
                                            <p:fltVal val="0"/>
                                          </p:val>
                                        </p:tav>
                                        <p:tav tm="100000">
                                          <p:val>
                                            <p:strVal val="#ppt_h"/>
                                          </p:val>
                                        </p:tav>
                                      </p:tavLst>
                                    </p:anim>
                                    <p:anim calcmode="lin" valueType="num">
                                      <p:cBhvr>
                                        <p:cTn dur="500" fill="hold" id="25"/>
                                        <p:tgtEl>
                                          <p:spTgt spid="5"/>
                                        </p:tgtEl>
                                        <p:attrNameLst>
                                          <p:attrName>style.rotation</p:attrName>
                                        </p:attrNameLst>
                                      </p:cBhvr>
                                      <p:tavLst>
                                        <p:tav tm="0">
                                          <p:val>
                                            <p:fltVal val="360"/>
                                          </p:val>
                                        </p:tav>
                                        <p:tav tm="100000">
                                          <p:val>
                                            <p:fltVal val="0"/>
                                          </p:val>
                                        </p:tav>
                                      </p:tavLst>
                                    </p:anim>
                                    <p:animEffect filter="fade" transition="in">
                                      <p:cBhvr>
                                        <p:cTn dur="500" id="26"/>
                                        <p:tgtEl>
                                          <p:spTgt spid="5"/>
                                        </p:tgtEl>
                                      </p:cBhvr>
                                    </p:animEffect>
                                  </p:childTnLst>
                                </p:cTn>
                              </p:par>
                            </p:childTnLst>
                          </p:cTn>
                        </p:par>
                        <p:par>
                          <p:cTn fill="hold" id="27" nodeType="afterGroup">
                            <p:stCondLst>
                              <p:cond delay="3500"/>
                            </p:stCondLst>
                            <p:childTnLst>
                              <p:par>
                                <p:cTn decel="100000" fill="hold" id="28" nodeType="afterEffect" presetClass="entr" presetID="49" presetSubtype="0">
                                  <p:stCondLst>
                                    <p:cond delay="0"/>
                                  </p:stCondLst>
                                  <p:childTnLst>
                                    <p:set>
                                      <p:cBhvr>
                                        <p:cTn dur="1" fill="hold" id="29">
                                          <p:stCondLst>
                                            <p:cond delay="0"/>
                                          </p:stCondLst>
                                        </p:cTn>
                                        <p:tgtEl>
                                          <p:spTgt spid="32"/>
                                        </p:tgtEl>
                                        <p:attrNameLst>
                                          <p:attrName>style.visibility</p:attrName>
                                        </p:attrNameLst>
                                      </p:cBhvr>
                                      <p:to>
                                        <p:strVal val="visible"/>
                                      </p:to>
                                    </p:set>
                                    <p:anim calcmode="lin" valueType="num">
                                      <p:cBhvr>
                                        <p:cTn dur="500" fill="hold" id="30"/>
                                        <p:tgtEl>
                                          <p:spTgt spid="32"/>
                                        </p:tgtEl>
                                        <p:attrNameLst>
                                          <p:attrName>ppt_w</p:attrName>
                                        </p:attrNameLst>
                                      </p:cBhvr>
                                      <p:tavLst>
                                        <p:tav tm="0">
                                          <p:val>
                                            <p:fltVal val="0"/>
                                          </p:val>
                                        </p:tav>
                                        <p:tav tm="100000">
                                          <p:val>
                                            <p:strVal val="#ppt_w"/>
                                          </p:val>
                                        </p:tav>
                                      </p:tavLst>
                                    </p:anim>
                                    <p:anim calcmode="lin" valueType="num">
                                      <p:cBhvr>
                                        <p:cTn dur="500" fill="hold" id="31"/>
                                        <p:tgtEl>
                                          <p:spTgt spid="32"/>
                                        </p:tgtEl>
                                        <p:attrNameLst>
                                          <p:attrName>ppt_h</p:attrName>
                                        </p:attrNameLst>
                                      </p:cBhvr>
                                      <p:tavLst>
                                        <p:tav tm="0">
                                          <p:val>
                                            <p:fltVal val="0"/>
                                          </p:val>
                                        </p:tav>
                                        <p:tav tm="100000">
                                          <p:val>
                                            <p:strVal val="#ppt_h"/>
                                          </p:val>
                                        </p:tav>
                                      </p:tavLst>
                                    </p:anim>
                                    <p:anim calcmode="lin" valueType="num">
                                      <p:cBhvr>
                                        <p:cTn dur="500" fill="hold" id="32"/>
                                        <p:tgtEl>
                                          <p:spTgt spid="32"/>
                                        </p:tgtEl>
                                        <p:attrNameLst>
                                          <p:attrName>style.rotation</p:attrName>
                                        </p:attrNameLst>
                                      </p:cBhvr>
                                      <p:tavLst>
                                        <p:tav tm="0">
                                          <p:val>
                                            <p:fltVal val="360"/>
                                          </p:val>
                                        </p:tav>
                                        <p:tav tm="100000">
                                          <p:val>
                                            <p:fltVal val="0"/>
                                          </p:val>
                                        </p:tav>
                                      </p:tavLst>
                                    </p:anim>
                                    <p:animEffect filter="fade" transition="in">
                                      <p:cBhvr>
                                        <p:cTn dur="500" id="33"/>
                                        <p:tgtEl>
                                          <p:spTgt spid="32"/>
                                        </p:tgtEl>
                                      </p:cBhvr>
                                    </p:animEffect>
                                  </p:childTnLst>
                                </p:cTn>
                              </p:par>
                            </p:childTnLst>
                          </p:cTn>
                        </p:par>
                        <p:par>
                          <p:cTn fill="hold" id="34" nodeType="afterGroup">
                            <p:stCondLst>
                              <p:cond delay="4000"/>
                            </p:stCondLst>
                            <p:childTnLst>
                              <p:par>
                                <p:cTn decel="100000" fill="hold" id="35" nodeType="afterEffect" presetClass="entr" presetID="49" presetSubtype="0">
                                  <p:stCondLst>
                                    <p:cond delay="0"/>
                                  </p:stCondLst>
                                  <p:childTnLst>
                                    <p:set>
                                      <p:cBhvr>
                                        <p:cTn dur="1" fill="hold" id="36">
                                          <p:stCondLst>
                                            <p:cond delay="0"/>
                                          </p:stCondLst>
                                        </p:cTn>
                                        <p:tgtEl>
                                          <p:spTgt spid="37"/>
                                        </p:tgtEl>
                                        <p:attrNameLst>
                                          <p:attrName>style.visibility</p:attrName>
                                        </p:attrNameLst>
                                      </p:cBhvr>
                                      <p:to>
                                        <p:strVal val="visible"/>
                                      </p:to>
                                    </p:set>
                                    <p:anim calcmode="lin" valueType="num">
                                      <p:cBhvr>
                                        <p:cTn dur="500" fill="hold" id="37"/>
                                        <p:tgtEl>
                                          <p:spTgt spid="37"/>
                                        </p:tgtEl>
                                        <p:attrNameLst>
                                          <p:attrName>ppt_w</p:attrName>
                                        </p:attrNameLst>
                                      </p:cBhvr>
                                      <p:tavLst>
                                        <p:tav tm="0">
                                          <p:val>
                                            <p:fltVal val="0"/>
                                          </p:val>
                                        </p:tav>
                                        <p:tav tm="100000">
                                          <p:val>
                                            <p:strVal val="#ppt_w"/>
                                          </p:val>
                                        </p:tav>
                                      </p:tavLst>
                                    </p:anim>
                                    <p:anim calcmode="lin" valueType="num">
                                      <p:cBhvr>
                                        <p:cTn dur="500" fill="hold" id="38"/>
                                        <p:tgtEl>
                                          <p:spTgt spid="37"/>
                                        </p:tgtEl>
                                        <p:attrNameLst>
                                          <p:attrName>ppt_h</p:attrName>
                                        </p:attrNameLst>
                                      </p:cBhvr>
                                      <p:tavLst>
                                        <p:tav tm="0">
                                          <p:val>
                                            <p:fltVal val="0"/>
                                          </p:val>
                                        </p:tav>
                                        <p:tav tm="100000">
                                          <p:val>
                                            <p:strVal val="#ppt_h"/>
                                          </p:val>
                                        </p:tav>
                                      </p:tavLst>
                                    </p:anim>
                                    <p:anim calcmode="lin" valueType="num">
                                      <p:cBhvr>
                                        <p:cTn dur="500" fill="hold" id="39"/>
                                        <p:tgtEl>
                                          <p:spTgt spid="37"/>
                                        </p:tgtEl>
                                        <p:attrNameLst>
                                          <p:attrName>style.rotation</p:attrName>
                                        </p:attrNameLst>
                                      </p:cBhvr>
                                      <p:tavLst>
                                        <p:tav tm="0">
                                          <p:val>
                                            <p:fltVal val="360"/>
                                          </p:val>
                                        </p:tav>
                                        <p:tav tm="100000">
                                          <p:val>
                                            <p:fltVal val="0"/>
                                          </p:val>
                                        </p:tav>
                                      </p:tavLst>
                                    </p:anim>
                                    <p:animEffect filter="fade" transition="in">
                                      <p:cBhvr>
                                        <p:cTn dur="500" id="40"/>
                                        <p:tgtEl>
                                          <p:spTgt spid="37"/>
                                        </p:tgtEl>
                                      </p:cBhvr>
                                    </p:animEffect>
                                  </p:childTnLst>
                                </p:cTn>
                              </p:par>
                            </p:childTnLst>
                          </p:cTn>
                        </p:par>
                        <p:par>
                          <p:cTn fill="hold" id="41" nodeType="afterGroup">
                            <p:stCondLst>
                              <p:cond delay="4500"/>
                            </p:stCondLst>
                            <p:childTnLst>
                              <p:par>
                                <p:cTn decel="100000" fill="hold" id="42" nodeType="afterEffect" presetClass="entr" presetID="49" presetSubtype="0">
                                  <p:stCondLst>
                                    <p:cond delay="0"/>
                                  </p:stCondLst>
                                  <p:childTnLst>
                                    <p:set>
                                      <p:cBhvr>
                                        <p:cTn dur="1" fill="hold" id="43">
                                          <p:stCondLst>
                                            <p:cond delay="0"/>
                                          </p:stCondLst>
                                        </p:cTn>
                                        <p:tgtEl>
                                          <p:spTgt spid="42"/>
                                        </p:tgtEl>
                                        <p:attrNameLst>
                                          <p:attrName>style.visibility</p:attrName>
                                        </p:attrNameLst>
                                      </p:cBhvr>
                                      <p:to>
                                        <p:strVal val="visible"/>
                                      </p:to>
                                    </p:set>
                                    <p:anim calcmode="lin" valueType="num">
                                      <p:cBhvr>
                                        <p:cTn dur="500" fill="hold" id="44"/>
                                        <p:tgtEl>
                                          <p:spTgt spid="42"/>
                                        </p:tgtEl>
                                        <p:attrNameLst>
                                          <p:attrName>ppt_w</p:attrName>
                                        </p:attrNameLst>
                                      </p:cBhvr>
                                      <p:tavLst>
                                        <p:tav tm="0">
                                          <p:val>
                                            <p:fltVal val="0"/>
                                          </p:val>
                                        </p:tav>
                                        <p:tav tm="100000">
                                          <p:val>
                                            <p:strVal val="#ppt_w"/>
                                          </p:val>
                                        </p:tav>
                                      </p:tavLst>
                                    </p:anim>
                                    <p:anim calcmode="lin" valueType="num">
                                      <p:cBhvr>
                                        <p:cTn dur="500" fill="hold" id="45"/>
                                        <p:tgtEl>
                                          <p:spTgt spid="42"/>
                                        </p:tgtEl>
                                        <p:attrNameLst>
                                          <p:attrName>ppt_h</p:attrName>
                                        </p:attrNameLst>
                                      </p:cBhvr>
                                      <p:tavLst>
                                        <p:tav tm="0">
                                          <p:val>
                                            <p:fltVal val="0"/>
                                          </p:val>
                                        </p:tav>
                                        <p:tav tm="100000">
                                          <p:val>
                                            <p:strVal val="#ppt_h"/>
                                          </p:val>
                                        </p:tav>
                                      </p:tavLst>
                                    </p:anim>
                                    <p:anim calcmode="lin" valueType="num">
                                      <p:cBhvr>
                                        <p:cTn dur="500" fill="hold" id="46"/>
                                        <p:tgtEl>
                                          <p:spTgt spid="42"/>
                                        </p:tgtEl>
                                        <p:attrNameLst>
                                          <p:attrName>style.rotation</p:attrName>
                                        </p:attrNameLst>
                                      </p:cBhvr>
                                      <p:tavLst>
                                        <p:tav tm="0">
                                          <p:val>
                                            <p:fltVal val="360"/>
                                          </p:val>
                                        </p:tav>
                                        <p:tav tm="100000">
                                          <p:val>
                                            <p:fltVal val="0"/>
                                          </p:val>
                                        </p:tav>
                                      </p:tavLst>
                                    </p:anim>
                                    <p:animEffect filter="fade" transition="in">
                                      <p:cBhvr>
                                        <p:cTn dur="500" id="47"/>
                                        <p:tgtEl>
                                          <p:spTgt spid="42"/>
                                        </p:tgtEl>
                                      </p:cBhvr>
                                    </p:animEffect>
                                  </p:childTnLst>
                                </p:cTn>
                              </p:par>
                            </p:childTnLst>
                          </p:cTn>
                        </p:par>
                        <p:par>
                          <p:cTn fill="hold" id="48" nodeType="afterGroup">
                            <p:stCondLst>
                              <p:cond delay="5000"/>
                            </p:stCondLst>
                            <p:childTnLst>
                              <p:par>
                                <p:cTn decel="100000" fill="hold" id="49" nodeType="afterEffect" presetClass="entr" presetID="49" presetSubtype="0">
                                  <p:stCondLst>
                                    <p:cond delay="0"/>
                                  </p:stCondLst>
                                  <p:childTnLst>
                                    <p:set>
                                      <p:cBhvr>
                                        <p:cTn dur="1" fill="hold" id="50">
                                          <p:stCondLst>
                                            <p:cond delay="0"/>
                                          </p:stCondLst>
                                        </p:cTn>
                                        <p:tgtEl>
                                          <p:spTgt spid="47"/>
                                        </p:tgtEl>
                                        <p:attrNameLst>
                                          <p:attrName>style.visibility</p:attrName>
                                        </p:attrNameLst>
                                      </p:cBhvr>
                                      <p:to>
                                        <p:strVal val="visible"/>
                                      </p:to>
                                    </p:set>
                                    <p:anim calcmode="lin" valueType="num">
                                      <p:cBhvr>
                                        <p:cTn dur="500" fill="hold" id="51"/>
                                        <p:tgtEl>
                                          <p:spTgt spid="47"/>
                                        </p:tgtEl>
                                        <p:attrNameLst>
                                          <p:attrName>ppt_w</p:attrName>
                                        </p:attrNameLst>
                                      </p:cBhvr>
                                      <p:tavLst>
                                        <p:tav tm="0">
                                          <p:val>
                                            <p:fltVal val="0"/>
                                          </p:val>
                                        </p:tav>
                                        <p:tav tm="100000">
                                          <p:val>
                                            <p:strVal val="#ppt_w"/>
                                          </p:val>
                                        </p:tav>
                                      </p:tavLst>
                                    </p:anim>
                                    <p:anim calcmode="lin" valueType="num">
                                      <p:cBhvr>
                                        <p:cTn dur="500" fill="hold" id="52"/>
                                        <p:tgtEl>
                                          <p:spTgt spid="47"/>
                                        </p:tgtEl>
                                        <p:attrNameLst>
                                          <p:attrName>ppt_h</p:attrName>
                                        </p:attrNameLst>
                                      </p:cBhvr>
                                      <p:tavLst>
                                        <p:tav tm="0">
                                          <p:val>
                                            <p:fltVal val="0"/>
                                          </p:val>
                                        </p:tav>
                                        <p:tav tm="100000">
                                          <p:val>
                                            <p:strVal val="#ppt_h"/>
                                          </p:val>
                                        </p:tav>
                                      </p:tavLst>
                                    </p:anim>
                                    <p:anim calcmode="lin" valueType="num">
                                      <p:cBhvr>
                                        <p:cTn dur="500" fill="hold" id="53"/>
                                        <p:tgtEl>
                                          <p:spTgt spid="47"/>
                                        </p:tgtEl>
                                        <p:attrNameLst>
                                          <p:attrName>style.rotation</p:attrName>
                                        </p:attrNameLst>
                                      </p:cBhvr>
                                      <p:tavLst>
                                        <p:tav tm="0">
                                          <p:val>
                                            <p:fltVal val="360"/>
                                          </p:val>
                                        </p:tav>
                                        <p:tav tm="100000">
                                          <p:val>
                                            <p:fltVal val="0"/>
                                          </p:val>
                                        </p:tav>
                                      </p:tavLst>
                                    </p:anim>
                                    <p:animEffect filter="fade" transition="in">
                                      <p:cBhvr>
                                        <p:cTn dur="500" id="54"/>
                                        <p:tgtEl>
                                          <p:spTgt spid="47"/>
                                        </p:tgtEl>
                                      </p:cBhvr>
                                    </p:animEffect>
                                  </p:childTnLst>
                                </p:cTn>
                              </p:par>
                            </p:childTnLst>
                          </p:cTn>
                        </p:par>
                        <p:par>
                          <p:cTn fill="hold" id="55" nodeType="afterGroup">
                            <p:stCondLst>
                              <p:cond delay="5500"/>
                            </p:stCondLst>
                            <p:childTnLst>
                              <p:par>
                                <p:cTn fill="hold" id="56" nodeType="afterEffect" presetClass="entr" presetID="47" presetSubtype="0">
                                  <p:stCondLst>
                                    <p:cond delay="0"/>
                                  </p:stCondLst>
                                  <p:childTnLst>
                                    <p:set>
                                      <p:cBhvr>
                                        <p:cTn dur="1" fill="hold" id="57">
                                          <p:stCondLst>
                                            <p:cond delay="0"/>
                                          </p:stCondLst>
                                        </p:cTn>
                                        <p:tgtEl>
                                          <p:spTgt spid="51"/>
                                        </p:tgtEl>
                                        <p:attrNameLst>
                                          <p:attrName>style.visibility</p:attrName>
                                        </p:attrNameLst>
                                      </p:cBhvr>
                                      <p:to>
                                        <p:strVal val="visible"/>
                                      </p:to>
                                    </p:set>
                                    <p:animEffect filter="fade" transition="in">
                                      <p:cBhvr>
                                        <p:cTn dur="1000" id="58"/>
                                        <p:tgtEl>
                                          <p:spTgt spid="51"/>
                                        </p:tgtEl>
                                      </p:cBhvr>
                                    </p:animEffect>
                                    <p:anim calcmode="lin" valueType="num">
                                      <p:cBhvr>
                                        <p:cTn dur="1000" fill="hold" id="59"/>
                                        <p:tgtEl>
                                          <p:spTgt spid="51"/>
                                        </p:tgtEl>
                                        <p:attrNameLst>
                                          <p:attrName>ppt_x</p:attrName>
                                        </p:attrNameLst>
                                      </p:cBhvr>
                                      <p:tavLst>
                                        <p:tav tm="0">
                                          <p:val>
                                            <p:strVal val="#ppt_x"/>
                                          </p:val>
                                        </p:tav>
                                        <p:tav tm="100000">
                                          <p:val>
                                            <p:strVal val="#ppt_x"/>
                                          </p:val>
                                        </p:tav>
                                      </p:tavLst>
                                    </p:anim>
                                    <p:anim calcmode="lin" valueType="num">
                                      <p:cBhvr>
                                        <p:cTn dur="1000" fill="hold" id="60"/>
                                        <p:tgtEl>
                                          <p:spTgt spid="51"/>
                                        </p:tgtEl>
                                        <p:attrNameLst>
                                          <p:attrName>ppt_y</p:attrName>
                                        </p:attrNameLst>
                                      </p:cBhvr>
                                      <p:tavLst>
                                        <p:tav tm="0">
                                          <p:val>
                                            <p:strVal val="#ppt_y-.1"/>
                                          </p:val>
                                        </p:tav>
                                        <p:tav tm="100000">
                                          <p:val>
                                            <p:strVal val="#ppt_y"/>
                                          </p:val>
                                        </p:tav>
                                      </p:tavLst>
                                    </p:anim>
                                  </p:childTnLst>
                                </p:cTn>
                              </p:par>
                            </p:childTnLst>
                          </p:cTn>
                        </p:par>
                        <p:par>
                          <p:cTn fill="hold" id="61" nodeType="afterGroup">
                            <p:stCondLst>
                              <p:cond delay="6500"/>
                            </p:stCondLst>
                            <p:childTnLst>
                              <p:par>
                                <p:cTn fill="hold" id="62" nodeType="afterEffect" presetClass="entr" presetID="42" presetSubtype="0">
                                  <p:stCondLst>
                                    <p:cond delay="0"/>
                                  </p:stCondLst>
                                  <p:childTnLst>
                                    <p:set>
                                      <p:cBhvr>
                                        <p:cTn dur="1" fill="hold" id="63">
                                          <p:stCondLst>
                                            <p:cond delay="0"/>
                                          </p:stCondLst>
                                        </p:cTn>
                                        <p:tgtEl>
                                          <p:spTgt spid="54"/>
                                        </p:tgtEl>
                                        <p:attrNameLst>
                                          <p:attrName>style.visibility</p:attrName>
                                        </p:attrNameLst>
                                      </p:cBhvr>
                                      <p:to>
                                        <p:strVal val="visible"/>
                                      </p:to>
                                    </p:set>
                                    <p:animEffect filter="fade" transition="in">
                                      <p:cBhvr>
                                        <p:cTn dur="1000" id="64"/>
                                        <p:tgtEl>
                                          <p:spTgt spid="54"/>
                                        </p:tgtEl>
                                      </p:cBhvr>
                                    </p:animEffect>
                                    <p:anim calcmode="lin" valueType="num">
                                      <p:cBhvr>
                                        <p:cTn dur="1000" fill="hold" id="65"/>
                                        <p:tgtEl>
                                          <p:spTgt spid="54"/>
                                        </p:tgtEl>
                                        <p:attrNameLst>
                                          <p:attrName>ppt_x</p:attrName>
                                        </p:attrNameLst>
                                      </p:cBhvr>
                                      <p:tavLst>
                                        <p:tav tm="0">
                                          <p:val>
                                            <p:strVal val="#ppt_x"/>
                                          </p:val>
                                        </p:tav>
                                        <p:tav tm="100000">
                                          <p:val>
                                            <p:strVal val="#ppt_x"/>
                                          </p:val>
                                        </p:tav>
                                      </p:tavLst>
                                    </p:anim>
                                    <p:anim calcmode="lin" valueType="num">
                                      <p:cBhvr>
                                        <p:cTn dur="1000" fill="hold" id="66"/>
                                        <p:tgtEl>
                                          <p:spTgt spid="54"/>
                                        </p:tgtEl>
                                        <p:attrNameLst>
                                          <p:attrName>ppt_y</p:attrName>
                                        </p:attrNameLst>
                                      </p:cBhvr>
                                      <p:tavLst>
                                        <p:tav tm="0">
                                          <p:val>
                                            <p:strVal val="#ppt_y+.1"/>
                                          </p:val>
                                        </p:tav>
                                        <p:tav tm="100000">
                                          <p:val>
                                            <p:strVal val="#ppt_y"/>
                                          </p:val>
                                        </p:tav>
                                      </p:tavLst>
                                    </p:anim>
                                  </p:childTnLst>
                                </p:cTn>
                              </p:par>
                            </p:childTnLst>
                          </p:cTn>
                        </p:par>
                        <p:par>
                          <p:cTn fill="hold" id="67" nodeType="afterGroup">
                            <p:stCondLst>
                              <p:cond delay="7500"/>
                            </p:stCondLst>
                            <p:childTnLst>
                              <p:par>
                                <p:cTn fill="hold" id="68" nodeType="afterEffect" presetClass="entr" presetID="47" presetSubtype="0">
                                  <p:stCondLst>
                                    <p:cond delay="0"/>
                                  </p:stCondLst>
                                  <p:childTnLst>
                                    <p:set>
                                      <p:cBhvr>
                                        <p:cTn dur="1" fill="hold" id="69">
                                          <p:stCondLst>
                                            <p:cond delay="0"/>
                                          </p:stCondLst>
                                        </p:cTn>
                                        <p:tgtEl>
                                          <p:spTgt spid="57"/>
                                        </p:tgtEl>
                                        <p:attrNameLst>
                                          <p:attrName>style.visibility</p:attrName>
                                        </p:attrNameLst>
                                      </p:cBhvr>
                                      <p:to>
                                        <p:strVal val="visible"/>
                                      </p:to>
                                    </p:set>
                                    <p:animEffect filter="fade" transition="in">
                                      <p:cBhvr>
                                        <p:cTn dur="1000" id="70"/>
                                        <p:tgtEl>
                                          <p:spTgt spid="57"/>
                                        </p:tgtEl>
                                      </p:cBhvr>
                                    </p:animEffect>
                                    <p:anim calcmode="lin" valueType="num">
                                      <p:cBhvr>
                                        <p:cTn dur="1000" fill="hold" id="71"/>
                                        <p:tgtEl>
                                          <p:spTgt spid="57"/>
                                        </p:tgtEl>
                                        <p:attrNameLst>
                                          <p:attrName>ppt_x</p:attrName>
                                        </p:attrNameLst>
                                      </p:cBhvr>
                                      <p:tavLst>
                                        <p:tav tm="0">
                                          <p:val>
                                            <p:strVal val="#ppt_x"/>
                                          </p:val>
                                        </p:tav>
                                        <p:tav tm="100000">
                                          <p:val>
                                            <p:strVal val="#ppt_x"/>
                                          </p:val>
                                        </p:tav>
                                      </p:tavLst>
                                    </p:anim>
                                    <p:anim calcmode="lin" valueType="num">
                                      <p:cBhvr>
                                        <p:cTn dur="1000" fill="hold" id="72"/>
                                        <p:tgtEl>
                                          <p:spTgt spid="57"/>
                                        </p:tgtEl>
                                        <p:attrNameLst>
                                          <p:attrName>ppt_y</p:attrName>
                                        </p:attrNameLst>
                                      </p:cBhvr>
                                      <p:tavLst>
                                        <p:tav tm="0">
                                          <p:val>
                                            <p:strVal val="#ppt_y-.1"/>
                                          </p:val>
                                        </p:tav>
                                        <p:tav tm="100000">
                                          <p:val>
                                            <p:strVal val="#ppt_y"/>
                                          </p:val>
                                        </p:tav>
                                      </p:tavLst>
                                    </p:anim>
                                  </p:childTnLst>
                                </p:cTn>
                              </p:par>
                            </p:childTnLst>
                          </p:cTn>
                        </p:par>
                        <p:par>
                          <p:cTn fill="hold" id="73" nodeType="afterGroup">
                            <p:stCondLst>
                              <p:cond delay="8500"/>
                            </p:stCondLst>
                            <p:childTnLst>
                              <p:par>
                                <p:cTn fill="hold" id="74" nodeType="afterEffect" presetClass="entr" presetID="42" presetSubtype="0">
                                  <p:stCondLst>
                                    <p:cond delay="0"/>
                                  </p:stCondLst>
                                  <p:childTnLst>
                                    <p:set>
                                      <p:cBhvr>
                                        <p:cTn dur="1" fill="hold" id="75">
                                          <p:stCondLst>
                                            <p:cond delay="0"/>
                                          </p:stCondLst>
                                        </p:cTn>
                                        <p:tgtEl>
                                          <p:spTgt spid="60"/>
                                        </p:tgtEl>
                                        <p:attrNameLst>
                                          <p:attrName>style.visibility</p:attrName>
                                        </p:attrNameLst>
                                      </p:cBhvr>
                                      <p:to>
                                        <p:strVal val="visible"/>
                                      </p:to>
                                    </p:set>
                                    <p:animEffect filter="fade" transition="in">
                                      <p:cBhvr>
                                        <p:cTn dur="1000" id="76"/>
                                        <p:tgtEl>
                                          <p:spTgt spid="60"/>
                                        </p:tgtEl>
                                      </p:cBhvr>
                                    </p:animEffect>
                                    <p:anim calcmode="lin" valueType="num">
                                      <p:cBhvr>
                                        <p:cTn dur="1000" fill="hold" id="77"/>
                                        <p:tgtEl>
                                          <p:spTgt spid="60"/>
                                        </p:tgtEl>
                                        <p:attrNameLst>
                                          <p:attrName>ppt_x</p:attrName>
                                        </p:attrNameLst>
                                      </p:cBhvr>
                                      <p:tavLst>
                                        <p:tav tm="0">
                                          <p:val>
                                            <p:strVal val="#ppt_x"/>
                                          </p:val>
                                        </p:tav>
                                        <p:tav tm="100000">
                                          <p:val>
                                            <p:strVal val="#ppt_x"/>
                                          </p:val>
                                        </p:tav>
                                      </p:tavLst>
                                    </p:anim>
                                    <p:anim calcmode="lin" valueType="num">
                                      <p:cBhvr>
                                        <p:cTn dur="1000" fill="hold" id="78"/>
                                        <p:tgtEl>
                                          <p:spTgt spid="60"/>
                                        </p:tgtEl>
                                        <p:attrNameLst>
                                          <p:attrName>ppt_y</p:attrName>
                                        </p:attrNameLst>
                                      </p:cBhvr>
                                      <p:tavLst>
                                        <p:tav tm="0">
                                          <p:val>
                                            <p:strVal val="#ppt_y+.1"/>
                                          </p:val>
                                        </p:tav>
                                        <p:tav tm="100000">
                                          <p:val>
                                            <p:strVal val="#ppt_y"/>
                                          </p:val>
                                        </p:tav>
                                      </p:tavLst>
                                    </p:anim>
                                  </p:childTnLst>
                                </p:cTn>
                              </p:par>
                            </p:childTnLst>
                          </p:cTn>
                        </p:par>
                        <p:par>
                          <p:cTn fill="hold" id="79" nodeType="afterGroup">
                            <p:stCondLst>
                              <p:cond delay="9500"/>
                            </p:stCondLst>
                            <p:childTnLst>
                              <p:par>
                                <p:cTn fill="hold" id="80" nodeType="afterEffect" presetClass="entr" presetID="47" presetSubtype="0">
                                  <p:stCondLst>
                                    <p:cond delay="0"/>
                                  </p:stCondLst>
                                  <p:childTnLst>
                                    <p:set>
                                      <p:cBhvr>
                                        <p:cTn dur="1" fill="hold" id="81">
                                          <p:stCondLst>
                                            <p:cond delay="0"/>
                                          </p:stCondLst>
                                        </p:cTn>
                                        <p:tgtEl>
                                          <p:spTgt spid="63"/>
                                        </p:tgtEl>
                                        <p:attrNameLst>
                                          <p:attrName>style.visibility</p:attrName>
                                        </p:attrNameLst>
                                      </p:cBhvr>
                                      <p:to>
                                        <p:strVal val="visible"/>
                                      </p:to>
                                    </p:set>
                                    <p:animEffect filter="fade" transition="in">
                                      <p:cBhvr>
                                        <p:cTn dur="1000" id="82"/>
                                        <p:tgtEl>
                                          <p:spTgt spid="63"/>
                                        </p:tgtEl>
                                      </p:cBhvr>
                                    </p:animEffect>
                                    <p:anim calcmode="lin" valueType="num">
                                      <p:cBhvr>
                                        <p:cTn dur="1000" fill="hold" id="83"/>
                                        <p:tgtEl>
                                          <p:spTgt spid="63"/>
                                        </p:tgtEl>
                                        <p:attrNameLst>
                                          <p:attrName>ppt_x</p:attrName>
                                        </p:attrNameLst>
                                      </p:cBhvr>
                                      <p:tavLst>
                                        <p:tav tm="0">
                                          <p:val>
                                            <p:strVal val="#ppt_x"/>
                                          </p:val>
                                        </p:tav>
                                        <p:tav tm="100000">
                                          <p:val>
                                            <p:strVal val="#ppt_x"/>
                                          </p:val>
                                        </p:tav>
                                      </p:tavLst>
                                    </p:anim>
                                    <p:anim calcmode="lin" valueType="num">
                                      <p:cBhvr>
                                        <p:cTn dur="1000" fill="hold" id="84"/>
                                        <p:tgtEl>
                                          <p:spTgt spid="63"/>
                                        </p:tgtEl>
                                        <p:attrNameLst>
                                          <p:attrName>ppt_y</p:attrName>
                                        </p:attrNameLst>
                                      </p:cBhvr>
                                      <p:tavLst>
                                        <p:tav tm="0">
                                          <p:val>
                                            <p:strVal val="#ppt_y-.1"/>
                                          </p:val>
                                        </p:tav>
                                        <p:tav tm="100000">
                                          <p:val>
                                            <p:strVal val="#ppt_y"/>
                                          </p:val>
                                        </p:tav>
                                      </p:tavLst>
                                    </p:anim>
                                  </p:childTnLst>
                                </p:cTn>
                              </p:par>
                              <p:par>
                                <p:cTn fill="hold" id="85" nodeType="withEffect" presetClass="entr" presetID="2" presetSubtype="3">
                                  <p:stCondLst>
                                    <p:cond delay="0"/>
                                  </p:stCondLst>
                                  <p:childTnLst>
                                    <p:set>
                                      <p:cBhvr>
                                        <p:cTn dur="1" fill="hold" id="86">
                                          <p:stCondLst>
                                            <p:cond delay="0"/>
                                          </p:stCondLst>
                                        </p:cTn>
                                        <p:tgtEl>
                                          <p:spTgt spid="66"/>
                                        </p:tgtEl>
                                        <p:attrNameLst>
                                          <p:attrName>style.visibility</p:attrName>
                                        </p:attrNameLst>
                                      </p:cBhvr>
                                      <p:to>
                                        <p:strVal val="visible"/>
                                      </p:to>
                                    </p:set>
                                    <p:anim calcmode="lin" valueType="num">
                                      <p:cBhvr additive="base">
                                        <p:cTn dur="1750" fill="hold" id="87"/>
                                        <p:tgtEl>
                                          <p:spTgt spid="66"/>
                                        </p:tgtEl>
                                        <p:attrNameLst>
                                          <p:attrName>ppt_x</p:attrName>
                                        </p:attrNameLst>
                                      </p:cBhvr>
                                      <p:tavLst>
                                        <p:tav tm="0">
                                          <p:val>
                                            <p:strVal val="1+#ppt_w/2"/>
                                          </p:val>
                                        </p:tav>
                                        <p:tav tm="100000">
                                          <p:val>
                                            <p:strVal val="#ppt_x"/>
                                          </p:val>
                                        </p:tav>
                                      </p:tavLst>
                                    </p:anim>
                                    <p:anim calcmode="lin" valueType="num">
                                      <p:cBhvr additive="base">
                                        <p:cTn dur="1750" fill="hold" id="88"/>
                                        <p:tgtEl>
                                          <p:spTgt spid="66"/>
                                        </p:tgtEl>
                                        <p:attrNameLst>
                                          <p:attrName>ppt_y</p:attrName>
                                        </p:attrNameLst>
                                      </p:cBhvr>
                                      <p:tavLst>
                                        <p:tav tm="0">
                                          <p:val>
                                            <p:strVal val="0-#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9"/>
      <p:bldP grpId="0" spid="20"/>
      <p:bldP grpId="0" spid="2"/>
      <p:bldP grpId="0" spid="3"/>
    </p:bldLst>
  </p:timing>
</p:sld>
</file>

<file path=ppt/slides/slide2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16" name="图片 15">
            <a:extLst>
              <a:ext uri="{FF2B5EF4-FFF2-40B4-BE49-F238E27FC236}">
                <a16:creationId xmlns:a16="http://schemas.microsoft.com/office/drawing/2014/main" id="{273CDC4A-4BEF-40AC-B914-7E13B1E2CF40}"/>
              </a:ext>
            </a:extLst>
          </p:cNvPr>
          <p:cNvPicPr>
            <a:picLocks noChangeAspect="1"/>
          </p:cNvPicPr>
          <p:nvPr/>
        </p:nvPicPr>
        <p:blipFill>
          <a:blip r:embed="rId3">
            <a:extLst>
              <a:ext uri="{28A0092B-C50C-407E-A947-70E740481C1C}">
                <a14:useLocalDpi val="0"/>
              </a:ext>
            </a:extLst>
          </a:blip>
          <a:srcRect t="63093"/>
          <a:stretch>
            <a:fillRect/>
          </a:stretch>
        </p:blipFill>
        <p:spPr>
          <a:xfrm>
            <a:off x="193072" y="0"/>
            <a:ext cx="3526441" cy="1494182"/>
          </a:xfrm>
          <a:prstGeom prst="rect">
            <a:avLst/>
          </a:prstGeom>
        </p:spPr>
      </p:pic>
      <p:pic>
        <p:nvPicPr>
          <p:cNvPr id="27" name="图片 26">
            <a:extLst>
              <a:ext uri="{FF2B5EF4-FFF2-40B4-BE49-F238E27FC236}">
                <a16:creationId xmlns:a16="http://schemas.microsoft.com/office/drawing/2014/main" id="{BE371BA0-37F7-4C10-A59E-06E377E22266}"/>
              </a:ext>
            </a:extLst>
          </p:cNvPr>
          <p:cNvPicPr>
            <a:picLocks noChangeAspect="1"/>
          </p:cNvPicPr>
          <p:nvPr/>
        </p:nvPicPr>
        <p:blipFill>
          <a:blip r:embed="rId4">
            <a:lum bright="70000" contrast="-70000"/>
            <a:extLst>
              <a:ext uri="{BEBA8EAE-BF5A-486C-A8C5-ECC9F3942E4B}">
                <a14:imgProps>
                  <a14:imgLayer xmlns:d3p1="http://schemas.openxmlformats.org/officeDocument/2006/relationships" d3p1:embed="">
                    <a14:imgEffect>
                      <a14:brightnessContrast bright="-20000" contrast="20000"/>
                    </a14:imgEffect>
                  </a14:imgLayer>
                </a14:imgProps>
              </a:ext>
              <a:ext uri="{28A0092B-C50C-407E-A947-70E740481C1C}">
                <a14:useLocalDpi val="0"/>
              </a:ext>
            </a:extLst>
          </a:blip>
          <a:stretch>
            <a:fillRect/>
          </a:stretch>
        </p:blipFill>
        <p:spPr>
          <a:xfrm>
            <a:off x="331851" y="53072"/>
            <a:ext cx="6804928" cy="6804928"/>
          </a:xfrm>
          <a:prstGeom prst="rect">
            <a:avLst/>
          </a:prstGeom>
        </p:spPr>
      </p:pic>
      <p:sp>
        <p:nvSpPr>
          <p:cNvPr id="17" name="文本框 16">
            <a:extLst>
              <a:ext uri="{FF2B5EF4-FFF2-40B4-BE49-F238E27FC236}">
                <a16:creationId xmlns:a16="http://schemas.microsoft.com/office/drawing/2014/main" id="{E8181D9E-A5E7-40A7-9BE4-99F147A6C690}"/>
              </a:ext>
            </a:extLst>
          </p:cNvPr>
          <p:cNvSpPr txBox="1"/>
          <p:nvPr/>
        </p:nvSpPr>
        <p:spPr>
          <a:xfrm>
            <a:off x="-702571" y="0"/>
            <a:ext cx="13979525" cy="8839199"/>
          </a:xfrm>
          <a:prstGeom prst="rect">
            <a:avLst/>
          </a:prstGeom>
          <a:noFill/>
        </p:spPr>
        <p:txBody>
          <a:bodyPr rtlCol="0" wrap="square">
            <a:spAutoFit/>
          </a:bodyPr>
          <a:lstStyle/>
          <a:p>
            <a:pPr algn="ctr"/>
            <a:r>
              <a:rPr altLang="zh-CN" b="1" lang="en-US" spc="3000" sz="28700">
                <a:solidFill>
                  <a:schemeClr val="bg1"/>
                </a:solidFill>
                <a:latin charset="0" panose="04020404031007020602" pitchFamily="82" typeface="Chiller"/>
              </a:rPr>
              <a:t>THANKS</a:t>
            </a:r>
          </a:p>
        </p:txBody>
      </p:sp>
      <p:pic>
        <p:nvPicPr>
          <p:cNvPr id="9" name="图片 8">
            <a:extLst>
              <a:ext uri="{FF2B5EF4-FFF2-40B4-BE49-F238E27FC236}">
                <a16:creationId xmlns:a16="http://schemas.microsoft.com/office/drawing/2014/main" id="{FF709A22-757D-4D92-9A79-DDC3EACFBEC7}"/>
              </a:ext>
            </a:extLst>
          </p:cNvPr>
          <p:cNvPicPr>
            <a:picLocks noChangeAspect="1"/>
          </p:cNvPicPr>
          <p:nvPr/>
        </p:nvPicPr>
        <p:blipFill>
          <a:blip r:embed="rId5">
            <a:extLst>
              <a:ext uri="{28A0092B-C50C-407E-A947-70E740481C1C}">
                <a14:useLocalDpi val="0"/>
              </a:ext>
            </a:extLst>
          </a:blip>
          <a:stretch>
            <a:fillRect/>
          </a:stretch>
        </p:blipFill>
        <p:spPr>
          <a:xfrm>
            <a:off x="5763762" y="1805427"/>
            <a:ext cx="908420" cy="810453"/>
          </a:xfrm>
          <a:prstGeom prst="rect">
            <a:avLst/>
          </a:prstGeom>
        </p:spPr>
      </p:pic>
      <p:pic>
        <p:nvPicPr>
          <p:cNvPr id="11" name="图片 10">
            <a:extLst>
              <a:ext uri="{FF2B5EF4-FFF2-40B4-BE49-F238E27FC236}">
                <a16:creationId xmlns:a16="http://schemas.microsoft.com/office/drawing/2014/main" id="{7FA15FE3-8C37-4303-AED1-D56EE3D1D48A}"/>
              </a:ext>
            </a:extLst>
          </p:cNvPr>
          <p:cNvPicPr>
            <a:picLocks noChangeAspect="1"/>
          </p:cNvPicPr>
          <p:nvPr/>
        </p:nvPicPr>
        <p:blipFill>
          <a:blip r:embed="rId6">
            <a:extLst>
              <a:ext uri="{28A0092B-C50C-407E-A947-70E740481C1C}">
                <a14:useLocalDpi val="0"/>
              </a:ext>
            </a:extLst>
          </a:blip>
          <a:stretch>
            <a:fillRect/>
          </a:stretch>
        </p:blipFill>
        <p:spPr>
          <a:xfrm>
            <a:off x="8316737" y="602673"/>
            <a:ext cx="3124469" cy="5254788"/>
          </a:xfrm>
          <a:prstGeom prst="rect">
            <a:avLst/>
          </a:prstGeom>
        </p:spPr>
      </p:pic>
      <p:pic>
        <p:nvPicPr>
          <p:cNvPr id="15" name="图片 14">
            <a:extLst>
              <a:ext uri="{FF2B5EF4-FFF2-40B4-BE49-F238E27FC236}">
                <a16:creationId xmlns:a16="http://schemas.microsoft.com/office/drawing/2014/main" id="{AA12EF46-0893-4E0B-B750-6D89D039681D}"/>
              </a:ext>
            </a:extLst>
          </p:cNvPr>
          <p:cNvPicPr>
            <a:picLocks noChangeAspect="1"/>
          </p:cNvPicPr>
          <p:nvPr/>
        </p:nvPicPr>
        <p:blipFill>
          <a:blip r:embed="rId7">
            <a:extLst>
              <a:ext uri="{28A0092B-C50C-407E-A947-70E740481C1C}">
                <a14:useLocalDpi val="0"/>
              </a:ext>
            </a:extLst>
          </a:blip>
          <a:stretch>
            <a:fillRect/>
          </a:stretch>
        </p:blipFill>
        <p:spPr>
          <a:xfrm>
            <a:off x="1740090" y="2770454"/>
            <a:ext cx="8407020" cy="3097813"/>
          </a:xfrm>
          <a:prstGeom prst="rect">
            <a:avLst/>
          </a:prstGeom>
        </p:spPr>
      </p:pic>
      <p:sp>
        <p:nvSpPr>
          <p:cNvPr id="26" name="文本框 25">
            <a:extLst>
              <a:ext uri="{FF2B5EF4-FFF2-40B4-BE49-F238E27FC236}">
                <a16:creationId xmlns:a16="http://schemas.microsoft.com/office/drawing/2014/main" id="{A7DF9EDC-A40F-4903-AFB2-934C6ABAF30F}"/>
              </a:ext>
            </a:extLst>
          </p:cNvPr>
          <p:cNvSpPr txBox="1"/>
          <p:nvPr/>
        </p:nvSpPr>
        <p:spPr>
          <a:xfrm>
            <a:off x="3058161" y="3392053"/>
            <a:ext cx="6075680" cy="1554480"/>
          </a:xfrm>
          <a:prstGeom prst="rect">
            <a:avLst/>
          </a:prstGeom>
          <a:noFill/>
        </p:spPr>
        <p:txBody>
          <a:bodyPr rtlCol="0" wrap="none">
            <a:spAutoFit/>
          </a:bodyPr>
          <a:lstStyle>
            <a:defPPr>
              <a:defRPr lang="zh-CN"/>
            </a:defPPr>
            <a:lvl1pPr algn="ctr">
              <a:defRPr b="1" sz="8800">
                <a:gradFill flip="none" rotWithShape="1">
                  <a:gsLst>
                    <a:gs pos="38000">
                      <a:srgbClr val="9E8348"/>
                    </a:gs>
                    <a:gs pos="71000">
                      <a:srgbClr val="FBF7F0"/>
                    </a:gs>
                    <a:gs pos="0">
                      <a:srgbClr val="FBF7F0"/>
                    </a:gs>
                    <a:gs pos="100000">
                      <a:srgbClr val="A0854A"/>
                    </a:gs>
                  </a:gsLst>
                  <a:lin ang="8100000" scaled="1"/>
                </a:gradFill>
                <a:latin charset="-122" panose="020b0502040204020203" pitchFamily="34" typeface="微软雅黑 Light"/>
                <a:ea charset="-122" panose="02010604000000000000" pitchFamily="2" typeface="锐字工房云字库细圆GBK"/>
                <a:cs typeface="+mn-ea"/>
              </a:defRPr>
            </a:lvl1pPr>
          </a:lstStyle>
          <a:p>
            <a:r>
              <a:rPr altLang="en-US" lang="zh-CN" spc="2000" sz="9600">
                <a:solidFill>
                  <a:srgbClr val="9DAC6E"/>
                </a:solidFill>
                <a:effectLst>
                  <a:innerShdw blurRad="63500" dir="18900000" dist="50800">
                    <a:prstClr val="black">
                      <a:alpha val="50000"/>
                    </a:prstClr>
                  </a:innerShdw>
                </a:effectLst>
                <a:latin charset="-122" pitchFamily="50" typeface="造字工房悦黑体验版纤细体"/>
                <a:ea charset="-122" pitchFamily="50" typeface="造字工房悦黑体验版纤细体"/>
                <a:sym charset="-122" panose="020b0502040204020203" pitchFamily="34" typeface="微软雅黑 Light"/>
              </a:rPr>
              <a:t>谢谢大家</a:t>
            </a:r>
          </a:p>
        </p:txBody>
      </p:sp>
      <p:sp>
        <p:nvSpPr>
          <p:cNvPr id="29" name="矩形 28">
            <a:extLst>
              <a:ext uri="{FF2B5EF4-FFF2-40B4-BE49-F238E27FC236}">
                <a16:creationId xmlns:a16="http://schemas.microsoft.com/office/drawing/2014/main" id="{270CB0DF-BFA4-4C32-BDE0-C70179108B28}"/>
              </a:ext>
            </a:extLst>
          </p:cNvPr>
          <p:cNvSpPr/>
          <p:nvPr/>
        </p:nvSpPr>
        <p:spPr>
          <a:xfrm>
            <a:off x="4000795" y="4881659"/>
            <a:ext cx="4572794" cy="502928"/>
          </a:xfrm>
          <a:prstGeom prst="rect">
            <a:avLst/>
          </a:prstGeom>
        </p:spPr>
        <p:txBody>
          <a:bodyPr bIns="45724" lIns="91448" rIns="91448" tIns="45724">
            <a:spAutoFit/>
          </a:bodyPr>
          <a:lstStyle/>
          <a:p>
            <a:pPr algn="ctr"/>
            <a:r>
              <a:rPr altLang="zh-CN" lang="en-US" sz="900">
                <a:solidFill>
                  <a:srgbClr val="9DAC6E"/>
                </a:solidFill>
              </a:rPr>
              <a:t>Chinese  companies  will no longer remain in the hard stage and they are also promoting a culture Chinese  companies  will no longer remain </a:t>
            </a:r>
          </a:p>
          <a:p>
            <a:pPr algn="ctr"/>
            <a:r>
              <a:rPr altLang="zh-CN" lang="en-US" sz="900">
                <a:solidFill>
                  <a:srgbClr val="9DAC6E"/>
                </a:solidFill>
              </a:rPr>
              <a:t>in the hard stage and they are also wang ling yan a culture</a:t>
            </a:r>
          </a:p>
        </p:txBody>
      </p:sp>
      <p:pic>
        <p:nvPicPr>
          <p:cNvPr id="31" name="图片 39">
            <a:extLst>
              <a:ext uri="{FF2B5EF4-FFF2-40B4-BE49-F238E27FC236}">
                <a16:creationId xmlns:a16="http://schemas.microsoft.com/office/drawing/2014/main" id="{1617C9FA-F1F7-4168-875E-DFAED5C4D6FC}"/>
              </a:ext>
            </a:extLst>
          </p:cNvPr>
          <p:cNvPicPr>
            <a:picLocks noChangeArrowheads="1" noChangeAspect="1"/>
          </p:cNvPicPr>
          <p:nvPr/>
        </p:nvPicPr>
        <p:blipFill>
          <a:blip r:embed="rId8">
            <a:extLst>
              <a:ext uri="{28A0092B-C50C-407E-A947-70E740481C1C}">
                <a14:useLocalDpi val="0"/>
              </a:ext>
            </a:extLst>
          </a:blip>
          <a:srcRect b="16072" l="6118" r="76033" t="63560"/>
          <a:stretch>
            <a:fillRect/>
          </a:stretch>
        </p:blipFill>
        <p:spPr bwMode="auto">
          <a:xfrm flipH="1" rot="19432654">
            <a:off x="8667939" y="5289433"/>
            <a:ext cx="1184499" cy="126735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id="13" name="图片 12">
            <a:extLst>
              <a:ext uri="{FF2B5EF4-FFF2-40B4-BE49-F238E27FC236}">
                <a16:creationId xmlns:a16="http://schemas.microsoft.com/office/drawing/2014/main" id="{40CA592A-370A-457C-82BD-B82150F788B0}"/>
              </a:ext>
            </a:extLst>
          </p:cNvPr>
          <p:cNvPicPr>
            <a:picLocks noChangeAspect="1"/>
          </p:cNvPicPr>
          <p:nvPr/>
        </p:nvPicPr>
        <p:blipFill>
          <a:blip r:embed="rId9">
            <a:extLst>
              <a:ext uri="{28A0092B-C50C-407E-A947-70E740481C1C}">
                <a14:useLocalDpi val="0"/>
              </a:ext>
            </a:extLst>
          </a:blip>
          <a:srcRect b="58000"/>
          <a:stretch>
            <a:fillRect/>
          </a:stretch>
        </p:blipFill>
        <p:spPr>
          <a:xfrm>
            <a:off x="2659217" y="5082209"/>
            <a:ext cx="2938897" cy="1775791"/>
          </a:xfrm>
          <a:prstGeom prst="rect">
            <a:avLst/>
          </a:prstGeom>
        </p:spPr>
      </p:pic>
    </p:spTree>
    <p:extLst>
      <p:ext uri="{BB962C8B-B14F-4D97-AF65-F5344CB8AC3E}">
        <p14:creationId val="3744135384"/>
      </p:ext>
    </p:extLst>
  </p:cSld>
  <p:clrMapOvr>
    <a:masterClrMapping/>
  </p:clrMapOvr>
  <mc:AlternateContent>
    <mc:Choice Requires="p14">
      <p:transition p14:dur="2000" spd="slow">
        <p:push dir="u"/>
      </p:transition>
    </mc:Choice>
    <mc:Fallback>
      <p:transition spd="slow">
        <p:push dir="u"/>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id="5" nodeType="withEffect" presetClass="entr" presetID="2" presetSubtype="9">
                                  <p:stCondLst>
                                    <p:cond delay="0"/>
                                  </p:stCondLst>
                                  <p:childTnLst>
                                    <p:set>
                                      <p:cBhvr>
                                        <p:cTn dur="1" fill="hold" id="6">
                                          <p:stCondLst>
                                            <p:cond delay="0"/>
                                          </p:stCondLst>
                                        </p:cTn>
                                        <p:tgtEl>
                                          <p:spTgt spid="9"/>
                                        </p:tgtEl>
                                        <p:attrNameLst>
                                          <p:attrName>style.visibility</p:attrName>
                                        </p:attrNameLst>
                                      </p:cBhvr>
                                      <p:to>
                                        <p:strVal val="visible"/>
                                      </p:to>
                                    </p:set>
                                    <p:anim calcmode="lin" valueType="num">
                                      <p:cBhvr additive="base">
                                        <p:cTn dur="1500" fill="hold" id="7"/>
                                        <p:tgtEl>
                                          <p:spTgt spid="9"/>
                                        </p:tgtEl>
                                        <p:attrNameLst>
                                          <p:attrName>ppt_x</p:attrName>
                                        </p:attrNameLst>
                                      </p:cBhvr>
                                      <p:tavLst>
                                        <p:tav tm="0">
                                          <p:val>
                                            <p:strVal val="0-#ppt_w/2"/>
                                          </p:val>
                                        </p:tav>
                                        <p:tav tm="100000">
                                          <p:val>
                                            <p:strVal val="#ppt_x"/>
                                          </p:val>
                                        </p:tav>
                                      </p:tavLst>
                                    </p:anim>
                                    <p:anim calcmode="lin" valueType="num">
                                      <p:cBhvr additive="base">
                                        <p:cTn dur="1500" fill="hold" id="8"/>
                                        <p:tgtEl>
                                          <p:spTgt spid="9"/>
                                        </p:tgtEl>
                                        <p:attrNameLst>
                                          <p:attrName>ppt_y</p:attrName>
                                        </p:attrNameLst>
                                      </p:cBhvr>
                                      <p:tavLst>
                                        <p:tav tm="0">
                                          <p:val>
                                            <p:strVal val="0-#ppt_h/2"/>
                                          </p:val>
                                        </p:tav>
                                        <p:tav tm="100000">
                                          <p:val>
                                            <p:strVal val="#ppt_y"/>
                                          </p:val>
                                        </p:tav>
                                      </p:tavLst>
                                    </p:anim>
                                  </p:childTnLst>
                                </p:cTn>
                              </p:par>
                              <p:par>
                                <p:cTn decel="100000" fill="hold" id="9" nodeType="withEffect" presetClass="entr" presetID="2" presetSubtype="6">
                                  <p:stCondLst>
                                    <p:cond delay="0"/>
                                  </p:stCondLst>
                                  <p:childTnLst>
                                    <p:set>
                                      <p:cBhvr>
                                        <p:cTn dur="1" fill="hold" id="10">
                                          <p:stCondLst>
                                            <p:cond delay="0"/>
                                          </p:stCondLst>
                                        </p:cTn>
                                        <p:tgtEl>
                                          <p:spTgt spid="13"/>
                                        </p:tgtEl>
                                        <p:attrNameLst>
                                          <p:attrName>style.visibility</p:attrName>
                                        </p:attrNameLst>
                                      </p:cBhvr>
                                      <p:to>
                                        <p:strVal val="visible"/>
                                      </p:to>
                                    </p:set>
                                    <p:anim calcmode="lin" valueType="num">
                                      <p:cBhvr additive="base">
                                        <p:cTn dur="1500" fill="hold" id="11"/>
                                        <p:tgtEl>
                                          <p:spTgt spid="13"/>
                                        </p:tgtEl>
                                        <p:attrNameLst>
                                          <p:attrName>ppt_x</p:attrName>
                                        </p:attrNameLst>
                                      </p:cBhvr>
                                      <p:tavLst>
                                        <p:tav tm="0">
                                          <p:val>
                                            <p:strVal val="1+#ppt_w/2"/>
                                          </p:val>
                                        </p:tav>
                                        <p:tav tm="100000">
                                          <p:val>
                                            <p:strVal val="#ppt_x"/>
                                          </p:val>
                                        </p:tav>
                                      </p:tavLst>
                                    </p:anim>
                                    <p:anim calcmode="lin" valueType="num">
                                      <p:cBhvr additive="base">
                                        <p:cTn dur="1500" fill="hold" id="12"/>
                                        <p:tgtEl>
                                          <p:spTgt spid="13"/>
                                        </p:tgtEl>
                                        <p:attrNameLst>
                                          <p:attrName>ppt_y</p:attrName>
                                        </p:attrNameLst>
                                      </p:cBhvr>
                                      <p:tavLst>
                                        <p:tav tm="0">
                                          <p:val>
                                            <p:strVal val="1+#ppt_h/2"/>
                                          </p:val>
                                        </p:tav>
                                        <p:tav tm="100000">
                                          <p:val>
                                            <p:strVal val="#ppt_y"/>
                                          </p:val>
                                        </p:tav>
                                      </p:tavLst>
                                    </p:anim>
                                  </p:childTnLst>
                                </p:cTn>
                              </p:par>
                              <p:par>
                                <p:cTn decel="100000" fill="hold" id="13" nodeType="withEffect" presetClass="entr" presetID="2" presetSubtype="3">
                                  <p:stCondLst>
                                    <p:cond delay="0"/>
                                  </p:stCondLst>
                                  <p:childTnLst>
                                    <p:set>
                                      <p:cBhvr>
                                        <p:cTn dur="1" fill="hold" id="14">
                                          <p:stCondLst>
                                            <p:cond delay="0"/>
                                          </p:stCondLst>
                                        </p:cTn>
                                        <p:tgtEl>
                                          <p:spTgt spid="11"/>
                                        </p:tgtEl>
                                        <p:attrNameLst>
                                          <p:attrName>style.visibility</p:attrName>
                                        </p:attrNameLst>
                                      </p:cBhvr>
                                      <p:to>
                                        <p:strVal val="visible"/>
                                      </p:to>
                                    </p:set>
                                    <p:anim calcmode="lin" valueType="num">
                                      <p:cBhvr additive="base">
                                        <p:cTn dur="1500" fill="hold" id="15"/>
                                        <p:tgtEl>
                                          <p:spTgt spid="11"/>
                                        </p:tgtEl>
                                        <p:attrNameLst>
                                          <p:attrName>ppt_x</p:attrName>
                                        </p:attrNameLst>
                                      </p:cBhvr>
                                      <p:tavLst>
                                        <p:tav tm="0">
                                          <p:val>
                                            <p:strVal val="1+#ppt_w/2"/>
                                          </p:val>
                                        </p:tav>
                                        <p:tav tm="100000">
                                          <p:val>
                                            <p:strVal val="#ppt_x"/>
                                          </p:val>
                                        </p:tav>
                                      </p:tavLst>
                                    </p:anim>
                                    <p:anim calcmode="lin" valueType="num">
                                      <p:cBhvr additive="base">
                                        <p:cTn dur="1500" fill="hold" id="16"/>
                                        <p:tgtEl>
                                          <p:spTgt spid="11"/>
                                        </p:tgtEl>
                                        <p:attrNameLst>
                                          <p:attrName>ppt_y</p:attrName>
                                        </p:attrNameLst>
                                      </p:cBhvr>
                                      <p:tavLst>
                                        <p:tav tm="0">
                                          <p:val>
                                            <p:strVal val="0-#ppt_h/2"/>
                                          </p:val>
                                        </p:tav>
                                        <p:tav tm="100000">
                                          <p:val>
                                            <p:strVal val="#ppt_y"/>
                                          </p:val>
                                        </p:tav>
                                      </p:tavLst>
                                    </p:anim>
                                  </p:childTnLst>
                                </p:cTn>
                              </p:par>
                            </p:childTnLst>
                          </p:cTn>
                        </p:par>
                        <p:par>
                          <p:cTn fill="hold" id="17" nodeType="afterGroup">
                            <p:stCondLst>
                              <p:cond delay="1500"/>
                            </p:stCondLst>
                            <p:childTnLst>
                              <p:par>
                                <p:cTn fill="hold" id="18" nodeType="afterEffect" presetClass="entr" presetID="55" presetSubtype="0">
                                  <p:stCondLst>
                                    <p:cond delay="0"/>
                                  </p:stCondLst>
                                  <p:childTnLst>
                                    <p:set>
                                      <p:cBhvr>
                                        <p:cTn dur="1" fill="hold" id="19">
                                          <p:stCondLst>
                                            <p:cond delay="0"/>
                                          </p:stCondLst>
                                        </p:cTn>
                                        <p:tgtEl>
                                          <p:spTgt spid="15"/>
                                        </p:tgtEl>
                                        <p:attrNameLst>
                                          <p:attrName>style.visibility</p:attrName>
                                        </p:attrNameLst>
                                      </p:cBhvr>
                                      <p:to>
                                        <p:strVal val="visible"/>
                                      </p:to>
                                    </p:set>
                                    <p:anim calcmode="lin" valueType="num">
                                      <p:cBhvr>
                                        <p:cTn dur="1000" fill="hold" id="20"/>
                                        <p:tgtEl>
                                          <p:spTgt spid="15"/>
                                        </p:tgtEl>
                                        <p:attrNameLst>
                                          <p:attrName>ppt_w</p:attrName>
                                        </p:attrNameLst>
                                      </p:cBhvr>
                                      <p:tavLst>
                                        <p:tav tm="0">
                                          <p:val>
                                            <p:strVal val="#ppt_w*0.70"/>
                                          </p:val>
                                        </p:tav>
                                        <p:tav tm="100000">
                                          <p:val>
                                            <p:strVal val="#ppt_w"/>
                                          </p:val>
                                        </p:tav>
                                      </p:tavLst>
                                    </p:anim>
                                    <p:anim calcmode="lin" valueType="num">
                                      <p:cBhvr>
                                        <p:cTn dur="1000" fill="hold" id="21"/>
                                        <p:tgtEl>
                                          <p:spTgt spid="15"/>
                                        </p:tgtEl>
                                        <p:attrNameLst>
                                          <p:attrName>ppt_h</p:attrName>
                                        </p:attrNameLst>
                                      </p:cBhvr>
                                      <p:tavLst>
                                        <p:tav tm="0">
                                          <p:val>
                                            <p:strVal val="#ppt_h"/>
                                          </p:val>
                                        </p:tav>
                                        <p:tav tm="100000">
                                          <p:val>
                                            <p:strVal val="#ppt_h"/>
                                          </p:val>
                                        </p:tav>
                                      </p:tavLst>
                                    </p:anim>
                                    <p:animEffect filter="fade" transition="in">
                                      <p:cBhvr>
                                        <p:cTn dur="1000" id="22"/>
                                        <p:tgtEl>
                                          <p:spTgt spid="15"/>
                                        </p:tgtEl>
                                      </p:cBhvr>
                                    </p:animEffect>
                                  </p:childTnLst>
                                </p:cTn>
                              </p:par>
                            </p:childTnLst>
                          </p:cTn>
                        </p:par>
                        <p:par>
                          <p:cTn fill="hold" id="23" nodeType="afterGroup">
                            <p:stCondLst>
                              <p:cond delay="2500"/>
                            </p:stCondLst>
                            <p:childTnLst>
                              <p:par>
                                <p:cTn decel="100000" fill="hold" grpId="0" id="24" nodeType="afterEffect" presetClass="entr" presetID="50" presetSubtype="0">
                                  <p:stCondLst>
                                    <p:cond delay="0"/>
                                  </p:stCondLst>
                                  <p:childTnLst>
                                    <p:set>
                                      <p:cBhvr>
                                        <p:cTn dur="1" fill="hold" id="25">
                                          <p:stCondLst>
                                            <p:cond delay="0"/>
                                          </p:stCondLst>
                                        </p:cTn>
                                        <p:tgtEl>
                                          <p:spTgt spid="17"/>
                                        </p:tgtEl>
                                        <p:attrNameLst>
                                          <p:attrName>style.visibility</p:attrName>
                                        </p:attrNameLst>
                                      </p:cBhvr>
                                      <p:to>
                                        <p:strVal val="visible"/>
                                      </p:to>
                                    </p:set>
                                    <p:anim calcmode="lin" valueType="num">
                                      <p:cBhvr>
                                        <p:cTn dur="1000" fill="hold" id="26"/>
                                        <p:tgtEl>
                                          <p:spTgt spid="17"/>
                                        </p:tgtEl>
                                        <p:attrNameLst>
                                          <p:attrName>ppt_w</p:attrName>
                                        </p:attrNameLst>
                                      </p:cBhvr>
                                      <p:tavLst>
                                        <p:tav tm="0">
                                          <p:val>
                                            <p:strVal val="#ppt_w+.3"/>
                                          </p:val>
                                        </p:tav>
                                        <p:tav tm="100000">
                                          <p:val>
                                            <p:strVal val="#ppt_w"/>
                                          </p:val>
                                        </p:tav>
                                      </p:tavLst>
                                    </p:anim>
                                    <p:anim calcmode="lin" valueType="num">
                                      <p:cBhvr>
                                        <p:cTn dur="1000" fill="hold" id="27"/>
                                        <p:tgtEl>
                                          <p:spTgt spid="17"/>
                                        </p:tgtEl>
                                        <p:attrNameLst>
                                          <p:attrName>ppt_h</p:attrName>
                                        </p:attrNameLst>
                                      </p:cBhvr>
                                      <p:tavLst>
                                        <p:tav tm="0">
                                          <p:val>
                                            <p:strVal val="#ppt_h"/>
                                          </p:val>
                                        </p:tav>
                                        <p:tav tm="100000">
                                          <p:val>
                                            <p:strVal val="#ppt_h"/>
                                          </p:val>
                                        </p:tav>
                                      </p:tavLst>
                                    </p:anim>
                                    <p:animEffect filter="fade" transition="in">
                                      <p:cBhvr>
                                        <p:cTn dur="1000" id="28"/>
                                        <p:tgtEl>
                                          <p:spTgt spid="17"/>
                                        </p:tgtEl>
                                      </p:cBhvr>
                                    </p:animEffect>
                                  </p:childTnLst>
                                </p:cTn>
                              </p:par>
                            </p:childTnLst>
                          </p:cTn>
                        </p:par>
                        <p:par>
                          <p:cTn fill="hold" id="29" nodeType="afterGroup">
                            <p:stCondLst>
                              <p:cond delay="3500"/>
                            </p:stCondLst>
                            <p:childTnLst>
                              <p:par>
                                <p:cTn fill="hold" grpId="0" id="30" nodeType="afterEffect" presetClass="entr" presetID="2" presetSubtype="12">
                                  <p:stCondLst>
                                    <p:cond delay="0"/>
                                  </p:stCondLst>
                                  <p:iterate type="lt">
                                    <p:tmPct val="10000"/>
                                  </p:iterate>
                                  <p:childTnLst>
                                    <p:set>
                                      <p:cBhvr>
                                        <p:cTn dur="1" fill="hold" id="31">
                                          <p:stCondLst>
                                            <p:cond delay="0"/>
                                          </p:stCondLst>
                                        </p:cTn>
                                        <p:tgtEl>
                                          <p:spTgt spid="26"/>
                                        </p:tgtEl>
                                        <p:attrNameLst>
                                          <p:attrName>style.visibility</p:attrName>
                                        </p:attrNameLst>
                                      </p:cBhvr>
                                      <p:to>
                                        <p:strVal val="visible"/>
                                      </p:to>
                                    </p:set>
                                    <p:anim calcmode="lin" valueType="num">
                                      <p:cBhvr additive="base">
                                        <p:cTn dur="500" fill="hold" id="32"/>
                                        <p:tgtEl>
                                          <p:spTgt spid="26"/>
                                        </p:tgtEl>
                                        <p:attrNameLst>
                                          <p:attrName>ppt_x</p:attrName>
                                        </p:attrNameLst>
                                      </p:cBhvr>
                                      <p:tavLst>
                                        <p:tav tm="0">
                                          <p:val>
                                            <p:strVal val="0-#ppt_w/2"/>
                                          </p:val>
                                        </p:tav>
                                        <p:tav tm="100000">
                                          <p:val>
                                            <p:strVal val="#ppt_x"/>
                                          </p:val>
                                        </p:tav>
                                      </p:tavLst>
                                    </p:anim>
                                    <p:anim calcmode="lin" valueType="num">
                                      <p:cBhvr additive="base">
                                        <p:cTn dur="500" fill="hold" id="33"/>
                                        <p:tgtEl>
                                          <p:spTgt spid="26"/>
                                        </p:tgtEl>
                                        <p:attrNameLst>
                                          <p:attrName>ppt_y</p:attrName>
                                        </p:attrNameLst>
                                      </p:cBhvr>
                                      <p:tavLst>
                                        <p:tav tm="0">
                                          <p:val>
                                            <p:strVal val="1+#ppt_h/2"/>
                                          </p:val>
                                        </p:tav>
                                        <p:tav tm="100000">
                                          <p:val>
                                            <p:strVal val="#ppt_y"/>
                                          </p:val>
                                        </p:tav>
                                      </p:tavLst>
                                    </p:anim>
                                  </p:childTnLst>
                                </p:cTn>
                              </p:par>
                              <p:par>
                                <p:cTn fill="hold" grpId="1" id="34" nodeType="withEffect" presetClass="emph" presetID="26" presetSubtype="0">
                                  <p:stCondLst>
                                    <p:cond delay="1000"/>
                                  </p:stCondLst>
                                  <p:iterate type="lt">
                                    <p:tmPct val="10000"/>
                                  </p:iterate>
                                  <p:childTnLst>
                                    <p:animEffect filter="fade" transition="out">
                                      <p:cBhvr>
                                        <p:cTn dur="500" id="35" tmFilter="0, 0; .2, .5; .8, .5; 1, 0"/>
                                        <p:tgtEl>
                                          <p:spTgt spid="26"/>
                                        </p:tgtEl>
                                      </p:cBhvr>
                                    </p:animEffect>
                                    <p:animScale>
                                      <p:cBhvr>
                                        <p:cTn autoRev="1" dur="250" fill="hold" id="36"/>
                                        <p:tgtEl>
                                          <p:spTgt spid="26"/>
                                        </p:tgtEl>
                                      </p:cBhvr>
                                      <p:by x="105000" y="105000"/>
                                    </p:animScale>
                                  </p:childTnLst>
                                </p:cTn>
                              </p:par>
                            </p:childTnLst>
                          </p:cTn>
                        </p:par>
                        <p:par>
                          <p:cTn fill="hold" id="37" nodeType="afterGroup">
                            <p:stCondLst>
                              <p:cond delay="5000"/>
                            </p:stCondLst>
                            <p:childTnLst>
                              <p:par>
                                <p:cTn fill="hold" grpId="0" id="38" nodeType="afterEffect" presetClass="entr" presetID="14" presetSubtype="10">
                                  <p:stCondLst>
                                    <p:cond delay="0"/>
                                  </p:stCondLst>
                                  <p:childTnLst>
                                    <p:set>
                                      <p:cBhvr>
                                        <p:cTn dur="1" fill="hold" id="39">
                                          <p:stCondLst>
                                            <p:cond delay="0"/>
                                          </p:stCondLst>
                                        </p:cTn>
                                        <p:tgtEl>
                                          <p:spTgt spid="29"/>
                                        </p:tgtEl>
                                        <p:attrNameLst>
                                          <p:attrName>style.visibility</p:attrName>
                                        </p:attrNameLst>
                                      </p:cBhvr>
                                      <p:to>
                                        <p:strVal val="visible"/>
                                      </p:to>
                                    </p:set>
                                    <p:animEffect filter="randombar(horizontal)" transition="in">
                                      <p:cBhvr>
                                        <p:cTn dur="500" id="40"/>
                                        <p:tgtEl>
                                          <p:spTgt spid="29"/>
                                        </p:tgtEl>
                                      </p:cBhvr>
                                    </p:animEffect>
                                  </p:childTnLst>
                                </p:cTn>
                              </p:par>
                            </p:childTnLst>
                          </p:cTn>
                        </p:par>
                        <p:par>
                          <p:cTn fill="hold" id="41" nodeType="afterGroup">
                            <p:stCondLst>
                              <p:cond delay="5500"/>
                            </p:stCondLst>
                            <p:childTnLst>
                              <p:par>
                                <p:cTn decel="100000" fill="hold" id="42" nodeType="afterEffect" presetClass="entr" presetID="2" presetSubtype="6">
                                  <p:stCondLst>
                                    <p:cond delay="0"/>
                                  </p:stCondLst>
                                  <p:childTnLst>
                                    <p:set>
                                      <p:cBhvr>
                                        <p:cTn dur="1" fill="hold" id="43">
                                          <p:stCondLst>
                                            <p:cond delay="0"/>
                                          </p:stCondLst>
                                        </p:cTn>
                                        <p:tgtEl>
                                          <p:spTgt spid="31"/>
                                        </p:tgtEl>
                                        <p:attrNameLst>
                                          <p:attrName>style.visibility</p:attrName>
                                        </p:attrNameLst>
                                      </p:cBhvr>
                                      <p:to>
                                        <p:strVal val="visible"/>
                                      </p:to>
                                    </p:set>
                                    <p:anim calcmode="lin" valueType="num">
                                      <p:cBhvr additive="base">
                                        <p:cTn dur="1500" fill="hold" id="44"/>
                                        <p:tgtEl>
                                          <p:spTgt spid="31"/>
                                        </p:tgtEl>
                                        <p:attrNameLst>
                                          <p:attrName>ppt_x</p:attrName>
                                        </p:attrNameLst>
                                      </p:cBhvr>
                                      <p:tavLst>
                                        <p:tav tm="0">
                                          <p:val>
                                            <p:strVal val="1+#ppt_w/2"/>
                                          </p:val>
                                        </p:tav>
                                        <p:tav tm="100000">
                                          <p:val>
                                            <p:strVal val="#ppt_x"/>
                                          </p:val>
                                        </p:tav>
                                      </p:tavLst>
                                    </p:anim>
                                    <p:anim calcmode="lin" valueType="num">
                                      <p:cBhvr additive="base">
                                        <p:cTn dur="1500" fill="hold" id="45"/>
                                        <p:tgtEl>
                                          <p:spTgt spid="31"/>
                                        </p:tgtEl>
                                        <p:attrNameLst>
                                          <p:attrName>ppt_y</p:attrName>
                                        </p:attrNameLst>
                                      </p:cBhvr>
                                      <p:tavLst>
                                        <p:tav tm="0">
                                          <p:val>
                                            <p:strVal val="1+#ppt_h/2"/>
                                          </p:val>
                                        </p:tav>
                                        <p:tav tm="100000">
                                          <p:val>
                                            <p:strVal val="#ppt_y"/>
                                          </p:val>
                                        </p:tav>
                                      </p:tavLst>
                                    </p:anim>
                                  </p:childTnLst>
                                </p:cTn>
                              </p:par>
                            </p:childTnLst>
                          </p:cTn>
                        </p:par>
                        <p:par>
                          <p:cTn fill="hold" id="46" nodeType="afterGroup">
                            <p:stCondLst>
                              <p:cond delay="7000"/>
                            </p:stCondLst>
                            <p:childTnLst>
                              <p:par>
                                <p:cTn decel="100000" fill="hold" id="47" nodeType="afterEffect" presetClass="entr" presetID="2" presetSubtype="8">
                                  <p:stCondLst>
                                    <p:cond delay="0"/>
                                  </p:stCondLst>
                                  <p:childTnLst>
                                    <p:set>
                                      <p:cBhvr>
                                        <p:cTn dur="1" fill="hold" id="48">
                                          <p:stCondLst>
                                            <p:cond delay="0"/>
                                          </p:stCondLst>
                                        </p:cTn>
                                        <p:tgtEl>
                                          <p:spTgt spid="27"/>
                                        </p:tgtEl>
                                        <p:attrNameLst>
                                          <p:attrName>style.visibility</p:attrName>
                                        </p:attrNameLst>
                                      </p:cBhvr>
                                      <p:to>
                                        <p:strVal val="visible"/>
                                      </p:to>
                                    </p:set>
                                    <p:anim calcmode="lin" valueType="num">
                                      <p:cBhvr additive="base">
                                        <p:cTn dur="1500" fill="hold" id="49"/>
                                        <p:tgtEl>
                                          <p:spTgt spid="27"/>
                                        </p:tgtEl>
                                        <p:attrNameLst>
                                          <p:attrName>ppt_x</p:attrName>
                                        </p:attrNameLst>
                                      </p:cBhvr>
                                      <p:tavLst>
                                        <p:tav tm="0">
                                          <p:val>
                                            <p:strVal val="0-#ppt_w/2"/>
                                          </p:val>
                                        </p:tav>
                                        <p:tav tm="100000">
                                          <p:val>
                                            <p:strVal val="#ppt_x"/>
                                          </p:val>
                                        </p:tav>
                                      </p:tavLst>
                                    </p:anim>
                                    <p:anim calcmode="lin" valueType="num">
                                      <p:cBhvr additive="base">
                                        <p:cTn dur="1500" fill="hold" id="50"/>
                                        <p:tgtEl>
                                          <p:spTgt spid="27"/>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7"/>
      <p:bldP grpId="0" spid="26"/>
      <p:bldP grpId="1" spid="26"/>
      <p:bldP grpId="0" spid="29"/>
    </p:bldLst>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7" name="图片 26">
            <a:extLst>
              <a:ext uri="{FF2B5EF4-FFF2-40B4-BE49-F238E27FC236}">
                <a16:creationId xmlns:a16="http://schemas.microsoft.com/office/drawing/2014/main" id="{BE371BA0-37F7-4C10-A59E-06E377E22266}"/>
              </a:ext>
            </a:extLst>
          </p:cNvPr>
          <p:cNvPicPr>
            <a:picLocks noChangeAspect="1"/>
          </p:cNvPicPr>
          <p:nvPr/>
        </p:nvPicPr>
        <p:blipFill>
          <a:blip r:embed="rId3">
            <a:lum bright="70000" contrast="-70000"/>
            <a:extLst>
              <a:ext uri="{BEBA8EAE-BF5A-486C-A8C5-ECC9F3942E4B}">
                <a14:imgProps>
                  <a14:imgLayer xmlns:d3p1="http://schemas.openxmlformats.org/officeDocument/2006/relationships" d3p1:embed="">
                    <a14:imgEffect>
                      <a14:brightnessContrast bright="-20000" contrast="20000"/>
                    </a14:imgEffect>
                  </a14:imgLayer>
                </a14:imgProps>
              </a:ext>
              <a:ext uri="{28A0092B-C50C-407E-A947-70E740481C1C}">
                <a14:useLocalDpi val="0"/>
              </a:ext>
            </a:extLst>
          </a:blip>
          <a:stretch>
            <a:fillRect/>
          </a:stretch>
        </p:blipFill>
        <p:spPr>
          <a:xfrm>
            <a:off x="331851" y="53072"/>
            <a:ext cx="6804928" cy="6804928"/>
          </a:xfrm>
          <a:prstGeom prst="rect">
            <a:avLst/>
          </a:prstGeom>
        </p:spPr>
      </p:pic>
      <p:pic>
        <p:nvPicPr>
          <p:cNvPr id="11" name="图片 10">
            <a:extLst>
              <a:ext uri="{FF2B5EF4-FFF2-40B4-BE49-F238E27FC236}">
                <a16:creationId xmlns:a16="http://schemas.microsoft.com/office/drawing/2014/main" id="{7FA15FE3-8C37-4303-AED1-D56EE3D1D48A}"/>
              </a:ext>
            </a:extLst>
          </p:cNvPr>
          <p:cNvPicPr>
            <a:picLocks noChangeAspect="1"/>
          </p:cNvPicPr>
          <p:nvPr/>
        </p:nvPicPr>
        <p:blipFill>
          <a:blip r:embed="rId4">
            <a:extLst>
              <a:ext uri="{28A0092B-C50C-407E-A947-70E740481C1C}">
                <a14:useLocalDpi val="0"/>
              </a:ext>
            </a:extLst>
          </a:blip>
          <a:stretch>
            <a:fillRect/>
          </a:stretch>
        </p:blipFill>
        <p:spPr>
          <a:xfrm>
            <a:off x="8316737" y="602673"/>
            <a:ext cx="3124469" cy="5254788"/>
          </a:xfrm>
          <a:prstGeom prst="rect">
            <a:avLst/>
          </a:prstGeom>
        </p:spPr>
      </p:pic>
      <p:sp>
        <p:nvSpPr>
          <p:cNvPr id="18" name="文本框 17">
            <a:extLst>
              <a:ext uri="{FF2B5EF4-FFF2-40B4-BE49-F238E27FC236}">
                <a16:creationId xmlns:a16="http://schemas.microsoft.com/office/drawing/2014/main" id="{198A74B8-1921-43F0-8AA6-5BAF4C660F3E}"/>
              </a:ext>
            </a:extLst>
          </p:cNvPr>
          <p:cNvSpPr txBox="1"/>
          <p:nvPr/>
        </p:nvSpPr>
        <p:spPr>
          <a:xfrm>
            <a:off x="0" y="-50747"/>
            <a:ext cx="12192000" cy="4465320"/>
          </a:xfrm>
          <a:prstGeom prst="rect">
            <a:avLst/>
          </a:prstGeom>
          <a:noFill/>
        </p:spPr>
        <p:txBody>
          <a:bodyPr rtlCol="0" wrap="square">
            <a:spAutoFit/>
          </a:bodyPr>
          <a:lstStyle/>
          <a:p>
            <a:pPr algn="ctr"/>
            <a:r>
              <a:rPr altLang="zh-CN" b="1" lang="en-US" spc="600" sz="28700">
                <a:solidFill>
                  <a:schemeClr val="bg1"/>
                </a:solidFill>
                <a:latin charset="0" panose="04020404031007020602" pitchFamily="82" typeface="Chiller"/>
              </a:rPr>
              <a:t>01</a:t>
            </a:r>
          </a:p>
        </p:txBody>
      </p:sp>
      <p:pic>
        <p:nvPicPr>
          <p:cNvPr id="15" name="图片 14">
            <a:extLst>
              <a:ext uri="{FF2B5EF4-FFF2-40B4-BE49-F238E27FC236}">
                <a16:creationId xmlns:a16="http://schemas.microsoft.com/office/drawing/2014/main" id="{AA12EF46-0893-4E0B-B750-6D89D039681D}"/>
              </a:ext>
            </a:extLst>
          </p:cNvPr>
          <p:cNvPicPr>
            <a:picLocks noChangeAspect="1"/>
          </p:cNvPicPr>
          <p:nvPr/>
        </p:nvPicPr>
        <p:blipFill>
          <a:blip r:embed="rId5">
            <a:extLst>
              <a:ext uri="{28A0092B-C50C-407E-A947-70E740481C1C}">
                <a14:useLocalDpi val="0"/>
              </a:ext>
            </a:extLst>
          </a:blip>
          <a:stretch>
            <a:fillRect/>
          </a:stretch>
        </p:blipFill>
        <p:spPr>
          <a:xfrm>
            <a:off x="1740090" y="2890950"/>
            <a:ext cx="8407020" cy="3097813"/>
          </a:xfrm>
          <a:prstGeom prst="rect">
            <a:avLst/>
          </a:prstGeom>
        </p:spPr>
      </p:pic>
      <p:sp>
        <p:nvSpPr>
          <p:cNvPr id="26" name="文本框 25">
            <a:extLst>
              <a:ext uri="{FF2B5EF4-FFF2-40B4-BE49-F238E27FC236}">
                <a16:creationId xmlns:a16="http://schemas.microsoft.com/office/drawing/2014/main" id="{A7DF9EDC-A40F-4903-AFB2-934C6ABAF30F}"/>
              </a:ext>
            </a:extLst>
          </p:cNvPr>
          <p:cNvSpPr txBox="1"/>
          <p:nvPr/>
        </p:nvSpPr>
        <p:spPr>
          <a:xfrm>
            <a:off x="3489960" y="3512548"/>
            <a:ext cx="5212080" cy="1554480"/>
          </a:xfrm>
          <a:prstGeom prst="rect">
            <a:avLst/>
          </a:prstGeom>
          <a:noFill/>
        </p:spPr>
        <p:txBody>
          <a:bodyPr rtlCol="0" wrap="none">
            <a:spAutoFit/>
          </a:bodyPr>
          <a:lstStyle>
            <a:defPPr>
              <a:defRPr lang="zh-CN"/>
            </a:defPPr>
            <a:lvl1pPr algn="ctr">
              <a:defRPr b="1" sz="8800">
                <a:gradFill flip="none" rotWithShape="1">
                  <a:gsLst>
                    <a:gs pos="38000">
                      <a:srgbClr val="9E8348"/>
                    </a:gs>
                    <a:gs pos="71000">
                      <a:srgbClr val="FBF7F0"/>
                    </a:gs>
                    <a:gs pos="0">
                      <a:srgbClr val="FBF7F0"/>
                    </a:gs>
                    <a:gs pos="100000">
                      <a:srgbClr val="A0854A"/>
                    </a:gs>
                  </a:gsLst>
                  <a:lin ang="8100000" scaled="1"/>
                </a:gradFill>
                <a:latin charset="-122" panose="020b0502040204020203" pitchFamily="34" typeface="微软雅黑 Light"/>
                <a:ea charset="-122" panose="02010604000000000000" pitchFamily="2" typeface="锐字工房云字库细圆GBK"/>
                <a:cs typeface="+mn-ea"/>
              </a:defRPr>
            </a:lvl1pPr>
          </a:lstStyle>
          <a:p>
            <a:r>
              <a:rPr altLang="en-US" lang="zh-CN" spc="300" sz="9600">
                <a:solidFill>
                  <a:srgbClr val="9DAC6E"/>
                </a:solidFill>
                <a:effectLst>
                  <a:innerShdw blurRad="63500" dir="18900000" dist="50800">
                    <a:prstClr val="black">
                      <a:alpha val="50000"/>
                    </a:prstClr>
                  </a:innerShdw>
                </a:effectLst>
                <a:latin charset="-122" pitchFamily="50" typeface="造字工房悦黑体验版纤细体"/>
                <a:ea charset="-122" pitchFamily="50" typeface="造字工房悦黑体验版纤细体"/>
                <a:sym charset="-122" panose="020b0502040204020203" pitchFamily="34" typeface="微软雅黑 Light"/>
              </a:rPr>
              <a:t>项目介绍</a:t>
            </a:r>
          </a:p>
        </p:txBody>
      </p:sp>
      <p:sp>
        <p:nvSpPr>
          <p:cNvPr id="29" name="矩形 28">
            <a:extLst>
              <a:ext uri="{FF2B5EF4-FFF2-40B4-BE49-F238E27FC236}">
                <a16:creationId xmlns:a16="http://schemas.microsoft.com/office/drawing/2014/main" id="{270CB0DF-BFA4-4C32-BDE0-C70179108B28}"/>
              </a:ext>
            </a:extLst>
          </p:cNvPr>
          <p:cNvSpPr/>
          <p:nvPr/>
        </p:nvSpPr>
        <p:spPr>
          <a:xfrm>
            <a:off x="4000795" y="5002156"/>
            <a:ext cx="4572794" cy="502928"/>
          </a:xfrm>
          <a:prstGeom prst="rect">
            <a:avLst/>
          </a:prstGeom>
        </p:spPr>
        <p:txBody>
          <a:bodyPr bIns="45724" lIns="91448" rIns="91448" tIns="45724">
            <a:spAutoFit/>
          </a:bodyPr>
          <a:lstStyle/>
          <a:p>
            <a:pPr algn="ctr"/>
            <a:r>
              <a:rPr altLang="zh-CN" lang="en-US" sz="900">
                <a:solidFill>
                  <a:srgbClr val="9DAC6E"/>
                </a:solidFill>
              </a:rPr>
              <a:t>Chinese  companies  will no longer remain in the hard stage and they are also promoting a culture Chinese  companies  will no longer remain </a:t>
            </a:r>
          </a:p>
          <a:p>
            <a:pPr algn="ctr"/>
            <a:r>
              <a:rPr altLang="zh-CN" lang="en-US" sz="900">
                <a:solidFill>
                  <a:srgbClr val="9DAC6E"/>
                </a:solidFill>
              </a:rPr>
              <a:t>in the hard stage and they are also wang ling yan a culture</a:t>
            </a:r>
          </a:p>
        </p:txBody>
      </p:sp>
      <p:pic>
        <p:nvPicPr>
          <p:cNvPr id="31" name="图片 39">
            <a:extLst>
              <a:ext uri="{FF2B5EF4-FFF2-40B4-BE49-F238E27FC236}">
                <a16:creationId xmlns:a16="http://schemas.microsoft.com/office/drawing/2014/main" id="{1617C9FA-F1F7-4168-875E-DFAED5C4D6FC}"/>
              </a:ext>
            </a:extLst>
          </p:cNvPr>
          <p:cNvPicPr>
            <a:picLocks noChangeArrowheads="1" noChangeAspect="1"/>
          </p:cNvPicPr>
          <p:nvPr/>
        </p:nvPicPr>
        <p:blipFill>
          <a:blip r:embed="rId6">
            <a:extLst>
              <a:ext uri="{28A0092B-C50C-407E-A947-70E740481C1C}">
                <a14:useLocalDpi val="0"/>
              </a:ext>
            </a:extLst>
          </a:blip>
          <a:srcRect b="16072" l="6118" r="76033" t="63560"/>
          <a:stretch>
            <a:fillRect/>
          </a:stretch>
        </p:blipFill>
        <p:spPr bwMode="auto">
          <a:xfrm flipH="1" rot="19432654">
            <a:off x="8667939" y="5289433"/>
            <a:ext cx="1184499" cy="126735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id="13" name="图片 12">
            <a:extLst>
              <a:ext uri="{FF2B5EF4-FFF2-40B4-BE49-F238E27FC236}">
                <a16:creationId xmlns:a16="http://schemas.microsoft.com/office/drawing/2014/main" id="{40CA592A-370A-457C-82BD-B82150F788B0}"/>
              </a:ext>
            </a:extLst>
          </p:cNvPr>
          <p:cNvPicPr>
            <a:picLocks noChangeAspect="1"/>
          </p:cNvPicPr>
          <p:nvPr/>
        </p:nvPicPr>
        <p:blipFill>
          <a:blip r:embed="rId7">
            <a:extLst>
              <a:ext uri="{28A0092B-C50C-407E-A947-70E740481C1C}">
                <a14:useLocalDpi val="0"/>
              </a:ext>
            </a:extLst>
          </a:blip>
          <a:srcRect b="58000"/>
          <a:stretch>
            <a:fillRect/>
          </a:stretch>
        </p:blipFill>
        <p:spPr>
          <a:xfrm>
            <a:off x="2659217" y="5082209"/>
            <a:ext cx="2938897" cy="1775791"/>
          </a:xfrm>
          <a:prstGeom prst="rect">
            <a:avLst/>
          </a:prstGeom>
        </p:spPr>
      </p:pic>
      <p:pic>
        <p:nvPicPr>
          <p:cNvPr id="9" name="图片 8">
            <a:extLst>
              <a:ext uri="{FF2B5EF4-FFF2-40B4-BE49-F238E27FC236}">
                <a16:creationId xmlns:a16="http://schemas.microsoft.com/office/drawing/2014/main" id="{FF709A22-757D-4D92-9A79-DDC3EACFBEC7}"/>
              </a:ext>
            </a:extLst>
          </p:cNvPr>
          <p:cNvPicPr>
            <a:picLocks noChangeAspect="1"/>
          </p:cNvPicPr>
          <p:nvPr/>
        </p:nvPicPr>
        <p:blipFill>
          <a:blip r:embed="rId8">
            <a:extLst>
              <a:ext uri="{28A0092B-C50C-407E-A947-70E740481C1C}">
                <a14:useLocalDpi val="0"/>
              </a:ext>
            </a:extLst>
          </a:blip>
          <a:stretch>
            <a:fillRect/>
          </a:stretch>
        </p:blipFill>
        <p:spPr>
          <a:xfrm>
            <a:off x="4949326" y="1728187"/>
            <a:ext cx="908420" cy="810453"/>
          </a:xfrm>
          <a:prstGeom prst="rect">
            <a:avLst/>
          </a:prstGeom>
        </p:spPr>
      </p:pic>
      <p:pic>
        <p:nvPicPr>
          <p:cNvPr id="12" name="图片 11">
            <a:extLst>
              <a:ext uri="{FF2B5EF4-FFF2-40B4-BE49-F238E27FC236}">
                <a16:creationId xmlns:a16="http://schemas.microsoft.com/office/drawing/2014/main" id="{E393D8EE-3EBE-46AC-AA91-39810D86E15E}"/>
              </a:ext>
            </a:extLst>
          </p:cNvPr>
          <p:cNvPicPr>
            <a:picLocks noChangeAspect="1"/>
          </p:cNvPicPr>
          <p:nvPr/>
        </p:nvPicPr>
        <p:blipFill>
          <a:blip r:embed="rId9">
            <a:extLst>
              <a:ext uri="{28A0092B-C50C-407E-A947-70E740481C1C}">
                <a14:useLocalDpi val="0"/>
              </a:ext>
            </a:extLst>
          </a:blip>
          <a:srcRect t="63093"/>
          <a:stretch>
            <a:fillRect/>
          </a:stretch>
        </p:blipFill>
        <p:spPr>
          <a:xfrm>
            <a:off x="193072" y="0"/>
            <a:ext cx="3526441" cy="1494182"/>
          </a:xfrm>
          <a:prstGeom prst="rect">
            <a:avLst/>
          </a:prstGeom>
        </p:spPr>
      </p:pic>
    </p:spTree>
    <p:extLst>
      <p:ext uri="{BB962C8B-B14F-4D97-AF65-F5344CB8AC3E}">
        <p14:creationId val="4276920374"/>
      </p:ext>
    </p:extLst>
  </p:cSld>
  <p:clrMapOvr>
    <a:masterClrMapping/>
  </p:clrMapOvr>
  <mc:AlternateContent>
    <mc:Choice Requires="p14">
      <p:transition p14:dur="2000" spd="slow">
        <p:push dir="u"/>
      </p:transition>
    </mc:Choice>
    <mc:Fallback>
      <p:transition spd="slow">
        <p:push dir="u"/>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id="5" nodeType="withEffect" presetClass="entr" presetID="2" presetSubtype="8">
                                  <p:stCondLst>
                                    <p:cond delay="0"/>
                                  </p:stCondLst>
                                  <p:childTnLst>
                                    <p:set>
                                      <p:cBhvr>
                                        <p:cTn dur="1" fill="hold" id="6">
                                          <p:stCondLst>
                                            <p:cond delay="0"/>
                                          </p:stCondLst>
                                        </p:cTn>
                                        <p:tgtEl>
                                          <p:spTgt spid="15"/>
                                        </p:tgtEl>
                                        <p:attrNameLst>
                                          <p:attrName>style.visibility</p:attrName>
                                        </p:attrNameLst>
                                      </p:cBhvr>
                                      <p:to>
                                        <p:strVal val="visible"/>
                                      </p:to>
                                    </p:set>
                                    <p:anim calcmode="lin" valueType="num">
                                      <p:cBhvr additive="base">
                                        <p:cTn dur="1500" fill="hold" id="7"/>
                                        <p:tgtEl>
                                          <p:spTgt spid="15"/>
                                        </p:tgtEl>
                                        <p:attrNameLst>
                                          <p:attrName>ppt_x</p:attrName>
                                        </p:attrNameLst>
                                      </p:cBhvr>
                                      <p:tavLst>
                                        <p:tav tm="0">
                                          <p:val>
                                            <p:strVal val="0-#ppt_w/2"/>
                                          </p:val>
                                        </p:tav>
                                        <p:tav tm="100000">
                                          <p:val>
                                            <p:strVal val="#ppt_x"/>
                                          </p:val>
                                        </p:tav>
                                      </p:tavLst>
                                    </p:anim>
                                    <p:anim calcmode="lin" valueType="num">
                                      <p:cBhvr additive="base">
                                        <p:cTn dur="1500" fill="hold" id="8"/>
                                        <p:tgtEl>
                                          <p:spTgt spid="15"/>
                                        </p:tgtEl>
                                        <p:attrNameLst>
                                          <p:attrName>ppt_y</p:attrName>
                                        </p:attrNameLst>
                                      </p:cBhvr>
                                      <p:tavLst>
                                        <p:tav tm="0">
                                          <p:val>
                                            <p:strVal val="#ppt_y"/>
                                          </p:val>
                                        </p:tav>
                                        <p:tav tm="100000">
                                          <p:val>
                                            <p:strVal val="#ppt_y"/>
                                          </p:val>
                                        </p:tav>
                                      </p:tavLst>
                                    </p:anim>
                                  </p:childTnLst>
                                </p:cTn>
                              </p:par>
                              <p:par>
                                <p:cTn decel="100000" fill="hold" grpId="0" id="9" nodeType="withEffect" presetClass="entr" presetID="2" presetSubtype="8">
                                  <p:stCondLst>
                                    <p:cond delay="500"/>
                                  </p:stCondLst>
                                  <p:childTnLst>
                                    <p:set>
                                      <p:cBhvr>
                                        <p:cTn dur="1" fill="hold" id="10">
                                          <p:stCondLst>
                                            <p:cond delay="0"/>
                                          </p:stCondLst>
                                        </p:cTn>
                                        <p:tgtEl>
                                          <p:spTgt spid="18"/>
                                        </p:tgtEl>
                                        <p:attrNameLst>
                                          <p:attrName>style.visibility</p:attrName>
                                        </p:attrNameLst>
                                      </p:cBhvr>
                                      <p:to>
                                        <p:strVal val="visible"/>
                                      </p:to>
                                    </p:set>
                                    <p:anim calcmode="lin" valueType="num">
                                      <p:cBhvr additive="base">
                                        <p:cTn dur="1500" fill="hold" id="11"/>
                                        <p:tgtEl>
                                          <p:spTgt spid="18"/>
                                        </p:tgtEl>
                                        <p:attrNameLst>
                                          <p:attrName>ppt_x</p:attrName>
                                        </p:attrNameLst>
                                      </p:cBhvr>
                                      <p:tavLst>
                                        <p:tav tm="0">
                                          <p:val>
                                            <p:strVal val="0-#ppt_w/2"/>
                                          </p:val>
                                        </p:tav>
                                        <p:tav tm="100000">
                                          <p:val>
                                            <p:strVal val="#ppt_x"/>
                                          </p:val>
                                        </p:tav>
                                      </p:tavLst>
                                    </p:anim>
                                    <p:anim calcmode="lin" valueType="num">
                                      <p:cBhvr additive="base">
                                        <p:cTn dur="1500" fill="hold" id="12"/>
                                        <p:tgtEl>
                                          <p:spTgt spid="18"/>
                                        </p:tgtEl>
                                        <p:attrNameLst>
                                          <p:attrName>ppt_y</p:attrName>
                                        </p:attrNameLst>
                                      </p:cBhvr>
                                      <p:tavLst>
                                        <p:tav tm="0">
                                          <p:val>
                                            <p:strVal val="#ppt_y"/>
                                          </p:val>
                                        </p:tav>
                                        <p:tav tm="100000">
                                          <p:val>
                                            <p:strVal val="#ppt_y"/>
                                          </p:val>
                                        </p:tav>
                                      </p:tavLst>
                                    </p:anim>
                                  </p:childTnLst>
                                </p:cTn>
                              </p:par>
                            </p:childTnLst>
                          </p:cTn>
                        </p:par>
                        <p:par>
                          <p:cTn fill="hold" id="13" nodeType="afterGroup">
                            <p:stCondLst>
                              <p:cond delay="2000"/>
                            </p:stCondLst>
                            <p:childTnLst>
                              <p:par>
                                <p:cTn fill="hold" grpId="0" id="14" nodeType="afterEffect" presetClass="entr" presetID="2" presetSubtype="12">
                                  <p:stCondLst>
                                    <p:cond delay="0"/>
                                  </p:stCondLst>
                                  <p:iterate type="lt">
                                    <p:tmPct val="10000"/>
                                  </p:iterate>
                                  <p:childTnLst>
                                    <p:set>
                                      <p:cBhvr>
                                        <p:cTn dur="1" fill="hold" id="15">
                                          <p:stCondLst>
                                            <p:cond delay="0"/>
                                          </p:stCondLst>
                                        </p:cTn>
                                        <p:tgtEl>
                                          <p:spTgt spid="26"/>
                                        </p:tgtEl>
                                        <p:attrNameLst>
                                          <p:attrName>style.visibility</p:attrName>
                                        </p:attrNameLst>
                                      </p:cBhvr>
                                      <p:to>
                                        <p:strVal val="visible"/>
                                      </p:to>
                                    </p:set>
                                    <p:anim calcmode="lin" valueType="num">
                                      <p:cBhvr additive="base">
                                        <p:cTn dur="500" fill="hold" id="16"/>
                                        <p:tgtEl>
                                          <p:spTgt spid="26"/>
                                        </p:tgtEl>
                                        <p:attrNameLst>
                                          <p:attrName>ppt_x</p:attrName>
                                        </p:attrNameLst>
                                      </p:cBhvr>
                                      <p:tavLst>
                                        <p:tav tm="0">
                                          <p:val>
                                            <p:strVal val="0-#ppt_w/2"/>
                                          </p:val>
                                        </p:tav>
                                        <p:tav tm="100000">
                                          <p:val>
                                            <p:strVal val="#ppt_x"/>
                                          </p:val>
                                        </p:tav>
                                      </p:tavLst>
                                    </p:anim>
                                    <p:anim calcmode="lin" valueType="num">
                                      <p:cBhvr additive="base">
                                        <p:cTn dur="500" fill="hold" id="17"/>
                                        <p:tgtEl>
                                          <p:spTgt spid="26"/>
                                        </p:tgtEl>
                                        <p:attrNameLst>
                                          <p:attrName>ppt_y</p:attrName>
                                        </p:attrNameLst>
                                      </p:cBhvr>
                                      <p:tavLst>
                                        <p:tav tm="0">
                                          <p:val>
                                            <p:strVal val="1+#ppt_h/2"/>
                                          </p:val>
                                        </p:tav>
                                        <p:tav tm="100000">
                                          <p:val>
                                            <p:strVal val="#ppt_y"/>
                                          </p:val>
                                        </p:tav>
                                      </p:tavLst>
                                    </p:anim>
                                  </p:childTnLst>
                                </p:cTn>
                              </p:par>
                              <p:par>
                                <p:cTn fill="hold" grpId="1" id="18" nodeType="withEffect" presetClass="emph" presetID="26" presetSubtype="0">
                                  <p:stCondLst>
                                    <p:cond delay="1000"/>
                                  </p:stCondLst>
                                  <p:iterate type="lt">
                                    <p:tmPct val="10000"/>
                                  </p:iterate>
                                  <p:childTnLst>
                                    <p:animEffect filter="fade" transition="out">
                                      <p:cBhvr>
                                        <p:cTn dur="500" id="19" tmFilter="0, 0; .2, .5; .8, .5; 1, 0"/>
                                        <p:tgtEl>
                                          <p:spTgt spid="26"/>
                                        </p:tgtEl>
                                      </p:cBhvr>
                                    </p:animEffect>
                                    <p:animScale>
                                      <p:cBhvr>
                                        <p:cTn autoRev="1" dur="250" fill="hold" id="20"/>
                                        <p:tgtEl>
                                          <p:spTgt spid="26"/>
                                        </p:tgtEl>
                                      </p:cBhvr>
                                      <p:by x="105000" y="105000"/>
                                    </p:animScale>
                                  </p:childTnLst>
                                </p:cTn>
                              </p:par>
                            </p:childTnLst>
                          </p:cTn>
                        </p:par>
                        <p:par>
                          <p:cTn fill="hold" id="21" nodeType="afterGroup">
                            <p:stCondLst>
                              <p:cond delay="3500"/>
                            </p:stCondLst>
                            <p:childTnLst>
                              <p:par>
                                <p:cTn fill="hold" grpId="0" id="22" nodeType="afterEffect" presetClass="entr" presetID="14" presetSubtype="10">
                                  <p:stCondLst>
                                    <p:cond delay="0"/>
                                  </p:stCondLst>
                                  <p:childTnLst>
                                    <p:set>
                                      <p:cBhvr>
                                        <p:cTn dur="1" fill="hold" id="23">
                                          <p:stCondLst>
                                            <p:cond delay="0"/>
                                          </p:stCondLst>
                                        </p:cTn>
                                        <p:tgtEl>
                                          <p:spTgt spid="29"/>
                                        </p:tgtEl>
                                        <p:attrNameLst>
                                          <p:attrName>style.visibility</p:attrName>
                                        </p:attrNameLst>
                                      </p:cBhvr>
                                      <p:to>
                                        <p:strVal val="visible"/>
                                      </p:to>
                                    </p:set>
                                    <p:animEffect filter="randombar(horizontal)" transition="in">
                                      <p:cBhvr>
                                        <p:cTn dur="500" id="24"/>
                                        <p:tgtEl>
                                          <p:spTgt spid="29"/>
                                        </p:tgtEl>
                                      </p:cBhvr>
                                    </p:animEffect>
                                  </p:childTnLst>
                                </p:cTn>
                              </p:par>
                            </p:childTnLst>
                          </p:cTn>
                        </p:par>
                        <p:par>
                          <p:cTn fill="hold" id="25" nodeType="afterGroup">
                            <p:stCondLst>
                              <p:cond delay="4000"/>
                            </p:stCondLst>
                            <p:childTnLst>
                              <p:par>
                                <p:cTn decel="100000" fill="hold" id="26" nodeType="afterEffect" presetClass="entr" presetID="2" presetSubtype="9">
                                  <p:stCondLst>
                                    <p:cond delay="0"/>
                                  </p:stCondLst>
                                  <p:childTnLst>
                                    <p:set>
                                      <p:cBhvr>
                                        <p:cTn dur="1" fill="hold" id="27">
                                          <p:stCondLst>
                                            <p:cond delay="0"/>
                                          </p:stCondLst>
                                        </p:cTn>
                                        <p:tgtEl>
                                          <p:spTgt spid="9"/>
                                        </p:tgtEl>
                                        <p:attrNameLst>
                                          <p:attrName>style.visibility</p:attrName>
                                        </p:attrNameLst>
                                      </p:cBhvr>
                                      <p:to>
                                        <p:strVal val="visible"/>
                                      </p:to>
                                    </p:set>
                                    <p:anim calcmode="lin" valueType="num">
                                      <p:cBhvr additive="base">
                                        <p:cTn dur="1500" fill="hold" id="28"/>
                                        <p:tgtEl>
                                          <p:spTgt spid="9"/>
                                        </p:tgtEl>
                                        <p:attrNameLst>
                                          <p:attrName>ppt_x</p:attrName>
                                        </p:attrNameLst>
                                      </p:cBhvr>
                                      <p:tavLst>
                                        <p:tav tm="0">
                                          <p:val>
                                            <p:strVal val="0-#ppt_w/2"/>
                                          </p:val>
                                        </p:tav>
                                        <p:tav tm="100000">
                                          <p:val>
                                            <p:strVal val="#ppt_x"/>
                                          </p:val>
                                        </p:tav>
                                      </p:tavLst>
                                    </p:anim>
                                    <p:anim calcmode="lin" valueType="num">
                                      <p:cBhvr additive="base">
                                        <p:cTn dur="1500" fill="hold" id="29"/>
                                        <p:tgtEl>
                                          <p:spTgt spid="9"/>
                                        </p:tgtEl>
                                        <p:attrNameLst>
                                          <p:attrName>ppt_y</p:attrName>
                                        </p:attrNameLst>
                                      </p:cBhvr>
                                      <p:tavLst>
                                        <p:tav tm="0">
                                          <p:val>
                                            <p:strVal val="0-#ppt_h/2"/>
                                          </p:val>
                                        </p:tav>
                                        <p:tav tm="100000">
                                          <p:val>
                                            <p:strVal val="#ppt_y"/>
                                          </p:val>
                                        </p:tav>
                                      </p:tavLst>
                                    </p:anim>
                                  </p:childTnLst>
                                </p:cTn>
                              </p:par>
                              <p:par>
                                <p:cTn decel="100000" fill="hold" id="30" nodeType="withEffect" presetClass="entr" presetID="50" presetSubtype="0">
                                  <p:stCondLst>
                                    <p:cond delay="0"/>
                                  </p:stCondLst>
                                  <p:childTnLst>
                                    <p:set>
                                      <p:cBhvr>
                                        <p:cTn dur="1" fill="hold" id="31">
                                          <p:stCondLst>
                                            <p:cond delay="0"/>
                                          </p:stCondLst>
                                        </p:cTn>
                                        <p:tgtEl>
                                          <p:spTgt spid="27"/>
                                        </p:tgtEl>
                                        <p:attrNameLst>
                                          <p:attrName>style.visibility</p:attrName>
                                        </p:attrNameLst>
                                      </p:cBhvr>
                                      <p:to>
                                        <p:strVal val="visible"/>
                                      </p:to>
                                    </p:set>
                                    <p:anim calcmode="lin" valueType="num">
                                      <p:cBhvr>
                                        <p:cTn dur="1000" fill="hold" id="32"/>
                                        <p:tgtEl>
                                          <p:spTgt spid="27"/>
                                        </p:tgtEl>
                                        <p:attrNameLst>
                                          <p:attrName>ppt_w</p:attrName>
                                        </p:attrNameLst>
                                      </p:cBhvr>
                                      <p:tavLst>
                                        <p:tav tm="0">
                                          <p:val>
                                            <p:strVal val="#ppt_w+.3"/>
                                          </p:val>
                                        </p:tav>
                                        <p:tav tm="100000">
                                          <p:val>
                                            <p:strVal val="#ppt_w"/>
                                          </p:val>
                                        </p:tav>
                                      </p:tavLst>
                                    </p:anim>
                                    <p:anim calcmode="lin" valueType="num">
                                      <p:cBhvr>
                                        <p:cTn dur="1000" fill="hold" id="33"/>
                                        <p:tgtEl>
                                          <p:spTgt spid="27"/>
                                        </p:tgtEl>
                                        <p:attrNameLst>
                                          <p:attrName>ppt_h</p:attrName>
                                        </p:attrNameLst>
                                      </p:cBhvr>
                                      <p:tavLst>
                                        <p:tav tm="0">
                                          <p:val>
                                            <p:strVal val="#ppt_h"/>
                                          </p:val>
                                        </p:tav>
                                        <p:tav tm="100000">
                                          <p:val>
                                            <p:strVal val="#ppt_h"/>
                                          </p:val>
                                        </p:tav>
                                      </p:tavLst>
                                    </p:anim>
                                    <p:animEffect filter="fade" transition="in">
                                      <p:cBhvr>
                                        <p:cTn dur="1000" id="34"/>
                                        <p:tgtEl>
                                          <p:spTgt spid="27"/>
                                        </p:tgtEl>
                                      </p:cBhvr>
                                    </p:animEffect>
                                  </p:childTnLst>
                                </p:cTn>
                              </p:par>
                            </p:childTnLst>
                          </p:cTn>
                        </p:par>
                        <p:par>
                          <p:cTn fill="hold" id="35" nodeType="afterGroup">
                            <p:stCondLst>
                              <p:cond delay="5500"/>
                            </p:stCondLst>
                            <p:childTnLst>
                              <p:par>
                                <p:cTn decel="100000" fill="hold" id="36" nodeType="afterEffect" presetClass="entr" presetID="2" presetSubtype="6">
                                  <p:stCondLst>
                                    <p:cond delay="0"/>
                                  </p:stCondLst>
                                  <p:childTnLst>
                                    <p:set>
                                      <p:cBhvr>
                                        <p:cTn dur="1" fill="hold" id="37">
                                          <p:stCondLst>
                                            <p:cond delay="0"/>
                                          </p:stCondLst>
                                        </p:cTn>
                                        <p:tgtEl>
                                          <p:spTgt spid="31"/>
                                        </p:tgtEl>
                                        <p:attrNameLst>
                                          <p:attrName>style.visibility</p:attrName>
                                        </p:attrNameLst>
                                      </p:cBhvr>
                                      <p:to>
                                        <p:strVal val="visible"/>
                                      </p:to>
                                    </p:set>
                                    <p:anim calcmode="lin" valueType="num">
                                      <p:cBhvr additive="base">
                                        <p:cTn dur="1500" fill="hold" id="38"/>
                                        <p:tgtEl>
                                          <p:spTgt spid="31"/>
                                        </p:tgtEl>
                                        <p:attrNameLst>
                                          <p:attrName>ppt_x</p:attrName>
                                        </p:attrNameLst>
                                      </p:cBhvr>
                                      <p:tavLst>
                                        <p:tav tm="0">
                                          <p:val>
                                            <p:strVal val="1+#ppt_w/2"/>
                                          </p:val>
                                        </p:tav>
                                        <p:tav tm="100000">
                                          <p:val>
                                            <p:strVal val="#ppt_x"/>
                                          </p:val>
                                        </p:tav>
                                      </p:tavLst>
                                    </p:anim>
                                    <p:anim calcmode="lin" valueType="num">
                                      <p:cBhvr additive="base">
                                        <p:cTn dur="1500" fill="hold" id="39"/>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8"/>
      <p:bldP grpId="0" spid="26"/>
      <p:bldP grpId="1" spid="26"/>
      <p:bldP grpId="0" spid="29"/>
    </p:bldLst>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文本框 1">
            <a:extLst>
              <a:ext uri="{FF2B5EF4-FFF2-40B4-BE49-F238E27FC236}">
                <a16:creationId xmlns:a16="http://schemas.microsoft.com/office/drawing/2014/main" id="{A92F8BA9-A7ED-400A-A2D3-22C0DD769F21}"/>
              </a:ext>
            </a:extLst>
          </p:cNvPr>
          <p:cNvSpPr txBox="1"/>
          <p:nvPr/>
        </p:nvSpPr>
        <p:spPr>
          <a:xfrm>
            <a:off x="1649897" y="923288"/>
            <a:ext cx="1338470" cy="2529840"/>
          </a:xfrm>
          <a:prstGeom prst="rect">
            <a:avLst/>
          </a:prstGeom>
          <a:noFill/>
        </p:spPr>
        <p:txBody>
          <a:bodyPr rtlCol="0" wrap="square">
            <a:spAutoFit/>
          </a:bodyPr>
          <a:lstStyle/>
          <a:p>
            <a:r>
              <a:rPr altLang="zh-CN" b="1" lang="en-US" spc="600" sz="8000">
                <a:solidFill>
                  <a:schemeClr val="bg1"/>
                </a:solidFill>
                <a:latin charset="0" panose="04020404031007020602" pitchFamily="82" typeface="Chiller"/>
              </a:rPr>
              <a:t>01</a:t>
            </a:r>
          </a:p>
        </p:txBody>
      </p:sp>
      <p:sp>
        <p:nvSpPr>
          <p:cNvPr id="3" name="文本框 2">
            <a:extLst>
              <a:ext uri="{FF2B5EF4-FFF2-40B4-BE49-F238E27FC236}">
                <a16:creationId xmlns:a16="http://schemas.microsoft.com/office/drawing/2014/main" id="{8F15D9DF-C9FD-4E16-B7C5-0D39E34D276A}"/>
              </a:ext>
            </a:extLst>
          </p:cNvPr>
          <p:cNvSpPr txBox="1"/>
          <p:nvPr/>
        </p:nvSpPr>
        <p:spPr>
          <a:xfrm>
            <a:off x="2764852" y="1332567"/>
            <a:ext cx="2164080" cy="640080"/>
          </a:xfrm>
          <a:prstGeom prst="rect">
            <a:avLst/>
          </a:prstGeom>
          <a:noFill/>
        </p:spPr>
        <p:txBody>
          <a:bodyPr rtlCol="0" wrap="none">
            <a:spAutoFit/>
          </a:bodyPr>
          <a:lstStyle>
            <a:defPPr>
              <a:defRPr lang="zh-CN"/>
            </a:defPPr>
            <a:lvl1pPr algn="ctr">
              <a:defRPr b="1" sz="8800">
                <a:gradFill flip="none" rotWithShape="1">
                  <a:gsLst>
                    <a:gs pos="38000">
                      <a:srgbClr val="9E8348"/>
                    </a:gs>
                    <a:gs pos="71000">
                      <a:srgbClr val="FBF7F0"/>
                    </a:gs>
                    <a:gs pos="0">
                      <a:srgbClr val="FBF7F0"/>
                    </a:gs>
                    <a:gs pos="100000">
                      <a:srgbClr val="A0854A"/>
                    </a:gs>
                  </a:gsLst>
                  <a:lin ang="8100000" scaled="1"/>
                </a:gradFill>
                <a:latin charset="-122" panose="020b0502040204020203" pitchFamily="34" typeface="微软雅黑 Light"/>
                <a:ea charset="-122" panose="02010604000000000000" pitchFamily="2" typeface="锐字工房云字库细圆GBK"/>
                <a:cs typeface="+mn-ea"/>
              </a:defRPr>
            </a:lvl1pPr>
          </a:lstStyle>
          <a:p>
            <a:pPr algn="l"/>
            <a:r>
              <a:rPr altLang="en-US" lang="zh-CN" spc="300" sz="3600">
                <a:solidFill>
                  <a:srgbClr val="9DAC6E"/>
                </a:solidFill>
                <a:effectLst>
                  <a:innerShdw blurRad="63500" dir="18900000" dist="50800">
                    <a:prstClr val="black">
                      <a:alpha val="50000"/>
                    </a:prstClr>
                  </a:innerShdw>
                </a:effectLst>
                <a:latin charset="-122" pitchFamily="50" typeface="造字工房悦黑体验版纤细体"/>
                <a:ea charset="-122" pitchFamily="50" typeface="造字工房悦黑体验版纤细体"/>
                <a:sym charset="-122" panose="020b0502040204020203" pitchFamily="34" typeface="微软雅黑 Light"/>
              </a:rPr>
              <a:t>项目介绍</a:t>
            </a:r>
          </a:p>
        </p:txBody>
      </p:sp>
      <p:grpSp>
        <p:nvGrpSpPr>
          <p:cNvPr id="61" name="组合 60">
            <a:extLst>
              <a:ext uri="{FF2B5EF4-FFF2-40B4-BE49-F238E27FC236}">
                <a16:creationId xmlns:a16="http://schemas.microsoft.com/office/drawing/2014/main" id="{F32DEC11-73DD-4C2A-A511-3D3E5E8A7287}"/>
              </a:ext>
            </a:extLst>
          </p:cNvPr>
          <p:cNvGrpSpPr/>
          <p:nvPr/>
        </p:nvGrpSpPr>
        <p:grpSpPr>
          <a:xfrm>
            <a:off x="2230127" y="2656006"/>
            <a:ext cx="569487" cy="2714719"/>
            <a:chOff x="6479616" y="2631330"/>
            <a:chExt cx="479425" cy="2247006"/>
          </a:xfrm>
          <a:effectLst/>
        </p:grpSpPr>
        <p:sp>
          <p:nvSpPr>
            <p:cNvPr id="62" name="Freeform 6">
              <a:extLst>
                <a:ext uri="{FF2B5EF4-FFF2-40B4-BE49-F238E27FC236}">
                  <a16:creationId xmlns:a16="http://schemas.microsoft.com/office/drawing/2014/main" id="{7A85E9C3-8B91-4236-835B-ADBEAD3F19AA}"/>
                </a:ext>
              </a:extLst>
            </p:cNvPr>
            <p:cNvSpPr/>
            <p:nvPr/>
          </p:nvSpPr>
          <p:spPr bwMode="auto">
            <a:xfrm>
              <a:off x="6479616" y="2631330"/>
              <a:ext cx="479425" cy="2247006"/>
            </a:xfrm>
            <a:custGeom>
              <a:gdLst>
                <a:gd fmla="*/ 1368 w 1368" name="T0"/>
                <a:gd fmla="*/ 3205 h 6410" name="T1"/>
                <a:gd fmla="*/ 829 w 1368" name="T2"/>
                <a:gd fmla="*/ 2536 h 6410" name="T3"/>
                <a:gd fmla="*/ 829 w 1368" name="T4"/>
                <a:gd fmla="*/ 1353 h 6410" name="T5"/>
                <a:gd fmla="*/ 1368 w 1368" name="T6"/>
                <a:gd fmla="*/ 684 h 6410" name="T7"/>
                <a:gd fmla="*/ 684 w 1368" name="T8"/>
                <a:gd fmla="*/ 0 h 6410" name="T9"/>
                <a:gd fmla="*/ 0 w 1368" name="T10"/>
                <a:gd fmla="*/ 684 h 6410" name="T11"/>
                <a:gd fmla="*/ 540 w 1368" name="T12"/>
                <a:gd fmla="*/ 1353 h 6410" name="T13"/>
                <a:gd fmla="*/ 540 w 1368" name="T14"/>
                <a:gd fmla="*/ 2536 h 6410" name="T15"/>
                <a:gd fmla="*/ 0 w 1368" name="T16"/>
                <a:gd fmla="*/ 3205 h 6410" name="T17"/>
                <a:gd fmla="*/ 540 w 1368" name="T18"/>
                <a:gd fmla="*/ 3874 h 6410" name="T19"/>
                <a:gd fmla="*/ 540 w 1368" name="T20"/>
                <a:gd fmla="*/ 5057 h 6410" name="T21"/>
                <a:gd fmla="*/ 0 w 1368" name="T22"/>
                <a:gd fmla="*/ 5726 h 6410" name="T23"/>
                <a:gd fmla="*/ 684 w 1368" name="T24"/>
                <a:gd fmla="*/ 6410 h 6410" name="T25"/>
                <a:gd fmla="*/ 1368 w 1368" name="T26"/>
                <a:gd fmla="*/ 5726 h 6410" name="T27"/>
                <a:gd fmla="*/ 829 w 1368" name="T28"/>
                <a:gd fmla="*/ 5057 h 6410" name="T29"/>
                <a:gd fmla="*/ 829 w 1368" name="T30"/>
                <a:gd fmla="*/ 3874 h 6410" name="T31"/>
                <a:gd fmla="*/ 1368 w 1368" name="T32"/>
                <a:gd fmla="*/ 3205 h 6410"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6410" w="1368">
                  <a:moveTo>
                    <a:pt x="1368" y="3205"/>
                  </a:moveTo>
                  <a:cubicBezTo>
                    <a:pt x="1368" y="2877"/>
                    <a:pt x="1137" y="2603"/>
                    <a:pt x="829" y="2536"/>
                  </a:cubicBezTo>
                  <a:cubicBezTo>
                    <a:pt x="829" y="1353"/>
                    <a:pt x="829" y="1353"/>
                    <a:pt x="829" y="1353"/>
                  </a:cubicBezTo>
                  <a:cubicBezTo>
                    <a:pt x="1137" y="1286"/>
                    <a:pt x="1368" y="1012"/>
                    <a:pt x="1368" y="684"/>
                  </a:cubicBezTo>
                  <a:cubicBezTo>
                    <a:pt x="1368" y="306"/>
                    <a:pt x="1062" y="0"/>
                    <a:pt x="684" y="0"/>
                  </a:cubicBezTo>
                  <a:cubicBezTo>
                    <a:pt x="306" y="0"/>
                    <a:pt x="0" y="306"/>
                    <a:pt x="0" y="684"/>
                  </a:cubicBezTo>
                  <a:cubicBezTo>
                    <a:pt x="0" y="1012"/>
                    <a:pt x="231" y="1286"/>
                    <a:pt x="540" y="1353"/>
                  </a:cubicBezTo>
                  <a:cubicBezTo>
                    <a:pt x="540" y="2536"/>
                    <a:pt x="540" y="2536"/>
                    <a:pt x="540" y="2536"/>
                  </a:cubicBezTo>
                  <a:cubicBezTo>
                    <a:pt x="231" y="2603"/>
                    <a:pt x="0" y="2877"/>
                    <a:pt x="0" y="3205"/>
                  </a:cubicBezTo>
                  <a:cubicBezTo>
                    <a:pt x="0" y="3533"/>
                    <a:pt x="231" y="3807"/>
                    <a:pt x="540" y="3874"/>
                  </a:cubicBezTo>
                  <a:cubicBezTo>
                    <a:pt x="540" y="5057"/>
                    <a:pt x="540" y="5057"/>
                    <a:pt x="540" y="5057"/>
                  </a:cubicBezTo>
                  <a:cubicBezTo>
                    <a:pt x="231" y="5124"/>
                    <a:pt x="0" y="5398"/>
                    <a:pt x="0" y="5726"/>
                  </a:cubicBezTo>
                  <a:cubicBezTo>
                    <a:pt x="0" y="6104"/>
                    <a:pt x="306" y="6410"/>
                    <a:pt x="684" y="6410"/>
                  </a:cubicBezTo>
                  <a:cubicBezTo>
                    <a:pt x="1062" y="6410"/>
                    <a:pt x="1368" y="6104"/>
                    <a:pt x="1368" y="5726"/>
                  </a:cubicBezTo>
                  <a:cubicBezTo>
                    <a:pt x="1368" y="5398"/>
                    <a:pt x="1137" y="5124"/>
                    <a:pt x="829" y="5057"/>
                  </a:cubicBezTo>
                  <a:cubicBezTo>
                    <a:pt x="829" y="3874"/>
                    <a:pt x="829" y="3874"/>
                    <a:pt x="829" y="3874"/>
                  </a:cubicBezTo>
                  <a:cubicBezTo>
                    <a:pt x="1137" y="3807"/>
                    <a:pt x="1368" y="3533"/>
                    <a:pt x="1368" y="3205"/>
                  </a:cubicBezTo>
                  <a:close/>
                </a:path>
              </a:pathLst>
            </a:custGeom>
            <a:solidFill>
              <a:srgbClr val="9DAC6E"/>
            </a:solidFill>
            <a:ln w="6350">
              <a:noFill/>
            </a:ln>
          </p:spPr>
          <p:txBody>
            <a:bodyPr/>
            <a:lstStyle/>
            <a:p>
              <a:endParaRPr altLang="en-US" b="1" lang="zh-CN" sz="1013">
                <a:solidFill>
                  <a:schemeClr val="bg1">
                    <a:lumMod val="65000"/>
                  </a:schemeClr>
                </a:solidFill>
              </a:endParaRPr>
            </a:p>
          </p:txBody>
        </p:sp>
        <p:sp>
          <p:nvSpPr>
            <p:cNvPr id="63" name="Oval 7">
              <a:extLst>
                <a:ext uri="{FF2B5EF4-FFF2-40B4-BE49-F238E27FC236}">
                  <a16:creationId xmlns:a16="http://schemas.microsoft.com/office/drawing/2014/main" id="{23C19251-344F-4827-912A-FB12471434B6}"/>
                </a:ext>
              </a:extLst>
            </p:cNvPr>
            <p:cNvSpPr>
              <a:spLocks noChangeArrowheads="1"/>
            </p:cNvSpPr>
            <p:nvPr/>
          </p:nvSpPr>
          <p:spPr bwMode="auto">
            <a:xfrm>
              <a:off x="6544715" y="2694849"/>
              <a:ext cx="352425" cy="352534"/>
            </a:xfrm>
            <a:prstGeom prst="ellipse">
              <a:avLst/>
            </a:prstGeom>
            <a:solidFill>
              <a:schemeClr val="bg1"/>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bIns="0" lIns="0" rIns="0" rtlCol="0" tIns="0"/>
            <a:lstStyle/>
            <a:p>
              <a:pPr algn="ctr"/>
              <a:r>
                <a:rPr altLang="zh-CN" b="1" lang="en-US" sz="1399">
                  <a:solidFill>
                    <a:schemeClr val="bg1">
                      <a:lumMod val="50000"/>
                    </a:schemeClr>
                  </a:solidFill>
                  <a:latin charset="-122" panose="020b0503020204020204" pitchFamily="34" typeface="微软雅黑"/>
                  <a:ea charset="-122" panose="020b0503020204020204" pitchFamily="34" typeface="微软雅黑"/>
                </a:rPr>
                <a:t>01</a:t>
              </a:r>
            </a:p>
          </p:txBody>
        </p:sp>
        <p:sp>
          <p:nvSpPr>
            <p:cNvPr id="64" name="Oval 8">
              <a:extLst>
                <a:ext uri="{FF2B5EF4-FFF2-40B4-BE49-F238E27FC236}">
                  <a16:creationId xmlns:a16="http://schemas.microsoft.com/office/drawing/2014/main" id="{D4D6B419-4458-47B3-BD34-C7E3EC162AB3}"/>
                </a:ext>
              </a:extLst>
            </p:cNvPr>
            <p:cNvSpPr>
              <a:spLocks noChangeArrowheads="1"/>
            </p:cNvSpPr>
            <p:nvPr/>
          </p:nvSpPr>
          <p:spPr bwMode="auto">
            <a:xfrm>
              <a:off x="6544715" y="3577773"/>
              <a:ext cx="352425" cy="354122"/>
            </a:xfrm>
            <a:prstGeom prst="ellipse">
              <a:avLst/>
            </a:prstGeom>
            <a:solidFill>
              <a:schemeClr val="bg1"/>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bIns="0" lIns="0" rIns="0" rtlCol="0" tIns="0"/>
            <a:lstStyle/>
            <a:p>
              <a:pPr algn="ctr"/>
              <a:r>
                <a:rPr altLang="zh-CN" b="1" lang="en-US" sz="1399">
                  <a:solidFill>
                    <a:schemeClr val="bg1">
                      <a:lumMod val="50000"/>
                    </a:schemeClr>
                  </a:solidFill>
                  <a:latin charset="-122" panose="020b0503020204020204" pitchFamily="34" typeface="微软雅黑"/>
                  <a:ea charset="-122" panose="020b0503020204020204" pitchFamily="34" typeface="微软雅黑"/>
                </a:rPr>
                <a:t>02</a:t>
              </a:r>
            </a:p>
          </p:txBody>
        </p:sp>
        <p:sp>
          <p:nvSpPr>
            <p:cNvPr id="65" name="Oval 9">
              <a:extLst>
                <a:ext uri="{FF2B5EF4-FFF2-40B4-BE49-F238E27FC236}">
                  <a16:creationId xmlns:a16="http://schemas.microsoft.com/office/drawing/2014/main" id="{25232D8A-E691-4E1E-AADD-BCCD63CF276D}"/>
                </a:ext>
              </a:extLst>
            </p:cNvPr>
            <p:cNvSpPr>
              <a:spLocks noChangeArrowheads="1"/>
            </p:cNvSpPr>
            <p:nvPr/>
          </p:nvSpPr>
          <p:spPr bwMode="auto">
            <a:xfrm>
              <a:off x="6544715" y="4462284"/>
              <a:ext cx="352425" cy="352534"/>
            </a:xfrm>
            <a:prstGeom prst="ellipse">
              <a:avLst/>
            </a:prstGeom>
            <a:solidFill>
              <a:schemeClr val="bg1"/>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bIns="0" lIns="0" rIns="0" rtlCol="0" tIns="0"/>
            <a:lstStyle/>
            <a:p>
              <a:pPr algn="ctr"/>
              <a:r>
                <a:rPr altLang="zh-CN" b="1" lang="en-US" sz="1399">
                  <a:solidFill>
                    <a:schemeClr val="bg1">
                      <a:lumMod val="50000"/>
                    </a:schemeClr>
                  </a:solidFill>
                  <a:latin charset="-122" panose="020b0503020204020204" pitchFamily="34" typeface="微软雅黑"/>
                  <a:ea charset="-122" panose="020b0503020204020204" pitchFamily="34" typeface="微软雅黑"/>
                </a:rPr>
                <a:t>03</a:t>
              </a:r>
            </a:p>
          </p:txBody>
        </p:sp>
      </p:grpSp>
      <p:grpSp>
        <p:nvGrpSpPr>
          <p:cNvPr id="66" name="组合 65">
            <a:extLst>
              <a:ext uri="{FF2B5EF4-FFF2-40B4-BE49-F238E27FC236}">
                <a16:creationId xmlns:a16="http://schemas.microsoft.com/office/drawing/2014/main" id="{57B3D3CB-A6CA-4348-946B-A98937D65EAF}"/>
              </a:ext>
            </a:extLst>
          </p:cNvPr>
          <p:cNvGrpSpPr/>
          <p:nvPr/>
        </p:nvGrpSpPr>
        <p:grpSpPr>
          <a:xfrm>
            <a:off x="2988171" y="2548473"/>
            <a:ext cx="3024757" cy="794459"/>
            <a:chOff x="2801438" y="4395520"/>
            <a:chExt cx="2009504" cy="794459"/>
          </a:xfrm>
        </p:grpSpPr>
        <p:sp>
          <p:nvSpPr>
            <p:cNvPr id="67" name="Rectangle 23">
              <a:extLst>
                <a:ext uri="{FF2B5EF4-FFF2-40B4-BE49-F238E27FC236}">
                  <a16:creationId xmlns:a16="http://schemas.microsoft.com/office/drawing/2014/main" id="{759E712B-6181-431C-B443-CD5E59BE12D2}"/>
                </a:ext>
              </a:extLst>
            </p:cNvPr>
            <p:cNvSpPr/>
            <p:nvPr/>
          </p:nvSpPr>
          <p:spPr>
            <a:xfrm>
              <a:off x="2820457" y="4682148"/>
              <a:ext cx="1990485" cy="502920"/>
            </a:xfrm>
            <a:prstGeom prst="rect">
              <a:avLst/>
            </a:prstGeom>
          </p:spPr>
          <p:txBody>
            <a:bodyPr wrap="square">
              <a:spAutoFit/>
            </a:bodyPr>
            <a:lstStyle/>
            <a:p>
              <a:pPr>
                <a:defRPr/>
              </a:pPr>
              <a:r>
                <a:rPr altLang="zh-CN" lang="en-US" noProof="1" sz="900">
                  <a:solidFill>
                    <a:schemeClr val="tx1">
                      <a:lumMod val="50000"/>
                      <a:lumOff val="50000"/>
                    </a:schemeClr>
                  </a:solidFill>
                  <a:latin charset="0" panose="020b0606030504020204" pitchFamily="34" typeface="Open Sans"/>
                  <a:ea charset="0" panose="020b0606030504020204" pitchFamily="34" typeface="Open Sans"/>
                  <a:cs charset="0" panose="020b0606030504020204" pitchFamily="34" typeface="Open Sans"/>
                </a:rPr>
                <a:t>Lorem ipsum dolor sit amet, consectetuer adipiscing elit, sed diam nonummy nibh euismod tincidunt ut laoreet dolore magna aliquam erat volutpat.</a:t>
              </a:r>
            </a:p>
          </p:txBody>
        </p:sp>
        <p:sp>
          <p:nvSpPr>
            <p:cNvPr id="68" name="文本框 67">
              <a:extLst>
                <a:ext uri="{FF2B5EF4-FFF2-40B4-BE49-F238E27FC236}">
                  <a16:creationId xmlns:a16="http://schemas.microsoft.com/office/drawing/2014/main" id="{5954268C-7E63-4225-843D-92AFABD20DE4}"/>
                </a:ext>
              </a:extLst>
            </p:cNvPr>
            <p:cNvSpPr txBox="1"/>
            <p:nvPr/>
          </p:nvSpPr>
          <p:spPr>
            <a:xfrm>
              <a:off x="2801438" y="4395520"/>
              <a:ext cx="1897471" cy="335280"/>
            </a:xfrm>
            <a:prstGeom prst="rect">
              <a:avLst/>
            </a:prstGeom>
            <a:noFill/>
          </p:spPr>
          <p:txBody>
            <a:bodyPr rtlCol="0" wrap="square">
              <a:spAutoFit/>
            </a:bodyPr>
            <a:lstStyle/>
            <a:p>
              <a:r>
                <a:rPr altLang="zh-CN" b="1" lang="en-US" sz="1600">
                  <a:solidFill>
                    <a:schemeClr val="tx1">
                      <a:lumMod val="85000"/>
                      <a:lumOff val="15000"/>
                    </a:schemeClr>
                  </a:solidFill>
                  <a:latin charset="0" panose="020b0606030504020204" pitchFamily="34" typeface="Open Sans"/>
                  <a:ea charset="0" panose="020b0606030504020204" pitchFamily="34" typeface="Open Sans"/>
                  <a:cs charset="0" panose="020b0606030504020204" pitchFamily="34" typeface="Open Sans"/>
                </a:rPr>
                <a:t>TITLE HERE</a:t>
              </a:r>
            </a:p>
          </p:txBody>
        </p:sp>
      </p:grpSp>
      <p:grpSp>
        <p:nvGrpSpPr>
          <p:cNvPr id="69" name="组合 68">
            <a:extLst>
              <a:ext uri="{FF2B5EF4-FFF2-40B4-BE49-F238E27FC236}">
                <a16:creationId xmlns:a16="http://schemas.microsoft.com/office/drawing/2014/main" id="{93FDE7C5-7836-491E-A353-816961A7342A}"/>
              </a:ext>
            </a:extLst>
          </p:cNvPr>
          <p:cNvGrpSpPr/>
          <p:nvPr/>
        </p:nvGrpSpPr>
        <p:grpSpPr>
          <a:xfrm>
            <a:off x="2988171" y="3616136"/>
            <a:ext cx="3024757" cy="794459"/>
            <a:chOff x="2801438" y="4395520"/>
            <a:chExt cx="2009504" cy="794459"/>
          </a:xfrm>
        </p:grpSpPr>
        <p:sp>
          <p:nvSpPr>
            <p:cNvPr id="70" name="Rectangle 23">
              <a:extLst>
                <a:ext uri="{FF2B5EF4-FFF2-40B4-BE49-F238E27FC236}">
                  <a16:creationId xmlns:a16="http://schemas.microsoft.com/office/drawing/2014/main" id="{5DC070B3-4324-4C64-BE11-DE39155458D6}"/>
                </a:ext>
              </a:extLst>
            </p:cNvPr>
            <p:cNvSpPr/>
            <p:nvPr/>
          </p:nvSpPr>
          <p:spPr>
            <a:xfrm>
              <a:off x="2820457" y="4682148"/>
              <a:ext cx="1990485" cy="502920"/>
            </a:xfrm>
            <a:prstGeom prst="rect">
              <a:avLst/>
            </a:prstGeom>
          </p:spPr>
          <p:txBody>
            <a:bodyPr wrap="square">
              <a:spAutoFit/>
            </a:bodyPr>
            <a:lstStyle/>
            <a:p>
              <a:pPr>
                <a:defRPr/>
              </a:pPr>
              <a:r>
                <a:rPr altLang="zh-CN" lang="en-US" noProof="1" sz="900">
                  <a:solidFill>
                    <a:schemeClr val="tx1">
                      <a:lumMod val="50000"/>
                      <a:lumOff val="50000"/>
                    </a:schemeClr>
                  </a:solidFill>
                  <a:latin charset="0" panose="020b0606030504020204" pitchFamily="34" typeface="Open Sans"/>
                  <a:ea charset="0" panose="020b0606030504020204" pitchFamily="34" typeface="Open Sans"/>
                  <a:cs charset="0" panose="020b0606030504020204" pitchFamily="34" typeface="Open Sans"/>
                </a:rPr>
                <a:t>Lorem ipsum dolor sit amet, consectetuer adipiscing elit, sed diam nonummy nibh euismod tincidunt ut laoreet dolore magna aliquam erat volutpat.</a:t>
              </a:r>
            </a:p>
          </p:txBody>
        </p:sp>
        <p:sp>
          <p:nvSpPr>
            <p:cNvPr id="71" name="文本框 70">
              <a:extLst>
                <a:ext uri="{FF2B5EF4-FFF2-40B4-BE49-F238E27FC236}">
                  <a16:creationId xmlns:a16="http://schemas.microsoft.com/office/drawing/2014/main" id="{3FB968E7-4163-48B8-933B-1771AAC96A49}"/>
                </a:ext>
              </a:extLst>
            </p:cNvPr>
            <p:cNvSpPr txBox="1"/>
            <p:nvPr/>
          </p:nvSpPr>
          <p:spPr>
            <a:xfrm>
              <a:off x="2801438" y="4395520"/>
              <a:ext cx="1897471" cy="335280"/>
            </a:xfrm>
            <a:prstGeom prst="rect">
              <a:avLst/>
            </a:prstGeom>
            <a:noFill/>
          </p:spPr>
          <p:txBody>
            <a:bodyPr rtlCol="0" wrap="square">
              <a:spAutoFit/>
            </a:bodyPr>
            <a:lstStyle/>
            <a:p>
              <a:r>
                <a:rPr altLang="zh-CN" b="1" lang="en-US" sz="1600">
                  <a:solidFill>
                    <a:schemeClr val="tx1">
                      <a:lumMod val="85000"/>
                      <a:lumOff val="15000"/>
                    </a:schemeClr>
                  </a:solidFill>
                  <a:latin charset="0" panose="020b0606030504020204" pitchFamily="34" typeface="Open Sans"/>
                  <a:ea charset="0" panose="020b0606030504020204" pitchFamily="34" typeface="Open Sans"/>
                  <a:cs charset="0" panose="020b0606030504020204" pitchFamily="34" typeface="Open Sans"/>
                </a:rPr>
                <a:t>TITLE HERE</a:t>
              </a:r>
            </a:p>
          </p:txBody>
        </p:sp>
      </p:grpSp>
      <p:grpSp>
        <p:nvGrpSpPr>
          <p:cNvPr id="72" name="组合 71">
            <a:extLst>
              <a:ext uri="{FF2B5EF4-FFF2-40B4-BE49-F238E27FC236}">
                <a16:creationId xmlns:a16="http://schemas.microsoft.com/office/drawing/2014/main" id="{FB2F52B2-2FD0-4E05-B66F-007C7591355B}"/>
              </a:ext>
            </a:extLst>
          </p:cNvPr>
          <p:cNvGrpSpPr/>
          <p:nvPr/>
        </p:nvGrpSpPr>
        <p:grpSpPr>
          <a:xfrm>
            <a:off x="2988171" y="4683799"/>
            <a:ext cx="3024757" cy="794459"/>
            <a:chOff x="2801438" y="4395520"/>
            <a:chExt cx="2009504" cy="794459"/>
          </a:xfrm>
        </p:grpSpPr>
        <p:sp>
          <p:nvSpPr>
            <p:cNvPr id="73" name="Rectangle 23">
              <a:extLst>
                <a:ext uri="{FF2B5EF4-FFF2-40B4-BE49-F238E27FC236}">
                  <a16:creationId xmlns:a16="http://schemas.microsoft.com/office/drawing/2014/main" id="{C5AB8E14-20DB-48F3-A577-6BB9636DAA19}"/>
                </a:ext>
              </a:extLst>
            </p:cNvPr>
            <p:cNvSpPr/>
            <p:nvPr/>
          </p:nvSpPr>
          <p:spPr>
            <a:xfrm>
              <a:off x="2820457" y="4682148"/>
              <a:ext cx="1990485" cy="502920"/>
            </a:xfrm>
            <a:prstGeom prst="rect">
              <a:avLst/>
            </a:prstGeom>
          </p:spPr>
          <p:txBody>
            <a:bodyPr wrap="square">
              <a:spAutoFit/>
            </a:bodyPr>
            <a:lstStyle/>
            <a:p>
              <a:pPr>
                <a:defRPr/>
              </a:pPr>
              <a:r>
                <a:rPr altLang="zh-CN" lang="en-US" noProof="1" sz="900">
                  <a:solidFill>
                    <a:schemeClr val="tx1">
                      <a:lumMod val="50000"/>
                      <a:lumOff val="50000"/>
                    </a:schemeClr>
                  </a:solidFill>
                  <a:latin charset="0" panose="020b0606030504020204" pitchFamily="34" typeface="Open Sans"/>
                  <a:ea charset="0" panose="020b0606030504020204" pitchFamily="34" typeface="Open Sans"/>
                  <a:cs charset="0" panose="020b0606030504020204" pitchFamily="34" typeface="Open Sans"/>
                </a:rPr>
                <a:t>Lorem ipsum dolor sit amet, consectetuer adipiscing elit, sed diam nonummy nibh euismod tincidunt ut laoreet dolore magna aliquam erat volutpat.</a:t>
              </a:r>
            </a:p>
          </p:txBody>
        </p:sp>
        <p:sp>
          <p:nvSpPr>
            <p:cNvPr id="74" name="文本框 73">
              <a:extLst>
                <a:ext uri="{FF2B5EF4-FFF2-40B4-BE49-F238E27FC236}">
                  <a16:creationId xmlns:a16="http://schemas.microsoft.com/office/drawing/2014/main" id="{E0F72B37-3B54-4597-BDDD-E86FEF1B726F}"/>
                </a:ext>
              </a:extLst>
            </p:cNvPr>
            <p:cNvSpPr txBox="1"/>
            <p:nvPr/>
          </p:nvSpPr>
          <p:spPr>
            <a:xfrm>
              <a:off x="2801438" y="4395520"/>
              <a:ext cx="1897471" cy="335280"/>
            </a:xfrm>
            <a:prstGeom prst="rect">
              <a:avLst/>
            </a:prstGeom>
            <a:noFill/>
          </p:spPr>
          <p:txBody>
            <a:bodyPr rtlCol="0" wrap="square">
              <a:spAutoFit/>
            </a:bodyPr>
            <a:lstStyle/>
            <a:p>
              <a:r>
                <a:rPr altLang="zh-CN" b="1" lang="en-US" sz="1600">
                  <a:solidFill>
                    <a:schemeClr val="tx1">
                      <a:lumMod val="85000"/>
                      <a:lumOff val="15000"/>
                    </a:schemeClr>
                  </a:solidFill>
                  <a:latin charset="0" panose="020b0606030504020204" pitchFamily="34" typeface="Open Sans"/>
                  <a:ea charset="0" panose="020b0606030504020204" pitchFamily="34" typeface="Open Sans"/>
                  <a:cs charset="0" panose="020b0606030504020204" pitchFamily="34" typeface="Open Sans"/>
                </a:rPr>
                <a:t>TITLE HERE</a:t>
              </a:r>
            </a:p>
          </p:txBody>
        </p:sp>
      </p:grpSp>
      <p:grpSp>
        <p:nvGrpSpPr>
          <p:cNvPr id="75" name="组合 74">
            <a:extLst>
              <a:ext uri="{FF2B5EF4-FFF2-40B4-BE49-F238E27FC236}">
                <a16:creationId xmlns:a16="http://schemas.microsoft.com/office/drawing/2014/main" id="{28783911-67FC-41F7-8A88-31DCC164CFCF}"/>
              </a:ext>
            </a:extLst>
          </p:cNvPr>
          <p:cNvGrpSpPr/>
          <p:nvPr/>
        </p:nvGrpSpPr>
        <p:grpSpPr>
          <a:xfrm>
            <a:off x="6605538" y="2349903"/>
            <a:ext cx="1015571" cy="3105721"/>
            <a:chOff x="992979" y="1308976"/>
            <a:chExt cx="1015571" cy="3105721"/>
          </a:xfrm>
        </p:grpSpPr>
        <p:sp>
          <p:nvSpPr>
            <p:cNvPr id="76" name="任意多边形 89">
              <a:extLst>
                <a:ext uri="{FF2B5EF4-FFF2-40B4-BE49-F238E27FC236}">
                  <a16:creationId xmlns:a16="http://schemas.microsoft.com/office/drawing/2014/main" id="{7528F48A-B991-4D0D-BC20-302F9365D553}"/>
                </a:ext>
              </a:extLst>
            </p:cNvPr>
            <p:cNvSpPr/>
            <p:nvPr/>
          </p:nvSpPr>
          <p:spPr>
            <a:xfrm flipV="1">
              <a:off x="992979" y="1308976"/>
              <a:ext cx="1015571" cy="3105721"/>
            </a:xfrm>
            <a:custGeom>
              <a:rect b="b" l="l" r="r" t="t"/>
              <a:pathLst>
                <a:path h="3600674" w="1137127">
                  <a:moveTo>
                    <a:pt x="0" y="3443429"/>
                  </a:moveTo>
                  <a:cubicBezTo>
                    <a:pt x="0" y="3443429"/>
                    <a:pt x="0" y="3443429"/>
                    <a:pt x="0" y="3443429"/>
                  </a:cubicBezTo>
                  <a:lnTo>
                    <a:pt x="0" y="3443428"/>
                  </a:lnTo>
                  <a:close/>
                  <a:moveTo>
                    <a:pt x="157246" y="3600674"/>
                  </a:moveTo>
                  <a:lnTo>
                    <a:pt x="979881" y="3600674"/>
                  </a:lnTo>
                  <a:cubicBezTo>
                    <a:pt x="1066726" y="3600674"/>
                    <a:pt x="1137127" y="3530273"/>
                    <a:pt x="1137127" y="3443428"/>
                  </a:cubicBezTo>
                  <a:lnTo>
                    <a:pt x="1137126" y="3443428"/>
                  </a:lnTo>
                  <a:cubicBezTo>
                    <a:pt x="1137126" y="3363740"/>
                    <a:pt x="1077850" y="3297897"/>
                    <a:pt x="1000611" y="3290368"/>
                  </a:cubicBezTo>
                  <a:lnTo>
                    <a:pt x="1000611" y="432048"/>
                  </a:lnTo>
                  <a:cubicBezTo>
                    <a:pt x="1000611" y="193434"/>
                    <a:pt x="807177" y="0"/>
                    <a:pt x="568563" y="0"/>
                  </a:cubicBezTo>
                  <a:cubicBezTo>
                    <a:pt x="329949" y="0"/>
                    <a:pt x="136515" y="193434"/>
                    <a:pt x="136515" y="432048"/>
                  </a:cubicBezTo>
                  <a:lnTo>
                    <a:pt x="136515" y="3290368"/>
                  </a:lnTo>
                  <a:cubicBezTo>
                    <a:pt x="59276" y="3297897"/>
                    <a:pt x="0" y="3363740"/>
                    <a:pt x="0" y="3443429"/>
                  </a:cubicBezTo>
                  <a:cubicBezTo>
                    <a:pt x="0" y="3530273"/>
                    <a:pt x="70401" y="3600674"/>
                    <a:pt x="157246" y="3600674"/>
                  </a:cubicBezTo>
                  <a:close/>
                </a:path>
              </a:pathLst>
            </a:custGeom>
            <a:solidFill>
              <a:schemeClr val="bg1">
                <a:lumMod val="9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nvGrpSpPr>
            <p:cNvPr id="77" name="组合 76">
              <a:extLst>
                <a:ext uri="{FF2B5EF4-FFF2-40B4-BE49-F238E27FC236}">
                  <a16:creationId xmlns:a16="http://schemas.microsoft.com/office/drawing/2014/main" id="{E89415C1-9F33-442C-AA45-7A1BCE0330B8}"/>
                </a:ext>
              </a:extLst>
            </p:cNvPr>
            <p:cNvGrpSpPr/>
            <p:nvPr/>
          </p:nvGrpSpPr>
          <p:grpSpPr>
            <a:xfrm>
              <a:off x="1113601" y="1733262"/>
              <a:ext cx="244890" cy="2125880"/>
              <a:chOff x="1404969" y="2714017"/>
              <a:chExt cx="274202" cy="2464677"/>
            </a:xfrm>
          </p:grpSpPr>
          <p:cxnSp>
            <p:nvCxnSpPr>
              <p:cNvPr id="78" name="直接连接符 77">
                <a:extLst>
                  <a:ext uri="{FF2B5EF4-FFF2-40B4-BE49-F238E27FC236}">
                    <a16:creationId xmlns:a16="http://schemas.microsoft.com/office/drawing/2014/main" id="{D5CFE535-A701-4FA8-8654-3D8478C16B07}"/>
                  </a:ext>
                </a:extLst>
              </p:cNvPr>
              <p:cNvCxnSpPr/>
              <p:nvPr/>
            </p:nvCxnSpPr>
            <p:spPr>
              <a:xfrm>
                <a:off x="1404969" y="2714017"/>
                <a:ext cx="27420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79" name="直接连接符 78">
                <a:extLst>
                  <a:ext uri="{FF2B5EF4-FFF2-40B4-BE49-F238E27FC236}">
                    <a16:creationId xmlns:a16="http://schemas.microsoft.com/office/drawing/2014/main" id="{08B350C2-7919-4054-A6DA-23E9AC911588}"/>
                  </a:ext>
                </a:extLst>
              </p:cNvPr>
              <p:cNvCxnSpPr/>
              <p:nvPr/>
            </p:nvCxnSpPr>
            <p:spPr>
              <a:xfrm>
                <a:off x="1404969" y="3946357"/>
                <a:ext cx="27420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80" name="直接连接符 79">
                <a:extLst>
                  <a:ext uri="{FF2B5EF4-FFF2-40B4-BE49-F238E27FC236}">
                    <a16:creationId xmlns:a16="http://schemas.microsoft.com/office/drawing/2014/main" id="{C3434941-65F9-4796-B04E-52ED9F6707D4}"/>
                  </a:ext>
                </a:extLst>
              </p:cNvPr>
              <p:cNvCxnSpPr/>
              <p:nvPr/>
            </p:nvCxnSpPr>
            <p:spPr>
              <a:xfrm>
                <a:off x="1404969" y="2960485"/>
                <a:ext cx="130114"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81" name="直接连接符 80">
                <a:extLst>
                  <a:ext uri="{FF2B5EF4-FFF2-40B4-BE49-F238E27FC236}">
                    <a16:creationId xmlns:a16="http://schemas.microsoft.com/office/drawing/2014/main" id="{4EF1F413-349E-4D46-93EC-D904855E8D34}"/>
                  </a:ext>
                </a:extLst>
              </p:cNvPr>
              <p:cNvCxnSpPr/>
              <p:nvPr/>
            </p:nvCxnSpPr>
            <p:spPr>
              <a:xfrm>
                <a:off x="1404969" y="3206953"/>
                <a:ext cx="130114"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82" name="直接连接符 81">
                <a:extLst>
                  <a:ext uri="{FF2B5EF4-FFF2-40B4-BE49-F238E27FC236}">
                    <a16:creationId xmlns:a16="http://schemas.microsoft.com/office/drawing/2014/main" id="{ED05F0E7-784F-40CB-A8A8-C7FB737ADBD6}"/>
                  </a:ext>
                </a:extLst>
              </p:cNvPr>
              <p:cNvCxnSpPr/>
              <p:nvPr/>
            </p:nvCxnSpPr>
            <p:spPr>
              <a:xfrm>
                <a:off x="1404969" y="3453421"/>
                <a:ext cx="130114"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83" name="直接连接符 82">
                <a:extLst>
                  <a:ext uri="{FF2B5EF4-FFF2-40B4-BE49-F238E27FC236}">
                    <a16:creationId xmlns:a16="http://schemas.microsoft.com/office/drawing/2014/main" id="{299AE9AB-FDB7-4458-A06D-55B153A00790}"/>
                  </a:ext>
                </a:extLst>
              </p:cNvPr>
              <p:cNvCxnSpPr/>
              <p:nvPr/>
            </p:nvCxnSpPr>
            <p:spPr>
              <a:xfrm>
                <a:off x="1404969" y="3699889"/>
                <a:ext cx="130114"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84" name="直接连接符 83">
                <a:extLst>
                  <a:ext uri="{FF2B5EF4-FFF2-40B4-BE49-F238E27FC236}">
                    <a16:creationId xmlns:a16="http://schemas.microsoft.com/office/drawing/2014/main" id="{58274684-F6B6-4107-9457-D305A7F45050}"/>
                  </a:ext>
                </a:extLst>
              </p:cNvPr>
              <p:cNvCxnSpPr/>
              <p:nvPr/>
            </p:nvCxnSpPr>
            <p:spPr>
              <a:xfrm>
                <a:off x="1404969" y="5178694"/>
                <a:ext cx="27420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85" name="直接连接符 84">
                <a:extLst>
                  <a:ext uri="{FF2B5EF4-FFF2-40B4-BE49-F238E27FC236}">
                    <a16:creationId xmlns:a16="http://schemas.microsoft.com/office/drawing/2014/main" id="{2FDA4839-43EE-43EB-A5E2-70D709F33949}"/>
                  </a:ext>
                </a:extLst>
              </p:cNvPr>
              <p:cNvCxnSpPr/>
              <p:nvPr/>
            </p:nvCxnSpPr>
            <p:spPr>
              <a:xfrm>
                <a:off x="1404969" y="4192825"/>
                <a:ext cx="130114"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86" name="直接连接符 85">
                <a:extLst>
                  <a:ext uri="{FF2B5EF4-FFF2-40B4-BE49-F238E27FC236}">
                    <a16:creationId xmlns:a16="http://schemas.microsoft.com/office/drawing/2014/main" id="{E3646998-255D-451F-A183-46DF098283C4}"/>
                  </a:ext>
                </a:extLst>
              </p:cNvPr>
              <p:cNvCxnSpPr/>
              <p:nvPr/>
            </p:nvCxnSpPr>
            <p:spPr>
              <a:xfrm>
                <a:off x="1404969" y="4439293"/>
                <a:ext cx="130114"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87" name="直接连接符 86">
                <a:extLst>
                  <a:ext uri="{FF2B5EF4-FFF2-40B4-BE49-F238E27FC236}">
                    <a16:creationId xmlns:a16="http://schemas.microsoft.com/office/drawing/2014/main" id="{87AA3A35-5042-4EEA-85CC-6A3614AB4EFA}"/>
                  </a:ext>
                </a:extLst>
              </p:cNvPr>
              <p:cNvCxnSpPr/>
              <p:nvPr/>
            </p:nvCxnSpPr>
            <p:spPr>
              <a:xfrm>
                <a:off x="1404969" y="4685761"/>
                <a:ext cx="130114"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88" name="直接连接符 87">
                <a:extLst>
                  <a:ext uri="{FF2B5EF4-FFF2-40B4-BE49-F238E27FC236}">
                    <a16:creationId xmlns:a16="http://schemas.microsoft.com/office/drawing/2014/main" id="{880425E6-D79D-487F-9CFF-02B80061D5E4}"/>
                  </a:ext>
                </a:extLst>
              </p:cNvPr>
              <p:cNvCxnSpPr/>
              <p:nvPr/>
            </p:nvCxnSpPr>
            <p:spPr>
              <a:xfrm>
                <a:off x="1404969" y="4932229"/>
                <a:ext cx="130114"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grpSp>
        <p:nvGrpSpPr>
          <p:cNvPr id="92" name="组合 91">
            <a:extLst>
              <a:ext uri="{FF2B5EF4-FFF2-40B4-BE49-F238E27FC236}">
                <a16:creationId xmlns:a16="http://schemas.microsoft.com/office/drawing/2014/main" id="{91367320-0587-4B7B-A629-E69B41F190B6}"/>
              </a:ext>
            </a:extLst>
          </p:cNvPr>
          <p:cNvGrpSpPr/>
          <p:nvPr/>
        </p:nvGrpSpPr>
        <p:grpSpPr>
          <a:xfrm>
            <a:off x="7907472" y="2349903"/>
            <a:ext cx="1015571" cy="3105721"/>
            <a:chOff x="3402496" y="1308976"/>
            <a:chExt cx="1015571" cy="3105721"/>
          </a:xfrm>
        </p:grpSpPr>
        <p:sp>
          <p:nvSpPr>
            <p:cNvPr id="93" name="任意多边形 47">
              <a:extLst>
                <a:ext uri="{FF2B5EF4-FFF2-40B4-BE49-F238E27FC236}">
                  <a16:creationId xmlns:a16="http://schemas.microsoft.com/office/drawing/2014/main" id="{F81ABC4E-3C54-4BE5-9D83-F0E1AF759AFF}"/>
                </a:ext>
              </a:extLst>
            </p:cNvPr>
            <p:cNvSpPr/>
            <p:nvPr/>
          </p:nvSpPr>
          <p:spPr>
            <a:xfrm flipV="1">
              <a:off x="3402496" y="1308976"/>
              <a:ext cx="1015571" cy="3105721"/>
            </a:xfrm>
            <a:custGeom>
              <a:rect b="b" l="l" r="r" t="t"/>
              <a:pathLst>
                <a:path h="3600674" w="1137127">
                  <a:moveTo>
                    <a:pt x="0" y="3443429"/>
                  </a:moveTo>
                  <a:cubicBezTo>
                    <a:pt x="0" y="3443429"/>
                    <a:pt x="0" y="3443429"/>
                    <a:pt x="0" y="3443429"/>
                  </a:cubicBezTo>
                  <a:lnTo>
                    <a:pt x="0" y="3443428"/>
                  </a:lnTo>
                  <a:close/>
                  <a:moveTo>
                    <a:pt x="157246" y="3600674"/>
                  </a:moveTo>
                  <a:lnTo>
                    <a:pt x="979881" y="3600674"/>
                  </a:lnTo>
                  <a:cubicBezTo>
                    <a:pt x="1066726" y="3600674"/>
                    <a:pt x="1137127" y="3530273"/>
                    <a:pt x="1137127" y="3443428"/>
                  </a:cubicBezTo>
                  <a:lnTo>
                    <a:pt x="1137126" y="3443428"/>
                  </a:lnTo>
                  <a:cubicBezTo>
                    <a:pt x="1137126" y="3363740"/>
                    <a:pt x="1077850" y="3297897"/>
                    <a:pt x="1000611" y="3290368"/>
                  </a:cubicBezTo>
                  <a:lnTo>
                    <a:pt x="1000611" y="432048"/>
                  </a:lnTo>
                  <a:cubicBezTo>
                    <a:pt x="1000611" y="193434"/>
                    <a:pt x="807177" y="0"/>
                    <a:pt x="568563" y="0"/>
                  </a:cubicBezTo>
                  <a:cubicBezTo>
                    <a:pt x="329949" y="0"/>
                    <a:pt x="136515" y="193434"/>
                    <a:pt x="136515" y="432048"/>
                  </a:cubicBezTo>
                  <a:lnTo>
                    <a:pt x="136515" y="3290368"/>
                  </a:lnTo>
                  <a:cubicBezTo>
                    <a:pt x="59276" y="3297897"/>
                    <a:pt x="0" y="3363740"/>
                    <a:pt x="0" y="3443429"/>
                  </a:cubicBezTo>
                  <a:cubicBezTo>
                    <a:pt x="0" y="3530273"/>
                    <a:pt x="70401" y="3600674"/>
                    <a:pt x="157246" y="3600674"/>
                  </a:cubicBezTo>
                  <a:close/>
                </a:path>
              </a:pathLst>
            </a:custGeom>
            <a:solidFill>
              <a:schemeClr val="bg1">
                <a:lumMod val="9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nvGrpSpPr>
            <p:cNvPr id="94" name="组合 93">
              <a:extLst>
                <a:ext uri="{FF2B5EF4-FFF2-40B4-BE49-F238E27FC236}">
                  <a16:creationId xmlns:a16="http://schemas.microsoft.com/office/drawing/2014/main" id="{0F9CD4DA-BAE3-4225-AD5A-500E31CF26E0}"/>
                </a:ext>
              </a:extLst>
            </p:cNvPr>
            <p:cNvGrpSpPr/>
            <p:nvPr/>
          </p:nvGrpSpPr>
          <p:grpSpPr>
            <a:xfrm>
              <a:off x="3523117" y="1733261"/>
              <a:ext cx="244890" cy="2125880"/>
              <a:chOff x="1404969" y="2714017"/>
              <a:chExt cx="274202" cy="2464677"/>
            </a:xfrm>
          </p:grpSpPr>
          <p:cxnSp>
            <p:nvCxnSpPr>
              <p:cNvPr id="95" name="直接连接符 94">
                <a:extLst>
                  <a:ext uri="{FF2B5EF4-FFF2-40B4-BE49-F238E27FC236}">
                    <a16:creationId xmlns:a16="http://schemas.microsoft.com/office/drawing/2014/main" id="{C1FBC347-DDEA-422C-9C06-225EBA94473C}"/>
                  </a:ext>
                </a:extLst>
              </p:cNvPr>
              <p:cNvCxnSpPr/>
              <p:nvPr/>
            </p:nvCxnSpPr>
            <p:spPr>
              <a:xfrm>
                <a:off x="1404969" y="2714017"/>
                <a:ext cx="27420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96" name="直接连接符 95">
                <a:extLst>
                  <a:ext uri="{FF2B5EF4-FFF2-40B4-BE49-F238E27FC236}">
                    <a16:creationId xmlns:a16="http://schemas.microsoft.com/office/drawing/2014/main" id="{C20A04DF-5CCF-421B-9085-7562B325F671}"/>
                  </a:ext>
                </a:extLst>
              </p:cNvPr>
              <p:cNvCxnSpPr/>
              <p:nvPr/>
            </p:nvCxnSpPr>
            <p:spPr>
              <a:xfrm>
                <a:off x="1404969" y="3946357"/>
                <a:ext cx="27420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97" name="直接连接符 96">
                <a:extLst>
                  <a:ext uri="{FF2B5EF4-FFF2-40B4-BE49-F238E27FC236}">
                    <a16:creationId xmlns:a16="http://schemas.microsoft.com/office/drawing/2014/main" id="{23DC084D-0D83-43C8-8B43-15F332DEE722}"/>
                  </a:ext>
                </a:extLst>
              </p:cNvPr>
              <p:cNvCxnSpPr/>
              <p:nvPr/>
            </p:nvCxnSpPr>
            <p:spPr>
              <a:xfrm>
                <a:off x="1404969" y="2960485"/>
                <a:ext cx="130114"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98" name="直接连接符 97">
                <a:extLst>
                  <a:ext uri="{FF2B5EF4-FFF2-40B4-BE49-F238E27FC236}">
                    <a16:creationId xmlns:a16="http://schemas.microsoft.com/office/drawing/2014/main" id="{01D03224-D21E-457A-975D-955EDD3771CB}"/>
                  </a:ext>
                </a:extLst>
              </p:cNvPr>
              <p:cNvCxnSpPr/>
              <p:nvPr/>
            </p:nvCxnSpPr>
            <p:spPr>
              <a:xfrm>
                <a:off x="1404969" y="3206953"/>
                <a:ext cx="130114"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99" name="直接连接符 98">
                <a:extLst>
                  <a:ext uri="{FF2B5EF4-FFF2-40B4-BE49-F238E27FC236}">
                    <a16:creationId xmlns:a16="http://schemas.microsoft.com/office/drawing/2014/main" id="{B48D3D8F-13D7-459D-9DE6-73767F8A4D3D}"/>
                  </a:ext>
                </a:extLst>
              </p:cNvPr>
              <p:cNvCxnSpPr/>
              <p:nvPr/>
            </p:nvCxnSpPr>
            <p:spPr>
              <a:xfrm>
                <a:off x="1404969" y="3453421"/>
                <a:ext cx="130114"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00" name="直接连接符 99">
                <a:extLst>
                  <a:ext uri="{FF2B5EF4-FFF2-40B4-BE49-F238E27FC236}">
                    <a16:creationId xmlns:a16="http://schemas.microsoft.com/office/drawing/2014/main" id="{485CECC6-4B2F-4C7F-9B79-8B542C6182BB}"/>
                  </a:ext>
                </a:extLst>
              </p:cNvPr>
              <p:cNvCxnSpPr/>
              <p:nvPr/>
            </p:nvCxnSpPr>
            <p:spPr>
              <a:xfrm>
                <a:off x="1404969" y="3699889"/>
                <a:ext cx="130114"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01" name="直接连接符 100">
                <a:extLst>
                  <a:ext uri="{FF2B5EF4-FFF2-40B4-BE49-F238E27FC236}">
                    <a16:creationId xmlns:a16="http://schemas.microsoft.com/office/drawing/2014/main" id="{2B1B4868-6703-476F-AF5C-7BDBA3D23042}"/>
                  </a:ext>
                </a:extLst>
              </p:cNvPr>
              <p:cNvCxnSpPr/>
              <p:nvPr/>
            </p:nvCxnSpPr>
            <p:spPr>
              <a:xfrm>
                <a:off x="1404969" y="5178694"/>
                <a:ext cx="27420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02" name="直接连接符 101">
                <a:extLst>
                  <a:ext uri="{FF2B5EF4-FFF2-40B4-BE49-F238E27FC236}">
                    <a16:creationId xmlns:a16="http://schemas.microsoft.com/office/drawing/2014/main" id="{45A48A7E-FE5D-4A8F-9607-16F98B18958B}"/>
                  </a:ext>
                </a:extLst>
              </p:cNvPr>
              <p:cNvCxnSpPr/>
              <p:nvPr/>
            </p:nvCxnSpPr>
            <p:spPr>
              <a:xfrm>
                <a:off x="1404969" y="4192825"/>
                <a:ext cx="130114"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03" name="直接连接符 102">
                <a:extLst>
                  <a:ext uri="{FF2B5EF4-FFF2-40B4-BE49-F238E27FC236}">
                    <a16:creationId xmlns:a16="http://schemas.microsoft.com/office/drawing/2014/main" id="{A5E7A4B3-1DA5-43A8-AA5A-C5031773ABE9}"/>
                  </a:ext>
                </a:extLst>
              </p:cNvPr>
              <p:cNvCxnSpPr/>
              <p:nvPr/>
            </p:nvCxnSpPr>
            <p:spPr>
              <a:xfrm>
                <a:off x="1404969" y="4439293"/>
                <a:ext cx="130114"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04" name="直接连接符 103">
                <a:extLst>
                  <a:ext uri="{FF2B5EF4-FFF2-40B4-BE49-F238E27FC236}">
                    <a16:creationId xmlns:a16="http://schemas.microsoft.com/office/drawing/2014/main" id="{83C13A80-F464-40F7-B514-730240C7FD65}"/>
                  </a:ext>
                </a:extLst>
              </p:cNvPr>
              <p:cNvCxnSpPr/>
              <p:nvPr/>
            </p:nvCxnSpPr>
            <p:spPr>
              <a:xfrm>
                <a:off x="1404969" y="4685761"/>
                <a:ext cx="130114"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05" name="直接连接符 104">
                <a:extLst>
                  <a:ext uri="{FF2B5EF4-FFF2-40B4-BE49-F238E27FC236}">
                    <a16:creationId xmlns:a16="http://schemas.microsoft.com/office/drawing/2014/main" id="{ADC10FC1-8F71-4CFA-9FFA-53DE73CBF931}"/>
                  </a:ext>
                </a:extLst>
              </p:cNvPr>
              <p:cNvCxnSpPr/>
              <p:nvPr/>
            </p:nvCxnSpPr>
            <p:spPr>
              <a:xfrm>
                <a:off x="1404969" y="4932229"/>
                <a:ext cx="130114"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grpSp>
        <p:nvGrpSpPr>
          <p:cNvPr id="109" name="组合 108">
            <a:extLst>
              <a:ext uri="{FF2B5EF4-FFF2-40B4-BE49-F238E27FC236}">
                <a16:creationId xmlns:a16="http://schemas.microsoft.com/office/drawing/2014/main" id="{E27B4832-9947-49F9-81C1-419F13CF56AF}"/>
              </a:ext>
            </a:extLst>
          </p:cNvPr>
          <p:cNvGrpSpPr/>
          <p:nvPr/>
        </p:nvGrpSpPr>
        <p:grpSpPr>
          <a:xfrm>
            <a:off x="9311618" y="2349903"/>
            <a:ext cx="1015570" cy="3105721"/>
            <a:chOff x="5812013" y="1308976"/>
            <a:chExt cx="1015570" cy="3105721"/>
          </a:xfrm>
        </p:grpSpPr>
        <p:sp>
          <p:nvSpPr>
            <p:cNvPr id="110" name="任意多边形 75">
              <a:extLst>
                <a:ext uri="{FF2B5EF4-FFF2-40B4-BE49-F238E27FC236}">
                  <a16:creationId xmlns:a16="http://schemas.microsoft.com/office/drawing/2014/main" id="{E69E7C53-0F5C-4D6B-A864-911902179B86}"/>
                </a:ext>
              </a:extLst>
            </p:cNvPr>
            <p:cNvSpPr/>
            <p:nvPr/>
          </p:nvSpPr>
          <p:spPr>
            <a:xfrm flipV="1">
              <a:off x="5812013" y="1308976"/>
              <a:ext cx="1015570" cy="3105721"/>
            </a:xfrm>
            <a:custGeom>
              <a:rect b="b" l="l" r="r" t="t"/>
              <a:pathLst>
                <a:path h="3600674" w="1137127">
                  <a:moveTo>
                    <a:pt x="0" y="3443429"/>
                  </a:moveTo>
                  <a:cubicBezTo>
                    <a:pt x="0" y="3443429"/>
                    <a:pt x="0" y="3443429"/>
                    <a:pt x="0" y="3443429"/>
                  </a:cubicBezTo>
                  <a:lnTo>
                    <a:pt x="0" y="3443428"/>
                  </a:lnTo>
                  <a:close/>
                  <a:moveTo>
                    <a:pt x="157246" y="3600674"/>
                  </a:moveTo>
                  <a:lnTo>
                    <a:pt x="979881" y="3600674"/>
                  </a:lnTo>
                  <a:cubicBezTo>
                    <a:pt x="1066726" y="3600674"/>
                    <a:pt x="1137127" y="3530273"/>
                    <a:pt x="1137127" y="3443428"/>
                  </a:cubicBezTo>
                  <a:lnTo>
                    <a:pt x="1137126" y="3443428"/>
                  </a:lnTo>
                  <a:cubicBezTo>
                    <a:pt x="1137126" y="3363740"/>
                    <a:pt x="1077850" y="3297897"/>
                    <a:pt x="1000611" y="3290368"/>
                  </a:cubicBezTo>
                  <a:lnTo>
                    <a:pt x="1000611" y="432048"/>
                  </a:lnTo>
                  <a:cubicBezTo>
                    <a:pt x="1000611" y="193434"/>
                    <a:pt x="807177" y="0"/>
                    <a:pt x="568563" y="0"/>
                  </a:cubicBezTo>
                  <a:cubicBezTo>
                    <a:pt x="329949" y="0"/>
                    <a:pt x="136515" y="193434"/>
                    <a:pt x="136515" y="432048"/>
                  </a:cubicBezTo>
                  <a:lnTo>
                    <a:pt x="136515" y="3290368"/>
                  </a:lnTo>
                  <a:cubicBezTo>
                    <a:pt x="59276" y="3297897"/>
                    <a:pt x="0" y="3363740"/>
                    <a:pt x="0" y="3443429"/>
                  </a:cubicBezTo>
                  <a:cubicBezTo>
                    <a:pt x="0" y="3530273"/>
                    <a:pt x="70401" y="3600674"/>
                    <a:pt x="157246" y="3600674"/>
                  </a:cubicBezTo>
                  <a:close/>
                </a:path>
              </a:pathLst>
            </a:custGeom>
            <a:solidFill>
              <a:schemeClr val="bg1">
                <a:lumMod val="9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nvGrpSpPr>
            <p:cNvPr id="111" name="组合 110">
              <a:extLst>
                <a:ext uri="{FF2B5EF4-FFF2-40B4-BE49-F238E27FC236}">
                  <a16:creationId xmlns:a16="http://schemas.microsoft.com/office/drawing/2014/main" id="{F87E084A-64A6-4B75-B881-66C85CE30CBE}"/>
                </a:ext>
              </a:extLst>
            </p:cNvPr>
            <p:cNvGrpSpPr/>
            <p:nvPr/>
          </p:nvGrpSpPr>
          <p:grpSpPr>
            <a:xfrm>
              <a:off x="5932634" y="1733261"/>
              <a:ext cx="244890" cy="2125880"/>
              <a:chOff x="1404969" y="2714017"/>
              <a:chExt cx="274202" cy="2464677"/>
            </a:xfrm>
          </p:grpSpPr>
          <p:cxnSp>
            <p:nvCxnSpPr>
              <p:cNvPr id="112" name="直接连接符 111">
                <a:extLst>
                  <a:ext uri="{FF2B5EF4-FFF2-40B4-BE49-F238E27FC236}">
                    <a16:creationId xmlns:a16="http://schemas.microsoft.com/office/drawing/2014/main" id="{814C128D-8F0D-4648-8EB4-0576023EB1CD}"/>
                  </a:ext>
                </a:extLst>
              </p:cNvPr>
              <p:cNvCxnSpPr/>
              <p:nvPr/>
            </p:nvCxnSpPr>
            <p:spPr>
              <a:xfrm>
                <a:off x="1404969" y="2714017"/>
                <a:ext cx="27420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13" name="直接连接符 112">
                <a:extLst>
                  <a:ext uri="{FF2B5EF4-FFF2-40B4-BE49-F238E27FC236}">
                    <a16:creationId xmlns:a16="http://schemas.microsoft.com/office/drawing/2014/main" id="{2399851F-EFE8-4B08-BFCD-4B0BBC29AA92}"/>
                  </a:ext>
                </a:extLst>
              </p:cNvPr>
              <p:cNvCxnSpPr/>
              <p:nvPr/>
            </p:nvCxnSpPr>
            <p:spPr>
              <a:xfrm>
                <a:off x="1404969" y="3946357"/>
                <a:ext cx="27420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14" name="直接连接符 113">
                <a:extLst>
                  <a:ext uri="{FF2B5EF4-FFF2-40B4-BE49-F238E27FC236}">
                    <a16:creationId xmlns:a16="http://schemas.microsoft.com/office/drawing/2014/main" id="{69EED474-3A0A-4054-BD7E-6E048B7BD28F}"/>
                  </a:ext>
                </a:extLst>
              </p:cNvPr>
              <p:cNvCxnSpPr/>
              <p:nvPr/>
            </p:nvCxnSpPr>
            <p:spPr>
              <a:xfrm>
                <a:off x="1404969" y="2960485"/>
                <a:ext cx="130114"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15" name="直接连接符 114">
                <a:extLst>
                  <a:ext uri="{FF2B5EF4-FFF2-40B4-BE49-F238E27FC236}">
                    <a16:creationId xmlns:a16="http://schemas.microsoft.com/office/drawing/2014/main" id="{39029ACD-FD9A-4833-9E56-408AFE93C772}"/>
                  </a:ext>
                </a:extLst>
              </p:cNvPr>
              <p:cNvCxnSpPr/>
              <p:nvPr/>
            </p:nvCxnSpPr>
            <p:spPr>
              <a:xfrm>
                <a:off x="1404969" y="3206953"/>
                <a:ext cx="130114"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16" name="直接连接符 115">
                <a:extLst>
                  <a:ext uri="{FF2B5EF4-FFF2-40B4-BE49-F238E27FC236}">
                    <a16:creationId xmlns:a16="http://schemas.microsoft.com/office/drawing/2014/main" id="{F8EFC377-472A-4F13-8258-C82461E8845C}"/>
                  </a:ext>
                </a:extLst>
              </p:cNvPr>
              <p:cNvCxnSpPr/>
              <p:nvPr/>
            </p:nvCxnSpPr>
            <p:spPr>
              <a:xfrm>
                <a:off x="1404969" y="3453421"/>
                <a:ext cx="130114"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17" name="直接连接符 116">
                <a:extLst>
                  <a:ext uri="{FF2B5EF4-FFF2-40B4-BE49-F238E27FC236}">
                    <a16:creationId xmlns:a16="http://schemas.microsoft.com/office/drawing/2014/main" id="{20609388-F3B7-4959-A18C-10B6629E0F3A}"/>
                  </a:ext>
                </a:extLst>
              </p:cNvPr>
              <p:cNvCxnSpPr/>
              <p:nvPr/>
            </p:nvCxnSpPr>
            <p:spPr>
              <a:xfrm>
                <a:off x="1404969" y="3699889"/>
                <a:ext cx="130114"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18" name="直接连接符 117">
                <a:extLst>
                  <a:ext uri="{FF2B5EF4-FFF2-40B4-BE49-F238E27FC236}">
                    <a16:creationId xmlns:a16="http://schemas.microsoft.com/office/drawing/2014/main" id="{53EB515F-B141-4F4B-8423-8A9A70606135}"/>
                  </a:ext>
                </a:extLst>
              </p:cNvPr>
              <p:cNvCxnSpPr/>
              <p:nvPr/>
            </p:nvCxnSpPr>
            <p:spPr>
              <a:xfrm>
                <a:off x="1404969" y="5178694"/>
                <a:ext cx="27420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19" name="直接连接符 118">
                <a:extLst>
                  <a:ext uri="{FF2B5EF4-FFF2-40B4-BE49-F238E27FC236}">
                    <a16:creationId xmlns:a16="http://schemas.microsoft.com/office/drawing/2014/main" id="{CD0609FD-3CDD-4071-9602-E84AA7B93AC5}"/>
                  </a:ext>
                </a:extLst>
              </p:cNvPr>
              <p:cNvCxnSpPr/>
              <p:nvPr/>
            </p:nvCxnSpPr>
            <p:spPr>
              <a:xfrm>
                <a:off x="1404969" y="4192825"/>
                <a:ext cx="130114"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20" name="直接连接符 119">
                <a:extLst>
                  <a:ext uri="{FF2B5EF4-FFF2-40B4-BE49-F238E27FC236}">
                    <a16:creationId xmlns:a16="http://schemas.microsoft.com/office/drawing/2014/main" id="{77592274-06D7-4C60-B3B1-D9F003BCE107}"/>
                  </a:ext>
                </a:extLst>
              </p:cNvPr>
              <p:cNvCxnSpPr/>
              <p:nvPr/>
            </p:nvCxnSpPr>
            <p:spPr>
              <a:xfrm>
                <a:off x="1404969" y="4439293"/>
                <a:ext cx="130114"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21" name="直接连接符 120">
                <a:extLst>
                  <a:ext uri="{FF2B5EF4-FFF2-40B4-BE49-F238E27FC236}">
                    <a16:creationId xmlns:a16="http://schemas.microsoft.com/office/drawing/2014/main" id="{44BA88B1-46FF-4EC1-87B9-471D89B47FF3}"/>
                  </a:ext>
                </a:extLst>
              </p:cNvPr>
              <p:cNvCxnSpPr/>
              <p:nvPr/>
            </p:nvCxnSpPr>
            <p:spPr>
              <a:xfrm>
                <a:off x="1404969" y="4685761"/>
                <a:ext cx="130114"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22" name="直接连接符 121">
                <a:extLst>
                  <a:ext uri="{FF2B5EF4-FFF2-40B4-BE49-F238E27FC236}">
                    <a16:creationId xmlns:a16="http://schemas.microsoft.com/office/drawing/2014/main" id="{FAC715D1-ACE3-4233-819B-DE6AF6CBB8FA}"/>
                  </a:ext>
                </a:extLst>
              </p:cNvPr>
              <p:cNvCxnSpPr/>
              <p:nvPr/>
            </p:nvCxnSpPr>
            <p:spPr>
              <a:xfrm>
                <a:off x="1404969" y="4932229"/>
                <a:ext cx="130114"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sp>
        <p:nvSpPr>
          <p:cNvPr id="126" name="Content Placeholder 4">
            <a:extLst>
              <a:ext uri="{FF2B5EF4-FFF2-40B4-BE49-F238E27FC236}">
                <a16:creationId xmlns:a16="http://schemas.microsoft.com/office/drawing/2014/main" id="{2761D81B-46D8-42B9-8BAA-6CF0D7EB93DA}"/>
              </a:ext>
            </a:extLst>
          </p:cNvPr>
          <p:cNvSpPr txBox="1"/>
          <p:nvPr/>
        </p:nvSpPr>
        <p:spPr>
          <a:xfrm>
            <a:off x="6595339" y="5554788"/>
            <a:ext cx="1130418" cy="246888"/>
          </a:xfrm>
          <a:prstGeom prst="rect">
            <a:avLst/>
          </a:prstGeom>
        </p:spPr>
        <p:txBody>
          <a:bodyPr anchor="ctr" bIns="0" lIns="0" rIns="0" rtlCol="0" tIns="0" vert="horz" wrap="square">
            <a:spAutoFit/>
          </a:bodyPr>
          <a:lstStyle>
            <a:lvl1pPr algn="l" defTabSz="913765" eaLnBrk="1" hangingPunct="1" indent="-347980" latinLnBrk="0" marL="347980" rtl="0">
              <a:lnSpc>
                <a:spcPct val="90000"/>
              </a:lnSpc>
              <a:spcBef>
                <a:spcPct val="20000"/>
              </a:spcBef>
              <a:buSzPct val="90000"/>
              <a:buFontTx/>
              <a:buBlip>
                <a:blip r:embed="rId3"/>
              </a:buBlip>
              <a:defRPr kern="1200" sz="2800">
                <a:gradFill>
                  <a:gsLst>
                    <a:gs pos="0">
                      <a:schemeClr val="tx1"/>
                    </a:gs>
                    <a:gs pos="86000">
                      <a:schemeClr val="tx1"/>
                    </a:gs>
                  </a:gsLst>
                  <a:lin ang="5400000" scaled="0"/>
                </a:gradFill>
                <a:latin typeface="+mn-lt"/>
                <a:ea typeface="+mn-ea"/>
                <a:cs typeface="+mn-cs"/>
              </a:defRPr>
            </a:lvl1pPr>
            <a:lvl2pPr algn="l" defTabSz="913765" eaLnBrk="1" hangingPunct="1" indent="-339725" latinLnBrk="0" marL="673100" rtl="0">
              <a:lnSpc>
                <a:spcPct val="90000"/>
              </a:lnSpc>
              <a:spcBef>
                <a:spcPct val="20000"/>
              </a:spcBef>
              <a:buSzPct val="90000"/>
              <a:buFontTx/>
              <a:buBlip>
                <a:blip r:embed="rId3"/>
              </a:buBlip>
              <a:defRPr kern="1200" sz="2400">
                <a:gradFill>
                  <a:gsLst>
                    <a:gs pos="0">
                      <a:schemeClr val="tx1"/>
                    </a:gs>
                    <a:gs pos="86000">
                      <a:schemeClr val="tx1"/>
                    </a:gs>
                  </a:gsLst>
                  <a:lin ang="5400000" scaled="0"/>
                </a:gradFill>
                <a:latin typeface="+mn-lt"/>
                <a:ea typeface="+mn-ea"/>
                <a:cs typeface="+mn-cs"/>
              </a:defRPr>
            </a:lvl2pPr>
            <a:lvl3pPr algn="l" defTabSz="913765" eaLnBrk="1" hangingPunct="1" indent="-302895" latinLnBrk="0" marL="962025" rtl="0">
              <a:lnSpc>
                <a:spcPct val="90000"/>
              </a:lnSpc>
              <a:spcBef>
                <a:spcPct val="20000"/>
              </a:spcBef>
              <a:buSzPct val="90000"/>
              <a:buFontTx/>
              <a:buBlip>
                <a:blip r:embed="rId3"/>
              </a:buBlip>
              <a:defRPr kern="1200" sz="2000">
                <a:gradFill>
                  <a:gsLst>
                    <a:gs pos="0">
                      <a:schemeClr val="tx1"/>
                    </a:gs>
                    <a:gs pos="86000">
                      <a:schemeClr val="tx1"/>
                    </a:gs>
                  </a:gsLst>
                  <a:lin ang="5400000" scaled="0"/>
                </a:gradFill>
                <a:latin typeface="+mn-lt"/>
                <a:ea typeface="+mn-ea"/>
                <a:cs typeface="+mn-cs"/>
              </a:defRPr>
            </a:lvl3pPr>
            <a:lvl4pPr algn="l" defTabSz="913765" eaLnBrk="1" hangingPunct="1" indent="-266065" latinLnBrk="0" marL="1227455" rtl="0">
              <a:lnSpc>
                <a:spcPct val="90000"/>
              </a:lnSpc>
              <a:spcBef>
                <a:spcPct val="20000"/>
              </a:spcBef>
              <a:buSzPct val="90000"/>
              <a:buFontTx/>
              <a:buBlip>
                <a:blip r:embed="rId3"/>
              </a:buBlip>
              <a:defRPr kern="1200" sz="1800">
                <a:gradFill>
                  <a:gsLst>
                    <a:gs pos="0">
                      <a:schemeClr val="tx1"/>
                    </a:gs>
                    <a:gs pos="86000">
                      <a:schemeClr val="tx1"/>
                    </a:gs>
                  </a:gsLst>
                  <a:lin ang="5400000" scaled="0"/>
                </a:gradFill>
                <a:latin typeface="+mn-lt"/>
                <a:ea typeface="+mn-ea"/>
                <a:cs typeface="+mn-cs"/>
              </a:defRPr>
            </a:lvl4pPr>
            <a:lvl5pPr algn="l" defTabSz="913765" eaLnBrk="1" hangingPunct="1" indent="-273685" latinLnBrk="0" marL="1515745" rtl="0">
              <a:lnSpc>
                <a:spcPct val="90000"/>
              </a:lnSpc>
              <a:spcBef>
                <a:spcPct val="20000"/>
              </a:spcBef>
              <a:buSzPct val="90000"/>
              <a:buFontTx/>
              <a:buBlip>
                <a:blip r:embed="rId3"/>
              </a:buBlip>
              <a:defRPr kern="1200" sz="1800">
                <a:gradFill>
                  <a:gsLst>
                    <a:gs pos="0">
                      <a:schemeClr val="tx1"/>
                    </a:gs>
                    <a:gs pos="86000">
                      <a:schemeClr val="tx1"/>
                    </a:gs>
                  </a:gsLst>
                  <a:lin ang="5400000" scaled="0"/>
                </a:gradFill>
                <a:latin typeface="+mn-lt"/>
                <a:ea typeface="+mn-ea"/>
                <a:cs typeface="+mn-cs"/>
              </a:defRPr>
            </a:lvl5pPr>
            <a:lvl6pPr algn="l" defTabSz="913765" eaLnBrk="1" hangingPunct="1" indent="-228600" latinLnBrk="0" marL="2514600" rtl="0">
              <a:spcBef>
                <a:spcPct val="20000"/>
              </a:spcBef>
              <a:buFont charset="0" panose="020b0604020202020204" pitchFamily="34" typeface="Arial"/>
              <a:buChar char="•"/>
              <a:defRPr kern="1200" sz="1800">
                <a:solidFill>
                  <a:schemeClr val="tx1"/>
                </a:solidFill>
                <a:latin typeface="+mn-lt"/>
                <a:ea typeface="+mn-ea"/>
                <a:cs typeface="+mn-cs"/>
              </a:defRPr>
            </a:lvl6pPr>
            <a:lvl7pPr algn="l" defTabSz="913765" eaLnBrk="1" hangingPunct="1" indent="-228600" latinLnBrk="0" marL="2971800" rtl="0">
              <a:spcBef>
                <a:spcPct val="20000"/>
              </a:spcBef>
              <a:buFont charset="0" panose="020b0604020202020204" pitchFamily="34" typeface="Arial"/>
              <a:buChar char="•"/>
              <a:defRPr kern="1200" sz="1800">
                <a:solidFill>
                  <a:schemeClr val="tx1"/>
                </a:solidFill>
                <a:latin typeface="+mn-lt"/>
                <a:ea typeface="+mn-ea"/>
                <a:cs typeface="+mn-cs"/>
              </a:defRPr>
            </a:lvl7pPr>
            <a:lvl8pPr algn="l" defTabSz="913765" eaLnBrk="1" hangingPunct="1" indent="-228600" latinLnBrk="0" marL="3429000" rtl="0">
              <a:spcBef>
                <a:spcPct val="20000"/>
              </a:spcBef>
              <a:buFont charset="0" panose="020b0604020202020204" pitchFamily="34" typeface="Arial"/>
              <a:buChar char="•"/>
              <a:defRPr kern="1200" sz="1800">
                <a:solidFill>
                  <a:schemeClr val="tx1"/>
                </a:solidFill>
                <a:latin typeface="+mn-lt"/>
                <a:ea typeface="+mn-ea"/>
                <a:cs typeface="+mn-cs"/>
              </a:defRPr>
            </a:lvl8pPr>
            <a:lvl9pPr algn="l" defTabSz="913765" eaLnBrk="1" hangingPunct="1" indent="-228600" latinLnBrk="0" marL="3886200" rtl="0">
              <a:spcBef>
                <a:spcPct val="20000"/>
              </a:spcBef>
              <a:buFont charset="0" panose="020b0604020202020204" pitchFamily="34" typeface="Arial"/>
              <a:buChar char="•"/>
              <a:defRPr kern="1200" sz="1800">
                <a:solidFill>
                  <a:schemeClr val="tx1"/>
                </a:solidFill>
                <a:latin typeface="+mn-lt"/>
                <a:ea typeface="+mn-ea"/>
                <a:cs typeface="+mn-cs"/>
              </a:defRPr>
            </a:lvl9pPr>
          </a:lstStyle>
          <a:p>
            <a:pPr algn="ctr" defTabSz="1014730" indent="0" marL="0">
              <a:buNone/>
              <a:defRPr/>
            </a:pPr>
            <a:r>
              <a:rPr altLang="zh-CN" lang="en-US" sz="1800">
                <a:solidFill>
                  <a:schemeClr val="tx1">
                    <a:lumMod val="75000"/>
                    <a:lumOff val="25000"/>
                  </a:schemeClr>
                </a:solidFill>
                <a:latin charset="0" panose="020b0604020202020204" pitchFamily="34" typeface="Arial"/>
                <a:ea charset="-122" panose="020f0500000000000000" pitchFamily="34" typeface="华康圆体W5(P)"/>
                <a:cs charset="0" panose="020b0604020202020204" pitchFamily="34" typeface="Arial"/>
              </a:rPr>
              <a:t>60%</a:t>
            </a:r>
          </a:p>
        </p:txBody>
      </p:sp>
      <p:sp>
        <p:nvSpPr>
          <p:cNvPr id="127" name="Content Placeholder 4">
            <a:extLst>
              <a:ext uri="{FF2B5EF4-FFF2-40B4-BE49-F238E27FC236}">
                <a16:creationId xmlns:a16="http://schemas.microsoft.com/office/drawing/2014/main" id="{958CE83E-7D80-424A-B7DE-E6FB1F878EC8}"/>
              </a:ext>
            </a:extLst>
          </p:cNvPr>
          <p:cNvSpPr txBox="1"/>
          <p:nvPr/>
        </p:nvSpPr>
        <p:spPr>
          <a:xfrm>
            <a:off x="7907472" y="5554789"/>
            <a:ext cx="1130418" cy="246888"/>
          </a:xfrm>
          <a:prstGeom prst="rect">
            <a:avLst/>
          </a:prstGeom>
        </p:spPr>
        <p:txBody>
          <a:bodyPr anchor="ctr" bIns="0" lIns="0" rIns="0" rtlCol="0" tIns="0" vert="horz" wrap="square">
            <a:spAutoFit/>
          </a:bodyPr>
          <a:lstStyle>
            <a:lvl1pPr algn="l" defTabSz="913765" eaLnBrk="1" hangingPunct="1" indent="-347980" latinLnBrk="0" marL="347980" rtl="0">
              <a:lnSpc>
                <a:spcPct val="90000"/>
              </a:lnSpc>
              <a:spcBef>
                <a:spcPct val="20000"/>
              </a:spcBef>
              <a:buSzPct val="90000"/>
              <a:buFontTx/>
              <a:buBlip>
                <a:blip r:embed="rId3"/>
              </a:buBlip>
              <a:defRPr kern="1200" sz="2800">
                <a:gradFill>
                  <a:gsLst>
                    <a:gs pos="0">
                      <a:schemeClr val="tx1"/>
                    </a:gs>
                    <a:gs pos="86000">
                      <a:schemeClr val="tx1"/>
                    </a:gs>
                  </a:gsLst>
                  <a:lin ang="5400000" scaled="0"/>
                </a:gradFill>
                <a:latin typeface="+mn-lt"/>
                <a:ea typeface="+mn-ea"/>
                <a:cs typeface="+mn-cs"/>
              </a:defRPr>
            </a:lvl1pPr>
            <a:lvl2pPr algn="l" defTabSz="913765" eaLnBrk="1" hangingPunct="1" indent="-339725" latinLnBrk="0" marL="673100" rtl="0">
              <a:lnSpc>
                <a:spcPct val="90000"/>
              </a:lnSpc>
              <a:spcBef>
                <a:spcPct val="20000"/>
              </a:spcBef>
              <a:buSzPct val="90000"/>
              <a:buFontTx/>
              <a:buBlip>
                <a:blip r:embed="rId3"/>
              </a:buBlip>
              <a:defRPr kern="1200" sz="2400">
                <a:gradFill>
                  <a:gsLst>
                    <a:gs pos="0">
                      <a:schemeClr val="tx1"/>
                    </a:gs>
                    <a:gs pos="86000">
                      <a:schemeClr val="tx1"/>
                    </a:gs>
                  </a:gsLst>
                  <a:lin ang="5400000" scaled="0"/>
                </a:gradFill>
                <a:latin typeface="+mn-lt"/>
                <a:ea typeface="+mn-ea"/>
                <a:cs typeface="+mn-cs"/>
              </a:defRPr>
            </a:lvl2pPr>
            <a:lvl3pPr algn="l" defTabSz="913765" eaLnBrk="1" hangingPunct="1" indent="-302895" latinLnBrk="0" marL="962025" rtl="0">
              <a:lnSpc>
                <a:spcPct val="90000"/>
              </a:lnSpc>
              <a:spcBef>
                <a:spcPct val="20000"/>
              </a:spcBef>
              <a:buSzPct val="90000"/>
              <a:buFontTx/>
              <a:buBlip>
                <a:blip r:embed="rId3"/>
              </a:buBlip>
              <a:defRPr kern="1200" sz="2000">
                <a:gradFill>
                  <a:gsLst>
                    <a:gs pos="0">
                      <a:schemeClr val="tx1"/>
                    </a:gs>
                    <a:gs pos="86000">
                      <a:schemeClr val="tx1"/>
                    </a:gs>
                  </a:gsLst>
                  <a:lin ang="5400000" scaled="0"/>
                </a:gradFill>
                <a:latin typeface="+mn-lt"/>
                <a:ea typeface="+mn-ea"/>
                <a:cs typeface="+mn-cs"/>
              </a:defRPr>
            </a:lvl3pPr>
            <a:lvl4pPr algn="l" defTabSz="913765" eaLnBrk="1" hangingPunct="1" indent="-266065" latinLnBrk="0" marL="1227455" rtl="0">
              <a:lnSpc>
                <a:spcPct val="90000"/>
              </a:lnSpc>
              <a:spcBef>
                <a:spcPct val="20000"/>
              </a:spcBef>
              <a:buSzPct val="90000"/>
              <a:buFontTx/>
              <a:buBlip>
                <a:blip r:embed="rId3"/>
              </a:buBlip>
              <a:defRPr kern="1200" sz="1800">
                <a:gradFill>
                  <a:gsLst>
                    <a:gs pos="0">
                      <a:schemeClr val="tx1"/>
                    </a:gs>
                    <a:gs pos="86000">
                      <a:schemeClr val="tx1"/>
                    </a:gs>
                  </a:gsLst>
                  <a:lin ang="5400000" scaled="0"/>
                </a:gradFill>
                <a:latin typeface="+mn-lt"/>
                <a:ea typeface="+mn-ea"/>
                <a:cs typeface="+mn-cs"/>
              </a:defRPr>
            </a:lvl4pPr>
            <a:lvl5pPr algn="l" defTabSz="913765" eaLnBrk="1" hangingPunct="1" indent="-273685" latinLnBrk="0" marL="1515745" rtl="0">
              <a:lnSpc>
                <a:spcPct val="90000"/>
              </a:lnSpc>
              <a:spcBef>
                <a:spcPct val="20000"/>
              </a:spcBef>
              <a:buSzPct val="90000"/>
              <a:buFontTx/>
              <a:buBlip>
                <a:blip r:embed="rId3"/>
              </a:buBlip>
              <a:defRPr kern="1200" sz="1800">
                <a:gradFill>
                  <a:gsLst>
                    <a:gs pos="0">
                      <a:schemeClr val="tx1"/>
                    </a:gs>
                    <a:gs pos="86000">
                      <a:schemeClr val="tx1"/>
                    </a:gs>
                  </a:gsLst>
                  <a:lin ang="5400000" scaled="0"/>
                </a:gradFill>
                <a:latin typeface="+mn-lt"/>
                <a:ea typeface="+mn-ea"/>
                <a:cs typeface="+mn-cs"/>
              </a:defRPr>
            </a:lvl5pPr>
            <a:lvl6pPr algn="l" defTabSz="913765" eaLnBrk="1" hangingPunct="1" indent="-228600" latinLnBrk="0" marL="2514600" rtl="0">
              <a:spcBef>
                <a:spcPct val="20000"/>
              </a:spcBef>
              <a:buFont charset="0" panose="020b0604020202020204" pitchFamily="34" typeface="Arial"/>
              <a:buChar char="•"/>
              <a:defRPr kern="1200" sz="1800">
                <a:solidFill>
                  <a:schemeClr val="tx1"/>
                </a:solidFill>
                <a:latin typeface="+mn-lt"/>
                <a:ea typeface="+mn-ea"/>
                <a:cs typeface="+mn-cs"/>
              </a:defRPr>
            </a:lvl6pPr>
            <a:lvl7pPr algn="l" defTabSz="913765" eaLnBrk="1" hangingPunct="1" indent="-228600" latinLnBrk="0" marL="2971800" rtl="0">
              <a:spcBef>
                <a:spcPct val="20000"/>
              </a:spcBef>
              <a:buFont charset="0" panose="020b0604020202020204" pitchFamily="34" typeface="Arial"/>
              <a:buChar char="•"/>
              <a:defRPr kern="1200" sz="1800">
                <a:solidFill>
                  <a:schemeClr val="tx1"/>
                </a:solidFill>
                <a:latin typeface="+mn-lt"/>
                <a:ea typeface="+mn-ea"/>
                <a:cs typeface="+mn-cs"/>
              </a:defRPr>
            </a:lvl7pPr>
            <a:lvl8pPr algn="l" defTabSz="913765" eaLnBrk="1" hangingPunct="1" indent="-228600" latinLnBrk="0" marL="3429000" rtl="0">
              <a:spcBef>
                <a:spcPct val="20000"/>
              </a:spcBef>
              <a:buFont charset="0" panose="020b0604020202020204" pitchFamily="34" typeface="Arial"/>
              <a:buChar char="•"/>
              <a:defRPr kern="1200" sz="1800">
                <a:solidFill>
                  <a:schemeClr val="tx1"/>
                </a:solidFill>
                <a:latin typeface="+mn-lt"/>
                <a:ea typeface="+mn-ea"/>
                <a:cs typeface="+mn-cs"/>
              </a:defRPr>
            </a:lvl8pPr>
            <a:lvl9pPr algn="l" defTabSz="913765" eaLnBrk="1" hangingPunct="1" indent="-228600" latinLnBrk="0" marL="3886200" rtl="0">
              <a:spcBef>
                <a:spcPct val="20000"/>
              </a:spcBef>
              <a:buFont charset="0" panose="020b0604020202020204" pitchFamily="34" typeface="Arial"/>
              <a:buChar char="•"/>
              <a:defRPr kern="1200" sz="1800">
                <a:solidFill>
                  <a:schemeClr val="tx1"/>
                </a:solidFill>
                <a:latin typeface="+mn-lt"/>
                <a:ea typeface="+mn-ea"/>
                <a:cs typeface="+mn-cs"/>
              </a:defRPr>
            </a:lvl9pPr>
          </a:lstStyle>
          <a:p>
            <a:pPr algn="ctr" defTabSz="1014730" indent="0" marL="0">
              <a:buNone/>
              <a:defRPr/>
            </a:pPr>
            <a:r>
              <a:rPr altLang="zh-CN" lang="en-US" sz="1800">
                <a:solidFill>
                  <a:schemeClr val="tx1">
                    <a:lumMod val="75000"/>
                    <a:lumOff val="25000"/>
                  </a:schemeClr>
                </a:solidFill>
                <a:latin charset="0" panose="020b0604020202020204" pitchFamily="34" typeface="Arial"/>
                <a:ea charset="-122" panose="020f0500000000000000" pitchFamily="34" typeface="华康圆体W5(P)"/>
                <a:cs charset="0" panose="020b0604020202020204" pitchFamily="34" typeface="Arial"/>
              </a:rPr>
              <a:t>70%</a:t>
            </a:r>
          </a:p>
        </p:txBody>
      </p:sp>
      <p:sp>
        <p:nvSpPr>
          <p:cNvPr id="128" name="Content Placeholder 4">
            <a:extLst>
              <a:ext uri="{FF2B5EF4-FFF2-40B4-BE49-F238E27FC236}">
                <a16:creationId xmlns:a16="http://schemas.microsoft.com/office/drawing/2014/main" id="{99D4816A-6191-4ECF-B1CC-776957FD67DF}"/>
              </a:ext>
            </a:extLst>
          </p:cNvPr>
          <p:cNvSpPr txBox="1"/>
          <p:nvPr/>
        </p:nvSpPr>
        <p:spPr>
          <a:xfrm>
            <a:off x="9311618" y="5554791"/>
            <a:ext cx="1130418" cy="246888"/>
          </a:xfrm>
          <a:prstGeom prst="rect">
            <a:avLst/>
          </a:prstGeom>
        </p:spPr>
        <p:txBody>
          <a:bodyPr anchor="ctr" bIns="0" lIns="0" rIns="0" rtlCol="0" tIns="0" vert="horz" wrap="square">
            <a:spAutoFit/>
          </a:bodyPr>
          <a:lstStyle>
            <a:lvl1pPr algn="l" defTabSz="913765" eaLnBrk="1" hangingPunct="1" indent="-347980" latinLnBrk="0" marL="347980" rtl="0">
              <a:lnSpc>
                <a:spcPct val="90000"/>
              </a:lnSpc>
              <a:spcBef>
                <a:spcPct val="20000"/>
              </a:spcBef>
              <a:buSzPct val="90000"/>
              <a:buFontTx/>
              <a:buBlip>
                <a:blip r:embed="rId3"/>
              </a:buBlip>
              <a:defRPr kern="1200" sz="2800">
                <a:gradFill>
                  <a:gsLst>
                    <a:gs pos="0">
                      <a:schemeClr val="tx1"/>
                    </a:gs>
                    <a:gs pos="86000">
                      <a:schemeClr val="tx1"/>
                    </a:gs>
                  </a:gsLst>
                  <a:lin ang="5400000" scaled="0"/>
                </a:gradFill>
                <a:latin typeface="+mn-lt"/>
                <a:ea typeface="+mn-ea"/>
                <a:cs typeface="+mn-cs"/>
              </a:defRPr>
            </a:lvl1pPr>
            <a:lvl2pPr algn="l" defTabSz="913765" eaLnBrk="1" hangingPunct="1" indent="-339725" latinLnBrk="0" marL="673100" rtl="0">
              <a:lnSpc>
                <a:spcPct val="90000"/>
              </a:lnSpc>
              <a:spcBef>
                <a:spcPct val="20000"/>
              </a:spcBef>
              <a:buSzPct val="90000"/>
              <a:buFontTx/>
              <a:buBlip>
                <a:blip r:embed="rId3"/>
              </a:buBlip>
              <a:defRPr kern="1200" sz="2400">
                <a:gradFill>
                  <a:gsLst>
                    <a:gs pos="0">
                      <a:schemeClr val="tx1"/>
                    </a:gs>
                    <a:gs pos="86000">
                      <a:schemeClr val="tx1"/>
                    </a:gs>
                  </a:gsLst>
                  <a:lin ang="5400000" scaled="0"/>
                </a:gradFill>
                <a:latin typeface="+mn-lt"/>
                <a:ea typeface="+mn-ea"/>
                <a:cs typeface="+mn-cs"/>
              </a:defRPr>
            </a:lvl2pPr>
            <a:lvl3pPr algn="l" defTabSz="913765" eaLnBrk="1" hangingPunct="1" indent="-302895" latinLnBrk="0" marL="962025" rtl="0">
              <a:lnSpc>
                <a:spcPct val="90000"/>
              </a:lnSpc>
              <a:spcBef>
                <a:spcPct val="20000"/>
              </a:spcBef>
              <a:buSzPct val="90000"/>
              <a:buFontTx/>
              <a:buBlip>
                <a:blip r:embed="rId3"/>
              </a:buBlip>
              <a:defRPr kern="1200" sz="2000">
                <a:gradFill>
                  <a:gsLst>
                    <a:gs pos="0">
                      <a:schemeClr val="tx1"/>
                    </a:gs>
                    <a:gs pos="86000">
                      <a:schemeClr val="tx1"/>
                    </a:gs>
                  </a:gsLst>
                  <a:lin ang="5400000" scaled="0"/>
                </a:gradFill>
                <a:latin typeface="+mn-lt"/>
                <a:ea typeface="+mn-ea"/>
                <a:cs typeface="+mn-cs"/>
              </a:defRPr>
            </a:lvl3pPr>
            <a:lvl4pPr algn="l" defTabSz="913765" eaLnBrk="1" hangingPunct="1" indent="-266065" latinLnBrk="0" marL="1227455" rtl="0">
              <a:lnSpc>
                <a:spcPct val="90000"/>
              </a:lnSpc>
              <a:spcBef>
                <a:spcPct val="20000"/>
              </a:spcBef>
              <a:buSzPct val="90000"/>
              <a:buFontTx/>
              <a:buBlip>
                <a:blip r:embed="rId3"/>
              </a:buBlip>
              <a:defRPr kern="1200" sz="1800">
                <a:gradFill>
                  <a:gsLst>
                    <a:gs pos="0">
                      <a:schemeClr val="tx1"/>
                    </a:gs>
                    <a:gs pos="86000">
                      <a:schemeClr val="tx1"/>
                    </a:gs>
                  </a:gsLst>
                  <a:lin ang="5400000" scaled="0"/>
                </a:gradFill>
                <a:latin typeface="+mn-lt"/>
                <a:ea typeface="+mn-ea"/>
                <a:cs typeface="+mn-cs"/>
              </a:defRPr>
            </a:lvl4pPr>
            <a:lvl5pPr algn="l" defTabSz="913765" eaLnBrk="1" hangingPunct="1" indent="-273685" latinLnBrk="0" marL="1515745" rtl="0">
              <a:lnSpc>
                <a:spcPct val="90000"/>
              </a:lnSpc>
              <a:spcBef>
                <a:spcPct val="20000"/>
              </a:spcBef>
              <a:buSzPct val="90000"/>
              <a:buFontTx/>
              <a:buBlip>
                <a:blip r:embed="rId3"/>
              </a:buBlip>
              <a:defRPr kern="1200" sz="1800">
                <a:gradFill>
                  <a:gsLst>
                    <a:gs pos="0">
                      <a:schemeClr val="tx1"/>
                    </a:gs>
                    <a:gs pos="86000">
                      <a:schemeClr val="tx1"/>
                    </a:gs>
                  </a:gsLst>
                  <a:lin ang="5400000" scaled="0"/>
                </a:gradFill>
                <a:latin typeface="+mn-lt"/>
                <a:ea typeface="+mn-ea"/>
                <a:cs typeface="+mn-cs"/>
              </a:defRPr>
            </a:lvl5pPr>
            <a:lvl6pPr algn="l" defTabSz="913765" eaLnBrk="1" hangingPunct="1" indent="-228600" latinLnBrk="0" marL="2514600" rtl="0">
              <a:spcBef>
                <a:spcPct val="20000"/>
              </a:spcBef>
              <a:buFont charset="0" panose="020b0604020202020204" pitchFamily="34" typeface="Arial"/>
              <a:buChar char="•"/>
              <a:defRPr kern="1200" sz="1800">
                <a:solidFill>
                  <a:schemeClr val="tx1"/>
                </a:solidFill>
                <a:latin typeface="+mn-lt"/>
                <a:ea typeface="+mn-ea"/>
                <a:cs typeface="+mn-cs"/>
              </a:defRPr>
            </a:lvl6pPr>
            <a:lvl7pPr algn="l" defTabSz="913765" eaLnBrk="1" hangingPunct="1" indent="-228600" latinLnBrk="0" marL="2971800" rtl="0">
              <a:spcBef>
                <a:spcPct val="20000"/>
              </a:spcBef>
              <a:buFont charset="0" panose="020b0604020202020204" pitchFamily="34" typeface="Arial"/>
              <a:buChar char="•"/>
              <a:defRPr kern="1200" sz="1800">
                <a:solidFill>
                  <a:schemeClr val="tx1"/>
                </a:solidFill>
                <a:latin typeface="+mn-lt"/>
                <a:ea typeface="+mn-ea"/>
                <a:cs typeface="+mn-cs"/>
              </a:defRPr>
            </a:lvl7pPr>
            <a:lvl8pPr algn="l" defTabSz="913765" eaLnBrk="1" hangingPunct="1" indent="-228600" latinLnBrk="0" marL="3429000" rtl="0">
              <a:spcBef>
                <a:spcPct val="20000"/>
              </a:spcBef>
              <a:buFont charset="0" panose="020b0604020202020204" pitchFamily="34" typeface="Arial"/>
              <a:buChar char="•"/>
              <a:defRPr kern="1200" sz="1800">
                <a:solidFill>
                  <a:schemeClr val="tx1"/>
                </a:solidFill>
                <a:latin typeface="+mn-lt"/>
                <a:ea typeface="+mn-ea"/>
                <a:cs typeface="+mn-cs"/>
              </a:defRPr>
            </a:lvl8pPr>
            <a:lvl9pPr algn="l" defTabSz="913765" eaLnBrk="1" hangingPunct="1" indent="-228600" latinLnBrk="0" marL="3886200" rtl="0">
              <a:spcBef>
                <a:spcPct val="20000"/>
              </a:spcBef>
              <a:buFont charset="0" panose="020b0604020202020204" pitchFamily="34" typeface="Arial"/>
              <a:buChar char="•"/>
              <a:defRPr kern="1200" sz="1800">
                <a:solidFill>
                  <a:schemeClr val="tx1"/>
                </a:solidFill>
                <a:latin typeface="+mn-lt"/>
                <a:ea typeface="+mn-ea"/>
                <a:cs typeface="+mn-cs"/>
              </a:defRPr>
            </a:lvl9pPr>
          </a:lstStyle>
          <a:p>
            <a:pPr algn="ctr" defTabSz="1014730" indent="0" marL="0">
              <a:buNone/>
              <a:defRPr/>
            </a:pPr>
            <a:r>
              <a:rPr altLang="zh-CN" lang="en-US" sz="1800">
                <a:solidFill>
                  <a:schemeClr val="tx1">
                    <a:lumMod val="75000"/>
                    <a:lumOff val="25000"/>
                  </a:schemeClr>
                </a:solidFill>
                <a:latin charset="0" panose="020b0604020202020204" pitchFamily="34" typeface="Arial"/>
                <a:ea charset="-122" panose="020f0500000000000000" pitchFamily="34" typeface="华康圆体W5(P)"/>
                <a:cs charset="0" panose="020b0604020202020204" pitchFamily="34" typeface="Arial"/>
              </a:rPr>
              <a:t>90%</a:t>
            </a:r>
          </a:p>
        </p:txBody>
      </p:sp>
      <p:pic>
        <p:nvPicPr>
          <p:cNvPr id="129" name="PA_图片 20">
            <a:extLst>
              <a:ext uri="{FF2B5EF4-FFF2-40B4-BE49-F238E27FC236}">
                <a16:creationId xmlns:a16="http://schemas.microsoft.com/office/drawing/2014/main" id="{27416610-8EDC-448C-A85C-FA69E0AFB2DE}"/>
              </a:ext>
            </a:extLst>
          </p:cNvPr>
          <p:cNvPicPr>
            <a:picLocks noChangeAspect="1"/>
          </p:cNvPicPr>
          <p:nvPr>
            <p:custDataLst>
              <p:tags r:id="rId5"/>
            </p:custDataLst>
          </p:nvPr>
        </p:nvPicPr>
        <p:blipFill>
          <a:blip r:embed="rId4">
            <a:extLst>
              <a:ext uri="{28A0092B-C50C-407E-A947-70E740481C1C}">
                <a14:useLocalDpi val="0"/>
              </a:ext>
            </a:extLst>
          </a:blip>
          <a:stretch>
            <a:fillRect/>
          </a:stretch>
        </p:blipFill>
        <p:spPr>
          <a:xfrm rot="2098296">
            <a:off x="9456836" y="965131"/>
            <a:ext cx="942442" cy="795263"/>
          </a:xfrm>
          <a:prstGeom prst="rect">
            <a:avLst/>
          </a:prstGeom>
        </p:spPr>
      </p:pic>
      <p:pic>
        <p:nvPicPr>
          <p:cNvPr id="4" name="图片 3"/>
          <p:cNvPicPr>
            <a:picLocks noChangeAspect="1"/>
          </p:cNvPicPr>
          <p:nvPr/>
        </p:nvPicPr>
        <p:blipFill>
          <a:blip r:embed="rId6">
            <a:extLst>
              <a:ext uri="{28A0092B-C50C-407E-A947-70E740481C1C}">
                <a14:useLocalDpi val="0"/>
              </a:ext>
            </a:extLst>
          </a:blip>
          <a:stretch>
            <a:fillRect/>
          </a:stretch>
        </p:blipFill>
        <p:spPr>
          <a:xfrm>
            <a:off x="6809200" y="3718566"/>
            <a:ext cx="652329" cy="1652159"/>
          </a:xfrm>
          <a:prstGeom prst="rect">
            <a:avLst/>
          </a:prstGeom>
        </p:spPr>
      </p:pic>
      <p:pic>
        <p:nvPicPr>
          <p:cNvPr id="5" name="图片 4"/>
          <p:cNvPicPr>
            <a:picLocks noChangeAspect="1"/>
          </p:cNvPicPr>
          <p:nvPr/>
        </p:nvPicPr>
        <p:blipFill>
          <a:blip r:embed="rId7">
            <a:extLst>
              <a:ext uri="{28A0092B-C50C-407E-A947-70E740481C1C}">
                <a14:useLocalDpi val="0"/>
              </a:ext>
            </a:extLst>
          </a:blip>
          <a:stretch>
            <a:fillRect/>
          </a:stretch>
        </p:blipFill>
        <p:spPr>
          <a:xfrm>
            <a:off x="8111133" y="3439758"/>
            <a:ext cx="652329" cy="1871634"/>
          </a:xfrm>
          <a:prstGeom prst="rect">
            <a:avLst/>
          </a:prstGeom>
        </p:spPr>
      </p:pic>
      <p:pic>
        <p:nvPicPr>
          <p:cNvPr id="6" name="图片 5"/>
          <p:cNvPicPr>
            <a:picLocks noChangeAspect="1"/>
          </p:cNvPicPr>
          <p:nvPr/>
        </p:nvPicPr>
        <p:blipFill>
          <a:blip r:embed="rId8">
            <a:extLst>
              <a:ext uri="{28A0092B-C50C-407E-A947-70E740481C1C}">
                <a14:useLocalDpi val="0"/>
              </a:ext>
            </a:extLst>
          </a:blip>
          <a:stretch>
            <a:fillRect/>
          </a:stretch>
        </p:blipFill>
        <p:spPr>
          <a:xfrm>
            <a:off x="9492759" y="2945703"/>
            <a:ext cx="652329" cy="2402032"/>
          </a:xfrm>
          <a:prstGeom prst="rect">
            <a:avLst/>
          </a:prstGeom>
        </p:spPr>
      </p:pic>
    </p:spTree>
    <p:extLst>
      <p:ext uri="{BB962C8B-B14F-4D97-AF65-F5344CB8AC3E}">
        <p14:creationId val="14343595"/>
      </p:ext>
    </p:extLst>
  </p:cSld>
  <p:clrMapOvr>
    <a:masterClrMapping/>
  </p:clrMapOvr>
  <mc:AlternateContent>
    <mc:Choice Requires="p14">
      <p:transition p14:dur="2000" spd="slow">
        <p:push dir="u"/>
      </p:transition>
    </mc:Choice>
    <mc:Fallback>
      <p:transition spd="slow">
        <p:push dir="u"/>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grpId="0" id="5" nodeType="withEffect" presetClass="entr" presetID="2" presetSubtype="8">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additive="base">
                                        <p:cTn dur="1500" fill="hold" id="7"/>
                                        <p:tgtEl>
                                          <p:spTgt spid="2"/>
                                        </p:tgtEl>
                                        <p:attrNameLst>
                                          <p:attrName>ppt_x</p:attrName>
                                        </p:attrNameLst>
                                      </p:cBhvr>
                                      <p:tavLst>
                                        <p:tav tm="0">
                                          <p:val>
                                            <p:strVal val="0-#ppt_w/2"/>
                                          </p:val>
                                        </p:tav>
                                        <p:tav tm="100000">
                                          <p:val>
                                            <p:strVal val="#ppt_x"/>
                                          </p:val>
                                        </p:tav>
                                      </p:tavLst>
                                    </p:anim>
                                    <p:anim calcmode="lin" valueType="num">
                                      <p:cBhvr additive="base">
                                        <p:cTn dur="1500" fill="hold" id="8"/>
                                        <p:tgtEl>
                                          <p:spTgt spid="2"/>
                                        </p:tgtEl>
                                        <p:attrNameLst>
                                          <p:attrName>ppt_y</p:attrName>
                                        </p:attrNameLst>
                                      </p:cBhvr>
                                      <p:tavLst>
                                        <p:tav tm="0">
                                          <p:val>
                                            <p:strVal val="#ppt_y"/>
                                          </p:val>
                                        </p:tav>
                                        <p:tav tm="100000">
                                          <p:val>
                                            <p:strVal val="#ppt_y"/>
                                          </p:val>
                                        </p:tav>
                                      </p:tavLst>
                                    </p:anim>
                                  </p:childTnLst>
                                </p:cTn>
                              </p:par>
                              <p:par>
                                <p:cTn decel="100000" fill="hold" grpId="0" id="9" nodeType="withEffect" presetClass="entr" presetID="2" presetSubtype="8">
                                  <p:stCondLst>
                                    <p:cond delay="0"/>
                                  </p:stCondLst>
                                  <p:childTnLst>
                                    <p:set>
                                      <p:cBhvr>
                                        <p:cTn dur="1" fill="hold" id="10">
                                          <p:stCondLst>
                                            <p:cond delay="0"/>
                                          </p:stCondLst>
                                        </p:cTn>
                                        <p:tgtEl>
                                          <p:spTgt spid="3"/>
                                        </p:tgtEl>
                                        <p:attrNameLst>
                                          <p:attrName>style.visibility</p:attrName>
                                        </p:attrNameLst>
                                      </p:cBhvr>
                                      <p:to>
                                        <p:strVal val="visible"/>
                                      </p:to>
                                    </p:set>
                                    <p:anim calcmode="lin" valueType="num">
                                      <p:cBhvr additive="base">
                                        <p:cTn dur="1500" fill="hold" id="11"/>
                                        <p:tgtEl>
                                          <p:spTgt spid="3"/>
                                        </p:tgtEl>
                                        <p:attrNameLst>
                                          <p:attrName>ppt_x</p:attrName>
                                        </p:attrNameLst>
                                      </p:cBhvr>
                                      <p:tavLst>
                                        <p:tav tm="0">
                                          <p:val>
                                            <p:strVal val="0-#ppt_w/2"/>
                                          </p:val>
                                        </p:tav>
                                        <p:tav tm="100000">
                                          <p:val>
                                            <p:strVal val="#ppt_x"/>
                                          </p:val>
                                        </p:tav>
                                      </p:tavLst>
                                    </p:anim>
                                    <p:anim calcmode="lin" valueType="num">
                                      <p:cBhvr additive="base">
                                        <p:cTn dur="1500" fill="hold" id="12"/>
                                        <p:tgtEl>
                                          <p:spTgt spid="3"/>
                                        </p:tgtEl>
                                        <p:attrNameLst>
                                          <p:attrName>ppt_y</p:attrName>
                                        </p:attrNameLst>
                                      </p:cBhvr>
                                      <p:tavLst>
                                        <p:tav tm="0">
                                          <p:val>
                                            <p:strVal val="#ppt_y"/>
                                          </p:val>
                                        </p:tav>
                                        <p:tav tm="100000">
                                          <p:val>
                                            <p:strVal val="#ppt_y"/>
                                          </p:val>
                                        </p:tav>
                                      </p:tavLst>
                                    </p:anim>
                                  </p:childTnLst>
                                </p:cTn>
                              </p:par>
                            </p:childTnLst>
                          </p:cTn>
                        </p:par>
                        <p:par>
                          <p:cTn fill="hold" id="13" nodeType="afterGroup">
                            <p:stCondLst>
                              <p:cond delay="1500"/>
                            </p:stCondLst>
                            <p:childTnLst>
                              <p:par>
                                <p:cTn fill="hold" id="14" nodeType="afterEffect" presetClass="entr" presetID="16" presetSubtype="42">
                                  <p:stCondLst>
                                    <p:cond delay="0"/>
                                  </p:stCondLst>
                                  <p:childTnLst>
                                    <p:set>
                                      <p:cBhvr>
                                        <p:cTn dur="1" fill="hold" id="15">
                                          <p:stCondLst>
                                            <p:cond delay="0"/>
                                          </p:stCondLst>
                                        </p:cTn>
                                        <p:tgtEl>
                                          <p:spTgt spid="61"/>
                                        </p:tgtEl>
                                        <p:attrNameLst>
                                          <p:attrName>style.visibility</p:attrName>
                                        </p:attrNameLst>
                                      </p:cBhvr>
                                      <p:to>
                                        <p:strVal val="visible"/>
                                      </p:to>
                                    </p:set>
                                    <p:animEffect filter="barn(outHorizontal)" transition="in">
                                      <p:cBhvr>
                                        <p:cTn dur="500" id="16"/>
                                        <p:tgtEl>
                                          <p:spTgt spid="61"/>
                                        </p:tgtEl>
                                      </p:cBhvr>
                                    </p:animEffect>
                                  </p:childTnLst>
                                </p:cTn>
                              </p:par>
                            </p:childTnLst>
                          </p:cTn>
                        </p:par>
                        <p:par>
                          <p:cTn fill="hold" id="17" nodeType="afterGroup">
                            <p:stCondLst>
                              <p:cond delay="2000"/>
                            </p:stCondLst>
                            <p:childTnLst>
                              <p:par>
                                <p:cTn fill="hold" id="18" nodeType="afterEffect" presetClass="entr" presetID="42" presetSubtype="0">
                                  <p:stCondLst>
                                    <p:cond delay="0"/>
                                  </p:stCondLst>
                                  <p:childTnLst>
                                    <p:set>
                                      <p:cBhvr>
                                        <p:cTn dur="1" fill="hold" id="19">
                                          <p:stCondLst>
                                            <p:cond delay="0"/>
                                          </p:stCondLst>
                                        </p:cTn>
                                        <p:tgtEl>
                                          <p:spTgt spid="66"/>
                                        </p:tgtEl>
                                        <p:attrNameLst>
                                          <p:attrName>style.visibility</p:attrName>
                                        </p:attrNameLst>
                                      </p:cBhvr>
                                      <p:to>
                                        <p:strVal val="visible"/>
                                      </p:to>
                                    </p:set>
                                    <p:animEffect filter="fade" transition="in">
                                      <p:cBhvr>
                                        <p:cTn dur="1000" id="20"/>
                                        <p:tgtEl>
                                          <p:spTgt spid="66"/>
                                        </p:tgtEl>
                                      </p:cBhvr>
                                    </p:animEffect>
                                    <p:anim calcmode="lin" valueType="num">
                                      <p:cBhvr>
                                        <p:cTn dur="1000" fill="hold" id="21"/>
                                        <p:tgtEl>
                                          <p:spTgt spid="66"/>
                                        </p:tgtEl>
                                        <p:attrNameLst>
                                          <p:attrName>ppt_x</p:attrName>
                                        </p:attrNameLst>
                                      </p:cBhvr>
                                      <p:tavLst>
                                        <p:tav tm="0">
                                          <p:val>
                                            <p:strVal val="#ppt_x"/>
                                          </p:val>
                                        </p:tav>
                                        <p:tav tm="100000">
                                          <p:val>
                                            <p:strVal val="#ppt_x"/>
                                          </p:val>
                                        </p:tav>
                                      </p:tavLst>
                                    </p:anim>
                                    <p:anim calcmode="lin" valueType="num">
                                      <p:cBhvr>
                                        <p:cTn dur="1000" fill="hold" id="22"/>
                                        <p:tgtEl>
                                          <p:spTgt spid="66"/>
                                        </p:tgtEl>
                                        <p:attrNameLst>
                                          <p:attrName>ppt_y</p:attrName>
                                        </p:attrNameLst>
                                      </p:cBhvr>
                                      <p:tavLst>
                                        <p:tav tm="0">
                                          <p:val>
                                            <p:strVal val="#ppt_y+.1"/>
                                          </p:val>
                                        </p:tav>
                                        <p:tav tm="100000">
                                          <p:val>
                                            <p:strVal val="#ppt_y"/>
                                          </p:val>
                                        </p:tav>
                                      </p:tavLst>
                                    </p:anim>
                                  </p:childTnLst>
                                </p:cTn>
                              </p:par>
                            </p:childTnLst>
                          </p:cTn>
                        </p:par>
                        <p:par>
                          <p:cTn fill="hold" id="23" nodeType="afterGroup">
                            <p:stCondLst>
                              <p:cond delay="3000"/>
                            </p:stCondLst>
                            <p:childTnLst>
                              <p:par>
                                <p:cTn fill="hold" id="24" nodeType="afterEffect" presetClass="entr" presetID="42" presetSubtype="0">
                                  <p:stCondLst>
                                    <p:cond delay="0"/>
                                  </p:stCondLst>
                                  <p:childTnLst>
                                    <p:set>
                                      <p:cBhvr>
                                        <p:cTn dur="1" fill="hold" id="25">
                                          <p:stCondLst>
                                            <p:cond delay="0"/>
                                          </p:stCondLst>
                                        </p:cTn>
                                        <p:tgtEl>
                                          <p:spTgt spid="69"/>
                                        </p:tgtEl>
                                        <p:attrNameLst>
                                          <p:attrName>style.visibility</p:attrName>
                                        </p:attrNameLst>
                                      </p:cBhvr>
                                      <p:to>
                                        <p:strVal val="visible"/>
                                      </p:to>
                                    </p:set>
                                    <p:animEffect filter="fade" transition="in">
                                      <p:cBhvr>
                                        <p:cTn dur="1000" id="26"/>
                                        <p:tgtEl>
                                          <p:spTgt spid="69"/>
                                        </p:tgtEl>
                                      </p:cBhvr>
                                    </p:animEffect>
                                    <p:anim calcmode="lin" valueType="num">
                                      <p:cBhvr>
                                        <p:cTn dur="1000" fill="hold" id="27"/>
                                        <p:tgtEl>
                                          <p:spTgt spid="69"/>
                                        </p:tgtEl>
                                        <p:attrNameLst>
                                          <p:attrName>ppt_x</p:attrName>
                                        </p:attrNameLst>
                                      </p:cBhvr>
                                      <p:tavLst>
                                        <p:tav tm="0">
                                          <p:val>
                                            <p:strVal val="#ppt_x"/>
                                          </p:val>
                                        </p:tav>
                                        <p:tav tm="100000">
                                          <p:val>
                                            <p:strVal val="#ppt_x"/>
                                          </p:val>
                                        </p:tav>
                                      </p:tavLst>
                                    </p:anim>
                                    <p:anim calcmode="lin" valueType="num">
                                      <p:cBhvr>
                                        <p:cTn dur="1000" fill="hold" id="28"/>
                                        <p:tgtEl>
                                          <p:spTgt spid="69"/>
                                        </p:tgtEl>
                                        <p:attrNameLst>
                                          <p:attrName>ppt_y</p:attrName>
                                        </p:attrNameLst>
                                      </p:cBhvr>
                                      <p:tavLst>
                                        <p:tav tm="0">
                                          <p:val>
                                            <p:strVal val="#ppt_y+.1"/>
                                          </p:val>
                                        </p:tav>
                                        <p:tav tm="100000">
                                          <p:val>
                                            <p:strVal val="#ppt_y"/>
                                          </p:val>
                                        </p:tav>
                                      </p:tavLst>
                                    </p:anim>
                                  </p:childTnLst>
                                </p:cTn>
                              </p:par>
                            </p:childTnLst>
                          </p:cTn>
                        </p:par>
                        <p:par>
                          <p:cTn fill="hold" id="29" nodeType="afterGroup">
                            <p:stCondLst>
                              <p:cond delay="4000"/>
                            </p:stCondLst>
                            <p:childTnLst>
                              <p:par>
                                <p:cTn fill="hold" id="30" nodeType="afterEffect" presetClass="entr" presetID="42" presetSubtype="0">
                                  <p:stCondLst>
                                    <p:cond delay="0"/>
                                  </p:stCondLst>
                                  <p:childTnLst>
                                    <p:set>
                                      <p:cBhvr>
                                        <p:cTn dur="1" fill="hold" id="31">
                                          <p:stCondLst>
                                            <p:cond delay="0"/>
                                          </p:stCondLst>
                                        </p:cTn>
                                        <p:tgtEl>
                                          <p:spTgt spid="72"/>
                                        </p:tgtEl>
                                        <p:attrNameLst>
                                          <p:attrName>style.visibility</p:attrName>
                                        </p:attrNameLst>
                                      </p:cBhvr>
                                      <p:to>
                                        <p:strVal val="visible"/>
                                      </p:to>
                                    </p:set>
                                    <p:animEffect filter="fade" transition="in">
                                      <p:cBhvr>
                                        <p:cTn dur="1000" id="32"/>
                                        <p:tgtEl>
                                          <p:spTgt spid="72"/>
                                        </p:tgtEl>
                                      </p:cBhvr>
                                    </p:animEffect>
                                    <p:anim calcmode="lin" valueType="num">
                                      <p:cBhvr>
                                        <p:cTn dur="1000" fill="hold" id="33"/>
                                        <p:tgtEl>
                                          <p:spTgt spid="72"/>
                                        </p:tgtEl>
                                        <p:attrNameLst>
                                          <p:attrName>ppt_x</p:attrName>
                                        </p:attrNameLst>
                                      </p:cBhvr>
                                      <p:tavLst>
                                        <p:tav tm="0">
                                          <p:val>
                                            <p:strVal val="#ppt_x"/>
                                          </p:val>
                                        </p:tav>
                                        <p:tav tm="100000">
                                          <p:val>
                                            <p:strVal val="#ppt_x"/>
                                          </p:val>
                                        </p:tav>
                                      </p:tavLst>
                                    </p:anim>
                                    <p:anim calcmode="lin" valueType="num">
                                      <p:cBhvr>
                                        <p:cTn dur="1000" fill="hold" id="34"/>
                                        <p:tgtEl>
                                          <p:spTgt spid="72"/>
                                        </p:tgtEl>
                                        <p:attrNameLst>
                                          <p:attrName>ppt_y</p:attrName>
                                        </p:attrNameLst>
                                      </p:cBhvr>
                                      <p:tavLst>
                                        <p:tav tm="0">
                                          <p:val>
                                            <p:strVal val="#ppt_y+.1"/>
                                          </p:val>
                                        </p:tav>
                                        <p:tav tm="100000">
                                          <p:val>
                                            <p:strVal val="#ppt_y"/>
                                          </p:val>
                                        </p:tav>
                                      </p:tavLst>
                                    </p:anim>
                                  </p:childTnLst>
                                </p:cTn>
                              </p:par>
                            </p:childTnLst>
                          </p:cTn>
                        </p:par>
                        <p:par>
                          <p:cTn fill="hold" id="35" nodeType="afterGroup">
                            <p:stCondLst>
                              <p:cond delay="5000"/>
                            </p:stCondLst>
                            <p:childTnLst>
                              <p:par>
                                <p:cTn decel="100000" fill="hold" id="36" nodeType="afterEffect" presetClass="entr" presetID="2" presetSubtype="2">
                                  <p:stCondLst>
                                    <p:cond delay="0"/>
                                  </p:stCondLst>
                                  <p:childTnLst>
                                    <p:set>
                                      <p:cBhvr>
                                        <p:cTn dur="1" fill="hold" id="37">
                                          <p:stCondLst>
                                            <p:cond delay="0"/>
                                          </p:stCondLst>
                                        </p:cTn>
                                        <p:tgtEl>
                                          <p:spTgt spid="75"/>
                                        </p:tgtEl>
                                        <p:attrNameLst>
                                          <p:attrName>style.visibility</p:attrName>
                                        </p:attrNameLst>
                                      </p:cBhvr>
                                      <p:to>
                                        <p:strVal val="visible"/>
                                      </p:to>
                                    </p:set>
                                    <p:anim calcmode="lin" valueType="num">
                                      <p:cBhvr additive="base">
                                        <p:cTn dur="1500" fill="hold" id="38"/>
                                        <p:tgtEl>
                                          <p:spTgt spid="75"/>
                                        </p:tgtEl>
                                        <p:attrNameLst>
                                          <p:attrName>ppt_x</p:attrName>
                                        </p:attrNameLst>
                                      </p:cBhvr>
                                      <p:tavLst>
                                        <p:tav tm="0">
                                          <p:val>
                                            <p:strVal val="1+#ppt_w/2"/>
                                          </p:val>
                                        </p:tav>
                                        <p:tav tm="100000">
                                          <p:val>
                                            <p:strVal val="#ppt_x"/>
                                          </p:val>
                                        </p:tav>
                                      </p:tavLst>
                                    </p:anim>
                                    <p:anim calcmode="lin" valueType="num">
                                      <p:cBhvr additive="base">
                                        <p:cTn dur="1500" fill="hold" id="39"/>
                                        <p:tgtEl>
                                          <p:spTgt spid="75"/>
                                        </p:tgtEl>
                                        <p:attrNameLst>
                                          <p:attrName>ppt_y</p:attrName>
                                        </p:attrNameLst>
                                      </p:cBhvr>
                                      <p:tavLst>
                                        <p:tav tm="0">
                                          <p:val>
                                            <p:strVal val="#ppt_y"/>
                                          </p:val>
                                        </p:tav>
                                        <p:tav tm="100000">
                                          <p:val>
                                            <p:strVal val="#ppt_y"/>
                                          </p:val>
                                        </p:tav>
                                      </p:tavLst>
                                    </p:anim>
                                  </p:childTnLst>
                                </p:cTn>
                              </p:par>
                              <p:par>
                                <p:cTn decel="100000" fill="hold" id="40" nodeType="withEffect" presetClass="entr" presetID="2" presetSubtype="2">
                                  <p:stCondLst>
                                    <p:cond delay="500"/>
                                  </p:stCondLst>
                                  <p:childTnLst>
                                    <p:set>
                                      <p:cBhvr>
                                        <p:cTn dur="1" fill="hold" id="41">
                                          <p:stCondLst>
                                            <p:cond delay="0"/>
                                          </p:stCondLst>
                                        </p:cTn>
                                        <p:tgtEl>
                                          <p:spTgt spid="92"/>
                                        </p:tgtEl>
                                        <p:attrNameLst>
                                          <p:attrName>style.visibility</p:attrName>
                                        </p:attrNameLst>
                                      </p:cBhvr>
                                      <p:to>
                                        <p:strVal val="visible"/>
                                      </p:to>
                                    </p:set>
                                    <p:anim calcmode="lin" valueType="num">
                                      <p:cBhvr additive="base">
                                        <p:cTn dur="1500" fill="hold" id="42"/>
                                        <p:tgtEl>
                                          <p:spTgt spid="92"/>
                                        </p:tgtEl>
                                        <p:attrNameLst>
                                          <p:attrName>ppt_x</p:attrName>
                                        </p:attrNameLst>
                                      </p:cBhvr>
                                      <p:tavLst>
                                        <p:tav tm="0">
                                          <p:val>
                                            <p:strVal val="1+#ppt_w/2"/>
                                          </p:val>
                                        </p:tav>
                                        <p:tav tm="100000">
                                          <p:val>
                                            <p:strVal val="#ppt_x"/>
                                          </p:val>
                                        </p:tav>
                                      </p:tavLst>
                                    </p:anim>
                                    <p:anim calcmode="lin" valueType="num">
                                      <p:cBhvr additive="base">
                                        <p:cTn dur="1500" fill="hold" id="43"/>
                                        <p:tgtEl>
                                          <p:spTgt spid="92"/>
                                        </p:tgtEl>
                                        <p:attrNameLst>
                                          <p:attrName>ppt_y</p:attrName>
                                        </p:attrNameLst>
                                      </p:cBhvr>
                                      <p:tavLst>
                                        <p:tav tm="0">
                                          <p:val>
                                            <p:strVal val="#ppt_y"/>
                                          </p:val>
                                        </p:tav>
                                        <p:tav tm="100000">
                                          <p:val>
                                            <p:strVal val="#ppt_y"/>
                                          </p:val>
                                        </p:tav>
                                      </p:tavLst>
                                    </p:anim>
                                  </p:childTnLst>
                                </p:cTn>
                              </p:par>
                              <p:par>
                                <p:cTn decel="100000" fill="hold" id="44" nodeType="withEffect" presetClass="entr" presetID="2" presetSubtype="2">
                                  <p:stCondLst>
                                    <p:cond delay="1000"/>
                                  </p:stCondLst>
                                  <p:childTnLst>
                                    <p:set>
                                      <p:cBhvr>
                                        <p:cTn dur="1" fill="hold" id="45">
                                          <p:stCondLst>
                                            <p:cond delay="0"/>
                                          </p:stCondLst>
                                        </p:cTn>
                                        <p:tgtEl>
                                          <p:spTgt spid="109"/>
                                        </p:tgtEl>
                                        <p:attrNameLst>
                                          <p:attrName>style.visibility</p:attrName>
                                        </p:attrNameLst>
                                      </p:cBhvr>
                                      <p:to>
                                        <p:strVal val="visible"/>
                                      </p:to>
                                    </p:set>
                                    <p:anim calcmode="lin" valueType="num">
                                      <p:cBhvr additive="base">
                                        <p:cTn dur="1500" fill="hold" id="46"/>
                                        <p:tgtEl>
                                          <p:spTgt spid="109"/>
                                        </p:tgtEl>
                                        <p:attrNameLst>
                                          <p:attrName>ppt_x</p:attrName>
                                        </p:attrNameLst>
                                      </p:cBhvr>
                                      <p:tavLst>
                                        <p:tav tm="0">
                                          <p:val>
                                            <p:strVal val="1+#ppt_w/2"/>
                                          </p:val>
                                        </p:tav>
                                        <p:tav tm="100000">
                                          <p:val>
                                            <p:strVal val="#ppt_x"/>
                                          </p:val>
                                        </p:tav>
                                      </p:tavLst>
                                    </p:anim>
                                    <p:anim calcmode="lin" valueType="num">
                                      <p:cBhvr additive="base">
                                        <p:cTn dur="1500" fill="hold" id="47"/>
                                        <p:tgtEl>
                                          <p:spTgt spid="109"/>
                                        </p:tgtEl>
                                        <p:attrNameLst>
                                          <p:attrName>ppt_y</p:attrName>
                                        </p:attrNameLst>
                                      </p:cBhvr>
                                      <p:tavLst>
                                        <p:tav tm="0">
                                          <p:val>
                                            <p:strVal val="#ppt_y"/>
                                          </p:val>
                                        </p:tav>
                                        <p:tav tm="100000">
                                          <p:val>
                                            <p:strVal val="#ppt_y"/>
                                          </p:val>
                                        </p:tav>
                                      </p:tavLst>
                                    </p:anim>
                                  </p:childTnLst>
                                </p:cTn>
                              </p:par>
                            </p:childTnLst>
                          </p:cTn>
                        </p:par>
                        <p:par>
                          <p:cTn fill="hold" id="48" nodeType="afterGroup">
                            <p:stCondLst>
                              <p:cond delay="7500"/>
                            </p:stCondLst>
                            <p:childTnLst>
                              <p:par>
                                <p:cTn fill="hold" grpId="0" id="49" nodeType="afterEffect" presetClass="entr" presetID="53" presetSubtype="0">
                                  <p:stCondLst>
                                    <p:cond delay="0"/>
                                  </p:stCondLst>
                                  <p:childTnLst>
                                    <p:set>
                                      <p:cBhvr>
                                        <p:cTn dur="1" fill="hold" id="50">
                                          <p:stCondLst>
                                            <p:cond delay="0"/>
                                          </p:stCondLst>
                                        </p:cTn>
                                        <p:tgtEl>
                                          <p:spTgt spid="126"/>
                                        </p:tgtEl>
                                        <p:attrNameLst>
                                          <p:attrName>style.visibility</p:attrName>
                                        </p:attrNameLst>
                                      </p:cBhvr>
                                      <p:to>
                                        <p:strVal val="visible"/>
                                      </p:to>
                                    </p:set>
                                    <p:anim calcmode="lin" valueType="num">
                                      <p:cBhvr>
                                        <p:cTn dur="500" fill="hold" id="51"/>
                                        <p:tgtEl>
                                          <p:spTgt spid="126"/>
                                        </p:tgtEl>
                                        <p:attrNameLst>
                                          <p:attrName>ppt_w</p:attrName>
                                        </p:attrNameLst>
                                      </p:cBhvr>
                                      <p:tavLst>
                                        <p:tav tm="0">
                                          <p:val>
                                            <p:fltVal val="0"/>
                                          </p:val>
                                        </p:tav>
                                        <p:tav tm="100000">
                                          <p:val>
                                            <p:strVal val="#ppt_w"/>
                                          </p:val>
                                        </p:tav>
                                      </p:tavLst>
                                    </p:anim>
                                    <p:anim calcmode="lin" valueType="num">
                                      <p:cBhvr>
                                        <p:cTn dur="500" fill="hold" id="52"/>
                                        <p:tgtEl>
                                          <p:spTgt spid="126"/>
                                        </p:tgtEl>
                                        <p:attrNameLst>
                                          <p:attrName>ppt_h</p:attrName>
                                        </p:attrNameLst>
                                      </p:cBhvr>
                                      <p:tavLst>
                                        <p:tav tm="0">
                                          <p:val>
                                            <p:fltVal val="0"/>
                                          </p:val>
                                        </p:tav>
                                        <p:tav tm="100000">
                                          <p:val>
                                            <p:strVal val="#ppt_h"/>
                                          </p:val>
                                        </p:tav>
                                      </p:tavLst>
                                    </p:anim>
                                    <p:animEffect filter="fade" transition="in">
                                      <p:cBhvr>
                                        <p:cTn dur="500" id="53"/>
                                        <p:tgtEl>
                                          <p:spTgt spid="126"/>
                                        </p:tgtEl>
                                      </p:cBhvr>
                                    </p:animEffect>
                                  </p:childTnLst>
                                </p:cTn>
                              </p:par>
                            </p:childTnLst>
                          </p:cTn>
                        </p:par>
                        <p:par>
                          <p:cTn fill="hold" id="54" nodeType="afterGroup">
                            <p:stCondLst>
                              <p:cond delay="8000"/>
                            </p:stCondLst>
                            <p:childTnLst>
                              <p:par>
                                <p:cTn fill="hold" grpId="0" id="55" nodeType="afterEffect" presetClass="entr" presetID="53" presetSubtype="0">
                                  <p:stCondLst>
                                    <p:cond delay="0"/>
                                  </p:stCondLst>
                                  <p:childTnLst>
                                    <p:set>
                                      <p:cBhvr>
                                        <p:cTn dur="1" fill="hold" id="56">
                                          <p:stCondLst>
                                            <p:cond delay="0"/>
                                          </p:stCondLst>
                                        </p:cTn>
                                        <p:tgtEl>
                                          <p:spTgt spid="127"/>
                                        </p:tgtEl>
                                        <p:attrNameLst>
                                          <p:attrName>style.visibility</p:attrName>
                                        </p:attrNameLst>
                                      </p:cBhvr>
                                      <p:to>
                                        <p:strVal val="visible"/>
                                      </p:to>
                                    </p:set>
                                    <p:anim calcmode="lin" valueType="num">
                                      <p:cBhvr>
                                        <p:cTn dur="500" fill="hold" id="57"/>
                                        <p:tgtEl>
                                          <p:spTgt spid="127"/>
                                        </p:tgtEl>
                                        <p:attrNameLst>
                                          <p:attrName>ppt_w</p:attrName>
                                        </p:attrNameLst>
                                      </p:cBhvr>
                                      <p:tavLst>
                                        <p:tav tm="0">
                                          <p:val>
                                            <p:fltVal val="0"/>
                                          </p:val>
                                        </p:tav>
                                        <p:tav tm="100000">
                                          <p:val>
                                            <p:strVal val="#ppt_w"/>
                                          </p:val>
                                        </p:tav>
                                      </p:tavLst>
                                    </p:anim>
                                    <p:anim calcmode="lin" valueType="num">
                                      <p:cBhvr>
                                        <p:cTn dur="500" fill="hold" id="58"/>
                                        <p:tgtEl>
                                          <p:spTgt spid="127"/>
                                        </p:tgtEl>
                                        <p:attrNameLst>
                                          <p:attrName>ppt_h</p:attrName>
                                        </p:attrNameLst>
                                      </p:cBhvr>
                                      <p:tavLst>
                                        <p:tav tm="0">
                                          <p:val>
                                            <p:fltVal val="0"/>
                                          </p:val>
                                        </p:tav>
                                        <p:tav tm="100000">
                                          <p:val>
                                            <p:strVal val="#ppt_h"/>
                                          </p:val>
                                        </p:tav>
                                      </p:tavLst>
                                    </p:anim>
                                    <p:animEffect filter="fade" transition="in">
                                      <p:cBhvr>
                                        <p:cTn dur="500" id="59"/>
                                        <p:tgtEl>
                                          <p:spTgt spid="127"/>
                                        </p:tgtEl>
                                      </p:cBhvr>
                                    </p:animEffect>
                                  </p:childTnLst>
                                </p:cTn>
                              </p:par>
                            </p:childTnLst>
                          </p:cTn>
                        </p:par>
                        <p:par>
                          <p:cTn fill="hold" id="60" nodeType="afterGroup">
                            <p:stCondLst>
                              <p:cond delay="8500"/>
                            </p:stCondLst>
                            <p:childTnLst>
                              <p:par>
                                <p:cTn fill="hold" grpId="0" id="61" nodeType="afterEffect" presetClass="entr" presetID="53" presetSubtype="0">
                                  <p:stCondLst>
                                    <p:cond delay="0"/>
                                  </p:stCondLst>
                                  <p:childTnLst>
                                    <p:set>
                                      <p:cBhvr>
                                        <p:cTn dur="1" fill="hold" id="62">
                                          <p:stCondLst>
                                            <p:cond delay="0"/>
                                          </p:stCondLst>
                                        </p:cTn>
                                        <p:tgtEl>
                                          <p:spTgt spid="128"/>
                                        </p:tgtEl>
                                        <p:attrNameLst>
                                          <p:attrName>style.visibility</p:attrName>
                                        </p:attrNameLst>
                                      </p:cBhvr>
                                      <p:to>
                                        <p:strVal val="visible"/>
                                      </p:to>
                                    </p:set>
                                    <p:anim calcmode="lin" valueType="num">
                                      <p:cBhvr>
                                        <p:cTn dur="500" fill="hold" id="63"/>
                                        <p:tgtEl>
                                          <p:spTgt spid="128"/>
                                        </p:tgtEl>
                                        <p:attrNameLst>
                                          <p:attrName>ppt_w</p:attrName>
                                        </p:attrNameLst>
                                      </p:cBhvr>
                                      <p:tavLst>
                                        <p:tav tm="0">
                                          <p:val>
                                            <p:fltVal val="0"/>
                                          </p:val>
                                        </p:tav>
                                        <p:tav tm="100000">
                                          <p:val>
                                            <p:strVal val="#ppt_w"/>
                                          </p:val>
                                        </p:tav>
                                      </p:tavLst>
                                    </p:anim>
                                    <p:anim calcmode="lin" valueType="num">
                                      <p:cBhvr>
                                        <p:cTn dur="500" fill="hold" id="64"/>
                                        <p:tgtEl>
                                          <p:spTgt spid="128"/>
                                        </p:tgtEl>
                                        <p:attrNameLst>
                                          <p:attrName>ppt_h</p:attrName>
                                        </p:attrNameLst>
                                      </p:cBhvr>
                                      <p:tavLst>
                                        <p:tav tm="0">
                                          <p:val>
                                            <p:fltVal val="0"/>
                                          </p:val>
                                        </p:tav>
                                        <p:tav tm="100000">
                                          <p:val>
                                            <p:strVal val="#ppt_h"/>
                                          </p:val>
                                        </p:tav>
                                      </p:tavLst>
                                    </p:anim>
                                    <p:animEffect filter="fade" transition="in">
                                      <p:cBhvr>
                                        <p:cTn dur="500" id="65"/>
                                        <p:tgtEl>
                                          <p:spTgt spid="128"/>
                                        </p:tgtEl>
                                      </p:cBhvr>
                                    </p:animEffect>
                                  </p:childTnLst>
                                </p:cTn>
                              </p:par>
                              <p:par>
                                <p:cTn fill="hold" id="66" nodeType="withEffect" presetClass="entr" presetID="2" presetSubtype="1">
                                  <p:stCondLst>
                                    <p:cond delay="0"/>
                                  </p:stCondLst>
                                  <p:childTnLst>
                                    <p:set>
                                      <p:cBhvr>
                                        <p:cTn dur="1" fill="hold" id="67">
                                          <p:stCondLst>
                                            <p:cond delay="0"/>
                                          </p:stCondLst>
                                        </p:cTn>
                                        <p:tgtEl>
                                          <p:spTgt spid="129"/>
                                        </p:tgtEl>
                                        <p:attrNameLst>
                                          <p:attrName>style.visibility</p:attrName>
                                        </p:attrNameLst>
                                      </p:cBhvr>
                                      <p:to>
                                        <p:strVal val="visible"/>
                                      </p:to>
                                    </p:set>
                                    <p:anim calcmode="lin" valueType="num">
                                      <p:cBhvr additive="base">
                                        <p:cTn dur="1750" fill="hold" id="68"/>
                                        <p:tgtEl>
                                          <p:spTgt spid="129"/>
                                        </p:tgtEl>
                                        <p:attrNameLst>
                                          <p:attrName>ppt_x</p:attrName>
                                        </p:attrNameLst>
                                      </p:cBhvr>
                                      <p:tavLst>
                                        <p:tav tm="0">
                                          <p:val>
                                            <p:strVal val="#ppt_x"/>
                                          </p:val>
                                        </p:tav>
                                        <p:tav tm="100000">
                                          <p:val>
                                            <p:strVal val="#ppt_x"/>
                                          </p:val>
                                        </p:tav>
                                      </p:tavLst>
                                    </p:anim>
                                    <p:anim calcmode="lin" valueType="num">
                                      <p:cBhvr additive="base">
                                        <p:cTn dur="1750" fill="hold" id="69"/>
                                        <p:tgtEl>
                                          <p:spTgt spid="129"/>
                                        </p:tgtEl>
                                        <p:attrNameLst>
                                          <p:attrName>ppt_y</p:attrName>
                                        </p:attrNameLst>
                                      </p:cBhvr>
                                      <p:tavLst>
                                        <p:tav tm="0">
                                          <p:val>
                                            <p:strVal val="0-#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3"/>
      <p:bldP grpId="0" spid="126"/>
      <p:bldP grpId="0" spid="127"/>
      <p:bldP grpId="0" spid="128"/>
    </p:bldLst>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65" name="组合 64">
            <a:extLst>
              <a:ext uri="{FF2B5EF4-FFF2-40B4-BE49-F238E27FC236}">
                <a16:creationId xmlns:a16="http://schemas.microsoft.com/office/drawing/2014/main" id="{C470E0BF-7C7E-4253-899D-C4FC2720B1CF}"/>
              </a:ext>
            </a:extLst>
          </p:cNvPr>
          <p:cNvGrpSpPr/>
          <p:nvPr/>
        </p:nvGrpSpPr>
        <p:grpSpPr>
          <a:xfrm>
            <a:off x="2139697" y="2389770"/>
            <a:ext cx="1521633" cy="2412440"/>
            <a:chOff x="2139697" y="2389770"/>
            <a:chExt cx="1521633" cy="2412440"/>
          </a:xfrm>
        </p:grpSpPr>
        <p:grpSp>
          <p:nvGrpSpPr>
            <p:cNvPr id="43" name="组合 42">
              <a:extLst>
                <a:ext uri="{FF2B5EF4-FFF2-40B4-BE49-F238E27FC236}">
                  <a16:creationId xmlns:a16="http://schemas.microsoft.com/office/drawing/2014/main" id="{2B7521BA-1D4C-4364-B1F4-1B7C27FFBBE9}"/>
                </a:ext>
              </a:extLst>
            </p:cNvPr>
            <p:cNvGrpSpPr/>
            <p:nvPr/>
          </p:nvGrpSpPr>
          <p:grpSpPr>
            <a:xfrm>
              <a:off x="2497224" y="2389770"/>
              <a:ext cx="1164106" cy="2412440"/>
              <a:chOff x="808290" y="1824097"/>
              <a:chExt cx="1660722" cy="3441605"/>
            </a:xfrm>
            <a:solidFill>
              <a:srgbClr val="9DAC6E"/>
            </a:solidFill>
            <a:effectLst/>
          </p:grpSpPr>
          <p:sp>
            <p:nvSpPr>
              <p:cNvPr id="47" name="椭圆 46">
                <a:extLst>
                  <a:ext uri="{FF2B5EF4-FFF2-40B4-BE49-F238E27FC236}">
                    <a16:creationId xmlns:a16="http://schemas.microsoft.com/office/drawing/2014/main" id="{6D022760-3704-4FDE-915B-487EEF274039}"/>
                  </a:ext>
                </a:extLst>
              </p:cNvPr>
              <p:cNvSpPr/>
              <p:nvPr/>
            </p:nvSpPr>
            <p:spPr>
              <a:xfrm>
                <a:off x="1145286" y="1824097"/>
                <a:ext cx="704850" cy="704850"/>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8" name="矩形 22">
                <a:extLst>
                  <a:ext uri="{FF2B5EF4-FFF2-40B4-BE49-F238E27FC236}">
                    <a16:creationId xmlns:a16="http://schemas.microsoft.com/office/drawing/2014/main" id="{8ED898B6-FDB0-4A5B-A019-DAE82FFBC9ED}"/>
                  </a:ext>
                </a:extLst>
              </p:cNvPr>
              <p:cNvSpPr/>
              <p:nvPr/>
            </p:nvSpPr>
            <p:spPr>
              <a:xfrm>
                <a:off x="1048559" y="2654299"/>
                <a:ext cx="951517" cy="1542503"/>
              </a:xfrm>
              <a:custGeom>
                <a:gdLst>
                  <a:gd fmla="*/ 0 w 951517" name="connsiteX0"/>
                  <a:gd fmla="*/ 0 h 1548853" name="connsiteY0"/>
                  <a:gd fmla="*/ 951517 w 951517" name="connsiteX1"/>
                  <a:gd fmla="*/ 0 h 1548853" name="connsiteY1"/>
                  <a:gd fmla="*/ 951517 w 951517" name="connsiteX2"/>
                  <a:gd fmla="*/ 1548853 h 1548853" name="connsiteY2"/>
                  <a:gd fmla="*/ 0 w 951517" name="connsiteX3"/>
                  <a:gd fmla="*/ 1548853 h 1548853" name="connsiteY3"/>
                  <a:gd fmla="*/ 0 w 951517" name="connsiteX4"/>
                  <a:gd fmla="*/ 0 h 1548853" name="connsiteY4"/>
                  <a:gd fmla="*/ 76200 w 951517" name="connsiteX0-1"/>
                  <a:gd fmla="*/ 12700 h 1548853" name="connsiteY0-2"/>
                  <a:gd fmla="*/ 951517 w 951517" name="connsiteX1-3"/>
                  <a:gd fmla="*/ 0 h 1548853" name="connsiteY1-4"/>
                  <a:gd fmla="*/ 951517 w 951517" name="connsiteX2-5"/>
                  <a:gd fmla="*/ 1548853 h 1548853" name="connsiteY2-6"/>
                  <a:gd fmla="*/ 0 w 951517" name="connsiteX3-7"/>
                  <a:gd fmla="*/ 1548853 h 1548853" name="connsiteY3-8"/>
                  <a:gd fmla="*/ 76200 w 951517" name="connsiteX4-9"/>
                  <a:gd fmla="*/ 12700 h 1548853" name="connsiteY4-10"/>
                  <a:gd fmla="*/ 76200 w 951517" name="connsiteX0-11"/>
                  <a:gd fmla="*/ 25400 h 1561553" name="connsiteY0-12"/>
                  <a:gd fmla="*/ 875317 w 951517" name="connsiteX1-13"/>
                  <a:gd fmla="*/ 0 h 1561553" name="connsiteY1-14"/>
                  <a:gd fmla="*/ 951517 w 951517" name="connsiteX2-15"/>
                  <a:gd fmla="*/ 1561553 h 1561553" name="connsiteY2-16"/>
                  <a:gd fmla="*/ 0 w 951517" name="connsiteX3-17"/>
                  <a:gd fmla="*/ 1561553 h 1561553" name="connsiteY3-18"/>
                  <a:gd fmla="*/ 76200 w 951517" name="connsiteX4-19"/>
                  <a:gd fmla="*/ 25400 h 1561553" name="connsiteY4-20"/>
                  <a:gd fmla="*/ 76200 w 951517" name="connsiteX0-21"/>
                  <a:gd fmla="*/ 6350 h 1542503" name="connsiteY0-22"/>
                  <a:gd fmla="*/ 875317 w 951517" name="connsiteX1-23"/>
                  <a:gd fmla="*/ 0 h 1542503" name="connsiteY1-24"/>
                  <a:gd fmla="*/ 951517 w 951517" name="connsiteX2-25"/>
                  <a:gd fmla="*/ 1542503 h 1542503" name="connsiteY2-26"/>
                  <a:gd fmla="*/ 0 w 951517" name="connsiteX3-27"/>
                  <a:gd fmla="*/ 1542503 h 1542503" name="connsiteY3-28"/>
                  <a:gd fmla="*/ 76200 w 951517" name="connsiteX4-29"/>
                  <a:gd fmla="*/ 6350 h 1542503" name="connsiteY4-30"/>
                </a:gdLst>
                <a:cxnLst>
                  <a:cxn ang="0">
                    <a:pos x="connsiteX0-1" y="connsiteY0-2"/>
                  </a:cxn>
                  <a:cxn ang="0">
                    <a:pos x="connsiteX1-3" y="connsiteY1-4"/>
                  </a:cxn>
                  <a:cxn ang="0">
                    <a:pos x="connsiteX2-5" y="connsiteY2-6"/>
                  </a:cxn>
                  <a:cxn ang="0">
                    <a:pos x="connsiteX3-7" y="connsiteY3-8"/>
                  </a:cxn>
                  <a:cxn ang="0">
                    <a:pos x="connsiteX4-9" y="connsiteY4-10"/>
                  </a:cxn>
                </a:cxnLst>
                <a:rect b="b" l="l" r="r" t="t"/>
                <a:pathLst>
                  <a:path h="1542503" w="951517">
                    <a:moveTo>
                      <a:pt x="76200" y="6350"/>
                    </a:moveTo>
                    <a:lnTo>
                      <a:pt x="875317" y="0"/>
                    </a:lnTo>
                    <a:lnTo>
                      <a:pt x="951517" y="1542503"/>
                    </a:lnTo>
                    <a:lnTo>
                      <a:pt x="0" y="1542503"/>
                    </a:lnTo>
                    <a:lnTo>
                      <a:pt x="76200" y="63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9" name="矩形 9">
                <a:extLst>
                  <a:ext uri="{FF2B5EF4-FFF2-40B4-BE49-F238E27FC236}">
                    <a16:creationId xmlns:a16="http://schemas.microsoft.com/office/drawing/2014/main" id="{19AD5E92-79F1-4D20-8F2B-D3FAD63DEAF0}"/>
                  </a:ext>
                </a:extLst>
              </p:cNvPr>
              <p:cNvSpPr/>
              <p:nvPr/>
            </p:nvSpPr>
            <p:spPr>
              <a:xfrm rot="4314963">
                <a:off x="1616860" y="3091304"/>
                <a:ext cx="1112400" cy="255600"/>
              </a:xfrm>
              <a:custGeom>
                <a:gdLst>
                  <a:gd fmla="*/ 0 w 1112400" name="connsiteX0"/>
                  <a:gd fmla="*/ 0 h 255600" name="connsiteY0"/>
                  <a:gd fmla="*/ 1112400 w 1112400" name="connsiteX1"/>
                  <a:gd fmla="*/ 0 h 255600" name="connsiteY1"/>
                  <a:gd fmla="*/ 1112400 w 1112400" name="connsiteX2"/>
                  <a:gd fmla="*/ 255600 h 255600" name="connsiteY2"/>
                  <a:gd fmla="*/ 0 w 1112400" name="connsiteX3"/>
                  <a:gd fmla="*/ 255600 h 255600" name="connsiteY3"/>
                  <a:gd fmla="*/ 0 w 1112400" name="connsiteX4"/>
                  <a:gd fmla="*/ 0 h 255600" name="connsiteY4"/>
                  <a:gd fmla="*/ 2280 w 1114680" name="connsiteX0-1"/>
                  <a:gd fmla="*/ 0 h 255600" name="connsiteY0-2"/>
                  <a:gd fmla="*/ 1114680 w 1114680" name="connsiteX1-3"/>
                  <a:gd fmla="*/ 0 h 255600" name="connsiteY1-4"/>
                  <a:gd fmla="*/ 1114680 w 1114680" name="connsiteX2-5"/>
                  <a:gd fmla="*/ 255600 h 255600" name="connsiteY2-6"/>
                  <a:gd fmla="*/ 2280 w 1114680" name="connsiteX3-7"/>
                  <a:gd fmla="*/ 255600 h 255600" name="connsiteY3-8"/>
                  <a:gd fmla="*/ 0 w 1114680" name="connsiteX4-9"/>
                  <a:gd fmla="*/ 76902 h 255600" name="connsiteY4-10"/>
                  <a:gd fmla="*/ 2280 w 1114680" name="connsiteX5"/>
                  <a:gd fmla="*/ 0 h 255600" name="connsiteY5"/>
                  <a:gd fmla="*/ 2280 w 1114680" name="connsiteX0-11"/>
                  <a:gd fmla="*/ 1909 h 257509" name="connsiteY0-12"/>
                  <a:gd fmla="*/ 80845 w 1114680" name="connsiteX1-13"/>
                  <a:gd fmla="*/ 0 h 257509" name="connsiteY1-14"/>
                  <a:gd fmla="*/ 1114680 w 1114680" name="connsiteX2-15"/>
                  <a:gd fmla="*/ 1909 h 257509" name="connsiteY2-16"/>
                  <a:gd fmla="*/ 1114680 w 1114680" name="connsiteX3-17"/>
                  <a:gd fmla="*/ 257509 h 257509" name="connsiteY3-18"/>
                  <a:gd fmla="*/ 2280 w 1114680" name="connsiteX4-19"/>
                  <a:gd fmla="*/ 257509 h 257509" name="connsiteY4-20"/>
                  <a:gd fmla="*/ 0 w 1114680" name="connsiteX5-21"/>
                  <a:gd fmla="*/ 78811 h 257509" name="connsiteY5-22"/>
                  <a:gd fmla="*/ 2280 w 1114680" name="connsiteX6"/>
                  <a:gd fmla="*/ 1909 h 257509" name="connsiteY6"/>
                  <a:gd fmla="*/ 0 w 1114680" name="connsiteX0-23"/>
                  <a:gd fmla="*/ 78811 h 257509" name="connsiteY0-24"/>
                  <a:gd fmla="*/ 80845 w 1114680" name="connsiteX1-25"/>
                  <a:gd fmla="*/ 0 h 257509" name="connsiteY1-26"/>
                  <a:gd fmla="*/ 1114680 w 1114680" name="connsiteX2-27"/>
                  <a:gd fmla="*/ 1909 h 257509" name="connsiteY2-28"/>
                  <a:gd fmla="*/ 1114680 w 1114680" name="connsiteX3-29"/>
                  <a:gd fmla="*/ 257509 h 257509" name="connsiteY3-30"/>
                  <a:gd fmla="*/ 2280 w 1114680" name="connsiteX4-31"/>
                  <a:gd fmla="*/ 257509 h 257509" name="connsiteY4-32"/>
                  <a:gd fmla="*/ 0 w 1114680" name="connsiteX5-33"/>
                  <a:gd fmla="*/ 78811 h 257509" name="connsiteY5-34"/>
                  <a:gd fmla="*/ 0 w 1114680" name="connsiteX0-35"/>
                  <a:gd fmla="*/ 78811 h 257509" name="connsiteY0-36"/>
                  <a:gd fmla="*/ 80845 w 1114680" name="connsiteX1-37"/>
                  <a:gd fmla="*/ 0 h 257509" name="connsiteY1-38"/>
                  <a:gd fmla="*/ 1114680 w 1114680" name="connsiteX2-39"/>
                  <a:gd fmla="*/ 1909 h 257509" name="connsiteY2-40"/>
                  <a:gd fmla="*/ 1114680 w 1114680" name="connsiteX3-41"/>
                  <a:gd fmla="*/ 257509 h 257509" name="connsiteY3-42"/>
                  <a:gd fmla="*/ 2280 w 1114680" name="connsiteX4-43"/>
                  <a:gd fmla="*/ 257509 h 257509" name="connsiteY4-44"/>
                  <a:gd fmla="*/ 6151 w 1114680" name="connsiteX5-45"/>
                  <a:gd fmla="*/ 131349 h 257509" name="connsiteY5-46"/>
                  <a:gd fmla="*/ 0 w 1114680" name="connsiteX6-47"/>
                  <a:gd fmla="*/ 78811 h 257509" name="connsiteY6-48"/>
                  <a:gd fmla="*/ 0 w 1114680" name="connsiteX0-49"/>
                  <a:gd fmla="*/ 78811 h 257509" name="connsiteY0-50"/>
                  <a:gd fmla="*/ 80845 w 1114680" name="connsiteX1-51"/>
                  <a:gd fmla="*/ 0 h 257509" name="connsiteY1-52"/>
                  <a:gd fmla="*/ 148437 w 1114680" name="connsiteX2-53"/>
                  <a:gd fmla="*/ 2462 h 257509" name="connsiteY2-54"/>
                  <a:gd fmla="*/ 1114680 w 1114680" name="connsiteX3-55"/>
                  <a:gd fmla="*/ 1909 h 257509" name="connsiteY3-56"/>
                  <a:gd fmla="*/ 1114680 w 1114680" name="connsiteX4-57"/>
                  <a:gd fmla="*/ 257509 h 257509" name="connsiteY4-58"/>
                  <a:gd fmla="*/ 2280 w 1114680" name="connsiteX5-59"/>
                  <a:gd fmla="*/ 257509 h 257509" name="connsiteY5-60"/>
                  <a:gd fmla="*/ 6151 w 1114680" name="connsiteX6-61"/>
                  <a:gd fmla="*/ 131349 h 257509" name="connsiteY6-62"/>
                  <a:gd fmla="*/ 0 w 1114680" name="connsiteX7"/>
                  <a:gd fmla="*/ 78811 h 257509" name="connsiteY7"/>
                  <a:gd fmla="*/ 0 w 1114680" name="connsiteX0-63"/>
                  <a:gd fmla="*/ 76902 h 255600" name="connsiteY0-64"/>
                  <a:gd fmla="*/ 148437 w 1114680" name="connsiteX1-65"/>
                  <a:gd fmla="*/ 553 h 255600" name="connsiteY1-66"/>
                  <a:gd fmla="*/ 1114680 w 1114680" name="connsiteX2-67"/>
                  <a:gd fmla="*/ 0 h 255600" name="connsiteY2-68"/>
                  <a:gd fmla="*/ 1114680 w 1114680" name="connsiteX3-69"/>
                  <a:gd fmla="*/ 255600 h 255600" name="connsiteY3-70"/>
                  <a:gd fmla="*/ 2280 w 1114680" name="connsiteX4-71"/>
                  <a:gd fmla="*/ 255600 h 255600" name="connsiteY4-72"/>
                  <a:gd fmla="*/ 6151 w 1114680" name="connsiteX5-73"/>
                  <a:gd fmla="*/ 129440 h 255600" name="connsiteY5-74"/>
                  <a:gd fmla="*/ 0 w 1114680" name="connsiteX6-75"/>
                  <a:gd fmla="*/ 76902 h 255600" name="connsiteY6-76"/>
                  <a:gd fmla="*/ 3871 w 1112400" name="connsiteX0-77"/>
                  <a:gd fmla="*/ 129440 h 255600" name="connsiteY0-78"/>
                  <a:gd fmla="*/ 146157 w 1112400" name="connsiteX1-79"/>
                  <a:gd fmla="*/ 553 h 255600" name="connsiteY1-80"/>
                  <a:gd fmla="*/ 1112400 w 1112400" name="connsiteX2-81"/>
                  <a:gd fmla="*/ 0 h 255600" name="connsiteY2-82"/>
                  <a:gd fmla="*/ 1112400 w 1112400" name="connsiteX3-83"/>
                  <a:gd fmla="*/ 255600 h 255600" name="connsiteY3-84"/>
                  <a:gd fmla="*/ 0 w 1112400" name="connsiteX4-85"/>
                  <a:gd fmla="*/ 255600 h 255600" name="connsiteY4-86"/>
                  <a:gd fmla="*/ 3871 w 1112400" name="connsiteX5-87"/>
                  <a:gd fmla="*/ 129440 h 255600" name="connsiteY5-88"/>
                </a:gd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b="b" l="l" r="r" t="t"/>
                <a:pathLst>
                  <a:path h="255600" w="1112400">
                    <a:moveTo>
                      <a:pt x="3871" y="129440"/>
                    </a:moveTo>
                    <a:lnTo>
                      <a:pt x="146157" y="553"/>
                    </a:lnTo>
                    <a:lnTo>
                      <a:pt x="1112400" y="0"/>
                    </a:lnTo>
                    <a:lnTo>
                      <a:pt x="1112400" y="255600"/>
                    </a:lnTo>
                    <a:lnTo>
                      <a:pt x="0" y="255600"/>
                    </a:lnTo>
                    <a:lnTo>
                      <a:pt x="3871" y="12944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0" name="矩形 10">
                <a:extLst>
                  <a:ext uri="{FF2B5EF4-FFF2-40B4-BE49-F238E27FC236}">
                    <a16:creationId xmlns:a16="http://schemas.microsoft.com/office/drawing/2014/main" id="{607745B7-678D-4915-9735-0D9791F81939}"/>
                  </a:ext>
                </a:extLst>
              </p:cNvPr>
              <p:cNvSpPr/>
              <p:nvPr/>
            </p:nvSpPr>
            <p:spPr>
              <a:xfrm rot="6530773">
                <a:off x="597309" y="2915731"/>
                <a:ext cx="666529" cy="244567"/>
              </a:xfrm>
              <a:custGeom>
                <a:gdLst>
                  <a:gd fmla="*/ 0 w 1110814" name="connsiteX0"/>
                  <a:gd fmla="*/ 0 h 255816" name="connsiteY0"/>
                  <a:gd fmla="*/ 1110814 w 1110814" name="connsiteX1"/>
                  <a:gd fmla="*/ 0 h 255816" name="connsiteY1"/>
                  <a:gd fmla="*/ 1110814 w 1110814" name="connsiteX2"/>
                  <a:gd fmla="*/ 255816 h 255816" name="connsiteY2"/>
                  <a:gd fmla="*/ 0 w 1110814" name="connsiteX3"/>
                  <a:gd fmla="*/ 255816 h 255816" name="connsiteY3"/>
                  <a:gd fmla="*/ 0 w 1110814" name="connsiteX4"/>
                  <a:gd fmla="*/ 0 h 255816" name="connsiteY4"/>
                  <a:gd fmla="*/ 0 w 1110814" name="connsiteX0-1"/>
                  <a:gd fmla="*/ 0 h 255816" name="connsiteY0-2"/>
                  <a:gd fmla="*/ 1110814 w 1110814" name="connsiteX1-3"/>
                  <a:gd fmla="*/ 0 h 255816" name="connsiteY1-4"/>
                  <a:gd fmla="*/ 1110814 w 1110814" name="connsiteX2-5"/>
                  <a:gd fmla="*/ 255816 h 255816" name="connsiteY2-6"/>
                  <a:gd fmla="*/ 113780 w 1110814" name="connsiteX3-7"/>
                  <a:gd fmla="*/ 253936 h 255816" name="connsiteY3-8"/>
                  <a:gd fmla="*/ 0 w 1110814" name="connsiteX4-9"/>
                  <a:gd fmla="*/ 255816 h 255816" name="connsiteY4-10"/>
                  <a:gd fmla="*/ 0 w 1110814" name="connsiteX5"/>
                  <a:gd fmla="*/ 0 h 255816" name="connsiteY5"/>
                  <a:gd fmla="*/ 0 w 1110814" name="connsiteX0-11"/>
                  <a:gd fmla="*/ 0 h 255816" name="connsiteY0-12"/>
                  <a:gd fmla="*/ 1110814 w 1110814" name="connsiteX1-13"/>
                  <a:gd fmla="*/ 0 h 255816" name="connsiteY1-14"/>
                  <a:gd fmla="*/ 1110814 w 1110814" name="connsiteX2-15"/>
                  <a:gd fmla="*/ 255816 h 255816" name="connsiteY2-16"/>
                  <a:gd fmla="*/ 113780 w 1110814" name="connsiteX3-17"/>
                  <a:gd fmla="*/ 253936 h 255816" name="connsiteY3-18"/>
                  <a:gd fmla="*/ 0 w 1110814" name="connsiteX4-19"/>
                  <a:gd fmla="*/ 255816 h 255816" name="connsiteY4-20"/>
                  <a:gd fmla="*/ 6173 w 1110814" name="connsiteX5-21"/>
                  <a:gd fmla="*/ 159826 h 255816" name="connsiteY5-22"/>
                  <a:gd fmla="*/ 0 w 1110814" name="connsiteX6"/>
                  <a:gd fmla="*/ 0 h 255816" name="connsiteY6"/>
                  <a:gd fmla="*/ 0 w 1110814" name="connsiteX0-23"/>
                  <a:gd fmla="*/ 0 h 255816" name="connsiteY0-24"/>
                  <a:gd fmla="*/ 1110814 w 1110814" name="connsiteX1-25"/>
                  <a:gd fmla="*/ 0 h 255816" name="connsiteY1-26"/>
                  <a:gd fmla="*/ 1110814 w 1110814" name="connsiteX2-27"/>
                  <a:gd fmla="*/ 255816 h 255816" name="connsiteY2-28"/>
                  <a:gd fmla="*/ 113780 w 1110814" name="connsiteX3-29"/>
                  <a:gd fmla="*/ 253936 h 255816" name="connsiteY3-30"/>
                  <a:gd fmla="*/ 6173 w 1110814" name="connsiteX4-31"/>
                  <a:gd fmla="*/ 159826 h 255816" name="connsiteY4-32"/>
                  <a:gd fmla="*/ 0 w 1110814" name="connsiteX5-33"/>
                  <a:gd fmla="*/ 0 h 255816" name="connsiteY5-34"/>
                  <a:gd fmla="*/ 0 w 1178759" name="connsiteX0-35"/>
                  <a:gd fmla="*/ 0 h 255515" name="connsiteY0-36"/>
                  <a:gd fmla="*/ 1110814 w 1178759" name="connsiteX1-37"/>
                  <a:gd fmla="*/ 0 h 255515" name="connsiteY1-38"/>
                  <a:gd fmla="*/ 1178760 w 1178759" name="connsiteX2-39"/>
                  <a:gd fmla="*/ 255515 h 255515" name="connsiteY2-40"/>
                  <a:gd fmla="*/ 113780 w 1178759" name="connsiteX3-41"/>
                  <a:gd fmla="*/ 253936 h 255515" name="connsiteY3-42"/>
                  <a:gd fmla="*/ 6173 w 1178759" name="connsiteX4-43"/>
                  <a:gd fmla="*/ 159826 h 255515" name="connsiteY4-44"/>
                  <a:gd fmla="*/ 0 w 1178759" name="connsiteX5-45"/>
                  <a:gd fmla="*/ 0 h 255515" name="connsiteY5-46"/>
                  <a:gd fmla="*/ 0 w 1178761" name="connsiteX0-47"/>
                  <a:gd fmla="*/ 1540 h 257055" name="connsiteY0-48"/>
                  <a:gd fmla="*/ 985090 w 1178761" name="connsiteX1-49"/>
                  <a:gd fmla="*/ 0 h 257055" name="connsiteY1-50"/>
                  <a:gd fmla="*/ 1178760 w 1178761" name="connsiteX2-51"/>
                  <a:gd fmla="*/ 257055 h 257055" name="connsiteY2-52"/>
                  <a:gd fmla="*/ 113780 w 1178761" name="connsiteX3-53"/>
                  <a:gd fmla="*/ 255476 h 257055" name="connsiteY3-54"/>
                  <a:gd fmla="*/ 6173 w 1178761" name="connsiteX4-55"/>
                  <a:gd fmla="*/ 161366 h 257055" name="connsiteY4-56"/>
                  <a:gd fmla="*/ 0 w 1178761" name="connsiteX5-57"/>
                  <a:gd fmla="*/ 1540 h 257055" name="connsiteY5-58"/>
                  <a:gd fmla="*/ 0 w 1127678" name="connsiteX0-59"/>
                  <a:gd fmla="*/ 1540 h 255476" name="connsiteY0-60"/>
                  <a:gd fmla="*/ 985090 w 1127678" name="connsiteX1-61"/>
                  <a:gd fmla="*/ 0 h 255476" name="connsiteY1-62"/>
                  <a:gd fmla="*/ 1127678 w 1127678" name="connsiteX2-63"/>
                  <a:gd fmla="*/ 246792 h 255476" name="connsiteY2-64"/>
                  <a:gd fmla="*/ 113780 w 1127678" name="connsiteX3-65"/>
                  <a:gd fmla="*/ 255476 h 255476" name="connsiteY3-66"/>
                  <a:gd fmla="*/ 6173 w 1127678" name="connsiteX4-67"/>
                  <a:gd fmla="*/ 161366 h 255476" name="connsiteY4-68"/>
                  <a:gd fmla="*/ 0 w 1127678" name="connsiteX5-69"/>
                  <a:gd fmla="*/ 1540 h 255476" name="connsiteY5-70"/>
                </a:gd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b="b" l="l" r="r" t="t"/>
                <a:pathLst>
                  <a:path h="255475" w="1127678">
                    <a:moveTo>
                      <a:pt x="0" y="1540"/>
                    </a:moveTo>
                    <a:lnTo>
                      <a:pt x="985090" y="0"/>
                    </a:lnTo>
                    <a:lnTo>
                      <a:pt x="1127678" y="246792"/>
                    </a:lnTo>
                    <a:lnTo>
                      <a:pt x="113780" y="255476"/>
                    </a:lnTo>
                    <a:lnTo>
                      <a:pt x="6173" y="161366"/>
                    </a:lnTo>
                    <a:lnTo>
                      <a:pt x="0" y="154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1" name="矩形 50">
                <a:extLst>
                  <a:ext uri="{FF2B5EF4-FFF2-40B4-BE49-F238E27FC236}">
                    <a16:creationId xmlns:a16="http://schemas.microsoft.com/office/drawing/2014/main" id="{E8F06510-553D-45AB-A1FC-6B0778DE056C}"/>
                  </a:ext>
                </a:extLst>
              </p:cNvPr>
              <p:cNvSpPr/>
              <p:nvPr/>
            </p:nvSpPr>
            <p:spPr>
              <a:xfrm>
                <a:off x="1193383" y="4009408"/>
                <a:ext cx="225670" cy="114770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2" name="矩形 51">
                <a:extLst>
                  <a:ext uri="{FF2B5EF4-FFF2-40B4-BE49-F238E27FC236}">
                    <a16:creationId xmlns:a16="http://schemas.microsoft.com/office/drawing/2014/main" id="{ADA05EF5-C5BE-4E05-A736-5A106A7B5225}"/>
                  </a:ext>
                </a:extLst>
              </p:cNvPr>
              <p:cNvSpPr/>
              <p:nvPr/>
            </p:nvSpPr>
            <p:spPr>
              <a:xfrm>
                <a:off x="1612863" y="4009408"/>
                <a:ext cx="236565" cy="114770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3" name="椭圆 52">
                <a:extLst>
                  <a:ext uri="{FF2B5EF4-FFF2-40B4-BE49-F238E27FC236}">
                    <a16:creationId xmlns:a16="http://schemas.microsoft.com/office/drawing/2014/main" id="{A9BCCEAA-3CBE-48EE-AC30-EB79255C8A83}"/>
                  </a:ext>
                </a:extLst>
              </p:cNvPr>
              <p:cNvSpPr/>
              <p:nvPr/>
            </p:nvSpPr>
            <p:spPr>
              <a:xfrm>
                <a:off x="2216598" y="3613530"/>
                <a:ext cx="252414" cy="25241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4" name="椭圆 53">
                <a:extLst>
                  <a:ext uri="{FF2B5EF4-FFF2-40B4-BE49-F238E27FC236}">
                    <a16:creationId xmlns:a16="http://schemas.microsoft.com/office/drawing/2014/main" id="{EA609C0A-2443-4782-92AD-49C6536F23C7}"/>
                  </a:ext>
                </a:extLst>
              </p:cNvPr>
              <p:cNvSpPr/>
              <p:nvPr/>
            </p:nvSpPr>
            <p:spPr>
              <a:xfrm>
                <a:off x="1193382" y="5030904"/>
                <a:ext cx="234798" cy="23479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5" name="椭圆 54">
                <a:extLst>
                  <a:ext uri="{FF2B5EF4-FFF2-40B4-BE49-F238E27FC236}">
                    <a16:creationId xmlns:a16="http://schemas.microsoft.com/office/drawing/2014/main" id="{32C25E33-4835-4DBD-BAFF-F63ABCA8B248}"/>
                  </a:ext>
                </a:extLst>
              </p:cNvPr>
              <p:cNvSpPr/>
              <p:nvPr/>
            </p:nvSpPr>
            <p:spPr>
              <a:xfrm>
                <a:off x="1615338" y="5030904"/>
                <a:ext cx="234798" cy="23479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6" name="圆角矩形 84">
                <a:extLst>
                  <a:ext uri="{FF2B5EF4-FFF2-40B4-BE49-F238E27FC236}">
                    <a16:creationId xmlns:a16="http://schemas.microsoft.com/office/drawing/2014/main" id="{7FD262AD-038D-44F5-9E47-16D97B2E9573}"/>
                  </a:ext>
                </a:extLst>
              </p:cNvPr>
              <p:cNvSpPr/>
              <p:nvPr/>
            </p:nvSpPr>
            <p:spPr>
              <a:xfrm>
                <a:off x="885825" y="2647950"/>
                <a:ext cx="1280914" cy="342900"/>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44" name="组合 43">
              <a:extLst>
                <a:ext uri="{FF2B5EF4-FFF2-40B4-BE49-F238E27FC236}">
                  <a16:creationId xmlns:a16="http://schemas.microsoft.com/office/drawing/2014/main" id="{C05A2263-CCBB-44BC-A5F0-3B21EF7B4521}"/>
                </a:ext>
              </a:extLst>
            </p:cNvPr>
            <p:cNvGrpSpPr/>
            <p:nvPr/>
          </p:nvGrpSpPr>
          <p:grpSpPr>
            <a:xfrm>
              <a:off x="2139697" y="2787214"/>
              <a:ext cx="333903" cy="736331"/>
              <a:chOff x="6065102" y="2280650"/>
              <a:chExt cx="476348" cy="1050456"/>
            </a:xfrm>
            <a:solidFill>
              <a:srgbClr val="9DAC6E"/>
            </a:solidFill>
            <a:effectLst>
              <a:outerShdw algn="bl" blurRad="50800" dir="18900000" dist="38100" rotWithShape="0">
                <a:prstClr val="black">
                  <a:alpha val="40000"/>
                </a:prstClr>
              </a:outerShdw>
            </a:effectLst>
          </p:grpSpPr>
          <p:sp>
            <p:nvSpPr>
              <p:cNvPr id="45" name="矩形 10">
                <a:extLst>
                  <a:ext uri="{FF2B5EF4-FFF2-40B4-BE49-F238E27FC236}">
                    <a16:creationId xmlns:a16="http://schemas.microsoft.com/office/drawing/2014/main" id="{605064DD-3B14-493C-BD6D-D35CD52E37B4}"/>
                  </a:ext>
                </a:extLst>
              </p:cNvPr>
              <p:cNvSpPr/>
              <p:nvPr/>
            </p:nvSpPr>
            <p:spPr>
              <a:xfrm rot="3715739">
                <a:off x="5926531" y="2716186"/>
                <a:ext cx="974666" cy="255173"/>
              </a:xfrm>
              <a:custGeom>
                <a:gdLst>
                  <a:gd fmla="*/ 0 w 1110814" name="connsiteX0"/>
                  <a:gd fmla="*/ 0 h 255816" name="connsiteY0"/>
                  <a:gd fmla="*/ 1110814 w 1110814" name="connsiteX1"/>
                  <a:gd fmla="*/ 0 h 255816" name="connsiteY1"/>
                  <a:gd fmla="*/ 1110814 w 1110814" name="connsiteX2"/>
                  <a:gd fmla="*/ 255816 h 255816" name="connsiteY2"/>
                  <a:gd fmla="*/ 0 w 1110814" name="connsiteX3"/>
                  <a:gd fmla="*/ 255816 h 255816" name="connsiteY3"/>
                  <a:gd fmla="*/ 0 w 1110814" name="connsiteX4"/>
                  <a:gd fmla="*/ 0 h 255816" name="connsiteY4"/>
                  <a:gd fmla="*/ 0 w 1110814" name="connsiteX0-1"/>
                  <a:gd fmla="*/ 0 h 255816" name="connsiteY0-2"/>
                  <a:gd fmla="*/ 1110814 w 1110814" name="connsiteX1-3"/>
                  <a:gd fmla="*/ 0 h 255816" name="connsiteY1-4"/>
                  <a:gd fmla="*/ 1110814 w 1110814" name="connsiteX2-5"/>
                  <a:gd fmla="*/ 255816 h 255816" name="connsiteY2-6"/>
                  <a:gd fmla="*/ 113780 w 1110814" name="connsiteX3-7"/>
                  <a:gd fmla="*/ 253936 h 255816" name="connsiteY3-8"/>
                  <a:gd fmla="*/ 0 w 1110814" name="connsiteX4-9"/>
                  <a:gd fmla="*/ 255816 h 255816" name="connsiteY4-10"/>
                  <a:gd fmla="*/ 0 w 1110814" name="connsiteX5"/>
                  <a:gd fmla="*/ 0 h 255816" name="connsiteY5"/>
                  <a:gd fmla="*/ 0 w 1110814" name="connsiteX0-11"/>
                  <a:gd fmla="*/ 0 h 255816" name="connsiteY0-12"/>
                  <a:gd fmla="*/ 1110814 w 1110814" name="connsiteX1-13"/>
                  <a:gd fmla="*/ 0 h 255816" name="connsiteY1-14"/>
                  <a:gd fmla="*/ 1110814 w 1110814" name="connsiteX2-15"/>
                  <a:gd fmla="*/ 255816 h 255816" name="connsiteY2-16"/>
                  <a:gd fmla="*/ 113780 w 1110814" name="connsiteX3-17"/>
                  <a:gd fmla="*/ 253936 h 255816" name="connsiteY3-18"/>
                  <a:gd fmla="*/ 0 w 1110814" name="connsiteX4-19"/>
                  <a:gd fmla="*/ 255816 h 255816" name="connsiteY4-20"/>
                  <a:gd fmla="*/ 6173 w 1110814" name="connsiteX5-21"/>
                  <a:gd fmla="*/ 159826 h 255816" name="connsiteY5-22"/>
                  <a:gd fmla="*/ 0 w 1110814" name="connsiteX6"/>
                  <a:gd fmla="*/ 0 h 255816" name="connsiteY6"/>
                  <a:gd fmla="*/ 0 w 1110814" name="connsiteX0-23"/>
                  <a:gd fmla="*/ 0 h 255816" name="connsiteY0-24"/>
                  <a:gd fmla="*/ 1110814 w 1110814" name="connsiteX1-25"/>
                  <a:gd fmla="*/ 0 h 255816" name="connsiteY1-26"/>
                  <a:gd fmla="*/ 1110814 w 1110814" name="connsiteX2-27"/>
                  <a:gd fmla="*/ 255816 h 255816" name="connsiteY2-28"/>
                  <a:gd fmla="*/ 113780 w 1110814" name="connsiteX3-29"/>
                  <a:gd fmla="*/ 253936 h 255816" name="connsiteY3-30"/>
                  <a:gd fmla="*/ 6173 w 1110814" name="connsiteX4-31"/>
                  <a:gd fmla="*/ 159826 h 255816" name="connsiteY4-32"/>
                  <a:gd fmla="*/ 0 w 1110814" name="connsiteX5-33"/>
                  <a:gd fmla="*/ 0 h 255816" name="connsiteY5-34"/>
                  <a:gd fmla="*/ 0 w 1110814" name="connsiteX0-35"/>
                  <a:gd fmla="*/ 0 h 255816" name="connsiteY0-36"/>
                  <a:gd fmla="*/ 1110814 w 1110814" name="connsiteX1-37"/>
                  <a:gd fmla="*/ 0 h 255816" name="connsiteY1-38"/>
                  <a:gd fmla="*/ 1110814 w 1110814" name="connsiteX2-39"/>
                  <a:gd fmla="*/ 255816 h 255816" name="connsiteY2-40"/>
                  <a:gd fmla="*/ 1182 w 1110814" name="connsiteX3-41"/>
                  <a:gd fmla="*/ 253312 h 255816" name="connsiteY3-42"/>
                  <a:gd fmla="*/ 6173 w 1110814" name="connsiteX4-43"/>
                  <a:gd fmla="*/ 159826 h 255816" name="connsiteY4-44"/>
                  <a:gd fmla="*/ 0 w 1110814" name="connsiteX5-45"/>
                  <a:gd fmla="*/ 0 h 255816" name="connsiteY5-46"/>
                  <a:gd fmla="*/ 0 w 1332432" name="connsiteX0-47"/>
                  <a:gd fmla="*/ 5943 h 261759" name="connsiteY0-48"/>
                  <a:gd fmla="*/ 1332432 w 1332432" name="connsiteX1-49"/>
                  <a:gd fmla="*/ 0 h 261759" name="connsiteY1-50"/>
                  <a:gd fmla="*/ 1110814 w 1332432" name="connsiteX2-51"/>
                  <a:gd fmla="*/ 261759 h 261759" name="connsiteY2-52"/>
                  <a:gd fmla="*/ 1182 w 1332432" name="connsiteX3-53"/>
                  <a:gd fmla="*/ 259255 h 261759" name="connsiteY3-54"/>
                  <a:gd fmla="*/ 6173 w 1332432" name="connsiteX4-55"/>
                  <a:gd fmla="*/ 165769 h 261759" name="connsiteY4-56"/>
                  <a:gd fmla="*/ 0 w 1332432" name="connsiteX5-57"/>
                  <a:gd fmla="*/ 5943 h 261759" name="connsiteY5-58"/>
                  <a:gd fmla="*/ 0 w 1332432" name="connsiteX0-59"/>
                  <a:gd fmla="*/ 5943 h 264811" name="connsiteY0-60"/>
                  <a:gd fmla="*/ 1332432 w 1332432" name="connsiteX1-61"/>
                  <a:gd fmla="*/ 0 h 264811" name="connsiteY1-62"/>
                  <a:gd fmla="*/ 1152943 w 1332432" name="connsiteX2-63"/>
                  <a:gd fmla="*/ 264811 h 264811" name="connsiteY2-64"/>
                  <a:gd fmla="*/ 1182 w 1332432" name="connsiteX3-65"/>
                  <a:gd fmla="*/ 259255 h 264811" name="connsiteY3-66"/>
                  <a:gd fmla="*/ 6173 w 1332432" name="connsiteX4-67"/>
                  <a:gd fmla="*/ 165769 h 264811" name="connsiteY4-68"/>
                  <a:gd fmla="*/ 0 w 1332432" name="connsiteX5-69"/>
                  <a:gd fmla="*/ 5943 h 264811" name="connsiteY5-70"/>
                </a:gd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b="b" l="l" r="r" t="t"/>
                <a:pathLst>
                  <a:path h="264811" w="1332432">
                    <a:moveTo>
                      <a:pt x="0" y="5943"/>
                    </a:moveTo>
                    <a:lnTo>
                      <a:pt x="1332432" y="0"/>
                    </a:lnTo>
                    <a:lnTo>
                      <a:pt x="1152943" y="264811"/>
                    </a:lnTo>
                    <a:lnTo>
                      <a:pt x="1182" y="259255"/>
                    </a:lnTo>
                    <a:lnTo>
                      <a:pt x="6173" y="165769"/>
                    </a:lnTo>
                    <a:lnTo>
                      <a:pt x="0" y="594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6" name="椭圆 45">
                <a:extLst>
                  <a:ext uri="{FF2B5EF4-FFF2-40B4-BE49-F238E27FC236}">
                    <a16:creationId xmlns:a16="http://schemas.microsoft.com/office/drawing/2014/main" id="{6BA63A08-6201-434A-9A3F-9B1880F513B4}"/>
                  </a:ext>
                </a:extLst>
              </p:cNvPr>
              <p:cNvSpPr/>
              <p:nvPr/>
            </p:nvSpPr>
            <p:spPr>
              <a:xfrm>
                <a:off x="6065102" y="2280650"/>
                <a:ext cx="241793" cy="29989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sp>
        <p:nvSpPr>
          <p:cNvPr id="2" name="文本框 1">
            <a:extLst>
              <a:ext uri="{FF2B5EF4-FFF2-40B4-BE49-F238E27FC236}">
                <a16:creationId xmlns:a16="http://schemas.microsoft.com/office/drawing/2014/main" id="{08DDA297-9155-4A15-B3A9-C2BD1FDDE364}"/>
              </a:ext>
            </a:extLst>
          </p:cNvPr>
          <p:cNvSpPr txBox="1"/>
          <p:nvPr/>
        </p:nvSpPr>
        <p:spPr>
          <a:xfrm>
            <a:off x="1649897" y="923288"/>
            <a:ext cx="1338470" cy="2529840"/>
          </a:xfrm>
          <a:prstGeom prst="rect">
            <a:avLst/>
          </a:prstGeom>
          <a:noFill/>
        </p:spPr>
        <p:txBody>
          <a:bodyPr rtlCol="0" wrap="square">
            <a:spAutoFit/>
          </a:bodyPr>
          <a:lstStyle/>
          <a:p>
            <a:r>
              <a:rPr altLang="zh-CN" b="1" lang="en-US" spc="600" sz="8000">
                <a:solidFill>
                  <a:schemeClr val="bg1"/>
                </a:solidFill>
                <a:latin charset="0" panose="04020404031007020602" pitchFamily="82" typeface="Chiller"/>
              </a:rPr>
              <a:t>01</a:t>
            </a:r>
          </a:p>
        </p:txBody>
      </p:sp>
      <p:sp>
        <p:nvSpPr>
          <p:cNvPr id="3" name="文本框 2">
            <a:extLst>
              <a:ext uri="{FF2B5EF4-FFF2-40B4-BE49-F238E27FC236}">
                <a16:creationId xmlns:a16="http://schemas.microsoft.com/office/drawing/2014/main" id="{D718F0C9-301E-475C-9A26-6FE401CA0E12}"/>
              </a:ext>
            </a:extLst>
          </p:cNvPr>
          <p:cNvSpPr txBox="1"/>
          <p:nvPr/>
        </p:nvSpPr>
        <p:spPr>
          <a:xfrm>
            <a:off x="2764852" y="1332567"/>
            <a:ext cx="2164080" cy="640080"/>
          </a:xfrm>
          <a:prstGeom prst="rect">
            <a:avLst/>
          </a:prstGeom>
          <a:noFill/>
        </p:spPr>
        <p:txBody>
          <a:bodyPr rtlCol="0" wrap="none">
            <a:spAutoFit/>
          </a:bodyPr>
          <a:lstStyle>
            <a:defPPr>
              <a:defRPr lang="zh-CN"/>
            </a:defPPr>
            <a:lvl1pPr algn="ctr">
              <a:defRPr b="1" sz="8800">
                <a:gradFill flip="none" rotWithShape="1">
                  <a:gsLst>
                    <a:gs pos="38000">
                      <a:srgbClr val="9E8348"/>
                    </a:gs>
                    <a:gs pos="71000">
                      <a:srgbClr val="FBF7F0"/>
                    </a:gs>
                    <a:gs pos="0">
                      <a:srgbClr val="FBF7F0"/>
                    </a:gs>
                    <a:gs pos="100000">
                      <a:srgbClr val="A0854A"/>
                    </a:gs>
                  </a:gsLst>
                  <a:lin ang="8100000" scaled="1"/>
                </a:gradFill>
                <a:latin charset="-122" panose="020b0502040204020203" pitchFamily="34" typeface="微软雅黑 Light"/>
                <a:ea charset="-122" panose="02010604000000000000" pitchFamily="2" typeface="锐字工房云字库细圆GBK"/>
                <a:cs typeface="+mn-ea"/>
              </a:defRPr>
            </a:lvl1pPr>
          </a:lstStyle>
          <a:p>
            <a:pPr algn="l"/>
            <a:r>
              <a:rPr altLang="en-US" lang="zh-CN" spc="300" sz="3600">
                <a:solidFill>
                  <a:srgbClr val="9DAC6E"/>
                </a:solidFill>
                <a:effectLst>
                  <a:innerShdw blurRad="63500" dir="18900000" dist="50800">
                    <a:prstClr val="black">
                      <a:alpha val="50000"/>
                    </a:prstClr>
                  </a:innerShdw>
                </a:effectLst>
                <a:latin charset="-122" pitchFamily="50" typeface="造字工房悦黑体验版纤细体"/>
                <a:ea charset="-122" pitchFamily="50" typeface="造字工房悦黑体验版纤细体"/>
                <a:sym charset="-122" panose="020b0502040204020203" pitchFamily="34" typeface="微软雅黑 Light"/>
              </a:rPr>
              <a:t>项目介绍</a:t>
            </a:r>
          </a:p>
        </p:txBody>
      </p:sp>
      <p:grpSp>
        <p:nvGrpSpPr>
          <p:cNvPr id="32" name="组合 31">
            <a:extLst>
              <a:ext uri="{FF2B5EF4-FFF2-40B4-BE49-F238E27FC236}">
                <a16:creationId xmlns:a16="http://schemas.microsoft.com/office/drawing/2014/main" id="{D354AF52-A9E7-4831-8C69-44E95B60A19F}"/>
              </a:ext>
            </a:extLst>
          </p:cNvPr>
          <p:cNvGrpSpPr/>
          <p:nvPr/>
        </p:nvGrpSpPr>
        <p:grpSpPr>
          <a:xfrm>
            <a:off x="8964162" y="3181942"/>
            <a:ext cx="1092185" cy="2509361"/>
            <a:chOff x="749807" y="1824097"/>
            <a:chExt cx="1503466" cy="3454305"/>
          </a:xfrm>
          <a:solidFill>
            <a:srgbClr val="9DAC6E"/>
          </a:solidFill>
          <a:effectLst/>
        </p:grpSpPr>
        <p:sp>
          <p:nvSpPr>
            <p:cNvPr id="33" name="椭圆 32">
              <a:extLst>
                <a:ext uri="{FF2B5EF4-FFF2-40B4-BE49-F238E27FC236}">
                  <a16:creationId xmlns:a16="http://schemas.microsoft.com/office/drawing/2014/main" id="{D0ADCAC8-70BF-4619-AD5E-30D7E1240DB1}"/>
                </a:ext>
              </a:extLst>
            </p:cNvPr>
            <p:cNvSpPr/>
            <p:nvPr/>
          </p:nvSpPr>
          <p:spPr>
            <a:xfrm>
              <a:off x="1145286" y="1824097"/>
              <a:ext cx="704850" cy="70485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4" name="梯形 8">
              <a:extLst>
                <a:ext uri="{FF2B5EF4-FFF2-40B4-BE49-F238E27FC236}">
                  <a16:creationId xmlns:a16="http://schemas.microsoft.com/office/drawing/2014/main" id="{6B0E78CF-E895-4A79-9702-B3498087296D}"/>
                </a:ext>
              </a:extLst>
            </p:cNvPr>
            <p:cNvSpPr/>
            <p:nvPr/>
          </p:nvSpPr>
          <p:spPr>
            <a:xfrm>
              <a:off x="785812" y="2647950"/>
              <a:ext cx="1403206" cy="1866587"/>
            </a:xfrm>
            <a:custGeom>
              <a:gdLst>
                <a:gd fmla="*/ 0 w 1457325" name="connsiteX0"/>
                <a:gd fmla="*/ 1866587 h 1866587" name="connsiteY0"/>
                <a:gd fmla="*/ 469113 w 1457325" name="connsiteX1"/>
                <a:gd fmla="*/ 0 h 1866587" name="connsiteY1"/>
                <a:gd fmla="*/ 988212 w 1457325" name="connsiteX2"/>
                <a:gd fmla="*/ 0 h 1866587" name="connsiteY2"/>
                <a:gd fmla="*/ 1457325 w 1457325" name="connsiteX3"/>
                <a:gd fmla="*/ 1866587 h 1866587" name="connsiteY3"/>
                <a:gd fmla="*/ 0 w 1457325" name="connsiteX4"/>
                <a:gd fmla="*/ 1866587 h 1866587" name="connsiteY4"/>
                <a:gd fmla="*/ 0 w 1457325" name="connsiteX0-1"/>
                <a:gd fmla="*/ 1866587 h 1866587" name="connsiteY0-2"/>
                <a:gd fmla="*/ 469113 w 1457325" name="connsiteX1-3"/>
                <a:gd fmla="*/ 0 h 1866587" name="connsiteY1-4"/>
                <a:gd fmla="*/ 988212 w 1457325" name="connsiteX2-5"/>
                <a:gd fmla="*/ 0 h 1866587" name="connsiteY2-6"/>
                <a:gd fmla="*/ 1457325 w 1457325" name="connsiteX3-7"/>
                <a:gd fmla="*/ 1866587 h 1866587" name="connsiteY3-8"/>
                <a:gd fmla="*/ 1195388 w 1457325" name="connsiteX4-9"/>
                <a:gd fmla="*/ 1864364 h 1866587" name="connsiteY4-10"/>
                <a:gd fmla="*/ 0 w 1457325" name="connsiteX5"/>
                <a:gd fmla="*/ 1866587 h 1866587" name="connsiteY5"/>
                <a:gd fmla="*/ 0 w 1457325" name="connsiteX0-11"/>
                <a:gd fmla="*/ 1866587 h 1866587" name="connsiteY0-12"/>
                <a:gd fmla="*/ 469113 w 1457325" name="connsiteX1-13"/>
                <a:gd fmla="*/ 0 h 1866587" name="connsiteY1-14"/>
                <a:gd fmla="*/ 988212 w 1457325" name="connsiteX2-15"/>
                <a:gd fmla="*/ 0 h 1866587" name="connsiteY2-16"/>
                <a:gd fmla="*/ 1403206 w 1457325" name="connsiteX3-17"/>
                <a:gd fmla="*/ 1614982 h 1866587" name="connsiteY3-18"/>
                <a:gd fmla="*/ 1457325 w 1457325" name="connsiteX4-19"/>
                <a:gd fmla="*/ 1866587 h 1866587" name="connsiteY4-20"/>
                <a:gd fmla="*/ 1195388 w 1457325" name="connsiteX5-21"/>
                <a:gd fmla="*/ 1864364 h 1866587" name="connsiteY5-22"/>
                <a:gd fmla="*/ 0 w 1457325" name="connsiteX6"/>
                <a:gd fmla="*/ 1866587 h 1866587" name="connsiteY6"/>
                <a:gd fmla="*/ 0 w 1403206" name="connsiteX0-23"/>
                <a:gd fmla="*/ 1866587 h 1866587" name="connsiteY0-24"/>
                <a:gd fmla="*/ 469113 w 1403206" name="connsiteX1-25"/>
                <a:gd fmla="*/ 0 h 1866587" name="connsiteY1-26"/>
                <a:gd fmla="*/ 988212 w 1403206" name="connsiteX2-27"/>
                <a:gd fmla="*/ 0 h 1866587" name="connsiteY2-28"/>
                <a:gd fmla="*/ 1403206 w 1403206" name="connsiteX3-29"/>
                <a:gd fmla="*/ 1614982 h 1866587" name="connsiteY3-30"/>
                <a:gd fmla="*/ 1195388 w 1403206" name="connsiteX4-31"/>
                <a:gd fmla="*/ 1864364 h 1866587" name="connsiteY4-32"/>
                <a:gd fmla="*/ 0 w 1403206" name="connsiteX5-33"/>
                <a:gd fmla="*/ 1866587 h 1866587" name="connsiteY5-34"/>
              </a:gd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b="b" l="l" r="r" t="t"/>
              <a:pathLst>
                <a:path h="1866587" w="1403206">
                  <a:moveTo>
                    <a:pt x="0" y="1866587"/>
                  </a:moveTo>
                  <a:lnTo>
                    <a:pt x="469113" y="0"/>
                  </a:lnTo>
                  <a:lnTo>
                    <a:pt x="988212" y="0"/>
                  </a:lnTo>
                  <a:lnTo>
                    <a:pt x="1403206" y="1614982"/>
                  </a:lnTo>
                  <a:lnTo>
                    <a:pt x="1195388" y="1864364"/>
                  </a:lnTo>
                  <a:lnTo>
                    <a:pt x="0" y="186658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5" name="矩形 9">
              <a:extLst>
                <a:ext uri="{FF2B5EF4-FFF2-40B4-BE49-F238E27FC236}">
                  <a16:creationId xmlns:a16="http://schemas.microsoft.com/office/drawing/2014/main" id="{5E6E0A20-201A-478F-BD30-BA1751F6C226}"/>
                </a:ext>
              </a:extLst>
            </p:cNvPr>
            <p:cNvSpPr/>
            <p:nvPr/>
          </p:nvSpPr>
          <p:spPr>
            <a:xfrm rot="4314963">
              <a:off x="1628716" y="3058998"/>
              <a:ext cx="980803" cy="268310"/>
            </a:xfrm>
            <a:custGeom>
              <a:gdLst>
                <a:gd fmla="*/ 0 w 1112400" name="connsiteX0"/>
                <a:gd fmla="*/ 0 h 255600" name="connsiteY0"/>
                <a:gd fmla="*/ 1112400 w 1112400" name="connsiteX1"/>
                <a:gd fmla="*/ 0 h 255600" name="connsiteY1"/>
                <a:gd fmla="*/ 1112400 w 1112400" name="connsiteX2"/>
                <a:gd fmla="*/ 255600 h 255600" name="connsiteY2"/>
                <a:gd fmla="*/ 0 w 1112400" name="connsiteX3"/>
                <a:gd fmla="*/ 255600 h 255600" name="connsiteY3"/>
                <a:gd fmla="*/ 0 w 1112400" name="connsiteX4"/>
                <a:gd fmla="*/ 0 h 255600" name="connsiteY4"/>
                <a:gd fmla="*/ 2280 w 1114680" name="connsiteX0-1"/>
                <a:gd fmla="*/ 0 h 255600" name="connsiteY0-2"/>
                <a:gd fmla="*/ 1114680 w 1114680" name="connsiteX1-3"/>
                <a:gd fmla="*/ 0 h 255600" name="connsiteY1-4"/>
                <a:gd fmla="*/ 1114680 w 1114680" name="connsiteX2-5"/>
                <a:gd fmla="*/ 255600 h 255600" name="connsiteY2-6"/>
                <a:gd fmla="*/ 2280 w 1114680" name="connsiteX3-7"/>
                <a:gd fmla="*/ 255600 h 255600" name="connsiteY3-8"/>
                <a:gd fmla="*/ 0 w 1114680" name="connsiteX4-9"/>
                <a:gd fmla="*/ 76902 h 255600" name="connsiteY4-10"/>
                <a:gd fmla="*/ 2280 w 1114680" name="connsiteX5"/>
                <a:gd fmla="*/ 0 h 255600" name="connsiteY5"/>
                <a:gd fmla="*/ 2280 w 1114680" name="connsiteX0-11"/>
                <a:gd fmla="*/ 1909 h 257509" name="connsiteY0-12"/>
                <a:gd fmla="*/ 80845 w 1114680" name="connsiteX1-13"/>
                <a:gd fmla="*/ 0 h 257509" name="connsiteY1-14"/>
                <a:gd fmla="*/ 1114680 w 1114680" name="connsiteX2-15"/>
                <a:gd fmla="*/ 1909 h 257509" name="connsiteY2-16"/>
                <a:gd fmla="*/ 1114680 w 1114680" name="connsiteX3-17"/>
                <a:gd fmla="*/ 257509 h 257509" name="connsiteY3-18"/>
                <a:gd fmla="*/ 2280 w 1114680" name="connsiteX4-19"/>
                <a:gd fmla="*/ 257509 h 257509" name="connsiteY4-20"/>
                <a:gd fmla="*/ 0 w 1114680" name="connsiteX5-21"/>
                <a:gd fmla="*/ 78811 h 257509" name="connsiteY5-22"/>
                <a:gd fmla="*/ 2280 w 1114680" name="connsiteX6"/>
                <a:gd fmla="*/ 1909 h 257509" name="connsiteY6"/>
                <a:gd fmla="*/ 0 w 1114680" name="connsiteX0-23"/>
                <a:gd fmla="*/ 78811 h 257509" name="connsiteY0-24"/>
                <a:gd fmla="*/ 80845 w 1114680" name="connsiteX1-25"/>
                <a:gd fmla="*/ 0 h 257509" name="connsiteY1-26"/>
                <a:gd fmla="*/ 1114680 w 1114680" name="connsiteX2-27"/>
                <a:gd fmla="*/ 1909 h 257509" name="connsiteY2-28"/>
                <a:gd fmla="*/ 1114680 w 1114680" name="connsiteX3-29"/>
                <a:gd fmla="*/ 257509 h 257509" name="connsiteY3-30"/>
                <a:gd fmla="*/ 2280 w 1114680" name="connsiteX4-31"/>
                <a:gd fmla="*/ 257509 h 257509" name="connsiteY4-32"/>
                <a:gd fmla="*/ 0 w 1114680" name="connsiteX5-33"/>
                <a:gd fmla="*/ 78811 h 257509" name="connsiteY5-34"/>
                <a:gd fmla="*/ 0 w 1114680" name="connsiteX0-35"/>
                <a:gd fmla="*/ 79024 h 257722" name="connsiteY0-36"/>
                <a:gd fmla="*/ 80845 w 1114680" name="connsiteX1-37"/>
                <a:gd fmla="*/ 213 h 257722" name="connsiteY1-38"/>
                <a:gd fmla="*/ 834422 w 1114680" name="connsiteX2-39"/>
                <a:gd fmla="*/ 0 h 257722" name="connsiteY2-40"/>
                <a:gd fmla="*/ 1114680 w 1114680" name="connsiteX3-41"/>
                <a:gd fmla="*/ 2122 h 257722" name="connsiteY3-42"/>
                <a:gd fmla="*/ 1114680 w 1114680" name="connsiteX4-43"/>
                <a:gd fmla="*/ 257722 h 257722" name="connsiteY4-44"/>
                <a:gd fmla="*/ 2280 w 1114680" name="connsiteX5-45"/>
                <a:gd fmla="*/ 257722 h 257722" name="connsiteY5-46"/>
                <a:gd fmla="*/ 0 w 1114680" name="connsiteX6-47"/>
                <a:gd fmla="*/ 79024 h 257722" name="connsiteY6-48"/>
                <a:gd fmla="*/ 0 w 1114680" name="connsiteX0-49"/>
                <a:gd fmla="*/ 79024 h 268310" name="connsiteY0-50"/>
                <a:gd fmla="*/ 80845 w 1114680" name="connsiteX1-51"/>
                <a:gd fmla="*/ 213 h 268310" name="connsiteY1-52"/>
                <a:gd fmla="*/ 834422 w 1114680" name="connsiteX2-53"/>
                <a:gd fmla="*/ 0 h 268310" name="connsiteY2-54"/>
                <a:gd fmla="*/ 1114680 w 1114680" name="connsiteX3-55"/>
                <a:gd fmla="*/ 2122 h 268310" name="connsiteY3-56"/>
                <a:gd fmla="*/ 1114680 w 1114680" name="connsiteX4-57"/>
                <a:gd fmla="*/ 257722 h 268310" name="connsiteY4-58"/>
                <a:gd fmla="*/ 960567 w 1114680" name="connsiteX5-59"/>
                <a:gd fmla="*/ 268310 h 268310" name="connsiteY5-60"/>
                <a:gd fmla="*/ 2280 w 1114680" name="connsiteX6-61"/>
                <a:gd fmla="*/ 257722 h 268310" name="connsiteY6-62"/>
                <a:gd fmla="*/ 0 w 1114680" name="connsiteX7"/>
                <a:gd fmla="*/ 79024 h 268310" name="connsiteY7"/>
                <a:gd fmla="*/ 0 w 1114680" name="connsiteX0-63"/>
                <a:gd fmla="*/ 79024 h 268310" name="connsiteY0-64"/>
                <a:gd fmla="*/ 80845 w 1114680" name="connsiteX1-65"/>
                <a:gd fmla="*/ 213 h 268310" name="connsiteY1-66"/>
                <a:gd fmla="*/ 834422 w 1114680" name="connsiteX2-67"/>
                <a:gd fmla="*/ 0 h 268310" name="connsiteY2-68"/>
                <a:gd fmla="*/ 1114680 w 1114680" name="connsiteX3-69"/>
                <a:gd fmla="*/ 2122 h 268310" name="connsiteY3-70"/>
                <a:gd fmla="*/ 960567 w 1114680" name="connsiteX4-71"/>
                <a:gd fmla="*/ 268310 h 268310" name="connsiteY4-72"/>
                <a:gd fmla="*/ 2280 w 1114680" name="connsiteX5-73"/>
                <a:gd fmla="*/ 257722 h 268310" name="connsiteY5-74"/>
                <a:gd fmla="*/ 0 w 1114680" name="connsiteX6-75"/>
                <a:gd fmla="*/ 79024 h 268310" name="connsiteY6-76"/>
                <a:gd fmla="*/ 0 w 960567" name="connsiteX0-77"/>
                <a:gd fmla="*/ 79024 h 268310" name="connsiteY0-78"/>
                <a:gd fmla="*/ 80845 w 960567" name="connsiteX1-79"/>
                <a:gd fmla="*/ 213 h 268310" name="connsiteY1-80"/>
                <a:gd fmla="*/ 834422 w 960567" name="connsiteX2-81"/>
                <a:gd fmla="*/ 0 h 268310" name="connsiteY2-82"/>
                <a:gd fmla="*/ 960567 w 960567" name="connsiteX3-83"/>
                <a:gd fmla="*/ 268310 h 268310" name="connsiteY3-84"/>
                <a:gd fmla="*/ 2280 w 960567" name="connsiteX4-85"/>
                <a:gd fmla="*/ 257722 h 268310" name="connsiteY4-86"/>
                <a:gd fmla="*/ 0 w 960567" name="connsiteX5-87"/>
                <a:gd fmla="*/ 79024 h 268310" name="connsiteY5-88"/>
              </a:gd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b="b" l="l" r="r" t="t"/>
              <a:pathLst>
                <a:path h="268310" w="960567">
                  <a:moveTo>
                    <a:pt x="0" y="79024"/>
                  </a:moveTo>
                  <a:lnTo>
                    <a:pt x="80845" y="213"/>
                  </a:lnTo>
                  <a:lnTo>
                    <a:pt x="834422" y="0"/>
                  </a:lnTo>
                  <a:lnTo>
                    <a:pt x="960567" y="268310"/>
                  </a:lnTo>
                  <a:lnTo>
                    <a:pt x="2280" y="257722"/>
                  </a:lnTo>
                  <a:lnTo>
                    <a:pt x="0" y="7902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6" name="矩形 10">
              <a:extLst>
                <a:ext uri="{FF2B5EF4-FFF2-40B4-BE49-F238E27FC236}">
                  <a16:creationId xmlns:a16="http://schemas.microsoft.com/office/drawing/2014/main" id="{D9D4B2A0-327C-4725-8E14-71C633284CEA}"/>
                </a:ext>
              </a:extLst>
            </p:cNvPr>
            <p:cNvSpPr/>
            <p:nvPr/>
          </p:nvSpPr>
          <p:spPr>
            <a:xfrm rot="6530773">
              <a:off x="405367" y="3041461"/>
              <a:ext cx="956915" cy="268036"/>
            </a:xfrm>
            <a:custGeom>
              <a:gdLst>
                <a:gd fmla="*/ 0 w 1110814" name="connsiteX0"/>
                <a:gd fmla="*/ 0 h 255816" name="connsiteY0"/>
                <a:gd fmla="*/ 1110814 w 1110814" name="connsiteX1"/>
                <a:gd fmla="*/ 0 h 255816" name="connsiteY1"/>
                <a:gd fmla="*/ 1110814 w 1110814" name="connsiteX2"/>
                <a:gd fmla="*/ 255816 h 255816" name="connsiteY2"/>
                <a:gd fmla="*/ 0 w 1110814" name="connsiteX3"/>
                <a:gd fmla="*/ 255816 h 255816" name="connsiteY3"/>
                <a:gd fmla="*/ 0 w 1110814" name="connsiteX4"/>
                <a:gd fmla="*/ 0 h 255816" name="connsiteY4"/>
                <a:gd fmla="*/ 0 w 1110814" name="connsiteX0-1"/>
                <a:gd fmla="*/ 0 h 255816" name="connsiteY0-2"/>
                <a:gd fmla="*/ 1110814 w 1110814" name="connsiteX1-3"/>
                <a:gd fmla="*/ 0 h 255816" name="connsiteY1-4"/>
                <a:gd fmla="*/ 1110814 w 1110814" name="connsiteX2-5"/>
                <a:gd fmla="*/ 255816 h 255816" name="connsiteY2-6"/>
                <a:gd fmla="*/ 113780 w 1110814" name="connsiteX3-7"/>
                <a:gd fmla="*/ 253936 h 255816" name="connsiteY3-8"/>
                <a:gd fmla="*/ 0 w 1110814" name="connsiteX4-9"/>
                <a:gd fmla="*/ 255816 h 255816" name="connsiteY4-10"/>
                <a:gd fmla="*/ 0 w 1110814" name="connsiteX5"/>
                <a:gd fmla="*/ 0 h 255816" name="connsiteY5"/>
                <a:gd fmla="*/ 0 w 1110814" name="connsiteX0-11"/>
                <a:gd fmla="*/ 0 h 255816" name="connsiteY0-12"/>
                <a:gd fmla="*/ 1110814 w 1110814" name="connsiteX1-13"/>
                <a:gd fmla="*/ 0 h 255816" name="connsiteY1-14"/>
                <a:gd fmla="*/ 1110814 w 1110814" name="connsiteX2-15"/>
                <a:gd fmla="*/ 255816 h 255816" name="connsiteY2-16"/>
                <a:gd fmla="*/ 113780 w 1110814" name="connsiteX3-17"/>
                <a:gd fmla="*/ 253936 h 255816" name="connsiteY3-18"/>
                <a:gd fmla="*/ 0 w 1110814" name="connsiteX4-19"/>
                <a:gd fmla="*/ 255816 h 255816" name="connsiteY4-20"/>
                <a:gd fmla="*/ 6173 w 1110814" name="connsiteX5-21"/>
                <a:gd fmla="*/ 159826 h 255816" name="connsiteY5-22"/>
                <a:gd fmla="*/ 0 w 1110814" name="connsiteX6"/>
                <a:gd fmla="*/ 0 h 255816" name="connsiteY6"/>
                <a:gd fmla="*/ 0 w 1110814" name="connsiteX0-23"/>
                <a:gd fmla="*/ 0 h 255816" name="connsiteY0-24"/>
                <a:gd fmla="*/ 1110814 w 1110814" name="connsiteX1-25"/>
                <a:gd fmla="*/ 0 h 255816" name="connsiteY1-26"/>
                <a:gd fmla="*/ 1110814 w 1110814" name="connsiteX2-27"/>
                <a:gd fmla="*/ 255816 h 255816" name="connsiteY2-28"/>
                <a:gd fmla="*/ 113780 w 1110814" name="connsiteX3-29"/>
                <a:gd fmla="*/ 253936 h 255816" name="connsiteY3-30"/>
                <a:gd fmla="*/ 6173 w 1110814" name="connsiteX4-31"/>
                <a:gd fmla="*/ 159826 h 255816" name="connsiteY4-32"/>
                <a:gd fmla="*/ 0 w 1110814" name="connsiteX5-33"/>
                <a:gd fmla="*/ 0 h 255816" name="connsiteY5-34"/>
                <a:gd fmla="*/ 0 w 1110814" name="connsiteX0-35"/>
                <a:gd fmla="*/ 0 h 265592" name="connsiteY0-36"/>
                <a:gd fmla="*/ 1110814 w 1110814" name="connsiteX1-37"/>
                <a:gd fmla="*/ 0 h 265592" name="connsiteY1-38"/>
                <a:gd fmla="*/ 1110814 w 1110814" name="connsiteX2-39"/>
                <a:gd fmla="*/ 255816 h 265592" name="connsiteY2-40"/>
                <a:gd fmla="*/ 879318 w 1110814" name="connsiteX3-41"/>
                <a:gd fmla="*/ 265592 h 265592" name="connsiteY3-42"/>
                <a:gd fmla="*/ 113780 w 1110814" name="connsiteX4-43"/>
                <a:gd fmla="*/ 253936 h 265592" name="connsiteY4-44"/>
                <a:gd fmla="*/ 6173 w 1110814" name="connsiteX5-45"/>
                <a:gd fmla="*/ 159826 h 265592" name="connsiteY5-46"/>
                <a:gd fmla="*/ 0 w 1110814" name="connsiteX6-47"/>
                <a:gd fmla="*/ 0 h 265592" name="connsiteY6-48"/>
                <a:gd fmla="*/ 0 w 1110814" name="connsiteX0-49"/>
                <a:gd fmla="*/ 2444 h 268036" name="connsiteY0-50"/>
                <a:gd fmla="*/ 956915 w 1110814" name="connsiteX1-51"/>
                <a:gd fmla="*/ 0 h 268036" name="connsiteY1-52"/>
                <a:gd fmla="*/ 1110814 w 1110814" name="connsiteX2-53"/>
                <a:gd fmla="*/ 2444 h 268036" name="connsiteY2-54"/>
                <a:gd fmla="*/ 1110814 w 1110814" name="connsiteX3-55"/>
                <a:gd fmla="*/ 258260 h 268036" name="connsiteY3-56"/>
                <a:gd fmla="*/ 879318 w 1110814" name="connsiteX4-57"/>
                <a:gd fmla="*/ 268036 h 268036" name="connsiteY4-58"/>
                <a:gd fmla="*/ 113780 w 1110814" name="connsiteX5-59"/>
                <a:gd fmla="*/ 256380 h 268036" name="connsiteY5-60"/>
                <a:gd fmla="*/ 6173 w 1110814" name="connsiteX6-61"/>
                <a:gd fmla="*/ 162270 h 268036" name="connsiteY6-62"/>
                <a:gd fmla="*/ 0 w 1110814" name="connsiteX7"/>
                <a:gd fmla="*/ 2444 h 268036" name="connsiteY7"/>
                <a:gd fmla="*/ 0 w 1110814" name="connsiteX0-63"/>
                <a:gd fmla="*/ 2444 h 268036" name="connsiteY0-64"/>
                <a:gd fmla="*/ 956915 w 1110814" name="connsiteX1-65"/>
                <a:gd fmla="*/ 0 h 268036" name="connsiteY1-66"/>
                <a:gd fmla="*/ 1110814 w 1110814" name="connsiteX2-67"/>
                <a:gd fmla="*/ 258260 h 268036" name="connsiteY2-68"/>
                <a:gd fmla="*/ 879318 w 1110814" name="connsiteX3-69"/>
                <a:gd fmla="*/ 268036 h 268036" name="connsiteY3-70"/>
                <a:gd fmla="*/ 113780 w 1110814" name="connsiteX4-71"/>
                <a:gd fmla="*/ 256380 h 268036" name="connsiteY4-72"/>
                <a:gd fmla="*/ 6173 w 1110814" name="connsiteX5-73"/>
                <a:gd fmla="*/ 162270 h 268036" name="connsiteY5-74"/>
                <a:gd fmla="*/ 0 w 1110814" name="connsiteX6-75"/>
                <a:gd fmla="*/ 2444 h 268036" name="connsiteY6-76"/>
                <a:gd fmla="*/ 0 w 956915" name="connsiteX0-77"/>
                <a:gd fmla="*/ 2444 h 268036" name="connsiteY0-78"/>
                <a:gd fmla="*/ 956915 w 956915" name="connsiteX1-79"/>
                <a:gd fmla="*/ 0 h 268036" name="connsiteY1-80"/>
                <a:gd fmla="*/ 879318 w 956915" name="connsiteX2-81"/>
                <a:gd fmla="*/ 268036 h 268036" name="connsiteY2-82"/>
                <a:gd fmla="*/ 113780 w 956915" name="connsiteX3-83"/>
                <a:gd fmla="*/ 256380 h 268036" name="connsiteY3-84"/>
                <a:gd fmla="*/ 6173 w 956915" name="connsiteX4-85"/>
                <a:gd fmla="*/ 162270 h 268036" name="connsiteY4-86"/>
                <a:gd fmla="*/ 0 w 956915" name="connsiteX5-87"/>
                <a:gd fmla="*/ 2444 h 268036" name="connsiteY5-88"/>
              </a:gd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b="b" l="l" r="r" t="t"/>
              <a:pathLst>
                <a:path h="268036" w="956915">
                  <a:moveTo>
                    <a:pt x="0" y="2444"/>
                  </a:moveTo>
                  <a:lnTo>
                    <a:pt x="956915" y="0"/>
                  </a:lnTo>
                  <a:lnTo>
                    <a:pt x="879318" y="268036"/>
                  </a:lnTo>
                  <a:lnTo>
                    <a:pt x="113780" y="256380"/>
                  </a:lnTo>
                  <a:lnTo>
                    <a:pt x="6173" y="162270"/>
                  </a:lnTo>
                  <a:lnTo>
                    <a:pt x="0" y="244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7" name="矩形 36">
              <a:extLst>
                <a:ext uri="{FF2B5EF4-FFF2-40B4-BE49-F238E27FC236}">
                  <a16:creationId xmlns:a16="http://schemas.microsoft.com/office/drawing/2014/main" id="{54D8D098-E031-41BF-B837-FDA35CDFA9F7}"/>
                </a:ext>
              </a:extLst>
            </p:cNvPr>
            <p:cNvSpPr/>
            <p:nvPr/>
          </p:nvSpPr>
          <p:spPr>
            <a:xfrm>
              <a:off x="1190612" y="4484011"/>
              <a:ext cx="237273" cy="685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8" name="矩形 37">
              <a:extLst>
                <a:ext uri="{FF2B5EF4-FFF2-40B4-BE49-F238E27FC236}">
                  <a16:creationId xmlns:a16="http://schemas.microsoft.com/office/drawing/2014/main" id="{13FFA2BA-ABCD-4377-A205-983DABA9F53E}"/>
                </a:ext>
              </a:extLst>
            </p:cNvPr>
            <p:cNvSpPr/>
            <p:nvPr/>
          </p:nvSpPr>
          <p:spPr>
            <a:xfrm>
              <a:off x="1640573" y="4484011"/>
              <a:ext cx="237273" cy="685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9" name="椭圆 38">
              <a:extLst>
                <a:ext uri="{FF2B5EF4-FFF2-40B4-BE49-F238E27FC236}">
                  <a16:creationId xmlns:a16="http://schemas.microsoft.com/office/drawing/2014/main" id="{F2702B64-5949-451A-8C04-5B62E6BDC5A9}"/>
                </a:ext>
              </a:extLst>
            </p:cNvPr>
            <p:cNvSpPr/>
            <p:nvPr/>
          </p:nvSpPr>
          <p:spPr>
            <a:xfrm>
              <a:off x="1190612" y="5043604"/>
              <a:ext cx="234798" cy="23479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0" name="椭圆 39">
              <a:extLst>
                <a:ext uri="{FF2B5EF4-FFF2-40B4-BE49-F238E27FC236}">
                  <a16:creationId xmlns:a16="http://schemas.microsoft.com/office/drawing/2014/main" id="{57B4D400-3D9B-4630-A95F-53498CEBE63D}"/>
                </a:ext>
              </a:extLst>
            </p:cNvPr>
            <p:cNvSpPr/>
            <p:nvPr/>
          </p:nvSpPr>
          <p:spPr>
            <a:xfrm>
              <a:off x="1643048" y="5043604"/>
              <a:ext cx="234798" cy="23479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1" name="圆角矩形 72">
              <a:extLst>
                <a:ext uri="{FF2B5EF4-FFF2-40B4-BE49-F238E27FC236}">
                  <a16:creationId xmlns:a16="http://schemas.microsoft.com/office/drawing/2014/main" id="{AE7F3A68-A763-4EAF-8166-939891C827AA}"/>
                </a:ext>
              </a:extLst>
            </p:cNvPr>
            <p:cNvSpPr/>
            <p:nvPr/>
          </p:nvSpPr>
          <p:spPr>
            <a:xfrm>
              <a:off x="885824" y="2647950"/>
              <a:ext cx="1247775" cy="342900"/>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57" name="文本框 56">
            <a:extLst>
              <a:ext uri="{FF2B5EF4-FFF2-40B4-BE49-F238E27FC236}">
                <a16:creationId xmlns:a16="http://schemas.microsoft.com/office/drawing/2014/main" id="{99D51596-889C-4128-A35C-F2DE88A88B69}"/>
              </a:ext>
            </a:extLst>
          </p:cNvPr>
          <p:cNvSpPr txBox="1"/>
          <p:nvPr/>
        </p:nvSpPr>
        <p:spPr>
          <a:xfrm>
            <a:off x="5181036" y="1978898"/>
            <a:ext cx="3688080" cy="2194560"/>
          </a:xfrm>
          <a:prstGeom prst="rect">
            <a:avLst/>
          </a:prstGeom>
          <a:noFill/>
        </p:spPr>
        <p:txBody>
          <a:bodyPr rtlCol="0" wrap="none">
            <a:spAutoFit/>
          </a:bodyPr>
          <a:lstStyle/>
          <a:p>
            <a:r>
              <a:rPr altLang="zh-CN" b="1" lang="en-US" sz="13800">
                <a:solidFill>
                  <a:schemeClr val="bg1">
                    <a:lumMod val="50000"/>
                  </a:schemeClr>
                </a:solidFill>
                <a:latin charset="0" panose="03090702030407020403" pitchFamily="66" typeface="Mistral"/>
              </a:rPr>
              <a:t>VS</a:t>
            </a:r>
          </a:p>
        </p:txBody>
      </p:sp>
      <p:sp>
        <p:nvSpPr>
          <p:cNvPr id="58" name="文本框 57">
            <a:extLst>
              <a:ext uri="{FF2B5EF4-FFF2-40B4-BE49-F238E27FC236}">
                <a16:creationId xmlns:a16="http://schemas.microsoft.com/office/drawing/2014/main" id="{3CCDA581-E7DC-45BC-9559-6B8396557D16}"/>
              </a:ext>
            </a:extLst>
          </p:cNvPr>
          <p:cNvSpPr txBox="1"/>
          <p:nvPr/>
        </p:nvSpPr>
        <p:spPr>
          <a:xfrm>
            <a:off x="4908952" y="3977752"/>
            <a:ext cx="2323621" cy="1066800"/>
          </a:xfrm>
          <a:prstGeom prst="rect">
            <a:avLst/>
          </a:prstGeom>
          <a:noFill/>
        </p:spPr>
        <p:txBody>
          <a:bodyPr rtlCol="0" wrap="square">
            <a:spAutoFit/>
          </a:bodyPr>
          <a:lstStyle/>
          <a:p>
            <a:pPr algn="ctr"/>
            <a:r>
              <a:rPr altLang="zh-CN" lang="en-US" sz="1600">
                <a:solidFill>
                  <a:schemeClr val="tx1">
                    <a:lumMod val="50000"/>
                    <a:lumOff val="50000"/>
                  </a:schemeClr>
                </a:solidFill>
                <a:latin charset="-122" panose="02010600040101010101" pitchFamily="2" typeface="华文细黑"/>
                <a:ea charset="-122" panose="02010600040101010101" pitchFamily="2" typeface="华文细黑"/>
              </a:rPr>
              <a:t>Text something here to make your audience understand what you are talking about.</a:t>
            </a:r>
          </a:p>
        </p:txBody>
      </p:sp>
      <p:grpSp>
        <p:nvGrpSpPr>
          <p:cNvPr id="59" name="组合 58">
            <a:extLst>
              <a:ext uri="{FF2B5EF4-FFF2-40B4-BE49-F238E27FC236}">
                <a16:creationId xmlns:a16="http://schemas.microsoft.com/office/drawing/2014/main" id="{405E30F2-5E69-4E60-86AA-AD0C4E62F82A}"/>
              </a:ext>
            </a:extLst>
          </p:cNvPr>
          <p:cNvGrpSpPr/>
          <p:nvPr/>
        </p:nvGrpSpPr>
        <p:grpSpPr>
          <a:xfrm>
            <a:off x="2003890" y="4877998"/>
            <a:ext cx="1990485" cy="779943"/>
            <a:chOff x="2820457" y="4395520"/>
            <a:chExt cx="1990485" cy="779943"/>
          </a:xfrm>
        </p:grpSpPr>
        <p:sp>
          <p:nvSpPr>
            <p:cNvPr id="60" name="Rectangle 23">
              <a:extLst>
                <a:ext uri="{FF2B5EF4-FFF2-40B4-BE49-F238E27FC236}">
                  <a16:creationId xmlns:a16="http://schemas.microsoft.com/office/drawing/2014/main" id="{1E001409-221E-4F8F-9D8D-5AF5A8D59AFC}"/>
                </a:ext>
              </a:extLst>
            </p:cNvPr>
            <p:cNvSpPr/>
            <p:nvPr/>
          </p:nvSpPr>
          <p:spPr>
            <a:xfrm>
              <a:off x="2820457" y="4682148"/>
              <a:ext cx="1990485" cy="777240"/>
            </a:xfrm>
            <a:prstGeom prst="rect">
              <a:avLst/>
            </a:prstGeom>
          </p:spPr>
          <p:txBody>
            <a:bodyPr wrap="square">
              <a:spAutoFit/>
            </a:bodyPr>
            <a:lstStyle/>
            <a:p>
              <a:pPr algn="ctr">
                <a:defRPr/>
              </a:pPr>
              <a:r>
                <a:rPr altLang="zh-CN" lang="en-US" noProof="1" sz="900">
                  <a:solidFill>
                    <a:schemeClr val="tx1">
                      <a:lumMod val="50000"/>
                      <a:lumOff val="50000"/>
                    </a:schemeClr>
                  </a:solidFill>
                  <a:latin charset="0" panose="020b0606030504020204" pitchFamily="34" typeface="Open Sans"/>
                  <a:ea charset="0" panose="020b0606030504020204" pitchFamily="34" typeface="Open Sans"/>
                  <a:cs charset="0" panose="020b0606030504020204" pitchFamily="34" typeface="Open Sans"/>
                </a:rPr>
                <a:t>Lorem ipsum dolor sit amet, consectetuer adipiscing elit, sed diam nonummy nibh euismod tincidunt ut laoreet dolore magna aliquam erat volutpat.</a:t>
              </a:r>
            </a:p>
          </p:txBody>
        </p:sp>
        <p:sp>
          <p:nvSpPr>
            <p:cNvPr id="61" name="文本框 60">
              <a:extLst>
                <a:ext uri="{FF2B5EF4-FFF2-40B4-BE49-F238E27FC236}">
                  <a16:creationId xmlns:a16="http://schemas.microsoft.com/office/drawing/2014/main" id="{C92CB766-618F-4FEC-BD6C-D9D195DEA4D6}"/>
                </a:ext>
              </a:extLst>
            </p:cNvPr>
            <p:cNvSpPr txBox="1"/>
            <p:nvPr/>
          </p:nvSpPr>
          <p:spPr>
            <a:xfrm>
              <a:off x="2866964" y="4395520"/>
              <a:ext cx="1897471" cy="335280"/>
            </a:xfrm>
            <a:prstGeom prst="rect">
              <a:avLst/>
            </a:prstGeom>
            <a:noFill/>
          </p:spPr>
          <p:txBody>
            <a:bodyPr rtlCol="0" wrap="square">
              <a:spAutoFit/>
            </a:bodyPr>
            <a:lstStyle/>
            <a:p>
              <a:pPr algn="ctr"/>
              <a:r>
                <a:rPr altLang="zh-CN" b="1" lang="en-US" sz="1600">
                  <a:solidFill>
                    <a:schemeClr val="tx1">
                      <a:lumMod val="85000"/>
                      <a:lumOff val="15000"/>
                    </a:schemeClr>
                  </a:solidFill>
                  <a:latin charset="0" panose="020b0606030504020204" pitchFamily="34" typeface="Open Sans"/>
                  <a:ea charset="0" panose="020b0606030504020204" pitchFamily="34" typeface="Open Sans"/>
                  <a:cs charset="0" panose="020b0606030504020204" pitchFamily="34" typeface="Open Sans"/>
                </a:rPr>
                <a:t>TITLE HERE</a:t>
              </a:r>
            </a:p>
          </p:txBody>
        </p:sp>
      </p:grpSp>
      <p:grpSp>
        <p:nvGrpSpPr>
          <p:cNvPr id="62" name="组合 61">
            <a:extLst>
              <a:ext uri="{FF2B5EF4-FFF2-40B4-BE49-F238E27FC236}">
                <a16:creationId xmlns:a16="http://schemas.microsoft.com/office/drawing/2014/main" id="{B18A7069-DDBB-423E-89C0-685D4C9E2731}"/>
              </a:ext>
            </a:extLst>
          </p:cNvPr>
          <p:cNvGrpSpPr/>
          <p:nvPr/>
        </p:nvGrpSpPr>
        <p:grpSpPr>
          <a:xfrm>
            <a:off x="8468553" y="1978898"/>
            <a:ext cx="1990485" cy="779943"/>
            <a:chOff x="2820457" y="4395520"/>
            <a:chExt cx="1990485" cy="779943"/>
          </a:xfrm>
        </p:grpSpPr>
        <p:sp>
          <p:nvSpPr>
            <p:cNvPr id="63" name="Rectangle 23">
              <a:extLst>
                <a:ext uri="{FF2B5EF4-FFF2-40B4-BE49-F238E27FC236}">
                  <a16:creationId xmlns:a16="http://schemas.microsoft.com/office/drawing/2014/main" id="{06B38CE7-7874-4B36-8AD2-93AB0566103C}"/>
                </a:ext>
              </a:extLst>
            </p:cNvPr>
            <p:cNvSpPr/>
            <p:nvPr/>
          </p:nvSpPr>
          <p:spPr>
            <a:xfrm>
              <a:off x="2820457" y="4682148"/>
              <a:ext cx="1990485" cy="777240"/>
            </a:xfrm>
            <a:prstGeom prst="rect">
              <a:avLst/>
            </a:prstGeom>
          </p:spPr>
          <p:txBody>
            <a:bodyPr wrap="square">
              <a:spAutoFit/>
            </a:bodyPr>
            <a:lstStyle/>
            <a:p>
              <a:pPr algn="ctr">
                <a:defRPr/>
              </a:pPr>
              <a:r>
                <a:rPr altLang="zh-CN" lang="en-US" noProof="1" sz="900">
                  <a:solidFill>
                    <a:schemeClr val="tx1">
                      <a:lumMod val="50000"/>
                      <a:lumOff val="50000"/>
                    </a:schemeClr>
                  </a:solidFill>
                  <a:latin charset="0" panose="020b0606030504020204" pitchFamily="34" typeface="Open Sans"/>
                  <a:ea charset="0" panose="020b0606030504020204" pitchFamily="34" typeface="Open Sans"/>
                  <a:cs charset="0" panose="020b0606030504020204" pitchFamily="34" typeface="Open Sans"/>
                </a:rPr>
                <a:t>Lorem ipsum dolor sit amet, consectetuer adipiscing elit, sed diam nonummy nibh euismod tincidunt ut laoreet dolore magna aliquam erat volutpat.</a:t>
              </a:r>
            </a:p>
          </p:txBody>
        </p:sp>
        <p:sp>
          <p:nvSpPr>
            <p:cNvPr id="64" name="文本框 63">
              <a:extLst>
                <a:ext uri="{FF2B5EF4-FFF2-40B4-BE49-F238E27FC236}">
                  <a16:creationId xmlns:a16="http://schemas.microsoft.com/office/drawing/2014/main" id="{079D5ECF-CB14-4852-83CA-7191341ACB1C}"/>
                </a:ext>
              </a:extLst>
            </p:cNvPr>
            <p:cNvSpPr txBox="1"/>
            <p:nvPr/>
          </p:nvSpPr>
          <p:spPr>
            <a:xfrm>
              <a:off x="2866964" y="4395520"/>
              <a:ext cx="1897471" cy="335280"/>
            </a:xfrm>
            <a:prstGeom prst="rect">
              <a:avLst/>
            </a:prstGeom>
            <a:noFill/>
          </p:spPr>
          <p:txBody>
            <a:bodyPr rtlCol="0" wrap="square">
              <a:spAutoFit/>
            </a:bodyPr>
            <a:lstStyle/>
            <a:p>
              <a:pPr algn="ctr"/>
              <a:r>
                <a:rPr altLang="zh-CN" b="1" lang="en-US" sz="1600">
                  <a:solidFill>
                    <a:schemeClr val="tx1">
                      <a:lumMod val="85000"/>
                      <a:lumOff val="15000"/>
                    </a:schemeClr>
                  </a:solidFill>
                  <a:latin charset="0" panose="020b0606030504020204" pitchFamily="34" typeface="Open Sans"/>
                  <a:ea charset="0" panose="020b0606030504020204" pitchFamily="34" typeface="Open Sans"/>
                  <a:cs charset="0" panose="020b0606030504020204" pitchFamily="34" typeface="Open Sans"/>
                </a:rPr>
                <a:t>TITLE HERE</a:t>
              </a:r>
            </a:p>
          </p:txBody>
        </p:sp>
      </p:grpSp>
    </p:spTree>
    <p:extLst>
      <p:ext uri="{BB962C8B-B14F-4D97-AF65-F5344CB8AC3E}">
        <p14:creationId val="1685624908"/>
      </p:ext>
    </p:extLst>
  </p:cSld>
  <p:clrMapOvr>
    <a:masterClrMapping/>
  </p:clrMapOvr>
  <mc:AlternateContent>
    <mc:Choice Requires="p14">
      <p:transition p14:dur="2000" spd="slow">
        <p:push dir="u"/>
      </p:transition>
    </mc:Choice>
    <mc:Fallback>
      <p:transition spd="slow">
        <p:push dir="u"/>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grpId="0" id="5" nodeType="withEffect" presetClass="entr" presetID="2" presetSubtype="8">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additive="base">
                                        <p:cTn dur="1500" fill="hold" id="7"/>
                                        <p:tgtEl>
                                          <p:spTgt spid="2"/>
                                        </p:tgtEl>
                                        <p:attrNameLst>
                                          <p:attrName>ppt_x</p:attrName>
                                        </p:attrNameLst>
                                      </p:cBhvr>
                                      <p:tavLst>
                                        <p:tav tm="0">
                                          <p:val>
                                            <p:strVal val="0-#ppt_w/2"/>
                                          </p:val>
                                        </p:tav>
                                        <p:tav tm="100000">
                                          <p:val>
                                            <p:strVal val="#ppt_x"/>
                                          </p:val>
                                        </p:tav>
                                      </p:tavLst>
                                    </p:anim>
                                    <p:anim calcmode="lin" valueType="num">
                                      <p:cBhvr additive="base">
                                        <p:cTn dur="1500" fill="hold" id="8"/>
                                        <p:tgtEl>
                                          <p:spTgt spid="2"/>
                                        </p:tgtEl>
                                        <p:attrNameLst>
                                          <p:attrName>ppt_y</p:attrName>
                                        </p:attrNameLst>
                                      </p:cBhvr>
                                      <p:tavLst>
                                        <p:tav tm="0">
                                          <p:val>
                                            <p:strVal val="#ppt_y"/>
                                          </p:val>
                                        </p:tav>
                                        <p:tav tm="100000">
                                          <p:val>
                                            <p:strVal val="#ppt_y"/>
                                          </p:val>
                                        </p:tav>
                                      </p:tavLst>
                                    </p:anim>
                                  </p:childTnLst>
                                </p:cTn>
                              </p:par>
                              <p:par>
                                <p:cTn decel="100000" fill="hold" grpId="0" id="9" nodeType="withEffect" presetClass="entr" presetID="2" presetSubtype="8">
                                  <p:stCondLst>
                                    <p:cond delay="0"/>
                                  </p:stCondLst>
                                  <p:childTnLst>
                                    <p:set>
                                      <p:cBhvr>
                                        <p:cTn dur="1" fill="hold" id="10">
                                          <p:stCondLst>
                                            <p:cond delay="0"/>
                                          </p:stCondLst>
                                        </p:cTn>
                                        <p:tgtEl>
                                          <p:spTgt spid="3"/>
                                        </p:tgtEl>
                                        <p:attrNameLst>
                                          <p:attrName>style.visibility</p:attrName>
                                        </p:attrNameLst>
                                      </p:cBhvr>
                                      <p:to>
                                        <p:strVal val="visible"/>
                                      </p:to>
                                    </p:set>
                                    <p:anim calcmode="lin" valueType="num">
                                      <p:cBhvr additive="base">
                                        <p:cTn dur="1500" fill="hold" id="11"/>
                                        <p:tgtEl>
                                          <p:spTgt spid="3"/>
                                        </p:tgtEl>
                                        <p:attrNameLst>
                                          <p:attrName>ppt_x</p:attrName>
                                        </p:attrNameLst>
                                      </p:cBhvr>
                                      <p:tavLst>
                                        <p:tav tm="0">
                                          <p:val>
                                            <p:strVal val="0-#ppt_w/2"/>
                                          </p:val>
                                        </p:tav>
                                        <p:tav tm="100000">
                                          <p:val>
                                            <p:strVal val="#ppt_x"/>
                                          </p:val>
                                        </p:tav>
                                      </p:tavLst>
                                    </p:anim>
                                    <p:anim calcmode="lin" valueType="num">
                                      <p:cBhvr additive="base">
                                        <p:cTn dur="1500" fill="hold" id="12"/>
                                        <p:tgtEl>
                                          <p:spTgt spid="3"/>
                                        </p:tgtEl>
                                        <p:attrNameLst>
                                          <p:attrName>ppt_y</p:attrName>
                                        </p:attrNameLst>
                                      </p:cBhvr>
                                      <p:tavLst>
                                        <p:tav tm="0">
                                          <p:val>
                                            <p:strVal val="#ppt_y"/>
                                          </p:val>
                                        </p:tav>
                                        <p:tav tm="100000">
                                          <p:val>
                                            <p:strVal val="#ppt_y"/>
                                          </p:val>
                                        </p:tav>
                                      </p:tavLst>
                                    </p:anim>
                                  </p:childTnLst>
                                </p:cTn>
                              </p:par>
                            </p:childTnLst>
                          </p:cTn>
                        </p:par>
                        <p:par>
                          <p:cTn fill="hold" id="13" nodeType="afterGroup">
                            <p:stCondLst>
                              <p:cond delay="1500"/>
                            </p:stCondLst>
                            <p:childTnLst>
                              <p:par>
                                <p:cTn fill="hold" id="14" nodeType="afterEffect" presetClass="entr" presetID="2" presetSubtype="2">
                                  <p:stCondLst>
                                    <p:cond delay="0"/>
                                  </p:stCondLst>
                                  <p:childTnLst>
                                    <p:set>
                                      <p:cBhvr>
                                        <p:cTn dur="1" fill="hold" id="15">
                                          <p:stCondLst>
                                            <p:cond delay="0"/>
                                          </p:stCondLst>
                                        </p:cTn>
                                        <p:tgtEl>
                                          <p:spTgt spid="32"/>
                                        </p:tgtEl>
                                        <p:attrNameLst>
                                          <p:attrName>style.visibility</p:attrName>
                                        </p:attrNameLst>
                                      </p:cBhvr>
                                      <p:to>
                                        <p:strVal val="visible"/>
                                      </p:to>
                                    </p:set>
                                    <p:anim calcmode="lin" valueType="num">
                                      <p:cBhvr additive="base">
                                        <p:cTn dur="500" fill="hold" id="16"/>
                                        <p:tgtEl>
                                          <p:spTgt spid="32"/>
                                        </p:tgtEl>
                                        <p:attrNameLst>
                                          <p:attrName>ppt_x</p:attrName>
                                        </p:attrNameLst>
                                      </p:cBhvr>
                                      <p:tavLst>
                                        <p:tav tm="0">
                                          <p:val>
                                            <p:strVal val="1+#ppt_w/2"/>
                                          </p:val>
                                        </p:tav>
                                        <p:tav tm="100000">
                                          <p:val>
                                            <p:strVal val="#ppt_x"/>
                                          </p:val>
                                        </p:tav>
                                      </p:tavLst>
                                    </p:anim>
                                    <p:anim calcmode="lin" valueType="num">
                                      <p:cBhvr additive="base">
                                        <p:cTn dur="500" fill="hold" id="17"/>
                                        <p:tgtEl>
                                          <p:spTgt spid="32"/>
                                        </p:tgtEl>
                                        <p:attrNameLst>
                                          <p:attrName>ppt_y</p:attrName>
                                        </p:attrNameLst>
                                      </p:cBhvr>
                                      <p:tavLst>
                                        <p:tav tm="0">
                                          <p:val>
                                            <p:strVal val="#ppt_y"/>
                                          </p:val>
                                        </p:tav>
                                        <p:tav tm="100000">
                                          <p:val>
                                            <p:strVal val="#ppt_y"/>
                                          </p:val>
                                        </p:tav>
                                      </p:tavLst>
                                    </p:anim>
                                  </p:childTnLst>
                                </p:cTn>
                              </p:par>
                              <p:par>
                                <p:cTn fill="hold" id="18" nodeType="withEffect" presetClass="entr" presetID="2" presetSubtype="8">
                                  <p:stCondLst>
                                    <p:cond delay="0"/>
                                  </p:stCondLst>
                                  <p:childTnLst>
                                    <p:set>
                                      <p:cBhvr>
                                        <p:cTn dur="1" fill="hold" id="19">
                                          <p:stCondLst>
                                            <p:cond delay="0"/>
                                          </p:stCondLst>
                                        </p:cTn>
                                        <p:tgtEl>
                                          <p:spTgt spid="65"/>
                                        </p:tgtEl>
                                        <p:attrNameLst>
                                          <p:attrName>style.visibility</p:attrName>
                                        </p:attrNameLst>
                                      </p:cBhvr>
                                      <p:to>
                                        <p:strVal val="visible"/>
                                      </p:to>
                                    </p:set>
                                    <p:anim calcmode="lin" valueType="num">
                                      <p:cBhvr additive="base">
                                        <p:cTn dur="500" fill="hold" id="20"/>
                                        <p:tgtEl>
                                          <p:spTgt spid="65"/>
                                        </p:tgtEl>
                                        <p:attrNameLst>
                                          <p:attrName>ppt_x</p:attrName>
                                        </p:attrNameLst>
                                      </p:cBhvr>
                                      <p:tavLst>
                                        <p:tav tm="0">
                                          <p:val>
                                            <p:strVal val="0-#ppt_w/2"/>
                                          </p:val>
                                        </p:tav>
                                        <p:tav tm="100000">
                                          <p:val>
                                            <p:strVal val="#ppt_x"/>
                                          </p:val>
                                        </p:tav>
                                      </p:tavLst>
                                    </p:anim>
                                    <p:anim calcmode="lin" valueType="num">
                                      <p:cBhvr additive="base">
                                        <p:cTn dur="500" fill="hold" id="21"/>
                                        <p:tgtEl>
                                          <p:spTgt spid="65"/>
                                        </p:tgtEl>
                                        <p:attrNameLst>
                                          <p:attrName>ppt_y</p:attrName>
                                        </p:attrNameLst>
                                      </p:cBhvr>
                                      <p:tavLst>
                                        <p:tav tm="0">
                                          <p:val>
                                            <p:strVal val="#ppt_y"/>
                                          </p:val>
                                        </p:tav>
                                        <p:tav tm="100000">
                                          <p:val>
                                            <p:strVal val="#ppt_y"/>
                                          </p:val>
                                        </p:tav>
                                      </p:tavLst>
                                    </p:anim>
                                  </p:childTnLst>
                                </p:cTn>
                              </p:par>
                            </p:childTnLst>
                          </p:cTn>
                        </p:par>
                        <p:par>
                          <p:cTn fill="hold" id="22" nodeType="afterGroup">
                            <p:stCondLst>
                              <p:cond delay="2000"/>
                            </p:stCondLst>
                            <p:childTnLst>
                              <p:par>
                                <p:cTn fill="hold" grpId="0" id="23" nodeType="afterEffect" presetClass="entr" presetID="55" presetSubtype="0">
                                  <p:stCondLst>
                                    <p:cond delay="0"/>
                                  </p:stCondLst>
                                  <p:childTnLst>
                                    <p:set>
                                      <p:cBhvr>
                                        <p:cTn dur="1" fill="hold" id="24">
                                          <p:stCondLst>
                                            <p:cond delay="0"/>
                                          </p:stCondLst>
                                        </p:cTn>
                                        <p:tgtEl>
                                          <p:spTgt spid="57"/>
                                        </p:tgtEl>
                                        <p:attrNameLst>
                                          <p:attrName>style.visibility</p:attrName>
                                        </p:attrNameLst>
                                      </p:cBhvr>
                                      <p:to>
                                        <p:strVal val="visible"/>
                                      </p:to>
                                    </p:set>
                                    <p:anim calcmode="lin" valueType="num">
                                      <p:cBhvr>
                                        <p:cTn dur="1000" fill="hold" id="25"/>
                                        <p:tgtEl>
                                          <p:spTgt spid="57"/>
                                        </p:tgtEl>
                                        <p:attrNameLst>
                                          <p:attrName>ppt_w</p:attrName>
                                        </p:attrNameLst>
                                      </p:cBhvr>
                                      <p:tavLst>
                                        <p:tav tm="0">
                                          <p:val>
                                            <p:strVal val="#ppt_w*0.70"/>
                                          </p:val>
                                        </p:tav>
                                        <p:tav tm="100000">
                                          <p:val>
                                            <p:strVal val="#ppt_w"/>
                                          </p:val>
                                        </p:tav>
                                      </p:tavLst>
                                    </p:anim>
                                    <p:anim calcmode="lin" valueType="num">
                                      <p:cBhvr>
                                        <p:cTn dur="1000" fill="hold" id="26"/>
                                        <p:tgtEl>
                                          <p:spTgt spid="57"/>
                                        </p:tgtEl>
                                        <p:attrNameLst>
                                          <p:attrName>ppt_h</p:attrName>
                                        </p:attrNameLst>
                                      </p:cBhvr>
                                      <p:tavLst>
                                        <p:tav tm="0">
                                          <p:val>
                                            <p:strVal val="#ppt_h"/>
                                          </p:val>
                                        </p:tav>
                                        <p:tav tm="100000">
                                          <p:val>
                                            <p:strVal val="#ppt_h"/>
                                          </p:val>
                                        </p:tav>
                                      </p:tavLst>
                                    </p:anim>
                                    <p:animEffect filter="fade" transition="in">
                                      <p:cBhvr>
                                        <p:cTn dur="1000" id="27"/>
                                        <p:tgtEl>
                                          <p:spTgt spid="57"/>
                                        </p:tgtEl>
                                      </p:cBhvr>
                                    </p:animEffect>
                                  </p:childTnLst>
                                </p:cTn>
                              </p:par>
                            </p:childTnLst>
                          </p:cTn>
                        </p:par>
                        <p:par>
                          <p:cTn fill="hold" id="28" nodeType="afterGroup">
                            <p:stCondLst>
                              <p:cond delay="3000"/>
                            </p:stCondLst>
                            <p:childTnLst>
                              <p:par>
                                <p:cTn fill="hold" grpId="0" id="29" nodeType="afterEffect" presetClass="entr" presetID="14" presetSubtype="10">
                                  <p:stCondLst>
                                    <p:cond delay="0"/>
                                  </p:stCondLst>
                                  <p:iterate type="lt">
                                    <p:tmPct val="10000"/>
                                  </p:iterate>
                                  <p:childTnLst>
                                    <p:set>
                                      <p:cBhvr>
                                        <p:cTn dur="1" fill="hold" id="30">
                                          <p:stCondLst>
                                            <p:cond delay="0"/>
                                          </p:stCondLst>
                                        </p:cTn>
                                        <p:tgtEl>
                                          <p:spTgt spid="58"/>
                                        </p:tgtEl>
                                        <p:attrNameLst>
                                          <p:attrName>style.visibility</p:attrName>
                                        </p:attrNameLst>
                                      </p:cBhvr>
                                      <p:to>
                                        <p:strVal val="visible"/>
                                      </p:to>
                                    </p:set>
                                    <p:animEffect filter="randombar(horizontal)" transition="in">
                                      <p:cBhvr>
                                        <p:cTn dur="300" id="31"/>
                                        <p:tgtEl>
                                          <p:spTgt spid="58"/>
                                        </p:tgtEl>
                                      </p:cBhvr>
                                    </p:animEffect>
                                  </p:childTnLst>
                                </p:cTn>
                              </p:par>
                            </p:childTnLst>
                          </p:cTn>
                        </p:par>
                        <p:par>
                          <p:cTn fill="hold" id="32" nodeType="afterGroup">
                            <p:stCondLst>
                              <p:cond delay="3300"/>
                            </p:stCondLst>
                            <p:childTnLst>
                              <p:par>
                                <p:cTn fill="hold" id="33" nodeType="afterEffect" presetClass="entr" presetID="42" presetSubtype="0">
                                  <p:stCondLst>
                                    <p:cond delay="0"/>
                                  </p:stCondLst>
                                  <p:childTnLst>
                                    <p:set>
                                      <p:cBhvr>
                                        <p:cTn dur="1" fill="hold" id="34">
                                          <p:stCondLst>
                                            <p:cond delay="0"/>
                                          </p:stCondLst>
                                        </p:cTn>
                                        <p:tgtEl>
                                          <p:spTgt spid="59"/>
                                        </p:tgtEl>
                                        <p:attrNameLst>
                                          <p:attrName>style.visibility</p:attrName>
                                        </p:attrNameLst>
                                      </p:cBhvr>
                                      <p:to>
                                        <p:strVal val="visible"/>
                                      </p:to>
                                    </p:set>
                                    <p:animEffect filter="fade" transition="in">
                                      <p:cBhvr>
                                        <p:cTn dur="1000" id="35"/>
                                        <p:tgtEl>
                                          <p:spTgt spid="59"/>
                                        </p:tgtEl>
                                      </p:cBhvr>
                                    </p:animEffect>
                                    <p:anim calcmode="lin" valueType="num">
                                      <p:cBhvr>
                                        <p:cTn dur="1000" fill="hold" id="36"/>
                                        <p:tgtEl>
                                          <p:spTgt spid="59"/>
                                        </p:tgtEl>
                                        <p:attrNameLst>
                                          <p:attrName>ppt_x</p:attrName>
                                        </p:attrNameLst>
                                      </p:cBhvr>
                                      <p:tavLst>
                                        <p:tav tm="0">
                                          <p:val>
                                            <p:strVal val="#ppt_x"/>
                                          </p:val>
                                        </p:tav>
                                        <p:tav tm="100000">
                                          <p:val>
                                            <p:strVal val="#ppt_x"/>
                                          </p:val>
                                        </p:tav>
                                      </p:tavLst>
                                    </p:anim>
                                    <p:anim calcmode="lin" valueType="num">
                                      <p:cBhvr>
                                        <p:cTn dur="1000" fill="hold" id="37"/>
                                        <p:tgtEl>
                                          <p:spTgt spid="59"/>
                                        </p:tgtEl>
                                        <p:attrNameLst>
                                          <p:attrName>ppt_y</p:attrName>
                                        </p:attrNameLst>
                                      </p:cBhvr>
                                      <p:tavLst>
                                        <p:tav tm="0">
                                          <p:val>
                                            <p:strVal val="#ppt_y+.1"/>
                                          </p:val>
                                        </p:tav>
                                        <p:tav tm="100000">
                                          <p:val>
                                            <p:strVal val="#ppt_y"/>
                                          </p:val>
                                        </p:tav>
                                      </p:tavLst>
                                    </p:anim>
                                  </p:childTnLst>
                                </p:cTn>
                              </p:par>
                            </p:childTnLst>
                          </p:cTn>
                        </p:par>
                        <p:par>
                          <p:cTn fill="hold" id="38" nodeType="afterGroup">
                            <p:stCondLst>
                              <p:cond delay="4300"/>
                            </p:stCondLst>
                            <p:childTnLst>
                              <p:par>
                                <p:cTn fill="hold" id="39" nodeType="afterEffect" presetClass="entr" presetID="42" presetSubtype="0">
                                  <p:stCondLst>
                                    <p:cond delay="0"/>
                                  </p:stCondLst>
                                  <p:childTnLst>
                                    <p:set>
                                      <p:cBhvr>
                                        <p:cTn dur="1" fill="hold" id="40">
                                          <p:stCondLst>
                                            <p:cond delay="0"/>
                                          </p:stCondLst>
                                        </p:cTn>
                                        <p:tgtEl>
                                          <p:spTgt spid="62"/>
                                        </p:tgtEl>
                                        <p:attrNameLst>
                                          <p:attrName>style.visibility</p:attrName>
                                        </p:attrNameLst>
                                      </p:cBhvr>
                                      <p:to>
                                        <p:strVal val="visible"/>
                                      </p:to>
                                    </p:set>
                                    <p:animEffect filter="fade" transition="in">
                                      <p:cBhvr>
                                        <p:cTn dur="1000" id="41"/>
                                        <p:tgtEl>
                                          <p:spTgt spid="62"/>
                                        </p:tgtEl>
                                      </p:cBhvr>
                                    </p:animEffect>
                                    <p:anim calcmode="lin" valueType="num">
                                      <p:cBhvr>
                                        <p:cTn dur="1000" fill="hold" id="42"/>
                                        <p:tgtEl>
                                          <p:spTgt spid="62"/>
                                        </p:tgtEl>
                                        <p:attrNameLst>
                                          <p:attrName>ppt_x</p:attrName>
                                        </p:attrNameLst>
                                      </p:cBhvr>
                                      <p:tavLst>
                                        <p:tav tm="0">
                                          <p:val>
                                            <p:strVal val="#ppt_x"/>
                                          </p:val>
                                        </p:tav>
                                        <p:tav tm="100000">
                                          <p:val>
                                            <p:strVal val="#ppt_x"/>
                                          </p:val>
                                        </p:tav>
                                      </p:tavLst>
                                    </p:anim>
                                    <p:anim calcmode="lin" valueType="num">
                                      <p:cBhvr>
                                        <p:cTn dur="1000" fill="hold" id="43"/>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3"/>
      <p:bldP grpId="0" spid="57"/>
      <p:bldP grpId="0" spid="58"/>
    </p:bldLst>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文本框 1">
            <a:extLst>
              <a:ext uri="{FF2B5EF4-FFF2-40B4-BE49-F238E27FC236}">
                <a16:creationId xmlns:a16="http://schemas.microsoft.com/office/drawing/2014/main" id="{08DDA297-9155-4A15-B3A9-C2BD1FDDE364}"/>
              </a:ext>
            </a:extLst>
          </p:cNvPr>
          <p:cNvSpPr txBox="1"/>
          <p:nvPr/>
        </p:nvSpPr>
        <p:spPr>
          <a:xfrm>
            <a:off x="1649897" y="923288"/>
            <a:ext cx="1338470" cy="2529840"/>
          </a:xfrm>
          <a:prstGeom prst="rect">
            <a:avLst/>
          </a:prstGeom>
          <a:noFill/>
        </p:spPr>
        <p:txBody>
          <a:bodyPr rtlCol="0" wrap="square">
            <a:spAutoFit/>
          </a:bodyPr>
          <a:lstStyle/>
          <a:p>
            <a:r>
              <a:rPr altLang="zh-CN" b="1" lang="en-US" spc="600" sz="8000">
                <a:solidFill>
                  <a:schemeClr val="bg1"/>
                </a:solidFill>
                <a:latin charset="0" panose="04020404031007020602" pitchFamily="82" typeface="Chiller"/>
              </a:rPr>
              <a:t>01</a:t>
            </a:r>
          </a:p>
        </p:txBody>
      </p:sp>
      <p:sp>
        <p:nvSpPr>
          <p:cNvPr id="3" name="文本框 2">
            <a:extLst>
              <a:ext uri="{FF2B5EF4-FFF2-40B4-BE49-F238E27FC236}">
                <a16:creationId xmlns:a16="http://schemas.microsoft.com/office/drawing/2014/main" id="{D718F0C9-301E-475C-9A26-6FE401CA0E12}"/>
              </a:ext>
            </a:extLst>
          </p:cNvPr>
          <p:cNvSpPr txBox="1"/>
          <p:nvPr/>
        </p:nvSpPr>
        <p:spPr>
          <a:xfrm>
            <a:off x="2764852" y="1332567"/>
            <a:ext cx="2164080" cy="640080"/>
          </a:xfrm>
          <a:prstGeom prst="rect">
            <a:avLst/>
          </a:prstGeom>
          <a:noFill/>
        </p:spPr>
        <p:txBody>
          <a:bodyPr rtlCol="0" wrap="none">
            <a:spAutoFit/>
          </a:bodyPr>
          <a:lstStyle>
            <a:defPPr>
              <a:defRPr lang="zh-CN"/>
            </a:defPPr>
            <a:lvl1pPr algn="ctr">
              <a:defRPr b="1" sz="8800">
                <a:gradFill flip="none" rotWithShape="1">
                  <a:gsLst>
                    <a:gs pos="38000">
                      <a:srgbClr val="9E8348"/>
                    </a:gs>
                    <a:gs pos="71000">
                      <a:srgbClr val="FBF7F0"/>
                    </a:gs>
                    <a:gs pos="0">
                      <a:srgbClr val="FBF7F0"/>
                    </a:gs>
                    <a:gs pos="100000">
                      <a:srgbClr val="A0854A"/>
                    </a:gs>
                  </a:gsLst>
                  <a:lin ang="8100000" scaled="1"/>
                </a:gradFill>
                <a:latin charset="-122" panose="020b0502040204020203" pitchFamily="34" typeface="微软雅黑 Light"/>
                <a:ea charset="-122" panose="02010604000000000000" pitchFamily="2" typeface="锐字工房云字库细圆GBK"/>
                <a:cs typeface="+mn-ea"/>
              </a:defRPr>
            </a:lvl1pPr>
          </a:lstStyle>
          <a:p>
            <a:pPr algn="l"/>
            <a:r>
              <a:rPr altLang="en-US" lang="zh-CN" spc="300" sz="3600">
                <a:solidFill>
                  <a:srgbClr val="9DAC6E"/>
                </a:solidFill>
                <a:effectLst>
                  <a:innerShdw blurRad="63500" dir="18900000" dist="50800">
                    <a:prstClr val="black">
                      <a:alpha val="50000"/>
                    </a:prstClr>
                  </a:innerShdw>
                </a:effectLst>
                <a:latin charset="-122" pitchFamily="50" typeface="造字工房悦黑体验版纤细体"/>
                <a:ea charset="-122" pitchFamily="50" typeface="造字工房悦黑体验版纤细体"/>
                <a:sym charset="-122" panose="020b0502040204020203" pitchFamily="34" typeface="微软雅黑 Light"/>
              </a:rPr>
              <a:t>项目介绍</a:t>
            </a:r>
          </a:p>
        </p:txBody>
      </p:sp>
      <p:grpSp>
        <p:nvGrpSpPr>
          <p:cNvPr id="4" name="Group 3">
            <a:extLst>
              <a:ext uri="{FF2B5EF4-FFF2-40B4-BE49-F238E27FC236}">
                <a16:creationId xmlns:a16="http://schemas.microsoft.com/office/drawing/2014/main" id="{A15A93B8-E3B9-4C65-926E-BFB2CEDAA5C3}"/>
              </a:ext>
            </a:extLst>
          </p:cNvPr>
          <p:cNvGrpSpPr/>
          <p:nvPr/>
        </p:nvGrpSpPr>
        <p:grpSpPr>
          <a:xfrm>
            <a:off x="1963649" y="2152081"/>
            <a:ext cx="8091440" cy="3541061"/>
            <a:chOff x="1100786" y="1551735"/>
            <a:chExt cx="10052640" cy="4399344"/>
          </a:xfrm>
          <a:effectLst/>
        </p:grpSpPr>
        <p:sp>
          <p:nvSpPr>
            <p:cNvPr id="5" name="Freeform 21">
              <a:extLst>
                <a:ext uri="{FF2B5EF4-FFF2-40B4-BE49-F238E27FC236}">
                  <a16:creationId xmlns:a16="http://schemas.microsoft.com/office/drawing/2014/main" id="{EB8F210F-6582-4730-953D-BEABA1251E22}"/>
                </a:ext>
              </a:extLst>
            </p:cNvPr>
            <p:cNvSpPr/>
            <p:nvPr/>
          </p:nvSpPr>
          <p:spPr>
            <a:xfrm rot="19805282">
              <a:off x="1456384" y="1551735"/>
              <a:ext cx="9350488" cy="4399344"/>
            </a:xfrm>
            <a:custGeom>
              <a:gdLst>
                <a:gd fmla="*/ 9210674 w 9350488" name="connsiteX0"/>
                <a:gd fmla="*/ 3819266 h 4399344" name="connsiteY0"/>
                <a:gd fmla="*/ 9350488 w 9350488" name="connsiteX1"/>
                <a:gd fmla="*/ 4082226 h 4399344" name="connsiteY1"/>
                <a:gd fmla="*/ 9033370 w 9350488" name="connsiteX2"/>
                <a:gd fmla="*/ 4399344 h 4399344" name="connsiteY2"/>
                <a:gd fmla="*/ 6852320 w 9350488" name="connsiteX3"/>
                <a:gd fmla="*/ 4399344 h 4399344" name="connsiteY3"/>
                <a:gd fmla="*/ 6844759 w 9350488" name="connsiteX4"/>
                <a:gd fmla="*/ 4398581 h 4399344" name="connsiteY4"/>
                <a:gd fmla="*/ 6831730 w 9350488" name="connsiteX5"/>
                <a:gd fmla="*/ 4398964 h 4399344" name="connsiteY5"/>
                <a:gd fmla="*/ 6805150 w 9350488" name="connsiteX6"/>
                <a:gd fmla="*/ 4394589 h 4399344" name="connsiteY6"/>
                <a:gd fmla="*/ 6788410 w 9350488" name="connsiteX7"/>
                <a:gd fmla="*/ 4392901 h 4399344" name="connsiteY7"/>
                <a:gd fmla="*/ 6781081 w 9350488" name="connsiteX8"/>
                <a:gd fmla="*/ 4390626 h 4399344" name="connsiteY8"/>
                <a:gd fmla="*/ 6771692 w 9350488" name="connsiteX9"/>
                <a:gd fmla="*/ 4389080 h 4399344" name="connsiteY9"/>
                <a:gd fmla="*/ 6748678 w 9350488" name="connsiteX10"/>
                <a:gd fmla="*/ 4380567 h 4399344" name="connsiteY10"/>
                <a:gd fmla="*/ 6728884 w 9350488" name="connsiteX11"/>
                <a:gd fmla="*/ 4374423 h 4399344" name="connsiteY11"/>
                <a:gd fmla="*/ 6722076 w 9350488" name="connsiteX12"/>
                <a:gd fmla="*/ 4370728 h 4399344" name="connsiteY12"/>
                <a:gd fmla="*/ 6714626 w 9350488" name="connsiteX13"/>
                <a:gd fmla="*/ 4367972 h 4399344" name="connsiteY13"/>
                <a:gd fmla="*/ 6695104 w 9350488" name="connsiteX14"/>
                <a:gd fmla="*/ 4356088 h 4399344" name="connsiteY14"/>
                <a:gd fmla="*/ 6675017 w 9350488" name="connsiteX15"/>
                <a:gd fmla="*/ 4345185 h 4399344" name="connsiteY15"/>
                <a:gd fmla="*/ 6668890 w 9350488" name="connsiteX16"/>
                <a:gd fmla="*/ 4340130 h 4399344" name="connsiteY16"/>
                <a:gd fmla="*/ 6662274 w 9350488" name="connsiteX17"/>
                <a:gd fmla="*/ 4336102 h 4399344" name="connsiteY17"/>
                <a:gd fmla="*/ 6647012 w 9350488" name="connsiteX18"/>
                <a:gd fmla="*/ 4322079 h 4399344" name="connsiteY18"/>
                <a:gd fmla="*/ 6628085 w 9350488" name="connsiteX19"/>
                <a:gd fmla="*/ 4306462 h 4399344" name="connsiteY19"/>
                <a:gd fmla="*/ 6622029 w 9350488" name="connsiteX20"/>
                <a:gd fmla="*/ 4299122 h 4399344" name="connsiteY20"/>
                <a:gd fmla="*/ 6616378 w 9350488" name="connsiteX21"/>
                <a:gd fmla="*/ 4293931 h 4399344" name="connsiteY21"/>
                <a:gd fmla="*/ 6606505 w 9350488" name="connsiteX22"/>
                <a:gd fmla="*/ 4280307 h 4399344" name="connsiteY22"/>
                <a:gd fmla="*/ 6589361 w 9350488" name="connsiteX23"/>
                <a:gd fmla="*/ 4259529 h 4399344" name="connsiteY23"/>
                <a:gd fmla="*/ 6583143 w 9350488" name="connsiteX24"/>
                <a:gd fmla="*/ 4248073 h 4399344" name="connsiteY24"/>
                <a:gd fmla="*/ 6578683 w 9350488" name="connsiteX25"/>
                <a:gd fmla="*/ 4241920 h 4399344" name="connsiteY25"/>
                <a:gd fmla="*/ 5577164 w 9350488" name="connsiteX26"/>
                <a:gd fmla="*/ 2519482 h 4399344" name="connsiteY26"/>
                <a:gd fmla="*/ 3584720 w 9350488" name="connsiteX27"/>
                <a:gd fmla="*/ 2519482 h 4399344" name="connsiteY27"/>
                <a:gd fmla="*/ 3577151 w 9350488" name="connsiteX28"/>
                <a:gd fmla="*/ 2518719 h 4399344" name="connsiteY28"/>
                <a:gd fmla="*/ 3564128 w 9350488" name="connsiteX29"/>
                <a:gd fmla="*/ 2519102 h 4399344" name="connsiteY29"/>
                <a:gd fmla="*/ 3537559 w 9350488" name="connsiteX30"/>
                <a:gd fmla="*/ 2514728 h 4399344" name="connsiteY30"/>
                <a:gd fmla="*/ 3520810 w 9350488" name="connsiteX31"/>
                <a:gd fmla="*/ 2513039 h 4399344" name="connsiteY31"/>
                <a:gd fmla="*/ 3513476 w 9350488" name="connsiteX32"/>
                <a:gd fmla="*/ 2510763 h 4399344" name="connsiteY32"/>
                <a:gd fmla="*/ 3504091 w 9350488" name="connsiteX33"/>
                <a:gd fmla="*/ 2509217 h 4399344" name="connsiteY33"/>
                <a:gd fmla="*/ 3481082 w 9350488" name="connsiteX34"/>
                <a:gd fmla="*/ 2500707 h 4399344" name="connsiteY34"/>
                <a:gd fmla="*/ 3461284 w 9350488" name="connsiteX35"/>
                <a:gd fmla="*/ 2494561 h 4399344" name="connsiteY35"/>
                <a:gd fmla="*/ 3454474 w 9350488" name="connsiteX36"/>
                <a:gd fmla="*/ 2490865 h 4399344" name="connsiteY36"/>
                <a:gd fmla="*/ 3447024 w 9350488" name="connsiteX37"/>
                <a:gd fmla="*/ 2488109 h 4399344" name="connsiteY37"/>
                <a:gd fmla="*/ 3427503 w 9350488" name="connsiteX38"/>
                <a:gd fmla="*/ 2476226 h 4399344" name="connsiteY38"/>
                <a:gd fmla="*/ 3407416 w 9350488" name="connsiteX39"/>
                <a:gd fmla="*/ 2465323 h 4399344" name="connsiteY39"/>
                <a:gd fmla="*/ 3401290 w 9350488" name="connsiteX40"/>
                <a:gd fmla="*/ 2460268 h 4399344" name="connsiteY40"/>
                <a:gd fmla="*/ 3394672 w 9350488" name="connsiteX41"/>
                <a:gd fmla="*/ 2456239 h 4399344" name="connsiteY41"/>
                <a:gd fmla="*/ 3379407 w 9350488" name="connsiteX42"/>
                <a:gd fmla="*/ 2442213 h 4399344" name="connsiteY42"/>
                <a:gd fmla="*/ 3360484 w 9350488" name="connsiteX43"/>
                <a:gd fmla="*/ 2426600 h 4399344" name="connsiteY43"/>
                <a:gd fmla="*/ 3354430 w 9350488" name="connsiteX44"/>
                <a:gd fmla="*/ 2419263 h 4399344" name="connsiteY44"/>
                <a:gd fmla="*/ 3348776 w 9350488" name="connsiteX45"/>
                <a:gd fmla="*/ 2414068 h 4399344" name="connsiteY45"/>
                <a:gd fmla="*/ 3338897 w 9350488" name="connsiteX46"/>
                <a:gd fmla="*/ 2400437 h 4399344" name="connsiteY46"/>
                <a:gd fmla="*/ 3321761 w 9350488" name="connsiteX47"/>
                <a:gd fmla="*/ 2379667 h 4399344" name="connsiteY47"/>
                <a:gd fmla="*/ 3315545 w 9350488" name="connsiteX48"/>
                <a:gd fmla="*/ 2368216 h 4399344" name="connsiteY48"/>
                <a:gd fmla="*/ 3311081 w 9350488" name="connsiteX49"/>
                <a:gd fmla="*/ 2362057 h 4399344" name="connsiteY49"/>
                <a:gd fmla="*/ 2309562 w 9350488" name="connsiteX50"/>
                <a:gd fmla="*/ 639619 h 4399344" name="connsiteY50"/>
                <a:gd fmla="*/ 317118 w 9350488" name="connsiteX51"/>
                <a:gd fmla="*/ 639619 h 4399344" name="connsiteY51"/>
                <a:gd fmla="*/ 1 w 9350488" name="connsiteX52"/>
                <a:gd fmla="*/ 322501 h 4399344" name="connsiteY52"/>
                <a:gd fmla="*/ 317119 w 9350488" name="connsiteX53"/>
                <a:gd fmla="*/ 5383 h 4399344" name="connsiteY53"/>
                <a:gd fmla="*/ 2436279 w 9350488" name="connsiteX54"/>
                <a:gd fmla="*/ 5383 h 4399344" name="connsiteY54"/>
                <a:gd fmla="*/ 2448735 w 9350488" name="connsiteX55"/>
                <a:gd fmla="*/ 2523 h 4399344" name="connsiteY55"/>
                <a:gd fmla="*/ 2627103 w 9350488" name="connsiteX56"/>
                <a:gd fmla="*/ 31715 h 4399344" name="connsiteY56"/>
                <a:gd fmla="*/ 2650943 w 9350488" name="connsiteX57"/>
                <a:gd fmla="*/ 46228 h 4399344" name="connsiteY57"/>
                <a:gd fmla="*/ 2675472 w 9350488" name="connsiteX58"/>
                <a:gd fmla="*/ 59542 h 4399344" name="connsiteY58"/>
                <a:gd fmla="*/ 2790366 w 9350488" name="connsiteX59"/>
                <a:gd fmla="*/ 199065 h 4399344" name="connsiteY59"/>
                <a:gd fmla="*/ 2794154 w 9350488" name="connsiteX60"/>
                <a:gd fmla="*/ 211270 h 4399344" name="connsiteY60"/>
                <a:gd fmla="*/ 3767495 w 9350488" name="connsiteX61"/>
                <a:gd fmla="*/ 1885246 h 4399344" name="connsiteY61"/>
                <a:gd fmla="*/ 5703881 w 9350488" name="connsiteX62"/>
                <a:gd fmla="*/ 1885246 h 4399344" name="connsiteY62"/>
                <a:gd fmla="*/ 5716337 w 9350488" name="connsiteX63"/>
                <a:gd fmla="*/ 1882386 h 4399344" name="connsiteY63"/>
                <a:gd fmla="*/ 5894704 w 9350488" name="connsiteX64"/>
                <a:gd fmla="*/ 1911577 h 4399344" name="connsiteY64"/>
                <a:gd fmla="*/ 5930433 w 9350488" name="connsiteX65"/>
                <a:gd fmla="*/ 1933328 h 4399344" name="connsiteY65"/>
                <a:gd fmla="*/ 5943074 w 9350488" name="connsiteX66"/>
                <a:gd fmla="*/ 1939405 h 4399344" name="connsiteY66"/>
                <a:gd fmla="*/ 6044613 w 9350488" name="connsiteX67"/>
                <a:gd fmla="*/ 2051207 h 4399344" name="connsiteY67"/>
                <a:gd fmla="*/ 6057322 w 9350488" name="connsiteX68"/>
                <a:gd fmla="*/ 2083506 h 4399344" name="connsiteY68"/>
                <a:gd fmla="*/ 7035096 w 9350488" name="connsiteX69"/>
                <a:gd fmla="*/ 3765107 h 4399344" name="connsiteY69"/>
                <a:gd fmla="*/ 9033370 w 9350488" name="connsiteX70"/>
                <a:gd fmla="*/ 3765107 h 4399344" name="connsiteY70"/>
                <a:gd fmla="*/ 9210674 w 9350488" name="connsiteX71"/>
                <a:gd fmla="*/ 3819266 h 4399344" name="connsiteY7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b="b" l="l" r="r" t="t"/>
              <a:pathLst>
                <a:path h="4399344" w="9350488">
                  <a:moveTo>
                    <a:pt x="9210674" y="3819266"/>
                  </a:moveTo>
                  <a:cubicBezTo>
                    <a:pt x="9295028" y="3876255"/>
                    <a:pt x="9350488" y="3972763"/>
                    <a:pt x="9350488" y="4082226"/>
                  </a:cubicBezTo>
                  <a:cubicBezTo>
                    <a:pt x="9350488" y="4257365"/>
                    <a:pt x="9208509" y="4399344"/>
                    <a:pt x="9033370" y="4399344"/>
                  </a:cubicBezTo>
                  <a:lnTo>
                    <a:pt x="6852320" y="4399344"/>
                  </a:lnTo>
                  <a:lnTo>
                    <a:pt x="6844759" y="4398581"/>
                  </a:lnTo>
                  <a:lnTo>
                    <a:pt x="6831730" y="4398964"/>
                  </a:lnTo>
                  <a:lnTo>
                    <a:pt x="6805150" y="4394589"/>
                  </a:lnTo>
                  <a:lnTo>
                    <a:pt x="6788410" y="4392901"/>
                  </a:lnTo>
                  <a:lnTo>
                    <a:pt x="6781081" y="4390626"/>
                  </a:lnTo>
                  <a:lnTo>
                    <a:pt x="6771692" y="4389080"/>
                  </a:lnTo>
                  <a:lnTo>
                    <a:pt x="6748678" y="4380567"/>
                  </a:lnTo>
                  <a:lnTo>
                    <a:pt x="6728884" y="4374423"/>
                  </a:lnTo>
                  <a:lnTo>
                    <a:pt x="6722076" y="4370728"/>
                  </a:lnTo>
                  <a:lnTo>
                    <a:pt x="6714626" y="4367972"/>
                  </a:lnTo>
                  <a:lnTo>
                    <a:pt x="6695104" y="4356088"/>
                  </a:lnTo>
                  <a:lnTo>
                    <a:pt x="6675017" y="4345185"/>
                  </a:lnTo>
                  <a:lnTo>
                    <a:pt x="6668890" y="4340130"/>
                  </a:lnTo>
                  <a:lnTo>
                    <a:pt x="6662274" y="4336102"/>
                  </a:lnTo>
                  <a:lnTo>
                    <a:pt x="6647012" y="4322079"/>
                  </a:lnTo>
                  <a:lnTo>
                    <a:pt x="6628085" y="4306462"/>
                  </a:lnTo>
                  <a:lnTo>
                    <a:pt x="6622029" y="4299122"/>
                  </a:lnTo>
                  <a:lnTo>
                    <a:pt x="6616378" y="4293931"/>
                  </a:lnTo>
                  <a:lnTo>
                    <a:pt x="6606505" y="4280307"/>
                  </a:lnTo>
                  <a:lnTo>
                    <a:pt x="6589361" y="4259529"/>
                  </a:lnTo>
                  <a:lnTo>
                    <a:pt x="6583143" y="4248073"/>
                  </a:lnTo>
                  <a:lnTo>
                    <a:pt x="6578683" y="4241920"/>
                  </a:lnTo>
                  <a:lnTo>
                    <a:pt x="5577164" y="2519482"/>
                  </a:lnTo>
                  <a:lnTo>
                    <a:pt x="3584720" y="2519482"/>
                  </a:lnTo>
                  <a:lnTo>
                    <a:pt x="3577151" y="2518719"/>
                  </a:lnTo>
                  <a:lnTo>
                    <a:pt x="3564128" y="2519102"/>
                  </a:lnTo>
                  <a:lnTo>
                    <a:pt x="3537559" y="2514728"/>
                  </a:lnTo>
                  <a:lnTo>
                    <a:pt x="3520810" y="2513039"/>
                  </a:lnTo>
                  <a:lnTo>
                    <a:pt x="3513476" y="2510763"/>
                  </a:lnTo>
                  <a:lnTo>
                    <a:pt x="3504091" y="2509217"/>
                  </a:lnTo>
                  <a:lnTo>
                    <a:pt x="3481082" y="2500707"/>
                  </a:lnTo>
                  <a:lnTo>
                    <a:pt x="3461284" y="2494561"/>
                  </a:lnTo>
                  <a:lnTo>
                    <a:pt x="3454474" y="2490865"/>
                  </a:lnTo>
                  <a:lnTo>
                    <a:pt x="3447024" y="2488109"/>
                  </a:lnTo>
                  <a:lnTo>
                    <a:pt x="3427503" y="2476226"/>
                  </a:lnTo>
                  <a:lnTo>
                    <a:pt x="3407416" y="2465323"/>
                  </a:lnTo>
                  <a:lnTo>
                    <a:pt x="3401290" y="2460268"/>
                  </a:lnTo>
                  <a:lnTo>
                    <a:pt x="3394672" y="2456239"/>
                  </a:lnTo>
                  <a:lnTo>
                    <a:pt x="3379407" y="2442213"/>
                  </a:lnTo>
                  <a:lnTo>
                    <a:pt x="3360484" y="2426600"/>
                  </a:lnTo>
                  <a:lnTo>
                    <a:pt x="3354430" y="2419263"/>
                  </a:lnTo>
                  <a:lnTo>
                    <a:pt x="3348776" y="2414068"/>
                  </a:lnTo>
                  <a:lnTo>
                    <a:pt x="3338897" y="2400437"/>
                  </a:lnTo>
                  <a:lnTo>
                    <a:pt x="3321761" y="2379667"/>
                  </a:lnTo>
                  <a:lnTo>
                    <a:pt x="3315545" y="2368216"/>
                  </a:lnTo>
                  <a:lnTo>
                    <a:pt x="3311081" y="2362057"/>
                  </a:lnTo>
                  <a:lnTo>
                    <a:pt x="2309562" y="639619"/>
                  </a:lnTo>
                  <a:lnTo>
                    <a:pt x="317118" y="639619"/>
                  </a:lnTo>
                  <a:cubicBezTo>
                    <a:pt x="141979" y="639619"/>
                    <a:pt x="0" y="497640"/>
                    <a:pt x="1" y="322501"/>
                  </a:cubicBezTo>
                  <a:cubicBezTo>
                    <a:pt x="0" y="147362"/>
                    <a:pt x="141979" y="5383"/>
                    <a:pt x="317119" y="5383"/>
                  </a:cubicBezTo>
                  <a:lnTo>
                    <a:pt x="2436279" y="5383"/>
                  </a:lnTo>
                  <a:lnTo>
                    <a:pt x="2448735" y="2523"/>
                  </a:lnTo>
                  <a:cubicBezTo>
                    <a:pt x="2510031" y="-5274"/>
                    <a:pt x="2572102" y="5149"/>
                    <a:pt x="2627103" y="31715"/>
                  </a:cubicBezTo>
                  <a:lnTo>
                    <a:pt x="2650943" y="46228"/>
                  </a:lnTo>
                  <a:lnTo>
                    <a:pt x="2675472" y="59542"/>
                  </a:lnTo>
                  <a:cubicBezTo>
                    <a:pt x="2726084" y="93735"/>
                    <a:pt x="2766295" y="142156"/>
                    <a:pt x="2790366" y="199065"/>
                  </a:cubicBezTo>
                  <a:lnTo>
                    <a:pt x="2794154" y="211270"/>
                  </a:lnTo>
                  <a:lnTo>
                    <a:pt x="3767495" y="1885246"/>
                  </a:lnTo>
                  <a:lnTo>
                    <a:pt x="5703881" y="1885246"/>
                  </a:lnTo>
                  <a:lnTo>
                    <a:pt x="5716337" y="1882386"/>
                  </a:lnTo>
                  <a:cubicBezTo>
                    <a:pt x="5777633" y="1874589"/>
                    <a:pt x="5839704" y="1885011"/>
                    <a:pt x="5894704" y="1911577"/>
                  </a:cubicBezTo>
                  <a:lnTo>
                    <a:pt x="5930433" y="1933328"/>
                  </a:lnTo>
                  <a:lnTo>
                    <a:pt x="5943074" y="1939405"/>
                  </a:lnTo>
                  <a:cubicBezTo>
                    <a:pt x="5985251" y="1967899"/>
                    <a:pt x="6020204" y="2006273"/>
                    <a:pt x="6044613" y="2051207"/>
                  </a:cubicBezTo>
                  <a:lnTo>
                    <a:pt x="6057322" y="2083506"/>
                  </a:lnTo>
                  <a:lnTo>
                    <a:pt x="7035096" y="3765107"/>
                  </a:lnTo>
                  <a:lnTo>
                    <a:pt x="9033370" y="3765107"/>
                  </a:lnTo>
                  <a:cubicBezTo>
                    <a:pt x="9099047" y="3765107"/>
                    <a:pt x="9160061" y="3785073"/>
                    <a:pt x="9210674" y="3819266"/>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just">
                <a:lnSpc>
                  <a:spcPct val="120000"/>
                </a:lnSpc>
              </a:pPr>
              <a:endParaRPr lang="en-GB" sz="949">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6" name="Rounded Rectangle 4">
              <a:extLst>
                <a:ext uri="{FF2B5EF4-FFF2-40B4-BE49-F238E27FC236}">
                  <a16:creationId xmlns:a16="http://schemas.microsoft.com/office/drawing/2014/main" id="{7B9AC3BB-6739-40C7-9C4B-C54D018D3AC0}"/>
                </a:ext>
              </a:extLst>
            </p:cNvPr>
            <p:cNvSpPr/>
            <p:nvPr/>
          </p:nvSpPr>
          <p:spPr>
            <a:xfrm rot="19805282">
              <a:off x="1100786" y="3962064"/>
              <a:ext cx="634909" cy="634236"/>
            </a:xfrm>
            <a:prstGeom prst="roundRect">
              <a:avLst>
                <a:gd fmla="val 50000" name="adj"/>
              </a:avLst>
            </a:prstGeom>
            <a:solidFill>
              <a:srgbClr val="9DAC6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just">
                <a:lnSpc>
                  <a:spcPct val="120000"/>
                </a:lnSpc>
              </a:pPr>
              <a:endParaRPr lang="en-GB" sz="949">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7" name="Rounded Rectangle 17">
              <a:extLst>
                <a:ext uri="{FF2B5EF4-FFF2-40B4-BE49-F238E27FC236}">
                  <a16:creationId xmlns:a16="http://schemas.microsoft.com/office/drawing/2014/main" id="{A9098CFE-AAB1-4319-93D6-F6F2241C43F7}"/>
                </a:ext>
              </a:extLst>
            </p:cNvPr>
            <p:cNvSpPr/>
            <p:nvPr/>
          </p:nvSpPr>
          <p:spPr>
            <a:xfrm rot="19805282">
              <a:off x="2976655" y="2907046"/>
              <a:ext cx="634909" cy="634236"/>
            </a:xfrm>
            <a:prstGeom prst="roundRect">
              <a:avLst>
                <a:gd fmla="val 50000" name="adj"/>
              </a:avLst>
            </a:prstGeom>
            <a:solidFill>
              <a:srgbClr val="9DAC6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just">
                <a:lnSpc>
                  <a:spcPct val="120000"/>
                </a:lnSpc>
              </a:pPr>
              <a:endParaRPr lang="en-GB" sz="949">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8" name="Rounded Rectangle 18">
              <a:extLst>
                <a:ext uri="{FF2B5EF4-FFF2-40B4-BE49-F238E27FC236}">
                  <a16:creationId xmlns:a16="http://schemas.microsoft.com/office/drawing/2014/main" id="{2BE5542C-2E0E-4D59-9526-05F39E247689}"/>
                </a:ext>
              </a:extLst>
            </p:cNvPr>
            <p:cNvSpPr/>
            <p:nvPr/>
          </p:nvSpPr>
          <p:spPr>
            <a:xfrm rot="19805282">
              <a:off x="4856481" y="3966200"/>
              <a:ext cx="634909" cy="634236"/>
            </a:xfrm>
            <a:prstGeom prst="roundRect">
              <a:avLst>
                <a:gd fmla="val 50000" name="adj"/>
              </a:avLst>
            </a:prstGeom>
            <a:solidFill>
              <a:srgbClr val="9DAC6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just">
                <a:lnSpc>
                  <a:spcPct val="120000"/>
                </a:lnSpc>
              </a:pPr>
              <a:endParaRPr lang="en-GB" sz="949">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9" name="Rounded Rectangle 19">
              <a:extLst>
                <a:ext uri="{FF2B5EF4-FFF2-40B4-BE49-F238E27FC236}">
                  <a16:creationId xmlns:a16="http://schemas.microsoft.com/office/drawing/2014/main" id="{C8578ACA-4104-4186-B8B8-664075E5E2C7}"/>
                </a:ext>
              </a:extLst>
            </p:cNvPr>
            <p:cNvSpPr/>
            <p:nvPr/>
          </p:nvSpPr>
          <p:spPr>
            <a:xfrm rot="19805282">
              <a:off x="6750373" y="2907049"/>
              <a:ext cx="634909" cy="634236"/>
            </a:xfrm>
            <a:prstGeom prst="roundRect">
              <a:avLst>
                <a:gd fmla="val 50000" name="adj"/>
              </a:avLst>
            </a:prstGeom>
            <a:solidFill>
              <a:srgbClr val="9DAC6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just">
                <a:lnSpc>
                  <a:spcPct val="120000"/>
                </a:lnSpc>
              </a:pPr>
              <a:endParaRPr lang="en-GB" sz="949">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10" name="Rounded Rectangle 20">
              <a:extLst>
                <a:ext uri="{FF2B5EF4-FFF2-40B4-BE49-F238E27FC236}">
                  <a16:creationId xmlns:a16="http://schemas.microsoft.com/office/drawing/2014/main" id="{9912FBF1-1762-451C-86DF-E3B5B7EFAEB3}"/>
                </a:ext>
              </a:extLst>
            </p:cNvPr>
            <p:cNvSpPr/>
            <p:nvPr/>
          </p:nvSpPr>
          <p:spPr>
            <a:xfrm rot="19805282">
              <a:off x="10518517" y="2907047"/>
              <a:ext cx="634909" cy="634236"/>
            </a:xfrm>
            <a:prstGeom prst="roundRect">
              <a:avLst>
                <a:gd fmla="val 50000" name="adj"/>
              </a:avLst>
            </a:prstGeom>
            <a:solidFill>
              <a:srgbClr val="9DAC6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just">
                <a:lnSpc>
                  <a:spcPct val="120000"/>
                </a:lnSpc>
              </a:pPr>
              <a:endParaRPr lang="en-GB" sz="949">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11" name="Rounded Rectangle 22">
              <a:extLst>
                <a:ext uri="{FF2B5EF4-FFF2-40B4-BE49-F238E27FC236}">
                  <a16:creationId xmlns:a16="http://schemas.microsoft.com/office/drawing/2014/main" id="{8855FDED-FFD7-4D81-BDA5-B978FA26F055}"/>
                </a:ext>
              </a:extLst>
            </p:cNvPr>
            <p:cNvSpPr/>
            <p:nvPr/>
          </p:nvSpPr>
          <p:spPr>
            <a:xfrm rot="19805282">
              <a:off x="8614859" y="3962065"/>
              <a:ext cx="634909" cy="634236"/>
            </a:xfrm>
            <a:prstGeom prst="roundRect">
              <a:avLst>
                <a:gd fmla="val 50000" name="adj"/>
              </a:avLst>
            </a:prstGeom>
            <a:solidFill>
              <a:srgbClr val="9DAC6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just">
                <a:lnSpc>
                  <a:spcPct val="120000"/>
                </a:lnSpc>
              </a:pPr>
              <a:endParaRPr lang="en-GB" sz="949">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12" name="Freeform 23">
              <a:extLst>
                <a:ext uri="{FF2B5EF4-FFF2-40B4-BE49-F238E27FC236}">
                  <a16:creationId xmlns:a16="http://schemas.microsoft.com/office/drawing/2014/main" id="{3D90271D-955D-4105-85EF-7EF0CEAFE8A3}"/>
                </a:ext>
              </a:extLst>
            </p:cNvPr>
            <p:cNvSpPr>
              <a:spLocks noEditPoints="1"/>
            </p:cNvSpPr>
            <p:nvPr/>
          </p:nvSpPr>
          <p:spPr bwMode="auto">
            <a:xfrm>
              <a:off x="3100417" y="3031426"/>
              <a:ext cx="387383" cy="385476"/>
            </a:xfrm>
            <a:custGeom>
              <a:gdLst>
                <a:gd fmla="*/ 6 w 94" name="T0"/>
                <a:gd fmla="*/ 28 h 94" name="T1"/>
                <a:gd fmla="*/ 32 w 94" name="T2"/>
                <a:gd fmla="*/ 4 h 94" name="T3"/>
                <a:gd fmla="*/ 67 w 94" name="T4"/>
                <a:gd fmla="*/ 6 h 94" name="T5"/>
                <a:gd fmla="*/ 90 w 94" name="T6"/>
                <a:gd fmla="*/ 32 h 94" name="T7"/>
                <a:gd fmla="*/ 88 w 94" name="T8"/>
                <a:gd fmla="*/ 67 h 94" name="T9"/>
                <a:gd fmla="*/ 88 w 94" name="T10"/>
                <a:gd fmla="*/ 67 h 94" name="T11"/>
                <a:gd fmla="*/ 62 w 94" name="T12"/>
                <a:gd fmla="*/ 90 h 94" name="T13"/>
                <a:gd fmla="*/ 27 w 94" name="T14"/>
                <a:gd fmla="*/ 89 h 94" name="T15"/>
                <a:gd fmla="*/ 27 w 94" name="T16"/>
                <a:gd fmla="*/ 89 h 94" name="T17"/>
                <a:gd fmla="*/ 4 w 94" name="T18"/>
                <a:gd fmla="*/ 62 h 94" name="T19"/>
                <a:gd fmla="*/ 6 w 94" name="T20"/>
                <a:gd fmla="*/ 28 h 94" name="T21"/>
                <a:gd fmla="*/ 6 w 94" name="T22"/>
                <a:gd fmla="*/ 28 h 94" name="T23"/>
                <a:gd fmla="*/ 20 w 94" name="T24"/>
                <a:gd fmla="*/ 27 h 94" name="T25"/>
                <a:gd fmla="*/ 16 w 94" name="T26"/>
                <a:gd fmla="*/ 32 h 94" name="T27"/>
                <a:gd fmla="*/ 16 w 94" name="T28"/>
                <a:gd fmla="*/ 32 h 94" name="T29"/>
                <a:gd fmla="*/ 15 w 94" name="T30"/>
                <a:gd fmla="*/ 35 h 94" name="T31"/>
                <a:gd fmla="*/ 36 w 94" name="T32"/>
                <a:gd fmla="*/ 37 h 94" name="T33"/>
                <a:gd fmla="*/ 34 w 94" name="T34"/>
                <a:gd fmla="*/ 40 h 94" name="T35"/>
                <a:gd fmla="*/ 32 w 94" name="T36"/>
                <a:gd fmla="*/ 45 h 94" name="T37"/>
                <a:gd fmla="*/ 13 w 94" name="T38"/>
                <a:gd fmla="*/ 53 h 94" name="T39"/>
                <a:gd fmla="*/ 15 w 94" name="T40"/>
                <a:gd fmla="*/ 59 h 94" name="T41"/>
                <a:gd fmla="*/ 15 w 94" name="T42"/>
                <a:gd fmla="*/ 59 h 94" name="T43"/>
                <a:gd fmla="*/ 16 w 94" name="T44"/>
                <a:gd fmla="*/ 60 h 94" name="T45"/>
                <a:gd fmla="*/ 29 w 94" name="T46"/>
                <a:gd fmla="*/ 54 h 94" name="T47"/>
                <a:gd fmla="*/ 26 w 94" name="T48"/>
                <a:gd fmla="*/ 74 h 94" name="T49"/>
                <a:gd fmla="*/ 32 w 94" name="T50"/>
                <a:gd fmla="*/ 78 h 94" name="T51"/>
                <a:gd fmla="*/ 32 w 94" name="T52"/>
                <a:gd fmla="*/ 78 h 94" name="T53"/>
                <a:gd fmla="*/ 33 w 94" name="T54"/>
                <a:gd fmla="*/ 79 h 94" name="T55"/>
                <a:gd fmla="*/ 34 w 94" name="T56"/>
                <a:gd fmla="*/ 78 h 94" name="T57"/>
                <a:gd fmla="*/ 36 w 94" name="T58"/>
                <a:gd fmla="*/ 55 h 94" name="T59"/>
                <a:gd fmla="*/ 48 w 94" name="T60"/>
                <a:gd fmla="*/ 67 h 94" name="T61"/>
                <a:gd fmla="*/ 60 w 94" name="T62"/>
                <a:gd fmla="*/ 79 h 94" name="T63"/>
                <a:gd fmla="*/ 65 w 94" name="T64"/>
                <a:gd fmla="*/ 77 h 94" name="T65"/>
                <a:gd fmla="*/ 66 w 94" name="T66"/>
                <a:gd fmla="*/ 74 h 94" name="T67"/>
                <a:gd fmla="*/ 54 w 94" name="T68"/>
                <a:gd fmla="*/ 62 h 94" name="T69"/>
                <a:gd fmla="*/ 39 w 94" name="T70"/>
                <a:gd fmla="*/ 48 h 94" name="T71"/>
                <a:gd fmla="*/ 41 w 94" name="T72"/>
                <a:gd fmla="*/ 43 h 94" name="T73"/>
                <a:gd fmla="*/ 43 w 94" name="T74"/>
                <a:gd fmla="*/ 39 h 94" name="T75"/>
                <a:gd fmla="*/ 49 w 94" name="T76"/>
                <a:gd fmla="*/ 42 h 94" name="T77"/>
                <a:gd fmla="*/ 77 w 94" name="T78"/>
                <a:gd fmla="*/ 64 h 94" name="T79"/>
                <a:gd fmla="*/ 78 w 94" name="T80"/>
                <a:gd fmla="*/ 62 h 94" name="T81"/>
                <a:gd fmla="*/ 78 w 94" name="T82"/>
                <a:gd fmla="*/ 62 h 94" name="T83"/>
                <a:gd fmla="*/ 80 w 94" name="T84"/>
                <a:gd fmla="*/ 56 h 94" name="T85"/>
                <a:gd fmla="*/ 53 w 94" name="T86"/>
                <a:gd fmla="*/ 35 h 94" name="T87"/>
                <a:gd fmla="*/ 47 w 94" name="T88"/>
                <a:gd fmla="*/ 32 h 94" name="T89"/>
                <a:gd fmla="*/ 50 w 94" name="T90"/>
                <a:gd fmla="*/ 28 h 94" name="T91"/>
                <a:gd fmla="*/ 56 w 94" name="T92"/>
                <a:gd fmla="*/ 30 h 94" name="T93"/>
                <a:gd fmla="*/ 74 w 94" name="T94"/>
                <a:gd fmla="*/ 28 h 94" name="T95"/>
                <a:gd fmla="*/ 71 w 94" name="T96"/>
                <a:gd fmla="*/ 23 h 94" name="T97"/>
                <a:gd fmla="*/ 70 w 94" name="T98"/>
                <a:gd fmla="*/ 22 h 94" name="T99"/>
                <a:gd fmla="*/ 58 w 94" name="T100"/>
                <a:gd fmla="*/ 23 h 94" name="T101"/>
                <a:gd fmla="*/ 55 w 94" name="T102"/>
                <a:gd fmla="*/ 22 h 94" name="T103"/>
                <a:gd fmla="*/ 62 w 94" name="T104"/>
                <a:gd fmla="*/ 16 h 94" name="T105"/>
                <a:gd fmla="*/ 53 w 94" name="T106"/>
                <a:gd fmla="*/ 14 h 94" name="T107"/>
                <a:gd fmla="*/ 49 w 94" name="T108"/>
                <a:gd fmla="*/ 18 h 94" name="T109"/>
                <a:gd fmla="*/ 43 w 94" name="T110"/>
                <a:gd fmla="*/ 13 h 94" name="T111"/>
                <a:gd fmla="*/ 37 w 94" name="T112"/>
                <a:gd fmla="*/ 15 h 94" name="T113"/>
                <a:gd fmla="*/ 35 w 94" name="T114"/>
                <a:gd fmla="*/ 16 h 94" name="T115"/>
                <a:gd fmla="*/ 44 w 94" name="T116"/>
                <a:gd fmla="*/ 24 h 94" name="T117"/>
                <a:gd fmla="*/ 40 w 94" name="T118"/>
                <a:gd fmla="*/ 30 h 94" name="T119"/>
                <a:gd fmla="*/ 20 w 94" name="T120"/>
                <a:gd fmla="*/ 27 h 94" name="T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b="b" l="0" r="r" t="0"/>
              <a:pathLst>
                <a:path h="94" w="94">
                  <a:moveTo>
                    <a:pt x="6" y="28"/>
                  </a:moveTo>
                  <a:cubicBezTo>
                    <a:pt x="11" y="16"/>
                    <a:pt x="21" y="8"/>
                    <a:pt x="32" y="4"/>
                  </a:cubicBezTo>
                  <a:cubicBezTo>
                    <a:pt x="43" y="0"/>
                    <a:pt x="56" y="1"/>
                    <a:pt x="67" y="6"/>
                  </a:cubicBezTo>
                  <a:cubicBezTo>
                    <a:pt x="78" y="12"/>
                    <a:pt x="86" y="21"/>
                    <a:pt x="90" y="32"/>
                  </a:cubicBezTo>
                  <a:cubicBezTo>
                    <a:pt x="94" y="43"/>
                    <a:pt x="94" y="56"/>
                    <a:pt x="88" y="67"/>
                  </a:cubicBezTo>
                  <a:cubicBezTo>
                    <a:pt x="88" y="67"/>
                    <a:pt x="88" y="67"/>
                    <a:pt x="88" y="67"/>
                  </a:cubicBezTo>
                  <a:cubicBezTo>
                    <a:pt x="83" y="78"/>
                    <a:pt x="73" y="87"/>
                    <a:pt x="62" y="90"/>
                  </a:cubicBezTo>
                  <a:cubicBezTo>
                    <a:pt x="51" y="94"/>
                    <a:pt x="39" y="94"/>
                    <a:pt x="27" y="89"/>
                  </a:cubicBezTo>
                  <a:cubicBezTo>
                    <a:pt x="27" y="89"/>
                    <a:pt x="27" y="89"/>
                    <a:pt x="27" y="89"/>
                  </a:cubicBezTo>
                  <a:cubicBezTo>
                    <a:pt x="16" y="83"/>
                    <a:pt x="8" y="73"/>
                    <a:pt x="4" y="62"/>
                  </a:cubicBezTo>
                  <a:cubicBezTo>
                    <a:pt x="0" y="51"/>
                    <a:pt x="1" y="39"/>
                    <a:pt x="6" y="28"/>
                  </a:cubicBezTo>
                  <a:cubicBezTo>
                    <a:pt x="6" y="28"/>
                    <a:pt x="6" y="28"/>
                    <a:pt x="6" y="28"/>
                  </a:cubicBezTo>
                  <a:close/>
                  <a:moveTo>
                    <a:pt x="20" y="27"/>
                  </a:moveTo>
                  <a:cubicBezTo>
                    <a:pt x="18" y="29"/>
                    <a:pt x="17" y="30"/>
                    <a:pt x="16" y="32"/>
                  </a:cubicBezTo>
                  <a:cubicBezTo>
                    <a:pt x="16" y="32"/>
                    <a:pt x="16" y="32"/>
                    <a:pt x="16" y="32"/>
                  </a:cubicBezTo>
                  <a:cubicBezTo>
                    <a:pt x="16" y="33"/>
                    <a:pt x="15" y="34"/>
                    <a:pt x="15" y="35"/>
                  </a:cubicBezTo>
                  <a:cubicBezTo>
                    <a:pt x="21" y="34"/>
                    <a:pt x="28" y="34"/>
                    <a:pt x="36" y="37"/>
                  </a:cubicBezTo>
                  <a:cubicBezTo>
                    <a:pt x="35" y="38"/>
                    <a:pt x="35" y="39"/>
                    <a:pt x="34" y="40"/>
                  </a:cubicBezTo>
                  <a:cubicBezTo>
                    <a:pt x="33" y="42"/>
                    <a:pt x="32" y="43"/>
                    <a:pt x="32" y="45"/>
                  </a:cubicBezTo>
                  <a:cubicBezTo>
                    <a:pt x="26" y="45"/>
                    <a:pt x="20" y="47"/>
                    <a:pt x="13" y="53"/>
                  </a:cubicBezTo>
                  <a:cubicBezTo>
                    <a:pt x="14" y="55"/>
                    <a:pt x="14" y="57"/>
                    <a:pt x="15" y="59"/>
                  </a:cubicBezTo>
                  <a:cubicBezTo>
                    <a:pt x="15" y="59"/>
                    <a:pt x="15" y="59"/>
                    <a:pt x="15" y="59"/>
                  </a:cubicBezTo>
                  <a:cubicBezTo>
                    <a:pt x="16" y="60"/>
                    <a:pt x="16" y="60"/>
                    <a:pt x="16" y="60"/>
                  </a:cubicBezTo>
                  <a:cubicBezTo>
                    <a:pt x="21" y="56"/>
                    <a:pt x="25" y="54"/>
                    <a:pt x="29" y="54"/>
                  </a:cubicBezTo>
                  <a:cubicBezTo>
                    <a:pt x="27" y="61"/>
                    <a:pt x="26" y="68"/>
                    <a:pt x="26" y="74"/>
                  </a:cubicBezTo>
                  <a:cubicBezTo>
                    <a:pt x="28" y="76"/>
                    <a:pt x="30" y="77"/>
                    <a:pt x="32" y="78"/>
                  </a:cubicBezTo>
                  <a:cubicBezTo>
                    <a:pt x="32" y="78"/>
                    <a:pt x="32" y="78"/>
                    <a:pt x="32" y="78"/>
                  </a:cubicBezTo>
                  <a:cubicBezTo>
                    <a:pt x="33" y="78"/>
                    <a:pt x="33" y="78"/>
                    <a:pt x="33" y="79"/>
                  </a:cubicBezTo>
                  <a:cubicBezTo>
                    <a:pt x="34" y="78"/>
                    <a:pt x="34" y="78"/>
                    <a:pt x="34" y="78"/>
                  </a:cubicBezTo>
                  <a:cubicBezTo>
                    <a:pt x="33" y="72"/>
                    <a:pt x="34" y="64"/>
                    <a:pt x="36" y="55"/>
                  </a:cubicBezTo>
                  <a:cubicBezTo>
                    <a:pt x="41" y="58"/>
                    <a:pt x="44" y="62"/>
                    <a:pt x="48" y="67"/>
                  </a:cubicBezTo>
                  <a:cubicBezTo>
                    <a:pt x="52" y="71"/>
                    <a:pt x="56" y="76"/>
                    <a:pt x="60" y="79"/>
                  </a:cubicBezTo>
                  <a:cubicBezTo>
                    <a:pt x="62" y="78"/>
                    <a:pt x="63" y="78"/>
                    <a:pt x="65" y="77"/>
                  </a:cubicBezTo>
                  <a:cubicBezTo>
                    <a:pt x="66" y="74"/>
                    <a:pt x="66" y="74"/>
                    <a:pt x="66" y="74"/>
                  </a:cubicBezTo>
                  <a:cubicBezTo>
                    <a:pt x="62" y="71"/>
                    <a:pt x="58" y="67"/>
                    <a:pt x="54" y="62"/>
                  </a:cubicBezTo>
                  <a:cubicBezTo>
                    <a:pt x="49" y="56"/>
                    <a:pt x="44" y="51"/>
                    <a:pt x="39" y="48"/>
                  </a:cubicBezTo>
                  <a:cubicBezTo>
                    <a:pt x="40" y="46"/>
                    <a:pt x="40" y="45"/>
                    <a:pt x="41" y="43"/>
                  </a:cubicBezTo>
                  <a:cubicBezTo>
                    <a:pt x="42" y="42"/>
                    <a:pt x="42" y="40"/>
                    <a:pt x="43" y="39"/>
                  </a:cubicBezTo>
                  <a:cubicBezTo>
                    <a:pt x="45" y="40"/>
                    <a:pt x="47" y="41"/>
                    <a:pt x="49" y="42"/>
                  </a:cubicBezTo>
                  <a:cubicBezTo>
                    <a:pt x="61" y="47"/>
                    <a:pt x="71" y="55"/>
                    <a:pt x="77" y="64"/>
                  </a:cubicBezTo>
                  <a:cubicBezTo>
                    <a:pt x="77" y="63"/>
                    <a:pt x="78" y="63"/>
                    <a:pt x="78" y="62"/>
                  </a:cubicBezTo>
                  <a:cubicBezTo>
                    <a:pt x="78" y="62"/>
                    <a:pt x="78" y="62"/>
                    <a:pt x="78" y="62"/>
                  </a:cubicBezTo>
                  <a:cubicBezTo>
                    <a:pt x="79" y="60"/>
                    <a:pt x="80" y="58"/>
                    <a:pt x="80" y="56"/>
                  </a:cubicBezTo>
                  <a:cubicBezTo>
                    <a:pt x="74" y="47"/>
                    <a:pt x="63" y="40"/>
                    <a:pt x="53" y="35"/>
                  </a:cubicBezTo>
                  <a:cubicBezTo>
                    <a:pt x="51" y="34"/>
                    <a:pt x="49" y="33"/>
                    <a:pt x="47" y="32"/>
                  </a:cubicBezTo>
                  <a:cubicBezTo>
                    <a:pt x="48" y="31"/>
                    <a:pt x="49" y="29"/>
                    <a:pt x="50" y="28"/>
                  </a:cubicBezTo>
                  <a:cubicBezTo>
                    <a:pt x="52" y="29"/>
                    <a:pt x="54" y="30"/>
                    <a:pt x="56" y="30"/>
                  </a:cubicBezTo>
                  <a:cubicBezTo>
                    <a:pt x="66" y="32"/>
                    <a:pt x="73" y="28"/>
                    <a:pt x="74" y="28"/>
                  </a:cubicBezTo>
                  <a:cubicBezTo>
                    <a:pt x="71" y="23"/>
                    <a:pt x="71" y="23"/>
                    <a:pt x="71" y="23"/>
                  </a:cubicBezTo>
                  <a:cubicBezTo>
                    <a:pt x="71" y="22"/>
                    <a:pt x="70" y="22"/>
                    <a:pt x="70" y="22"/>
                  </a:cubicBezTo>
                  <a:cubicBezTo>
                    <a:pt x="68" y="22"/>
                    <a:pt x="63" y="24"/>
                    <a:pt x="58" y="23"/>
                  </a:cubicBezTo>
                  <a:cubicBezTo>
                    <a:pt x="57" y="23"/>
                    <a:pt x="56" y="22"/>
                    <a:pt x="55" y="22"/>
                  </a:cubicBezTo>
                  <a:cubicBezTo>
                    <a:pt x="57" y="20"/>
                    <a:pt x="60" y="18"/>
                    <a:pt x="62" y="16"/>
                  </a:cubicBezTo>
                  <a:cubicBezTo>
                    <a:pt x="59" y="15"/>
                    <a:pt x="56" y="14"/>
                    <a:pt x="53" y="14"/>
                  </a:cubicBezTo>
                  <a:cubicBezTo>
                    <a:pt x="52" y="15"/>
                    <a:pt x="50" y="16"/>
                    <a:pt x="49" y="18"/>
                  </a:cubicBezTo>
                  <a:cubicBezTo>
                    <a:pt x="47" y="16"/>
                    <a:pt x="45" y="15"/>
                    <a:pt x="43" y="13"/>
                  </a:cubicBezTo>
                  <a:cubicBezTo>
                    <a:pt x="41" y="14"/>
                    <a:pt x="39" y="14"/>
                    <a:pt x="37" y="15"/>
                  </a:cubicBezTo>
                  <a:cubicBezTo>
                    <a:pt x="35" y="16"/>
                    <a:pt x="35" y="16"/>
                    <a:pt x="35" y="16"/>
                  </a:cubicBezTo>
                  <a:cubicBezTo>
                    <a:pt x="35" y="16"/>
                    <a:pt x="39" y="20"/>
                    <a:pt x="44" y="24"/>
                  </a:cubicBezTo>
                  <a:cubicBezTo>
                    <a:pt x="42" y="26"/>
                    <a:pt x="41" y="28"/>
                    <a:pt x="40" y="30"/>
                  </a:cubicBezTo>
                  <a:cubicBezTo>
                    <a:pt x="33" y="28"/>
                    <a:pt x="26" y="27"/>
                    <a:pt x="20" y="27"/>
                  </a:cubicBezTo>
                  <a:close/>
                </a:path>
              </a:pathLst>
            </a:custGeom>
            <a:solidFill>
              <a:schemeClr val="bg1"/>
            </a:solidFill>
            <a:ln>
              <a:noFill/>
            </a:ln>
          </p:spPr>
          <p:txBody>
            <a:bodyPr anchor="t" anchorCtr="0" bIns="48216" compatLnSpc="1" lIns="96430" numCol="1" rIns="96430" tIns="48216" vert="horz" wrap="square">
              <a:prstTxWarp prst="textNoShape">
                <a:avLst/>
              </a:prstTxWarp>
            </a:bodyPr>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just">
                <a:lnSpc>
                  <a:spcPct val="120000"/>
                </a:lnSpc>
              </a:pPr>
              <a:endParaRPr altLang="en-US" lang="zh-CN" sz="949">
                <a:solidFill>
                  <a:prstClr val="black"/>
                </a:solidFill>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13" name="Freeform 24">
              <a:extLst>
                <a:ext uri="{FF2B5EF4-FFF2-40B4-BE49-F238E27FC236}">
                  <a16:creationId xmlns:a16="http://schemas.microsoft.com/office/drawing/2014/main" id="{61571743-D676-43FF-BA51-587D00153C95}"/>
                </a:ext>
              </a:extLst>
            </p:cNvPr>
            <p:cNvSpPr>
              <a:spLocks noEditPoints="1"/>
            </p:cNvSpPr>
            <p:nvPr/>
          </p:nvSpPr>
          <p:spPr bwMode="auto">
            <a:xfrm>
              <a:off x="6878905" y="3031426"/>
              <a:ext cx="377843" cy="362576"/>
            </a:xfrm>
            <a:custGeom>
              <a:gdLst>
                <a:gd fmla="*/ 80 w 198" name="T0"/>
                <a:gd fmla="*/ 39 h 190" name="T1"/>
                <a:gd fmla="*/ 32 w 198" name="T2"/>
                <a:gd fmla="*/ 39 h 190" name="T3"/>
                <a:gd fmla="*/ 24 w 198" name="T4"/>
                <a:gd fmla="*/ 52 h 190" name="T5"/>
                <a:gd fmla="*/ 32 w 198" name="T6"/>
                <a:gd fmla="*/ 65 h 190" name="T7"/>
                <a:gd fmla="*/ 80 w 198" name="T8"/>
                <a:gd fmla="*/ 65 h 190" name="T9"/>
                <a:gd fmla="*/ 80 w 198" name="T10"/>
                <a:gd fmla="*/ 39 h 190" name="T11"/>
                <a:gd fmla="*/ 80 w 198" name="T12"/>
                <a:gd fmla="*/ 39 h 190" name="T13"/>
                <a:gd fmla="*/ 114 w 198" name="T14"/>
                <a:gd fmla="*/ 65 h 190" name="T15"/>
                <a:gd fmla="*/ 170 w 198" name="T16"/>
                <a:gd fmla="*/ 65 h 190" name="T17"/>
                <a:gd fmla="*/ 177 w 198" name="T18"/>
                <a:gd fmla="*/ 65 h 190" name="T19"/>
                <a:gd fmla="*/ 179 w 198" name="T20"/>
                <a:gd fmla="*/ 69 h 190" name="T21"/>
                <a:gd fmla="*/ 194 w 198" name="T22"/>
                <a:gd fmla="*/ 93 h 190" name="T23"/>
                <a:gd fmla="*/ 198 w 198" name="T24"/>
                <a:gd fmla="*/ 99 h 190" name="T25"/>
                <a:gd fmla="*/ 194 w 198" name="T26"/>
                <a:gd fmla="*/ 103 h 190" name="T27"/>
                <a:gd fmla="*/ 179 w 198" name="T28"/>
                <a:gd fmla="*/ 127 h 190" name="T29"/>
                <a:gd fmla="*/ 177 w 198" name="T30"/>
                <a:gd fmla="*/ 134 h 190" name="T31"/>
                <a:gd fmla="*/ 170 w 198" name="T32"/>
                <a:gd fmla="*/ 134 h 190" name="T33"/>
                <a:gd fmla="*/ 114 w 198" name="T34"/>
                <a:gd fmla="*/ 134 h 190" name="T35"/>
                <a:gd fmla="*/ 114 w 198" name="T36"/>
                <a:gd fmla="*/ 164 h 190" name="T37"/>
                <a:gd fmla="*/ 164 w 198" name="T38"/>
                <a:gd fmla="*/ 164 h 190" name="T39"/>
                <a:gd fmla="*/ 164 w 198" name="T40"/>
                <a:gd fmla="*/ 190 h 190" name="T41"/>
                <a:gd fmla="*/ 37 w 198" name="T42"/>
                <a:gd fmla="*/ 190 h 190" name="T43"/>
                <a:gd fmla="*/ 37 w 198" name="T44"/>
                <a:gd fmla="*/ 164 h 190" name="T45"/>
                <a:gd fmla="*/ 82 w 198" name="T46"/>
                <a:gd fmla="*/ 164 h 190" name="T47"/>
                <a:gd fmla="*/ 82 w 198" name="T48"/>
                <a:gd fmla="*/ 86 h 190" name="T49"/>
                <a:gd fmla="*/ 26 w 198" name="T50"/>
                <a:gd fmla="*/ 86 h 190" name="T51"/>
                <a:gd fmla="*/ 19 w 198" name="T52"/>
                <a:gd fmla="*/ 86 h 190" name="T53"/>
                <a:gd fmla="*/ 17 w 198" name="T54"/>
                <a:gd fmla="*/ 80 h 190" name="T55"/>
                <a:gd fmla="*/ 2 w 198" name="T56"/>
                <a:gd fmla="*/ 56 h 190" name="T57"/>
                <a:gd fmla="*/ 0 w 198" name="T58"/>
                <a:gd fmla="*/ 52 h 190" name="T59"/>
                <a:gd fmla="*/ 2 w 198" name="T60"/>
                <a:gd fmla="*/ 45 h 190" name="T61"/>
                <a:gd fmla="*/ 17 w 198" name="T62"/>
                <a:gd fmla="*/ 21 h 190" name="T63"/>
                <a:gd fmla="*/ 19 w 198" name="T64"/>
                <a:gd fmla="*/ 17 h 190" name="T65"/>
                <a:gd fmla="*/ 26 w 198" name="T66"/>
                <a:gd fmla="*/ 17 h 190" name="T67"/>
                <a:gd fmla="*/ 82 w 198" name="T68"/>
                <a:gd fmla="*/ 17 h 190" name="T69"/>
                <a:gd fmla="*/ 82 w 198" name="T70"/>
                <a:gd fmla="*/ 13 h 190" name="T71"/>
                <a:gd fmla="*/ 99 w 198" name="T72"/>
                <a:gd fmla="*/ 0 h 190" name="T73"/>
                <a:gd fmla="*/ 114 w 198" name="T74"/>
                <a:gd fmla="*/ 13 h 190" name="T75"/>
                <a:gd fmla="*/ 114 w 198" name="T76"/>
                <a:gd fmla="*/ 65 h 190" name="T77"/>
                <a:gd fmla="*/ 114 w 198" name="T78"/>
                <a:gd fmla="*/ 65 h 190" name="T79"/>
                <a:gd fmla="*/ 166 w 198" name="T80"/>
                <a:gd fmla="*/ 84 h 190" name="T81"/>
                <a:gd fmla="*/ 116 w 198" name="T82"/>
                <a:gd fmla="*/ 84 h 190" name="T83"/>
                <a:gd fmla="*/ 116 w 198" name="T84"/>
                <a:gd fmla="*/ 112 h 190" name="T85"/>
                <a:gd fmla="*/ 166 w 198" name="T86"/>
                <a:gd fmla="*/ 112 h 190" name="T87"/>
                <a:gd fmla="*/ 175 w 198" name="T88"/>
                <a:gd fmla="*/ 99 h 190" name="T89"/>
                <a:gd fmla="*/ 166 w 198" name="T90"/>
                <a:gd fmla="*/ 84 h 190" name="T9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b="b" l="0" r="r" t="0"/>
              <a:pathLst>
                <a:path h="190" w="198">
                  <a:moveTo>
                    <a:pt x="80" y="39"/>
                  </a:moveTo>
                  <a:lnTo>
                    <a:pt x="32" y="39"/>
                  </a:lnTo>
                  <a:lnTo>
                    <a:pt x="24" y="52"/>
                  </a:lnTo>
                  <a:lnTo>
                    <a:pt x="32" y="65"/>
                  </a:lnTo>
                  <a:lnTo>
                    <a:pt x="80" y="65"/>
                  </a:lnTo>
                  <a:lnTo>
                    <a:pt x="80" y="39"/>
                  </a:lnTo>
                  <a:lnTo>
                    <a:pt x="80" y="39"/>
                  </a:lnTo>
                  <a:close/>
                  <a:moveTo>
                    <a:pt x="114" y="65"/>
                  </a:moveTo>
                  <a:lnTo>
                    <a:pt x="170" y="65"/>
                  </a:lnTo>
                  <a:lnTo>
                    <a:pt x="177" y="65"/>
                  </a:lnTo>
                  <a:lnTo>
                    <a:pt x="179" y="69"/>
                  </a:lnTo>
                  <a:lnTo>
                    <a:pt x="194" y="93"/>
                  </a:lnTo>
                  <a:lnTo>
                    <a:pt x="198" y="99"/>
                  </a:lnTo>
                  <a:lnTo>
                    <a:pt x="194" y="103"/>
                  </a:lnTo>
                  <a:lnTo>
                    <a:pt x="179" y="127"/>
                  </a:lnTo>
                  <a:lnTo>
                    <a:pt x="177" y="134"/>
                  </a:lnTo>
                  <a:lnTo>
                    <a:pt x="170" y="134"/>
                  </a:lnTo>
                  <a:lnTo>
                    <a:pt x="114" y="134"/>
                  </a:lnTo>
                  <a:lnTo>
                    <a:pt x="114" y="164"/>
                  </a:lnTo>
                  <a:lnTo>
                    <a:pt x="164" y="164"/>
                  </a:lnTo>
                  <a:lnTo>
                    <a:pt x="164" y="190"/>
                  </a:lnTo>
                  <a:lnTo>
                    <a:pt x="37" y="190"/>
                  </a:lnTo>
                  <a:lnTo>
                    <a:pt x="37" y="164"/>
                  </a:lnTo>
                  <a:lnTo>
                    <a:pt x="82" y="164"/>
                  </a:lnTo>
                  <a:lnTo>
                    <a:pt x="82" y="86"/>
                  </a:lnTo>
                  <a:lnTo>
                    <a:pt x="26" y="86"/>
                  </a:lnTo>
                  <a:lnTo>
                    <a:pt x="19" y="86"/>
                  </a:lnTo>
                  <a:lnTo>
                    <a:pt x="17" y="80"/>
                  </a:lnTo>
                  <a:lnTo>
                    <a:pt x="2" y="56"/>
                  </a:lnTo>
                  <a:lnTo>
                    <a:pt x="0" y="52"/>
                  </a:lnTo>
                  <a:lnTo>
                    <a:pt x="2" y="45"/>
                  </a:lnTo>
                  <a:lnTo>
                    <a:pt x="17" y="21"/>
                  </a:lnTo>
                  <a:lnTo>
                    <a:pt x="19" y="17"/>
                  </a:lnTo>
                  <a:lnTo>
                    <a:pt x="26" y="17"/>
                  </a:lnTo>
                  <a:lnTo>
                    <a:pt x="82" y="17"/>
                  </a:lnTo>
                  <a:lnTo>
                    <a:pt x="82" y="13"/>
                  </a:lnTo>
                  <a:lnTo>
                    <a:pt x="99" y="0"/>
                  </a:lnTo>
                  <a:lnTo>
                    <a:pt x="114" y="13"/>
                  </a:lnTo>
                  <a:lnTo>
                    <a:pt x="114" y="65"/>
                  </a:lnTo>
                  <a:lnTo>
                    <a:pt x="114" y="65"/>
                  </a:lnTo>
                  <a:close/>
                  <a:moveTo>
                    <a:pt x="166" y="84"/>
                  </a:moveTo>
                  <a:lnTo>
                    <a:pt x="116" y="84"/>
                  </a:lnTo>
                  <a:lnTo>
                    <a:pt x="116" y="112"/>
                  </a:lnTo>
                  <a:lnTo>
                    <a:pt x="166" y="112"/>
                  </a:lnTo>
                  <a:lnTo>
                    <a:pt x="175" y="99"/>
                  </a:lnTo>
                  <a:lnTo>
                    <a:pt x="166" y="84"/>
                  </a:lnTo>
                  <a:close/>
                </a:path>
              </a:pathLst>
            </a:custGeom>
            <a:solidFill>
              <a:schemeClr val="bg1"/>
            </a:solidFill>
            <a:ln>
              <a:noFill/>
            </a:ln>
          </p:spPr>
          <p:txBody>
            <a:bodyPr anchor="t" anchorCtr="0" bIns="48216" compatLnSpc="1" lIns="96430" numCol="1" rIns="96430" tIns="48216" vert="horz" wrap="square">
              <a:prstTxWarp prst="textNoShape">
                <a:avLst/>
              </a:prstTxWarp>
            </a:bodyPr>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just">
                <a:lnSpc>
                  <a:spcPct val="120000"/>
                </a:lnSpc>
              </a:pPr>
              <a:endParaRPr altLang="en-US" lang="zh-CN" sz="949">
                <a:solidFill>
                  <a:prstClr val="black"/>
                </a:solidFill>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14" name="Freeform 25">
              <a:extLst>
                <a:ext uri="{FF2B5EF4-FFF2-40B4-BE49-F238E27FC236}">
                  <a16:creationId xmlns:a16="http://schemas.microsoft.com/office/drawing/2014/main" id="{3396ACAB-0557-4A1E-A470-43045C856759}"/>
                </a:ext>
              </a:extLst>
            </p:cNvPr>
            <p:cNvSpPr>
              <a:spLocks noEditPoints="1"/>
            </p:cNvSpPr>
            <p:nvPr/>
          </p:nvSpPr>
          <p:spPr bwMode="auto">
            <a:xfrm>
              <a:off x="5005051" y="4114114"/>
              <a:ext cx="337768" cy="330136"/>
            </a:xfrm>
            <a:custGeom>
              <a:gdLst>
                <a:gd fmla="*/ 74 w 82" name="T0"/>
                <a:gd fmla="*/ 6 h 80" name="T1"/>
                <a:gd fmla="*/ 67 w 82" name="T2"/>
                <a:gd fmla="*/ 27 h 80" name="T3"/>
                <a:gd fmla="*/ 65 w 82" name="T4"/>
                <a:gd fmla="*/ 30 h 80" name="T5"/>
                <a:gd fmla="*/ 75 w 82" name="T6"/>
                <a:gd fmla="*/ 71 h 80" name="T7"/>
                <a:gd fmla="*/ 66 w 82" name="T8"/>
                <a:gd fmla="*/ 80 h 80" name="T9"/>
                <a:gd fmla="*/ 44 w 82" name="T10"/>
                <a:gd fmla="*/ 50 h 80" name="T11"/>
                <a:gd fmla="*/ 36 w 82" name="T12"/>
                <a:gd fmla="*/ 57 h 80" name="T13"/>
                <a:gd fmla="*/ 39 w 82" name="T14"/>
                <a:gd fmla="*/ 70 h 80" name="T15"/>
                <a:gd fmla="*/ 34 w 82" name="T16"/>
                <a:gd fmla="*/ 75 h 80" name="T17"/>
                <a:gd fmla="*/ 26 w 82" name="T18"/>
                <a:gd fmla="*/ 61 h 80" name="T19"/>
                <a:gd fmla="*/ 21 w 82" name="T20"/>
                <a:gd fmla="*/ 67 h 80" name="T21"/>
                <a:gd fmla="*/ 16 w 82" name="T22"/>
                <a:gd fmla="*/ 62 h 80" name="T23"/>
                <a:gd fmla="*/ 21 w 82" name="T24"/>
                <a:gd fmla="*/ 57 h 80" name="T25"/>
                <a:gd fmla="*/ 7 w 82" name="T26"/>
                <a:gd fmla="*/ 50 h 80" name="T27"/>
                <a:gd fmla="*/ 12 w 82" name="T28"/>
                <a:gd fmla="*/ 44 h 80" name="T29"/>
                <a:gd fmla="*/ 25 w 82" name="T30"/>
                <a:gd fmla="*/ 47 h 80" name="T31"/>
                <a:gd fmla="*/ 32 w 82" name="T32"/>
                <a:gd fmla="*/ 39 h 80" name="T33"/>
                <a:gd fmla="*/ 0 w 82" name="T34"/>
                <a:gd fmla="*/ 18 h 80" name="T35"/>
                <a:gd fmla="*/ 9 w 82" name="T36"/>
                <a:gd fmla="*/ 8 h 80" name="T37"/>
                <a:gd fmla="*/ 51 w 82" name="T38"/>
                <a:gd fmla="*/ 16 h 80" name="T39"/>
                <a:gd fmla="*/ 53 w 82" name="T40"/>
                <a:gd fmla="*/ 13 h 80" name="T41"/>
                <a:gd fmla="*/ 74 w 82" name="T42"/>
                <a:gd fmla="*/ 6 h 80" name="T43"/>
                <a:gd fmla="*/ 82 w 82" name="T44"/>
                <a:gd fmla="*/ 50 h 80" name="T45"/>
                <a:gd fmla="*/ 74 w 82" name="T46"/>
                <a:gd fmla="*/ 42 h 80" name="T47"/>
                <a:gd fmla="*/ 72 w 82" name="T48"/>
                <a:gd fmla="*/ 44 h 80" name="T49"/>
                <a:gd fmla="*/ 76 w 82" name="T50"/>
                <a:gd fmla="*/ 57 h 80" name="T51"/>
                <a:gd fmla="*/ 82 w 82" name="T52"/>
                <a:gd fmla="*/ 50 h 80" name="T53"/>
                <a:gd fmla="*/ 29 w 82" name="T54"/>
                <a:gd fmla="*/ 0 h 80" name="T55"/>
                <a:gd fmla="*/ 23 w 82" name="T56"/>
                <a:gd fmla="*/ 7 h 80" name="T57"/>
                <a:gd fmla="*/ 36 w 82" name="T58"/>
                <a:gd fmla="*/ 10 h 80" name="T59"/>
                <a:gd fmla="*/ 37 w 82" name="T60"/>
                <a:gd fmla="*/ 8 h 80" name="T61"/>
                <a:gd fmla="*/ 29 w 82" name="T62"/>
                <a:gd fmla="*/ 0 h 80"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80" w="82">
                  <a:moveTo>
                    <a:pt x="74" y="6"/>
                  </a:moveTo>
                  <a:cubicBezTo>
                    <a:pt x="76" y="15"/>
                    <a:pt x="74" y="21"/>
                    <a:pt x="67" y="27"/>
                  </a:cubicBezTo>
                  <a:cubicBezTo>
                    <a:pt x="65" y="30"/>
                    <a:pt x="65" y="30"/>
                    <a:pt x="65" y="30"/>
                  </a:cubicBezTo>
                  <a:cubicBezTo>
                    <a:pt x="75" y="71"/>
                    <a:pt x="75" y="71"/>
                    <a:pt x="75" y="71"/>
                  </a:cubicBezTo>
                  <a:cubicBezTo>
                    <a:pt x="66" y="80"/>
                    <a:pt x="66" y="80"/>
                    <a:pt x="66" y="80"/>
                  </a:cubicBezTo>
                  <a:cubicBezTo>
                    <a:pt x="44" y="50"/>
                    <a:pt x="44" y="50"/>
                    <a:pt x="44" y="50"/>
                  </a:cubicBezTo>
                  <a:cubicBezTo>
                    <a:pt x="36" y="57"/>
                    <a:pt x="36" y="57"/>
                    <a:pt x="36" y="57"/>
                  </a:cubicBezTo>
                  <a:cubicBezTo>
                    <a:pt x="39" y="70"/>
                    <a:pt x="39" y="70"/>
                    <a:pt x="39" y="70"/>
                  </a:cubicBezTo>
                  <a:cubicBezTo>
                    <a:pt x="34" y="75"/>
                    <a:pt x="34" y="75"/>
                    <a:pt x="34" y="75"/>
                  </a:cubicBezTo>
                  <a:cubicBezTo>
                    <a:pt x="26" y="61"/>
                    <a:pt x="26" y="61"/>
                    <a:pt x="26" y="61"/>
                  </a:cubicBezTo>
                  <a:cubicBezTo>
                    <a:pt x="21" y="67"/>
                    <a:pt x="21" y="67"/>
                    <a:pt x="21" y="67"/>
                  </a:cubicBezTo>
                  <a:cubicBezTo>
                    <a:pt x="16" y="62"/>
                    <a:pt x="16" y="62"/>
                    <a:pt x="16" y="62"/>
                  </a:cubicBezTo>
                  <a:cubicBezTo>
                    <a:pt x="21" y="57"/>
                    <a:pt x="21" y="57"/>
                    <a:pt x="21" y="57"/>
                  </a:cubicBezTo>
                  <a:cubicBezTo>
                    <a:pt x="7" y="50"/>
                    <a:pt x="7" y="50"/>
                    <a:pt x="7" y="50"/>
                  </a:cubicBezTo>
                  <a:cubicBezTo>
                    <a:pt x="12" y="44"/>
                    <a:pt x="12" y="44"/>
                    <a:pt x="12" y="44"/>
                  </a:cubicBezTo>
                  <a:cubicBezTo>
                    <a:pt x="25" y="47"/>
                    <a:pt x="25" y="47"/>
                    <a:pt x="25" y="47"/>
                  </a:cubicBezTo>
                  <a:cubicBezTo>
                    <a:pt x="32" y="39"/>
                    <a:pt x="32" y="39"/>
                    <a:pt x="32" y="39"/>
                  </a:cubicBezTo>
                  <a:cubicBezTo>
                    <a:pt x="0" y="18"/>
                    <a:pt x="0" y="18"/>
                    <a:pt x="0" y="18"/>
                  </a:cubicBezTo>
                  <a:cubicBezTo>
                    <a:pt x="9" y="8"/>
                    <a:pt x="9" y="8"/>
                    <a:pt x="9" y="8"/>
                  </a:cubicBezTo>
                  <a:cubicBezTo>
                    <a:pt x="51" y="16"/>
                    <a:pt x="51" y="16"/>
                    <a:pt x="51" y="16"/>
                  </a:cubicBezTo>
                  <a:cubicBezTo>
                    <a:pt x="53" y="13"/>
                    <a:pt x="53" y="13"/>
                    <a:pt x="53" y="13"/>
                  </a:cubicBezTo>
                  <a:cubicBezTo>
                    <a:pt x="60" y="5"/>
                    <a:pt x="67" y="4"/>
                    <a:pt x="74" y="6"/>
                  </a:cubicBezTo>
                  <a:close/>
                  <a:moveTo>
                    <a:pt x="82" y="50"/>
                  </a:moveTo>
                  <a:cubicBezTo>
                    <a:pt x="74" y="42"/>
                    <a:pt x="74" y="42"/>
                    <a:pt x="74" y="42"/>
                  </a:cubicBezTo>
                  <a:cubicBezTo>
                    <a:pt x="72" y="44"/>
                    <a:pt x="72" y="44"/>
                    <a:pt x="72" y="44"/>
                  </a:cubicBezTo>
                  <a:cubicBezTo>
                    <a:pt x="76" y="57"/>
                    <a:pt x="76" y="57"/>
                    <a:pt x="76" y="57"/>
                  </a:cubicBezTo>
                  <a:cubicBezTo>
                    <a:pt x="82" y="50"/>
                    <a:pt x="82" y="50"/>
                    <a:pt x="82" y="50"/>
                  </a:cubicBezTo>
                  <a:close/>
                  <a:moveTo>
                    <a:pt x="29" y="0"/>
                  </a:moveTo>
                  <a:cubicBezTo>
                    <a:pt x="23" y="7"/>
                    <a:pt x="23" y="7"/>
                    <a:pt x="23" y="7"/>
                  </a:cubicBezTo>
                  <a:cubicBezTo>
                    <a:pt x="36" y="10"/>
                    <a:pt x="36" y="10"/>
                    <a:pt x="36" y="10"/>
                  </a:cubicBezTo>
                  <a:cubicBezTo>
                    <a:pt x="37" y="8"/>
                    <a:pt x="37" y="8"/>
                    <a:pt x="37" y="8"/>
                  </a:cubicBezTo>
                  <a:lnTo>
                    <a:pt x="29" y="0"/>
                  </a:lnTo>
                  <a:close/>
                </a:path>
              </a:pathLst>
            </a:custGeom>
            <a:solidFill>
              <a:schemeClr val="bg1"/>
            </a:solidFill>
            <a:ln>
              <a:noFill/>
            </a:ln>
          </p:spPr>
          <p:txBody>
            <a:bodyPr anchor="t" anchorCtr="0" bIns="48216" compatLnSpc="1" lIns="96430" numCol="1" rIns="96430" tIns="48216" vert="horz" wrap="square">
              <a:prstTxWarp prst="textNoShape">
                <a:avLst/>
              </a:prstTxWarp>
            </a:bodyPr>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just">
                <a:lnSpc>
                  <a:spcPct val="120000"/>
                </a:lnSpc>
              </a:pPr>
              <a:endParaRPr altLang="en-US" lang="zh-CN" sz="949">
                <a:solidFill>
                  <a:prstClr val="black"/>
                </a:solidFill>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15" name="Freeform 26">
              <a:extLst>
                <a:ext uri="{FF2B5EF4-FFF2-40B4-BE49-F238E27FC236}">
                  <a16:creationId xmlns:a16="http://schemas.microsoft.com/office/drawing/2014/main" id="{C5C237DC-7825-4F99-B1CE-52F3A02C8549}"/>
                </a:ext>
              </a:extLst>
            </p:cNvPr>
            <p:cNvSpPr>
              <a:spLocks noEditPoints="1"/>
            </p:cNvSpPr>
            <p:nvPr/>
          </p:nvSpPr>
          <p:spPr bwMode="auto">
            <a:xfrm>
              <a:off x="8773924" y="4087398"/>
              <a:ext cx="316777" cy="383568"/>
            </a:xfrm>
            <a:custGeom>
              <a:gdLst>
                <a:gd fmla="*/ 0 w 77" name="T0"/>
                <a:gd fmla="*/ 85 h 93" name="T1"/>
                <a:gd fmla="*/ 30 w 77" name="T2"/>
                <a:gd fmla="*/ 20 h 93" name="T3"/>
                <a:gd fmla="*/ 38 w 77" name="T4"/>
                <a:gd fmla="*/ 26 h 93" name="T5"/>
                <a:gd fmla="*/ 39 w 77" name="T6"/>
                <a:gd fmla="*/ 27 h 93" name="T7"/>
                <a:gd fmla="*/ 39 w 77" name="T8"/>
                <a:gd fmla="*/ 27 h 93" name="T9"/>
                <a:gd fmla="*/ 40 w 77" name="T10"/>
                <a:gd fmla="*/ 27 h 93" name="T11"/>
                <a:gd fmla="*/ 40 w 77" name="T12"/>
                <a:gd fmla="*/ 28 h 93" name="T13"/>
                <a:gd fmla="*/ 40 w 77" name="T14"/>
                <a:gd fmla="*/ 28 h 93" name="T15"/>
                <a:gd fmla="*/ 41 w 77" name="T16"/>
                <a:gd fmla="*/ 28 h 93" name="T17"/>
                <a:gd fmla="*/ 41 w 77" name="T18"/>
                <a:gd fmla="*/ 29 h 93" name="T19"/>
                <a:gd fmla="*/ 42 w 77" name="T20"/>
                <a:gd fmla="*/ 29 h 93" name="T21"/>
                <a:gd fmla="*/ 42 w 77" name="T22"/>
                <a:gd fmla="*/ 29 h 93" name="T23"/>
                <a:gd fmla="*/ 43 w 77" name="T24"/>
                <a:gd fmla="*/ 29 h 93" name="T25"/>
                <a:gd fmla="*/ 43 w 77" name="T26"/>
                <a:gd fmla="*/ 30 h 93" name="T27"/>
                <a:gd fmla="*/ 43 w 77" name="T28"/>
                <a:gd fmla="*/ 30 h 93" name="T29"/>
                <a:gd fmla="*/ 48 w 77" name="T30"/>
                <a:gd fmla="*/ 33 h 93" name="T31"/>
                <a:gd fmla="*/ 48 w 77" name="T32"/>
                <a:gd fmla="*/ 33 h 93" name="T33"/>
                <a:gd fmla="*/ 49 w 77" name="T34"/>
                <a:gd fmla="*/ 34 h 93" name="T35"/>
                <a:gd fmla="*/ 49 w 77" name="T36"/>
                <a:gd fmla="*/ 34 h 93" name="T37"/>
                <a:gd fmla="*/ 50 w 77" name="T38"/>
                <a:gd fmla="*/ 34 h 93" name="T39"/>
                <a:gd fmla="*/ 50 w 77" name="T40"/>
                <a:gd fmla="*/ 35 h 93" name="T41"/>
                <a:gd fmla="*/ 50 w 77" name="T42"/>
                <a:gd fmla="*/ 35 h 93" name="T43"/>
                <a:gd fmla="*/ 51 w 77" name="T44"/>
                <a:gd fmla="*/ 35 h 93" name="T45"/>
                <a:gd fmla="*/ 51 w 77" name="T46"/>
                <a:gd fmla="*/ 36 h 93" name="T47"/>
                <a:gd fmla="*/ 52 w 77" name="T48"/>
                <a:gd fmla="*/ 36 h 93" name="T49"/>
                <a:gd fmla="*/ 52 w 77" name="T50"/>
                <a:gd fmla="*/ 36 h 93" name="T51"/>
                <a:gd fmla="*/ 53 w 77" name="T52"/>
                <a:gd fmla="*/ 37 h 93" name="T53"/>
                <a:gd fmla="*/ 53 w 77" name="T54"/>
                <a:gd fmla="*/ 37 h 93" name="T55"/>
                <a:gd fmla="*/ 48 w 77" name="T56"/>
                <a:gd fmla="*/ 79 h 93" name="T57"/>
                <a:gd fmla="*/ 7 w 77" name="T58"/>
                <a:gd fmla="*/ 91 h 93" name="T59"/>
                <a:gd fmla="*/ 35 w 77" name="T60"/>
                <a:gd fmla="*/ 64 h 93" name="T61"/>
                <a:gd fmla="*/ 19 w 77" name="T62"/>
                <a:gd fmla="*/ 53 h 93" name="T63"/>
                <a:gd fmla="*/ 3 w 77" name="T64"/>
                <a:gd fmla="*/ 88 h 93" name="T65"/>
                <a:gd fmla="*/ 73 w 77" name="T66"/>
                <a:gd fmla="*/ 93 h 93" name="T67"/>
                <a:gd fmla="*/ 54 w 77" name="T68"/>
                <a:gd fmla="*/ 83 h 93" name="T69"/>
                <a:gd fmla="*/ 69 w 77" name="T70"/>
                <a:gd fmla="*/ 42 h 93" name="T71"/>
                <a:gd fmla="*/ 34 w 77" name="T72"/>
                <a:gd fmla="*/ 0 h 93" name="T73"/>
                <a:gd fmla="*/ 69 w 77" name="T74"/>
                <a:gd fmla="*/ 42 h 93"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93" w="77">
                  <a:moveTo>
                    <a:pt x="3" y="88"/>
                  </a:moveTo>
                  <a:cubicBezTo>
                    <a:pt x="2" y="87"/>
                    <a:pt x="1" y="86"/>
                    <a:pt x="0" y="85"/>
                  </a:cubicBezTo>
                  <a:cubicBezTo>
                    <a:pt x="0" y="72"/>
                    <a:pt x="0" y="58"/>
                    <a:pt x="0" y="45"/>
                  </a:cubicBezTo>
                  <a:cubicBezTo>
                    <a:pt x="12" y="40"/>
                    <a:pt x="21" y="32"/>
                    <a:pt x="30" y="20"/>
                  </a:cubicBezTo>
                  <a:cubicBezTo>
                    <a:pt x="38" y="26"/>
                    <a:pt x="38" y="26"/>
                    <a:pt x="38" y="26"/>
                  </a:cubicBezTo>
                  <a:cubicBezTo>
                    <a:pt x="38" y="26"/>
                    <a:pt x="38" y="26"/>
                    <a:pt x="38" y="26"/>
                  </a:cubicBezTo>
                  <a:cubicBezTo>
                    <a:pt x="38" y="27"/>
                    <a:pt x="38" y="27"/>
                    <a:pt x="38" y="27"/>
                  </a:cubicBezTo>
                  <a:cubicBezTo>
                    <a:pt x="39" y="27"/>
                    <a:pt x="39" y="27"/>
                    <a:pt x="39" y="27"/>
                  </a:cubicBezTo>
                  <a:cubicBezTo>
                    <a:pt x="39" y="27"/>
                    <a:pt x="39" y="27"/>
                    <a:pt x="39" y="27"/>
                  </a:cubicBezTo>
                  <a:cubicBezTo>
                    <a:pt x="39" y="27"/>
                    <a:pt x="39" y="27"/>
                    <a:pt x="39" y="27"/>
                  </a:cubicBezTo>
                  <a:cubicBezTo>
                    <a:pt x="39" y="27"/>
                    <a:pt x="39" y="27"/>
                    <a:pt x="39" y="27"/>
                  </a:cubicBezTo>
                  <a:cubicBezTo>
                    <a:pt x="40" y="27"/>
                    <a:pt x="40" y="27"/>
                    <a:pt x="40" y="27"/>
                  </a:cubicBezTo>
                  <a:cubicBezTo>
                    <a:pt x="40" y="27"/>
                    <a:pt x="40" y="27"/>
                    <a:pt x="40" y="27"/>
                  </a:cubicBezTo>
                  <a:cubicBezTo>
                    <a:pt x="40" y="28"/>
                    <a:pt x="40" y="28"/>
                    <a:pt x="40" y="28"/>
                  </a:cubicBezTo>
                  <a:cubicBezTo>
                    <a:pt x="40" y="28"/>
                    <a:pt x="40" y="28"/>
                    <a:pt x="40" y="28"/>
                  </a:cubicBezTo>
                  <a:cubicBezTo>
                    <a:pt x="40" y="28"/>
                    <a:pt x="40" y="28"/>
                    <a:pt x="40" y="28"/>
                  </a:cubicBezTo>
                  <a:cubicBezTo>
                    <a:pt x="41" y="28"/>
                    <a:pt x="41" y="28"/>
                    <a:pt x="41" y="28"/>
                  </a:cubicBezTo>
                  <a:cubicBezTo>
                    <a:pt x="41" y="28"/>
                    <a:pt x="41" y="28"/>
                    <a:pt x="41" y="28"/>
                  </a:cubicBezTo>
                  <a:cubicBezTo>
                    <a:pt x="41" y="28"/>
                    <a:pt x="41" y="28"/>
                    <a:pt x="41" y="28"/>
                  </a:cubicBezTo>
                  <a:cubicBezTo>
                    <a:pt x="41" y="29"/>
                    <a:pt x="41" y="29"/>
                    <a:pt x="41" y="29"/>
                  </a:cubicBezTo>
                  <a:cubicBezTo>
                    <a:pt x="42" y="29"/>
                    <a:pt x="42" y="29"/>
                    <a:pt x="42" y="29"/>
                  </a:cubicBezTo>
                  <a:cubicBezTo>
                    <a:pt x="42" y="29"/>
                    <a:pt x="42" y="29"/>
                    <a:pt x="42" y="29"/>
                  </a:cubicBezTo>
                  <a:cubicBezTo>
                    <a:pt x="42" y="29"/>
                    <a:pt x="42" y="29"/>
                    <a:pt x="42" y="29"/>
                  </a:cubicBezTo>
                  <a:cubicBezTo>
                    <a:pt x="42" y="29"/>
                    <a:pt x="42" y="29"/>
                    <a:pt x="42" y="29"/>
                  </a:cubicBezTo>
                  <a:cubicBezTo>
                    <a:pt x="42" y="29"/>
                    <a:pt x="42" y="29"/>
                    <a:pt x="42" y="29"/>
                  </a:cubicBezTo>
                  <a:cubicBezTo>
                    <a:pt x="43" y="29"/>
                    <a:pt x="43" y="29"/>
                    <a:pt x="43" y="29"/>
                  </a:cubicBezTo>
                  <a:cubicBezTo>
                    <a:pt x="43" y="30"/>
                    <a:pt x="43" y="30"/>
                    <a:pt x="43" y="30"/>
                  </a:cubicBezTo>
                  <a:cubicBezTo>
                    <a:pt x="43" y="30"/>
                    <a:pt x="43" y="30"/>
                    <a:pt x="43" y="30"/>
                  </a:cubicBezTo>
                  <a:cubicBezTo>
                    <a:pt x="43" y="30"/>
                    <a:pt x="43" y="30"/>
                    <a:pt x="43" y="30"/>
                  </a:cubicBezTo>
                  <a:cubicBezTo>
                    <a:pt x="43" y="30"/>
                    <a:pt x="43" y="30"/>
                    <a:pt x="43" y="30"/>
                  </a:cubicBezTo>
                  <a:cubicBezTo>
                    <a:pt x="44" y="30"/>
                    <a:pt x="44" y="30"/>
                    <a:pt x="44" y="30"/>
                  </a:cubicBezTo>
                  <a:cubicBezTo>
                    <a:pt x="48" y="33"/>
                    <a:pt x="48" y="33"/>
                    <a:pt x="48" y="33"/>
                  </a:cubicBezTo>
                  <a:cubicBezTo>
                    <a:pt x="48" y="33"/>
                    <a:pt x="48" y="33"/>
                    <a:pt x="48" y="33"/>
                  </a:cubicBezTo>
                  <a:cubicBezTo>
                    <a:pt x="48" y="33"/>
                    <a:pt x="48" y="33"/>
                    <a:pt x="48" y="33"/>
                  </a:cubicBezTo>
                  <a:cubicBezTo>
                    <a:pt x="48" y="34"/>
                    <a:pt x="48" y="34"/>
                    <a:pt x="48" y="34"/>
                  </a:cubicBezTo>
                  <a:cubicBezTo>
                    <a:pt x="49" y="34"/>
                    <a:pt x="49" y="34"/>
                    <a:pt x="49" y="34"/>
                  </a:cubicBezTo>
                  <a:cubicBezTo>
                    <a:pt x="49" y="34"/>
                    <a:pt x="49" y="34"/>
                    <a:pt x="49" y="34"/>
                  </a:cubicBezTo>
                  <a:cubicBezTo>
                    <a:pt x="49" y="34"/>
                    <a:pt x="49" y="34"/>
                    <a:pt x="49" y="34"/>
                  </a:cubicBezTo>
                  <a:cubicBezTo>
                    <a:pt x="49" y="34"/>
                    <a:pt x="49" y="34"/>
                    <a:pt x="49" y="34"/>
                  </a:cubicBezTo>
                  <a:cubicBezTo>
                    <a:pt x="50" y="34"/>
                    <a:pt x="50" y="34"/>
                    <a:pt x="50" y="34"/>
                  </a:cubicBezTo>
                  <a:cubicBezTo>
                    <a:pt x="50" y="35"/>
                    <a:pt x="50" y="35"/>
                    <a:pt x="50" y="35"/>
                  </a:cubicBezTo>
                  <a:cubicBezTo>
                    <a:pt x="50" y="35"/>
                    <a:pt x="50" y="35"/>
                    <a:pt x="50" y="35"/>
                  </a:cubicBezTo>
                  <a:cubicBezTo>
                    <a:pt x="50" y="35"/>
                    <a:pt x="50" y="35"/>
                    <a:pt x="50" y="35"/>
                  </a:cubicBezTo>
                  <a:cubicBezTo>
                    <a:pt x="50" y="35"/>
                    <a:pt x="50" y="35"/>
                    <a:pt x="50" y="35"/>
                  </a:cubicBezTo>
                  <a:cubicBezTo>
                    <a:pt x="51" y="35"/>
                    <a:pt x="51" y="35"/>
                    <a:pt x="51" y="35"/>
                  </a:cubicBezTo>
                  <a:cubicBezTo>
                    <a:pt x="51" y="35"/>
                    <a:pt x="51" y="35"/>
                    <a:pt x="51" y="35"/>
                  </a:cubicBezTo>
                  <a:cubicBezTo>
                    <a:pt x="51" y="35"/>
                    <a:pt x="51" y="35"/>
                    <a:pt x="51" y="35"/>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7"/>
                    <a:pt x="53" y="37"/>
                    <a:pt x="53" y="37"/>
                  </a:cubicBezTo>
                  <a:cubicBezTo>
                    <a:pt x="53" y="37"/>
                    <a:pt x="53" y="37"/>
                    <a:pt x="53" y="37"/>
                  </a:cubicBezTo>
                  <a:cubicBezTo>
                    <a:pt x="53" y="37"/>
                    <a:pt x="53" y="37"/>
                    <a:pt x="53" y="37"/>
                  </a:cubicBezTo>
                  <a:cubicBezTo>
                    <a:pt x="62" y="43"/>
                    <a:pt x="62" y="43"/>
                    <a:pt x="62" y="43"/>
                  </a:cubicBezTo>
                  <a:cubicBezTo>
                    <a:pt x="53" y="55"/>
                    <a:pt x="49" y="67"/>
                    <a:pt x="48" y="79"/>
                  </a:cubicBezTo>
                  <a:cubicBezTo>
                    <a:pt x="36" y="84"/>
                    <a:pt x="23" y="88"/>
                    <a:pt x="11" y="93"/>
                  </a:cubicBezTo>
                  <a:cubicBezTo>
                    <a:pt x="9" y="92"/>
                    <a:pt x="8" y="91"/>
                    <a:pt x="7" y="91"/>
                  </a:cubicBezTo>
                  <a:cubicBezTo>
                    <a:pt x="23" y="68"/>
                    <a:pt x="23" y="68"/>
                    <a:pt x="23" y="68"/>
                  </a:cubicBezTo>
                  <a:cubicBezTo>
                    <a:pt x="27" y="69"/>
                    <a:pt x="32" y="68"/>
                    <a:pt x="35" y="64"/>
                  </a:cubicBezTo>
                  <a:cubicBezTo>
                    <a:pt x="38" y="60"/>
                    <a:pt x="37" y="54"/>
                    <a:pt x="32" y="51"/>
                  </a:cubicBezTo>
                  <a:cubicBezTo>
                    <a:pt x="28" y="47"/>
                    <a:pt x="22" y="49"/>
                    <a:pt x="19" y="53"/>
                  </a:cubicBezTo>
                  <a:cubicBezTo>
                    <a:pt x="16" y="57"/>
                    <a:pt x="16" y="62"/>
                    <a:pt x="19" y="65"/>
                  </a:cubicBezTo>
                  <a:cubicBezTo>
                    <a:pt x="3" y="88"/>
                    <a:pt x="3" y="88"/>
                    <a:pt x="3" y="88"/>
                  </a:cubicBezTo>
                  <a:close/>
                  <a:moveTo>
                    <a:pt x="27" y="93"/>
                  </a:moveTo>
                  <a:cubicBezTo>
                    <a:pt x="73" y="93"/>
                    <a:pt x="73" y="93"/>
                    <a:pt x="73" y="93"/>
                  </a:cubicBezTo>
                  <a:cubicBezTo>
                    <a:pt x="73" y="83"/>
                    <a:pt x="73" y="83"/>
                    <a:pt x="73" y="83"/>
                  </a:cubicBezTo>
                  <a:cubicBezTo>
                    <a:pt x="54" y="83"/>
                    <a:pt x="54" y="83"/>
                    <a:pt x="54" y="83"/>
                  </a:cubicBezTo>
                  <a:cubicBezTo>
                    <a:pt x="27" y="93"/>
                    <a:pt x="27" y="93"/>
                    <a:pt x="27" y="93"/>
                  </a:cubicBezTo>
                  <a:close/>
                  <a:moveTo>
                    <a:pt x="69" y="42"/>
                  </a:moveTo>
                  <a:cubicBezTo>
                    <a:pt x="77" y="31"/>
                    <a:pt x="77" y="31"/>
                    <a:pt x="77" y="31"/>
                  </a:cubicBezTo>
                  <a:cubicBezTo>
                    <a:pt x="34" y="0"/>
                    <a:pt x="34" y="0"/>
                    <a:pt x="34" y="0"/>
                  </a:cubicBezTo>
                  <a:cubicBezTo>
                    <a:pt x="26" y="12"/>
                    <a:pt x="26" y="12"/>
                    <a:pt x="26" y="12"/>
                  </a:cubicBezTo>
                  <a:lnTo>
                    <a:pt x="69" y="42"/>
                  </a:lnTo>
                  <a:close/>
                </a:path>
              </a:pathLst>
            </a:custGeom>
            <a:solidFill>
              <a:schemeClr val="bg1"/>
            </a:solidFill>
            <a:ln>
              <a:noFill/>
            </a:ln>
          </p:spPr>
          <p:txBody>
            <a:bodyPr anchor="t" anchorCtr="0" bIns="48216" compatLnSpc="1" lIns="96430" numCol="1" rIns="96430" tIns="48216" vert="horz" wrap="square">
              <a:prstTxWarp prst="textNoShape">
                <a:avLst/>
              </a:prstTxWarp>
            </a:bodyPr>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just">
                <a:lnSpc>
                  <a:spcPct val="120000"/>
                </a:lnSpc>
              </a:pPr>
              <a:endParaRPr altLang="en-US" lang="zh-CN" sz="949">
                <a:solidFill>
                  <a:prstClr val="black"/>
                </a:solidFill>
                <a:latin charset="0" panose="020b0604020202020204" pitchFamily="34" typeface="Arial"/>
                <a:ea charset="-122" panose="020b0503020204020204" pitchFamily="34" typeface="微软雅黑"/>
                <a:cs typeface="+mn-ea"/>
                <a:sym charset="0" panose="020b0604020202020204" pitchFamily="34" typeface="Arial"/>
              </a:endParaRPr>
            </a:p>
          </p:txBody>
        </p:sp>
      </p:grpSp>
      <p:cxnSp>
        <p:nvCxnSpPr>
          <p:cNvPr id="16" name="Straight Arrow Connector 37">
            <a:extLst>
              <a:ext uri="{FF2B5EF4-FFF2-40B4-BE49-F238E27FC236}">
                <a16:creationId xmlns:a16="http://schemas.microsoft.com/office/drawing/2014/main" id="{F35D5524-6699-4016-A07B-301C33FFF6B9}"/>
              </a:ext>
            </a:extLst>
          </p:cNvPr>
          <p:cNvCxnSpPr/>
          <p:nvPr/>
        </p:nvCxnSpPr>
        <p:spPr>
          <a:xfrm flipH="1">
            <a:off x="3729070" y="3922612"/>
            <a:ext cx="0" cy="773480"/>
          </a:xfrm>
          <a:prstGeom prst="straightConnector1">
            <a:avLst/>
          </a:prstGeom>
          <a:ln w="6350">
            <a:solidFill>
              <a:schemeClr val="bg1">
                <a:lumMod val="65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40">
            <a:extLst>
              <a:ext uri="{FF2B5EF4-FFF2-40B4-BE49-F238E27FC236}">
                <a16:creationId xmlns:a16="http://schemas.microsoft.com/office/drawing/2014/main" id="{B9E75537-6397-4E2B-ACBB-23BC666BC540}"/>
              </a:ext>
            </a:extLst>
          </p:cNvPr>
          <p:cNvCxnSpPr/>
          <p:nvPr/>
        </p:nvCxnSpPr>
        <p:spPr>
          <a:xfrm flipH="1">
            <a:off x="6766561" y="3922612"/>
            <a:ext cx="0" cy="773480"/>
          </a:xfrm>
          <a:prstGeom prst="straightConnector1">
            <a:avLst/>
          </a:prstGeom>
          <a:ln w="6350">
            <a:solidFill>
              <a:schemeClr val="bg1">
                <a:lumMod val="65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41">
            <a:extLst>
              <a:ext uri="{FF2B5EF4-FFF2-40B4-BE49-F238E27FC236}">
                <a16:creationId xmlns:a16="http://schemas.microsoft.com/office/drawing/2014/main" id="{3E81D728-C5F0-4152-87C4-6BCD82A4209F}"/>
              </a:ext>
            </a:extLst>
          </p:cNvPr>
          <p:cNvCxnSpPr/>
          <p:nvPr/>
        </p:nvCxnSpPr>
        <p:spPr>
          <a:xfrm flipH="1" flipV="1">
            <a:off x="8282785" y="3149559"/>
            <a:ext cx="0" cy="773480"/>
          </a:xfrm>
          <a:prstGeom prst="straightConnector1">
            <a:avLst/>
          </a:prstGeom>
          <a:ln w="6350">
            <a:solidFill>
              <a:schemeClr val="bg1">
                <a:lumMod val="65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42">
            <a:extLst>
              <a:ext uri="{FF2B5EF4-FFF2-40B4-BE49-F238E27FC236}">
                <a16:creationId xmlns:a16="http://schemas.microsoft.com/office/drawing/2014/main" id="{A702411D-7EE4-450E-80F5-8DFAD4D7A8BE}"/>
              </a:ext>
            </a:extLst>
          </p:cNvPr>
          <p:cNvCxnSpPr/>
          <p:nvPr/>
        </p:nvCxnSpPr>
        <p:spPr>
          <a:xfrm flipH="1" flipV="1">
            <a:off x="5257099" y="3149559"/>
            <a:ext cx="0" cy="773480"/>
          </a:xfrm>
          <a:prstGeom prst="straightConnector1">
            <a:avLst/>
          </a:prstGeom>
          <a:ln w="6350">
            <a:solidFill>
              <a:schemeClr val="bg1">
                <a:lumMod val="65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grpSp>
        <p:nvGrpSpPr>
          <p:cNvPr id="20" name="组合 19">
            <a:extLst>
              <a:ext uri="{FF2B5EF4-FFF2-40B4-BE49-F238E27FC236}">
                <a16:creationId xmlns:a16="http://schemas.microsoft.com/office/drawing/2014/main" id="{0E3B61E8-FD1A-404D-B7AF-F35946BA5B13}"/>
              </a:ext>
            </a:extLst>
          </p:cNvPr>
          <p:cNvGrpSpPr/>
          <p:nvPr/>
        </p:nvGrpSpPr>
        <p:grpSpPr>
          <a:xfrm>
            <a:off x="2733827" y="4883263"/>
            <a:ext cx="1990485" cy="779943"/>
            <a:chOff x="2820457" y="4395520"/>
            <a:chExt cx="1990485" cy="779943"/>
          </a:xfrm>
        </p:grpSpPr>
        <p:sp>
          <p:nvSpPr>
            <p:cNvPr id="21" name="Rectangle 23">
              <a:extLst>
                <a:ext uri="{FF2B5EF4-FFF2-40B4-BE49-F238E27FC236}">
                  <a16:creationId xmlns:a16="http://schemas.microsoft.com/office/drawing/2014/main" id="{7AA7F921-16A8-42F5-88D4-1347D2EFA1EC}"/>
                </a:ext>
              </a:extLst>
            </p:cNvPr>
            <p:cNvSpPr/>
            <p:nvPr/>
          </p:nvSpPr>
          <p:spPr>
            <a:xfrm>
              <a:off x="2820457" y="4682149"/>
              <a:ext cx="1990485" cy="777240"/>
            </a:xfrm>
            <a:prstGeom prst="rect">
              <a:avLst/>
            </a:prstGeom>
          </p:spPr>
          <p:txBody>
            <a:bodyPr wrap="square">
              <a:spAutoFit/>
            </a:bodyPr>
            <a:lstStyle/>
            <a:p>
              <a:pPr algn="ctr">
                <a:defRPr/>
              </a:pPr>
              <a:r>
                <a:rPr altLang="zh-CN" lang="en-US" noProof="1" sz="900">
                  <a:solidFill>
                    <a:schemeClr val="tx1">
                      <a:lumMod val="50000"/>
                      <a:lumOff val="50000"/>
                    </a:schemeClr>
                  </a:solidFill>
                  <a:latin charset="0" panose="020b0606030504020204" pitchFamily="34" typeface="Open Sans"/>
                  <a:ea charset="0" panose="020b0606030504020204" pitchFamily="34" typeface="Open Sans"/>
                  <a:cs charset="0" panose="020b0606030504020204" pitchFamily="34" typeface="Open Sans"/>
                </a:rPr>
                <a:t>Lorem ipsum dolor sit amet, consectetuer adipiscing elit, sed diam nonummy nibh euismod tincidunt ut laoreet dolore magna aliquam erat volutpat.</a:t>
              </a:r>
            </a:p>
          </p:txBody>
        </p:sp>
        <p:sp>
          <p:nvSpPr>
            <p:cNvPr id="22" name="文本框 21">
              <a:extLst>
                <a:ext uri="{FF2B5EF4-FFF2-40B4-BE49-F238E27FC236}">
                  <a16:creationId xmlns:a16="http://schemas.microsoft.com/office/drawing/2014/main" id="{0F51E3A8-FD11-49FE-8A2D-074E86101723}"/>
                </a:ext>
              </a:extLst>
            </p:cNvPr>
            <p:cNvSpPr txBox="1"/>
            <p:nvPr/>
          </p:nvSpPr>
          <p:spPr>
            <a:xfrm>
              <a:off x="2866964" y="4395520"/>
              <a:ext cx="1897471" cy="335280"/>
            </a:xfrm>
            <a:prstGeom prst="rect">
              <a:avLst/>
            </a:prstGeom>
            <a:noFill/>
          </p:spPr>
          <p:txBody>
            <a:bodyPr rtlCol="0" wrap="square">
              <a:spAutoFit/>
            </a:bodyPr>
            <a:lstStyle/>
            <a:p>
              <a:pPr algn="ctr"/>
              <a:r>
                <a:rPr altLang="zh-CN" b="1" lang="en-US" sz="1600">
                  <a:solidFill>
                    <a:schemeClr val="tx1">
                      <a:lumMod val="85000"/>
                      <a:lumOff val="15000"/>
                    </a:schemeClr>
                  </a:solidFill>
                  <a:latin charset="0" panose="020b0606030504020204" pitchFamily="34" typeface="Open Sans"/>
                  <a:ea charset="0" panose="020b0606030504020204" pitchFamily="34" typeface="Open Sans"/>
                  <a:cs charset="0" panose="020b0606030504020204" pitchFamily="34" typeface="Open Sans"/>
                </a:rPr>
                <a:t>TITLE HERE</a:t>
              </a:r>
            </a:p>
          </p:txBody>
        </p:sp>
      </p:grpSp>
      <p:grpSp>
        <p:nvGrpSpPr>
          <p:cNvPr id="23" name="组合 22">
            <a:extLst>
              <a:ext uri="{FF2B5EF4-FFF2-40B4-BE49-F238E27FC236}">
                <a16:creationId xmlns:a16="http://schemas.microsoft.com/office/drawing/2014/main" id="{8FD0792E-54F7-4BE0-8A71-259B0D9218F4}"/>
              </a:ext>
            </a:extLst>
          </p:cNvPr>
          <p:cNvGrpSpPr/>
          <p:nvPr/>
        </p:nvGrpSpPr>
        <p:grpSpPr>
          <a:xfrm>
            <a:off x="4261857" y="1978898"/>
            <a:ext cx="1990485" cy="779943"/>
            <a:chOff x="4348487" y="1491155"/>
            <a:chExt cx="1990485" cy="779943"/>
          </a:xfrm>
        </p:grpSpPr>
        <p:sp>
          <p:nvSpPr>
            <p:cNvPr id="24" name="Rectangle 23">
              <a:extLst>
                <a:ext uri="{FF2B5EF4-FFF2-40B4-BE49-F238E27FC236}">
                  <a16:creationId xmlns:a16="http://schemas.microsoft.com/office/drawing/2014/main" id="{41A15EB7-0BC3-477A-8D8F-87286FE71E18}"/>
                </a:ext>
              </a:extLst>
            </p:cNvPr>
            <p:cNvSpPr/>
            <p:nvPr/>
          </p:nvSpPr>
          <p:spPr>
            <a:xfrm>
              <a:off x="4348486" y="1777783"/>
              <a:ext cx="1990485" cy="777240"/>
            </a:xfrm>
            <a:prstGeom prst="rect">
              <a:avLst/>
            </a:prstGeom>
          </p:spPr>
          <p:txBody>
            <a:bodyPr wrap="square">
              <a:spAutoFit/>
            </a:bodyPr>
            <a:lstStyle/>
            <a:p>
              <a:pPr algn="ctr">
                <a:defRPr/>
              </a:pPr>
              <a:r>
                <a:rPr altLang="zh-CN" lang="en-US" noProof="1" sz="900">
                  <a:solidFill>
                    <a:schemeClr val="tx1">
                      <a:lumMod val="50000"/>
                      <a:lumOff val="50000"/>
                    </a:schemeClr>
                  </a:solidFill>
                  <a:latin charset="0" panose="020b0606030504020204" pitchFamily="34" typeface="Open Sans"/>
                  <a:ea charset="0" panose="020b0606030504020204" pitchFamily="34" typeface="Open Sans"/>
                  <a:cs charset="0" panose="020b0606030504020204" pitchFamily="34" typeface="Open Sans"/>
                </a:rPr>
                <a:t>Lorem ipsum dolor sit amet, consectetuer adipiscing elit, sed diam nonummy nibh euismod tincidunt ut laoreet dolore magna aliquam erat volutpat.</a:t>
              </a:r>
            </a:p>
          </p:txBody>
        </p:sp>
        <p:sp>
          <p:nvSpPr>
            <p:cNvPr id="25" name="文本框 24">
              <a:extLst>
                <a:ext uri="{FF2B5EF4-FFF2-40B4-BE49-F238E27FC236}">
                  <a16:creationId xmlns:a16="http://schemas.microsoft.com/office/drawing/2014/main" id="{EA897F67-54EE-4864-993A-FA016A1CB897}"/>
                </a:ext>
              </a:extLst>
            </p:cNvPr>
            <p:cNvSpPr txBox="1"/>
            <p:nvPr/>
          </p:nvSpPr>
          <p:spPr>
            <a:xfrm>
              <a:off x="4394993" y="1491155"/>
              <a:ext cx="1897471" cy="335280"/>
            </a:xfrm>
            <a:prstGeom prst="rect">
              <a:avLst/>
            </a:prstGeom>
            <a:noFill/>
          </p:spPr>
          <p:txBody>
            <a:bodyPr rtlCol="0" wrap="square">
              <a:spAutoFit/>
            </a:bodyPr>
            <a:lstStyle/>
            <a:p>
              <a:pPr algn="ctr"/>
              <a:r>
                <a:rPr altLang="zh-CN" b="1" lang="en-US" sz="1600">
                  <a:solidFill>
                    <a:schemeClr val="tx1">
                      <a:lumMod val="85000"/>
                      <a:lumOff val="15000"/>
                    </a:schemeClr>
                  </a:solidFill>
                  <a:latin charset="0" panose="020b0606030504020204" pitchFamily="34" typeface="Open Sans"/>
                  <a:ea charset="0" panose="020b0606030504020204" pitchFamily="34" typeface="Open Sans"/>
                  <a:cs charset="0" panose="020b0606030504020204" pitchFamily="34" typeface="Open Sans"/>
                </a:rPr>
                <a:t>TITLE HERE</a:t>
              </a:r>
            </a:p>
          </p:txBody>
        </p:sp>
      </p:grpSp>
      <p:grpSp>
        <p:nvGrpSpPr>
          <p:cNvPr id="26" name="组合 25">
            <a:extLst>
              <a:ext uri="{FF2B5EF4-FFF2-40B4-BE49-F238E27FC236}">
                <a16:creationId xmlns:a16="http://schemas.microsoft.com/office/drawing/2014/main" id="{C64DF458-4BF4-41B6-9F33-43B7AD034921}"/>
              </a:ext>
            </a:extLst>
          </p:cNvPr>
          <p:cNvGrpSpPr/>
          <p:nvPr/>
        </p:nvGrpSpPr>
        <p:grpSpPr>
          <a:xfrm>
            <a:off x="5771319" y="4883263"/>
            <a:ext cx="1990485" cy="779943"/>
            <a:chOff x="5857949" y="4395520"/>
            <a:chExt cx="1990485" cy="779943"/>
          </a:xfrm>
        </p:grpSpPr>
        <p:sp>
          <p:nvSpPr>
            <p:cNvPr id="27" name="Rectangle 23">
              <a:extLst>
                <a:ext uri="{FF2B5EF4-FFF2-40B4-BE49-F238E27FC236}">
                  <a16:creationId xmlns:a16="http://schemas.microsoft.com/office/drawing/2014/main" id="{0A013AF2-4009-49E8-9C05-7AA311F3AEC7}"/>
                </a:ext>
              </a:extLst>
            </p:cNvPr>
            <p:cNvSpPr/>
            <p:nvPr/>
          </p:nvSpPr>
          <p:spPr>
            <a:xfrm>
              <a:off x="5857949" y="4682149"/>
              <a:ext cx="1990485" cy="777240"/>
            </a:xfrm>
            <a:prstGeom prst="rect">
              <a:avLst/>
            </a:prstGeom>
          </p:spPr>
          <p:txBody>
            <a:bodyPr wrap="square">
              <a:spAutoFit/>
            </a:bodyPr>
            <a:lstStyle/>
            <a:p>
              <a:pPr algn="ctr">
                <a:defRPr/>
              </a:pPr>
              <a:r>
                <a:rPr altLang="zh-CN" lang="en-US" noProof="1" sz="900">
                  <a:solidFill>
                    <a:schemeClr val="tx1">
                      <a:lumMod val="50000"/>
                      <a:lumOff val="50000"/>
                    </a:schemeClr>
                  </a:solidFill>
                  <a:latin charset="0" panose="020b0606030504020204" pitchFamily="34" typeface="Open Sans"/>
                  <a:ea charset="0" panose="020b0606030504020204" pitchFamily="34" typeface="Open Sans"/>
                  <a:cs charset="0" panose="020b0606030504020204" pitchFamily="34" typeface="Open Sans"/>
                </a:rPr>
                <a:t>Lorem ipsum dolor sit amet, consectetuer adipiscing elit, sed diam nonummy nibh euismod tincidunt ut laoreet dolore magna aliquam erat volutpat.</a:t>
              </a:r>
            </a:p>
          </p:txBody>
        </p:sp>
        <p:sp>
          <p:nvSpPr>
            <p:cNvPr id="28" name="文本框 27">
              <a:extLst>
                <a:ext uri="{FF2B5EF4-FFF2-40B4-BE49-F238E27FC236}">
                  <a16:creationId xmlns:a16="http://schemas.microsoft.com/office/drawing/2014/main" id="{CFCD7CE6-A182-4BAA-B02D-2C067C3EE81C}"/>
                </a:ext>
              </a:extLst>
            </p:cNvPr>
            <p:cNvSpPr txBox="1"/>
            <p:nvPr/>
          </p:nvSpPr>
          <p:spPr>
            <a:xfrm>
              <a:off x="5904455" y="4395520"/>
              <a:ext cx="1897471" cy="335280"/>
            </a:xfrm>
            <a:prstGeom prst="rect">
              <a:avLst/>
            </a:prstGeom>
            <a:noFill/>
          </p:spPr>
          <p:txBody>
            <a:bodyPr rtlCol="0" wrap="square">
              <a:spAutoFit/>
            </a:bodyPr>
            <a:lstStyle/>
            <a:p>
              <a:pPr algn="ctr"/>
              <a:r>
                <a:rPr altLang="zh-CN" b="1" lang="en-US" sz="1600">
                  <a:solidFill>
                    <a:schemeClr val="tx1">
                      <a:lumMod val="85000"/>
                      <a:lumOff val="15000"/>
                    </a:schemeClr>
                  </a:solidFill>
                  <a:latin charset="0" panose="020b0606030504020204" pitchFamily="34" typeface="Open Sans"/>
                  <a:ea charset="0" panose="020b0606030504020204" pitchFamily="34" typeface="Open Sans"/>
                  <a:cs charset="0" panose="020b0606030504020204" pitchFamily="34" typeface="Open Sans"/>
                </a:rPr>
                <a:t>TITLE HERE</a:t>
              </a:r>
            </a:p>
          </p:txBody>
        </p:sp>
      </p:grpSp>
      <p:grpSp>
        <p:nvGrpSpPr>
          <p:cNvPr id="29" name="组合 28">
            <a:extLst>
              <a:ext uri="{FF2B5EF4-FFF2-40B4-BE49-F238E27FC236}">
                <a16:creationId xmlns:a16="http://schemas.microsoft.com/office/drawing/2014/main" id="{73948038-3F95-45FC-8D29-7EE0A85C96E7}"/>
              </a:ext>
            </a:extLst>
          </p:cNvPr>
          <p:cNvGrpSpPr/>
          <p:nvPr/>
        </p:nvGrpSpPr>
        <p:grpSpPr>
          <a:xfrm>
            <a:off x="7287543" y="1978898"/>
            <a:ext cx="1990485" cy="779943"/>
            <a:chOff x="7374173" y="1491155"/>
            <a:chExt cx="1990485" cy="779943"/>
          </a:xfrm>
        </p:grpSpPr>
        <p:sp>
          <p:nvSpPr>
            <p:cNvPr id="30" name="Rectangle 23">
              <a:extLst>
                <a:ext uri="{FF2B5EF4-FFF2-40B4-BE49-F238E27FC236}">
                  <a16:creationId xmlns:a16="http://schemas.microsoft.com/office/drawing/2014/main" id="{5E551FE8-50D0-4FF3-92FF-58DDF8EEFFE2}"/>
                </a:ext>
              </a:extLst>
            </p:cNvPr>
            <p:cNvSpPr/>
            <p:nvPr/>
          </p:nvSpPr>
          <p:spPr>
            <a:xfrm>
              <a:off x="7374173" y="1777783"/>
              <a:ext cx="1990485" cy="777240"/>
            </a:xfrm>
            <a:prstGeom prst="rect">
              <a:avLst/>
            </a:prstGeom>
          </p:spPr>
          <p:txBody>
            <a:bodyPr wrap="square">
              <a:spAutoFit/>
            </a:bodyPr>
            <a:lstStyle/>
            <a:p>
              <a:pPr algn="ctr">
                <a:defRPr/>
              </a:pPr>
              <a:r>
                <a:rPr altLang="zh-CN" lang="en-US" noProof="1" sz="900">
                  <a:solidFill>
                    <a:schemeClr val="tx1">
                      <a:lumMod val="50000"/>
                      <a:lumOff val="50000"/>
                    </a:schemeClr>
                  </a:solidFill>
                  <a:latin charset="0" panose="020b0606030504020204" pitchFamily="34" typeface="Open Sans"/>
                  <a:ea charset="0" panose="020b0606030504020204" pitchFamily="34" typeface="Open Sans"/>
                  <a:cs charset="0" panose="020b0606030504020204" pitchFamily="34" typeface="Open Sans"/>
                </a:rPr>
                <a:t>Lorem ipsum dolor sit amet, consectetuer adipiscing elit, sed diam nonummy nibh euismod tincidunt ut laoreet dolore magna aliquam erat volutpat.</a:t>
              </a:r>
            </a:p>
          </p:txBody>
        </p:sp>
        <p:sp>
          <p:nvSpPr>
            <p:cNvPr id="31" name="文本框 30">
              <a:extLst>
                <a:ext uri="{FF2B5EF4-FFF2-40B4-BE49-F238E27FC236}">
                  <a16:creationId xmlns:a16="http://schemas.microsoft.com/office/drawing/2014/main" id="{1E5D8488-4A31-4E4D-8B06-E9AF49C3D9A3}"/>
                </a:ext>
              </a:extLst>
            </p:cNvPr>
            <p:cNvSpPr txBox="1"/>
            <p:nvPr/>
          </p:nvSpPr>
          <p:spPr>
            <a:xfrm>
              <a:off x="7420680" y="1491155"/>
              <a:ext cx="1897471" cy="335280"/>
            </a:xfrm>
            <a:prstGeom prst="rect">
              <a:avLst/>
            </a:prstGeom>
            <a:noFill/>
          </p:spPr>
          <p:txBody>
            <a:bodyPr rtlCol="0" wrap="square">
              <a:spAutoFit/>
            </a:bodyPr>
            <a:lstStyle/>
            <a:p>
              <a:pPr algn="ctr"/>
              <a:r>
                <a:rPr altLang="zh-CN" b="1" lang="en-US" sz="1600">
                  <a:solidFill>
                    <a:schemeClr val="tx1">
                      <a:lumMod val="85000"/>
                      <a:lumOff val="15000"/>
                    </a:schemeClr>
                  </a:solidFill>
                  <a:latin charset="0" panose="020b0606030504020204" pitchFamily="34" typeface="Open Sans"/>
                  <a:ea charset="0" panose="020b0606030504020204" pitchFamily="34" typeface="Open Sans"/>
                  <a:cs charset="0" panose="020b0606030504020204" pitchFamily="34" typeface="Open Sans"/>
                </a:rPr>
                <a:t>TITLE HERE</a:t>
              </a:r>
            </a:p>
          </p:txBody>
        </p:sp>
      </p:grpSp>
    </p:spTree>
    <p:extLst>
      <p:ext uri="{BB962C8B-B14F-4D97-AF65-F5344CB8AC3E}">
        <p14:creationId val="1493018098"/>
      </p:ext>
    </p:extLst>
  </p:cSld>
  <p:clrMapOvr>
    <a:masterClrMapping/>
  </p:clrMapOvr>
  <mc:AlternateContent>
    <mc:Choice Requires="p14">
      <p:transition p14:dur="2000" spd="slow">
        <p:push dir="u"/>
      </p:transition>
    </mc:Choice>
    <mc:Fallback>
      <p:transition spd="slow">
        <p:push dir="u"/>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grpId="0" id="5" nodeType="withEffect" presetClass="entr" presetID="2" presetSubtype="8">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additive="base">
                                        <p:cTn dur="1500" fill="hold" id="7"/>
                                        <p:tgtEl>
                                          <p:spTgt spid="2"/>
                                        </p:tgtEl>
                                        <p:attrNameLst>
                                          <p:attrName>ppt_x</p:attrName>
                                        </p:attrNameLst>
                                      </p:cBhvr>
                                      <p:tavLst>
                                        <p:tav tm="0">
                                          <p:val>
                                            <p:strVal val="0-#ppt_w/2"/>
                                          </p:val>
                                        </p:tav>
                                        <p:tav tm="100000">
                                          <p:val>
                                            <p:strVal val="#ppt_x"/>
                                          </p:val>
                                        </p:tav>
                                      </p:tavLst>
                                    </p:anim>
                                    <p:anim calcmode="lin" valueType="num">
                                      <p:cBhvr additive="base">
                                        <p:cTn dur="1500" fill="hold" id="8"/>
                                        <p:tgtEl>
                                          <p:spTgt spid="2"/>
                                        </p:tgtEl>
                                        <p:attrNameLst>
                                          <p:attrName>ppt_y</p:attrName>
                                        </p:attrNameLst>
                                      </p:cBhvr>
                                      <p:tavLst>
                                        <p:tav tm="0">
                                          <p:val>
                                            <p:strVal val="#ppt_y"/>
                                          </p:val>
                                        </p:tav>
                                        <p:tav tm="100000">
                                          <p:val>
                                            <p:strVal val="#ppt_y"/>
                                          </p:val>
                                        </p:tav>
                                      </p:tavLst>
                                    </p:anim>
                                  </p:childTnLst>
                                </p:cTn>
                              </p:par>
                              <p:par>
                                <p:cTn decel="100000" fill="hold" grpId="0" id="9" nodeType="withEffect" presetClass="entr" presetID="2" presetSubtype="8">
                                  <p:stCondLst>
                                    <p:cond delay="0"/>
                                  </p:stCondLst>
                                  <p:childTnLst>
                                    <p:set>
                                      <p:cBhvr>
                                        <p:cTn dur="1" fill="hold" id="10">
                                          <p:stCondLst>
                                            <p:cond delay="0"/>
                                          </p:stCondLst>
                                        </p:cTn>
                                        <p:tgtEl>
                                          <p:spTgt spid="3"/>
                                        </p:tgtEl>
                                        <p:attrNameLst>
                                          <p:attrName>style.visibility</p:attrName>
                                        </p:attrNameLst>
                                      </p:cBhvr>
                                      <p:to>
                                        <p:strVal val="visible"/>
                                      </p:to>
                                    </p:set>
                                    <p:anim calcmode="lin" valueType="num">
                                      <p:cBhvr additive="base">
                                        <p:cTn dur="1500" fill="hold" id="11"/>
                                        <p:tgtEl>
                                          <p:spTgt spid="3"/>
                                        </p:tgtEl>
                                        <p:attrNameLst>
                                          <p:attrName>ppt_x</p:attrName>
                                        </p:attrNameLst>
                                      </p:cBhvr>
                                      <p:tavLst>
                                        <p:tav tm="0">
                                          <p:val>
                                            <p:strVal val="0-#ppt_w/2"/>
                                          </p:val>
                                        </p:tav>
                                        <p:tav tm="100000">
                                          <p:val>
                                            <p:strVal val="#ppt_x"/>
                                          </p:val>
                                        </p:tav>
                                      </p:tavLst>
                                    </p:anim>
                                    <p:anim calcmode="lin" valueType="num">
                                      <p:cBhvr additive="base">
                                        <p:cTn dur="1500" fill="hold" id="12"/>
                                        <p:tgtEl>
                                          <p:spTgt spid="3"/>
                                        </p:tgtEl>
                                        <p:attrNameLst>
                                          <p:attrName>ppt_y</p:attrName>
                                        </p:attrNameLst>
                                      </p:cBhvr>
                                      <p:tavLst>
                                        <p:tav tm="0">
                                          <p:val>
                                            <p:strVal val="#ppt_y"/>
                                          </p:val>
                                        </p:tav>
                                        <p:tav tm="100000">
                                          <p:val>
                                            <p:strVal val="#ppt_y"/>
                                          </p:val>
                                        </p:tav>
                                      </p:tavLst>
                                    </p:anim>
                                  </p:childTnLst>
                                </p:cTn>
                              </p:par>
                            </p:childTnLst>
                          </p:cTn>
                        </p:par>
                        <p:par>
                          <p:cTn fill="hold" id="13" nodeType="afterGroup">
                            <p:stCondLst>
                              <p:cond delay="1500"/>
                            </p:stCondLst>
                            <p:childTnLst>
                              <p:par>
                                <p:cTn fill="hold" id="14" nodeType="afterEffect" presetClass="entr" presetID="22" presetSubtype="8">
                                  <p:stCondLst>
                                    <p:cond delay="0"/>
                                  </p:stCondLst>
                                  <p:childTnLst>
                                    <p:set>
                                      <p:cBhvr>
                                        <p:cTn dur="1" fill="hold" id="15">
                                          <p:stCondLst>
                                            <p:cond delay="0"/>
                                          </p:stCondLst>
                                        </p:cTn>
                                        <p:tgtEl>
                                          <p:spTgt spid="4"/>
                                        </p:tgtEl>
                                        <p:attrNameLst>
                                          <p:attrName>style.visibility</p:attrName>
                                        </p:attrNameLst>
                                      </p:cBhvr>
                                      <p:to>
                                        <p:strVal val="visible"/>
                                      </p:to>
                                    </p:set>
                                    <p:animEffect filter="wipe(left)" transition="in">
                                      <p:cBhvr>
                                        <p:cTn dur="1000" id="16"/>
                                        <p:tgtEl>
                                          <p:spTgt spid="4"/>
                                        </p:tgtEl>
                                      </p:cBhvr>
                                    </p:animEffect>
                                  </p:childTnLst>
                                </p:cTn>
                              </p:par>
                            </p:childTnLst>
                          </p:cTn>
                        </p:par>
                        <p:par>
                          <p:cTn fill="hold" id="17" nodeType="afterGroup">
                            <p:stCondLst>
                              <p:cond delay="2500"/>
                            </p:stCondLst>
                            <p:childTnLst>
                              <p:par>
                                <p:cTn fill="hold" id="18" nodeType="afterEffect" presetClass="entr" presetID="22" presetSubtype="1">
                                  <p:stCondLst>
                                    <p:cond delay="0"/>
                                  </p:stCondLst>
                                  <p:childTnLst>
                                    <p:set>
                                      <p:cBhvr>
                                        <p:cTn dur="1" fill="hold" id="19">
                                          <p:stCondLst>
                                            <p:cond delay="0"/>
                                          </p:stCondLst>
                                        </p:cTn>
                                        <p:tgtEl>
                                          <p:spTgt spid="16"/>
                                        </p:tgtEl>
                                        <p:attrNameLst>
                                          <p:attrName>style.visibility</p:attrName>
                                        </p:attrNameLst>
                                      </p:cBhvr>
                                      <p:to>
                                        <p:strVal val="visible"/>
                                      </p:to>
                                    </p:set>
                                    <p:animEffect filter="wipe(up)" transition="in">
                                      <p:cBhvr>
                                        <p:cTn dur="500" id="20"/>
                                        <p:tgtEl>
                                          <p:spTgt spid="16"/>
                                        </p:tgtEl>
                                      </p:cBhvr>
                                    </p:animEffect>
                                  </p:childTnLst>
                                </p:cTn>
                              </p:par>
                            </p:childTnLst>
                          </p:cTn>
                        </p:par>
                        <p:par>
                          <p:cTn fill="hold" id="21" nodeType="afterGroup">
                            <p:stCondLst>
                              <p:cond delay="3000"/>
                            </p:stCondLst>
                            <p:childTnLst>
                              <p:par>
                                <p:cTn fill="hold" id="22" nodeType="afterEffect" presetClass="entr" presetID="42" presetSubtype="0">
                                  <p:stCondLst>
                                    <p:cond delay="0"/>
                                  </p:stCondLst>
                                  <p:childTnLst>
                                    <p:set>
                                      <p:cBhvr>
                                        <p:cTn dur="1" fill="hold" id="23">
                                          <p:stCondLst>
                                            <p:cond delay="0"/>
                                          </p:stCondLst>
                                        </p:cTn>
                                        <p:tgtEl>
                                          <p:spTgt spid="20"/>
                                        </p:tgtEl>
                                        <p:attrNameLst>
                                          <p:attrName>style.visibility</p:attrName>
                                        </p:attrNameLst>
                                      </p:cBhvr>
                                      <p:to>
                                        <p:strVal val="visible"/>
                                      </p:to>
                                    </p:set>
                                    <p:animEffect filter="fade" transition="in">
                                      <p:cBhvr>
                                        <p:cTn dur="1000" id="24"/>
                                        <p:tgtEl>
                                          <p:spTgt spid="20"/>
                                        </p:tgtEl>
                                      </p:cBhvr>
                                    </p:animEffect>
                                    <p:anim calcmode="lin" valueType="num">
                                      <p:cBhvr>
                                        <p:cTn dur="1000" fill="hold" id="25"/>
                                        <p:tgtEl>
                                          <p:spTgt spid="20"/>
                                        </p:tgtEl>
                                        <p:attrNameLst>
                                          <p:attrName>ppt_x</p:attrName>
                                        </p:attrNameLst>
                                      </p:cBhvr>
                                      <p:tavLst>
                                        <p:tav tm="0">
                                          <p:val>
                                            <p:strVal val="#ppt_x"/>
                                          </p:val>
                                        </p:tav>
                                        <p:tav tm="100000">
                                          <p:val>
                                            <p:strVal val="#ppt_x"/>
                                          </p:val>
                                        </p:tav>
                                      </p:tavLst>
                                    </p:anim>
                                    <p:anim calcmode="lin" valueType="num">
                                      <p:cBhvr>
                                        <p:cTn dur="1000" fill="hold" id="26"/>
                                        <p:tgtEl>
                                          <p:spTgt spid="20"/>
                                        </p:tgtEl>
                                        <p:attrNameLst>
                                          <p:attrName>ppt_y</p:attrName>
                                        </p:attrNameLst>
                                      </p:cBhvr>
                                      <p:tavLst>
                                        <p:tav tm="0">
                                          <p:val>
                                            <p:strVal val="#ppt_y+.1"/>
                                          </p:val>
                                        </p:tav>
                                        <p:tav tm="100000">
                                          <p:val>
                                            <p:strVal val="#ppt_y"/>
                                          </p:val>
                                        </p:tav>
                                      </p:tavLst>
                                    </p:anim>
                                  </p:childTnLst>
                                </p:cTn>
                              </p:par>
                            </p:childTnLst>
                          </p:cTn>
                        </p:par>
                        <p:par>
                          <p:cTn fill="hold" id="27" nodeType="afterGroup">
                            <p:stCondLst>
                              <p:cond delay="4000"/>
                            </p:stCondLst>
                            <p:childTnLst>
                              <p:par>
                                <p:cTn fill="hold" id="28" nodeType="afterEffect" presetClass="entr" presetID="22" presetSubtype="4">
                                  <p:stCondLst>
                                    <p:cond delay="0"/>
                                  </p:stCondLst>
                                  <p:childTnLst>
                                    <p:set>
                                      <p:cBhvr>
                                        <p:cTn dur="1" fill="hold" id="29">
                                          <p:stCondLst>
                                            <p:cond delay="0"/>
                                          </p:stCondLst>
                                        </p:cTn>
                                        <p:tgtEl>
                                          <p:spTgt spid="19"/>
                                        </p:tgtEl>
                                        <p:attrNameLst>
                                          <p:attrName>style.visibility</p:attrName>
                                        </p:attrNameLst>
                                      </p:cBhvr>
                                      <p:to>
                                        <p:strVal val="visible"/>
                                      </p:to>
                                    </p:set>
                                    <p:animEffect filter="wipe(down)" transition="in">
                                      <p:cBhvr>
                                        <p:cTn dur="500" id="30"/>
                                        <p:tgtEl>
                                          <p:spTgt spid="19"/>
                                        </p:tgtEl>
                                      </p:cBhvr>
                                    </p:animEffect>
                                  </p:childTnLst>
                                </p:cTn>
                              </p:par>
                            </p:childTnLst>
                          </p:cTn>
                        </p:par>
                        <p:par>
                          <p:cTn fill="hold" id="31" nodeType="afterGroup">
                            <p:stCondLst>
                              <p:cond delay="4500"/>
                            </p:stCondLst>
                            <p:childTnLst>
                              <p:par>
                                <p:cTn fill="hold" id="32" nodeType="afterEffect" presetClass="entr" presetID="47" presetSubtype="0">
                                  <p:stCondLst>
                                    <p:cond delay="0"/>
                                  </p:stCondLst>
                                  <p:childTnLst>
                                    <p:set>
                                      <p:cBhvr>
                                        <p:cTn dur="1" fill="hold" id="33">
                                          <p:stCondLst>
                                            <p:cond delay="0"/>
                                          </p:stCondLst>
                                        </p:cTn>
                                        <p:tgtEl>
                                          <p:spTgt spid="23"/>
                                        </p:tgtEl>
                                        <p:attrNameLst>
                                          <p:attrName>style.visibility</p:attrName>
                                        </p:attrNameLst>
                                      </p:cBhvr>
                                      <p:to>
                                        <p:strVal val="visible"/>
                                      </p:to>
                                    </p:set>
                                    <p:animEffect filter="fade" transition="in">
                                      <p:cBhvr>
                                        <p:cTn dur="1000" id="34"/>
                                        <p:tgtEl>
                                          <p:spTgt spid="23"/>
                                        </p:tgtEl>
                                      </p:cBhvr>
                                    </p:animEffect>
                                    <p:anim calcmode="lin" valueType="num">
                                      <p:cBhvr>
                                        <p:cTn dur="1000" fill="hold" id="35"/>
                                        <p:tgtEl>
                                          <p:spTgt spid="23"/>
                                        </p:tgtEl>
                                        <p:attrNameLst>
                                          <p:attrName>ppt_x</p:attrName>
                                        </p:attrNameLst>
                                      </p:cBhvr>
                                      <p:tavLst>
                                        <p:tav tm="0">
                                          <p:val>
                                            <p:strVal val="#ppt_x"/>
                                          </p:val>
                                        </p:tav>
                                        <p:tav tm="100000">
                                          <p:val>
                                            <p:strVal val="#ppt_x"/>
                                          </p:val>
                                        </p:tav>
                                      </p:tavLst>
                                    </p:anim>
                                    <p:anim calcmode="lin" valueType="num">
                                      <p:cBhvr>
                                        <p:cTn dur="1000" fill="hold" id="36"/>
                                        <p:tgtEl>
                                          <p:spTgt spid="23"/>
                                        </p:tgtEl>
                                        <p:attrNameLst>
                                          <p:attrName>ppt_y</p:attrName>
                                        </p:attrNameLst>
                                      </p:cBhvr>
                                      <p:tavLst>
                                        <p:tav tm="0">
                                          <p:val>
                                            <p:strVal val="#ppt_y-.1"/>
                                          </p:val>
                                        </p:tav>
                                        <p:tav tm="100000">
                                          <p:val>
                                            <p:strVal val="#ppt_y"/>
                                          </p:val>
                                        </p:tav>
                                      </p:tavLst>
                                    </p:anim>
                                  </p:childTnLst>
                                </p:cTn>
                              </p:par>
                            </p:childTnLst>
                          </p:cTn>
                        </p:par>
                        <p:par>
                          <p:cTn fill="hold" id="37" nodeType="afterGroup">
                            <p:stCondLst>
                              <p:cond delay="5500"/>
                            </p:stCondLst>
                            <p:childTnLst>
                              <p:par>
                                <p:cTn fill="hold" id="38" nodeType="afterEffect" presetClass="entr" presetID="22" presetSubtype="1">
                                  <p:stCondLst>
                                    <p:cond delay="0"/>
                                  </p:stCondLst>
                                  <p:childTnLst>
                                    <p:set>
                                      <p:cBhvr>
                                        <p:cTn dur="1" fill="hold" id="39">
                                          <p:stCondLst>
                                            <p:cond delay="0"/>
                                          </p:stCondLst>
                                        </p:cTn>
                                        <p:tgtEl>
                                          <p:spTgt spid="17"/>
                                        </p:tgtEl>
                                        <p:attrNameLst>
                                          <p:attrName>style.visibility</p:attrName>
                                        </p:attrNameLst>
                                      </p:cBhvr>
                                      <p:to>
                                        <p:strVal val="visible"/>
                                      </p:to>
                                    </p:set>
                                    <p:animEffect filter="wipe(up)" transition="in">
                                      <p:cBhvr>
                                        <p:cTn dur="500" id="40"/>
                                        <p:tgtEl>
                                          <p:spTgt spid="17"/>
                                        </p:tgtEl>
                                      </p:cBhvr>
                                    </p:animEffect>
                                  </p:childTnLst>
                                </p:cTn>
                              </p:par>
                            </p:childTnLst>
                          </p:cTn>
                        </p:par>
                        <p:par>
                          <p:cTn fill="hold" id="41" nodeType="afterGroup">
                            <p:stCondLst>
                              <p:cond delay="6000"/>
                            </p:stCondLst>
                            <p:childTnLst>
                              <p:par>
                                <p:cTn fill="hold" id="42" nodeType="afterEffect" presetClass="entr" presetID="42" presetSubtype="0">
                                  <p:stCondLst>
                                    <p:cond delay="0"/>
                                  </p:stCondLst>
                                  <p:childTnLst>
                                    <p:set>
                                      <p:cBhvr>
                                        <p:cTn dur="1" fill="hold" id="43">
                                          <p:stCondLst>
                                            <p:cond delay="0"/>
                                          </p:stCondLst>
                                        </p:cTn>
                                        <p:tgtEl>
                                          <p:spTgt spid="26"/>
                                        </p:tgtEl>
                                        <p:attrNameLst>
                                          <p:attrName>style.visibility</p:attrName>
                                        </p:attrNameLst>
                                      </p:cBhvr>
                                      <p:to>
                                        <p:strVal val="visible"/>
                                      </p:to>
                                    </p:set>
                                    <p:animEffect filter="fade" transition="in">
                                      <p:cBhvr>
                                        <p:cTn dur="1000" id="44"/>
                                        <p:tgtEl>
                                          <p:spTgt spid="26"/>
                                        </p:tgtEl>
                                      </p:cBhvr>
                                    </p:animEffect>
                                    <p:anim calcmode="lin" valueType="num">
                                      <p:cBhvr>
                                        <p:cTn dur="1000" fill="hold" id="45"/>
                                        <p:tgtEl>
                                          <p:spTgt spid="26"/>
                                        </p:tgtEl>
                                        <p:attrNameLst>
                                          <p:attrName>ppt_x</p:attrName>
                                        </p:attrNameLst>
                                      </p:cBhvr>
                                      <p:tavLst>
                                        <p:tav tm="0">
                                          <p:val>
                                            <p:strVal val="#ppt_x"/>
                                          </p:val>
                                        </p:tav>
                                        <p:tav tm="100000">
                                          <p:val>
                                            <p:strVal val="#ppt_x"/>
                                          </p:val>
                                        </p:tav>
                                      </p:tavLst>
                                    </p:anim>
                                    <p:anim calcmode="lin" valueType="num">
                                      <p:cBhvr>
                                        <p:cTn dur="1000" fill="hold" id="46"/>
                                        <p:tgtEl>
                                          <p:spTgt spid="26"/>
                                        </p:tgtEl>
                                        <p:attrNameLst>
                                          <p:attrName>ppt_y</p:attrName>
                                        </p:attrNameLst>
                                      </p:cBhvr>
                                      <p:tavLst>
                                        <p:tav tm="0">
                                          <p:val>
                                            <p:strVal val="#ppt_y+.1"/>
                                          </p:val>
                                        </p:tav>
                                        <p:tav tm="100000">
                                          <p:val>
                                            <p:strVal val="#ppt_y"/>
                                          </p:val>
                                        </p:tav>
                                      </p:tavLst>
                                    </p:anim>
                                  </p:childTnLst>
                                </p:cTn>
                              </p:par>
                            </p:childTnLst>
                          </p:cTn>
                        </p:par>
                        <p:par>
                          <p:cTn fill="hold" id="47" nodeType="afterGroup">
                            <p:stCondLst>
                              <p:cond delay="7000"/>
                            </p:stCondLst>
                            <p:childTnLst>
                              <p:par>
                                <p:cTn fill="hold" id="48" nodeType="afterEffect" presetClass="entr" presetID="22" presetSubtype="4">
                                  <p:stCondLst>
                                    <p:cond delay="0"/>
                                  </p:stCondLst>
                                  <p:childTnLst>
                                    <p:set>
                                      <p:cBhvr>
                                        <p:cTn dur="1" fill="hold" id="49">
                                          <p:stCondLst>
                                            <p:cond delay="0"/>
                                          </p:stCondLst>
                                        </p:cTn>
                                        <p:tgtEl>
                                          <p:spTgt spid="18"/>
                                        </p:tgtEl>
                                        <p:attrNameLst>
                                          <p:attrName>style.visibility</p:attrName>
                                        </p:attrNameLst>
                                      </p:cBhvr>
                                      <p:to>
                                        <p:strVal val="visible"/>
                                      </p:to>
                                    </p:set>
                                    <p:animEffect filter="wipe(down)" transition="in">
                                      <p:cBhvr>
                                        <p:cTn dur="500" id="50"/>
                                        <p:tgtEl>
                                          <p:spTgt spid="18"/>
                                        </p:tgtEl>
                                      </p:cBhvr>
                                    </p:animEffect>
                                  </p:childTnLst>
                                </p:cTn>
                              </p:par>
                            </p:childTnLst>
                          </p:cTn>
                        </p:par>
                        <p:par>
                          <p:cTn fill="hold" id="51" nodeType="afterGroup">
                            <p:stCondLst>
                              <p:cond delay="7500"/>
                            </p:stCondLst>
                            <p:childTnLst>
                              <p:par>
                                <p:cTn fill="hold" id="52" nodeType="afterEffect" presetClass="entr" presetID="47" presetSubtype="0">
                                  <p:stCondLst>
                                    <p:cond delay="0"/>
                                  </p:stCondLst>
                                  <p:childTnLst>
                                    <p:set>
                                      <p:cBhvr>
                                        <p:cTn dur="1" fill="hold" id="53">
                                          <p:stCondLst>
                                            <p:cond delay="0"/>
                                          </p:stCondLst>
                                        </p:cTn>
                                        <p:tgtEl>
                                          <p:spTgt spid="29"/>
                                        </p:tgtEl>
                                        <p:attrNameLst>
                                          <p:attrName>style.visibility</p:attrName>
                                        </p:attrNameLst>
                                      </p:cBhvr>
                                      <p:to>
                                        <p:strVal val="visible"/>
                                      </p:to>
                                    </p:set>
                                    <p:animEffect filter="fade" transition="in">
                                      <p:cBhvr>
                                        <p:cTn dur="1000" id="54"/>
                                        <p:tgtEl>
                                          <p:spTgt spid="29"/>
                                        </p:tgtEl>
                                      </p:cBhvr>
                                    </p:animEffect>
                                    <p:anim calcmode="lin" valueType="num">
                                      <p:cBhvr>
                                        <p:cTn dur="1000" fill="hold" id="55"/>
                                        <p:tgtEl>
                                          <p:spTgt spid="29"/>
                                        </p:tgtEl>
                                        <p:attrNameLst>
                                          <p:attrName>ppt_x</p:attrName>
                                        </p:attrNameLst>
                                      </p:cBhvr>
                                      <p:tavLst>
                                        <p:tav tm="0">
                                          <p:val>
                                            <p:strVal val="#ppt_x"/>
                                          </p:val>
                                        </p:tav>
                                        <p:tav tm="100000">
                                          <p:val>
                                            <p:strVal val="#ppt_x"/>
                                          </p:val>
                                        </p:tav>
                                      </p:tavLst>
                                    </p:anim>
                                    <p:anim calcmode="lin" valueType="num">
                                      <p:cBhvr>
                                        <p:cTn dur="1000" fill="hold" id="56"/>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3"/>
    </p:bldLst>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文本框 1">
            <a:extLst>
              <a:ext uri="{FF2B5EF4-FFF2-40B4-BE49-F238E27FC236}">
                <a16:creationId xmlns:a16="http://schemas.microsoft.com/office/drawing/2014/main" id="{08DDA297-9155-4A15-B3A9-C2BD1FDDE364}"/>
              </a:ext>
            </a:extLst>
          </p:cNvPr>
          <p:cNvSpPr txBox="1"/>
          <p:nvPr/>
        </p:nvSpPr>
        <p:spPr>
          <a:xfrm>
            <a:off x="1649897" y="923288"/>
            <a:ext cx="1338470" cy="2529840"/>
          </a:xfrm>
          <a:prstGeom prst="rect">
            <a:avLst/>
          </a:prstGeom>
          <a:noFill/>
        </p:spPr>
        <p:txBody>
          <a:bodyPr rtlCol="0" wrap="square">
            <a:spAutoFit/>
          </a:bodyPr>
          <a:lstStyle/>
          <a:p>
            <a:r>
              <a:rPr altLang="zh-CN" b="1" lang="en-US" spc="600" sz="8000">
                <a:solidFill>
                  <a:schemeClr val="bg1"/>
                </a:solidFill>
                <a:latin charset="0" panose="04020404031007020602" pitchFamily="82" typeface="Chiller"/>
              </a:rPr>
              <a:t>01</a:t>
            </a:r>
          </a:p>
        </p:txBody>
      </p:sp>
      <p:sp>
        <p:nvSpPr>
          <p:cNvPr id="3" name="文本框 2">
            <a:extLst>
              <a:ext uri="{FF2B5EF4-FFF2-40B4-BE49-F238E27FC236}">
                <a16:creationId xmlns:a16="http://schemas.microsoft.com/office/drawing/2014/main" id="{D718F0C9-301E-475C-9A26-6FE401CA0E12}"/>
              </a:ext>
            </a:extLst>
          </p:cNvPr>
          <p:cNvSpPr txBox="1"/>
          <p:nvPr/>
        </p:nvSpPr>
        <p:spPr>
          <a:xfrm>
            <a:off x="2764852" y="1332567"/>
            <a:ext cx="2164080" cy="640080"/>
          </a:xfrm>
          <a:prstGeom prst="rect">
            <a:avLst/>
          </a:prstGeom>
          <a:noFill/>
        </p:spPr>
        <p:txBody>
          <a:bodyPr rtlCol="0" wrap="none">
            <a:spAutoFit/>
          </a:bodyPr>
          <a:lstStyle>
            <a:defPPr>
              <a:defRPr lang="zh-CN"/>
            </a:defPPr>
            <a:lvl1pPr algn="ctr">
              <a:defRPr b="1" sz="8800">
                <a:gradFill flip="none" rotWithShape="1">
                  <a:gsLst>
                    <a:gs pos="38000">
                      <a:srgbClr val="9E8348"/>
                    </a:gs>
                    <a:gs pos="71000">
                      <a:srgbClr val="FBF7F0"/>
                    </a:gs>
                    <a:gs pos="0">
                      <a:srgbClr val="FBF7F0"/>
                    </a:gs>
                    <a:gs pos="100000">
                      <a:srgbClr val="A0854A"/>
                    </a:gs>
                  </a:gsLst>
                  <a:lin ang="8100000" scaled="1"/>
                </a:gradFill>
                <a:latin charset="-122" panose="020b0502040204020203" pitchFamily="34" typeface="微软雅黑 Light"/>
                <a:ea charset="-122" panose="02010604000000000000" pitchFamily="2" typeface="锐字工房云字库细圆GBK"/>
                <a:cs typeface="+mn-ea"/>
              </a:defRPr>
            </a:lvl1pPr>
          </a:lstStyle>
          <a:p>
            <a:pPr algn="l"/>
            <a:r>
              <a:rPr altLang="en-US" lang="zh-CN" spc="300" sz="3600">
                <a:solidFill>
                  <a:srgbClr val="9DAC6E"/>
                </a:solidFill>
                <a:effectLst>
                  <a:innerShdw blurRad="63500" dir="18900000" dist="50800">
                    <a:prstClr val="black">
                      <a:alpha val="50000"/>
                    </a:prstClr>
                  </a:innerShdw>
                </a:effectLst>
                <a:latin charset="-122" pitchFamily="50" typeface="造字工房悦黑体验版纤细体"/>
                <a:ea charset="-122" pitchFamily="50" typeface="造字工房悦黑体验版纤细体"/>
                <a:sym charset="-122" panose="020b0502040204020203" pitchFamily="34" typeface="微软雅黑 Light"/>
              </a:rPr>
              <a:t>项目介绍</a:t>
            </a:r>
          </a:p>
        </p:txBody>
      </p:sp>
      <p:grpSp>
        <p:nvGrpSpPr>
          <p:cNvPr id="4" name="组合 3">
            <a:extLst>
              <a:ext uri="{FF2B5EF4-FFF2-40B4-BE49-F238E27FC236}">
                <a16:creationId xmlns:a16="http://schemas.microsoft.com/office/drawing/2014/main" id="{7D923032-4A04-45D6-80EB-DA039D897282}"/>
              </a:ext>
            </a:extLst>
          </p:cNvPr>
          <p:cNvGrpSpPr/>
          <p:nvPr/>
        </p:nvGrpSpPr>
        <p:grpSpPr>
          <a:xfrm>
            <a:off x="4989066" y="2124415"/>
            <a:ext cx="2437292" cy="3921712"/>
            <a:chOff x="1182201" y="2080214"/>
            <a:chExt cx="2437292" cy="3921712"/>
          </a:xfrm>
          <a:solidFill>
            <a:srgbClr val="9DAC6E"/>
          </a:solidFill>
        </p:grpSpPr>
        <p:grpSp>
          <p:nvGrpSpPr>
            <p:cNvPr id="5" name="组合 64">
              <a:extLst>
                <a:ext uri="{FF2B5EF4-FFF2-40B4-BE49-F238E27FC236}">
                  <a16:creationId xmlns:a16="http://schemas.microsoft.com/office/drawing/2014/main" id="{563A1A4A-1BA7-4A9C-B4BB-665E97E9E2EB}"/>
                </a:ext>
              </a:extLst>
            </p:cNvPr>
            <p:cNvGrpSpPr/>
            <p:nvPr/>
          </p:nvGrpSpPr>
          <p:grpSpPr>
            <a:xfrm>
              <a:off x="2350459" y="4431836"/>
              <a:ext cx="135925" cy="475715"/>
              <a:chOff x="2752726" y="4344988"/>
              <a:chExt cx="184150" cy="644525"/>
            </a:xfrm>
            <a:grpFill/>
          </p:grpSpPr>
          <p:sp>
            <p:nvSpPr>
              <p:cNvPr id="209" name="Freeform 101">
                <a:extLst>
                  <a:ext uri="{FF2B5EF4-FFF2-40B4-BE49-F238E27FC236}">
                    <a16:creationId xmlns:a16="http://schemas.microsoft.com/office/drawing/2014/main" id="{A8E8605C-392A-4115-82F0-8B4B2E3DC918}"/>
                  </a:ext>
                </a:extLst>
              </p:cNvPr>
              <p:cNvSpPr/>
              <p:nvPr/>
            </p:nvSpPr>
            <p:spPr bwMode="auto">
              <a:xfrm>
                <a:off x="2762251" y="4427538"/>
                <a:ext cx="174625" cy="519113"/>
              </a:xfrm>
              <a:custGeom>
                <a:gdLst>
                  <a:gd fmla="*/ 34 w 110" name="T0"/>
                  <a:gd fmla="*/ 267 h 327" name="T1"/>
                  <a:gd fmla="*/ 67 w 110" name="T2"/>
                  <a:gd fmla="*/ 327 h 327" name="T3"/>
                  <a:gd fmla="*/ 95 w 110" name="T4"/>
                  <a:gd fmla="*/ 323 h 327" name="T5"/>
                  <a:gd fmla="*/ 110 w 110" name="T6"/>
                  <a:gd fmla="*/ 256 h 327" name="T7"/>
                  <a:gd fmla="*/ 76 w 110" name="T8"/>
                  <a:gd fmla="*/ 0 h 327" name="T9"/>
                  <a:gd fmla="*/ 0 w 110" name="T10"/>
                  <a:gd fmla="*/ 10 h 327" name="T11"/>
                  <a:gd fmla="*/ 34 w 110" name="T12"/>
                  <a:gd fmla="*/ 267 h 327" name="T13"/>
                </a:gdLst>
                <a:cxnLst>
                  <a:cxn ang="0">
                    <a:pos x="T0" y="T1"/>
                  </a:cxn>
                  <a:cxn ang="0">
                    <a:pos x="T2" y="T3"/>
                  </a:cxn>
                  <a:cxn ang="0">
                    <a:pos x="T4" y="T5"/>
                  </a:cxn>
                  <a:cxn ang="0">
                    <a:pos x="T6" y="T7"/>
                  </a:cxn>
                  <a:cxn ang="0">
                    <a:pos x="T8" y="T9"/>
                  </a:cxn>
                  <a:cxn ang="0">
                    <a:pos x="T10" y="T11"/>
                  </a:cxn>
                  <a:cxn ang="0">
                    <a:pos x="T12" y="T13"/>
                  </a:cxn>
                </a:cxnLst>
                <a:rect b="b" l="0" r="r" t="0"/>
                <a:pathLst>
                  <a:path h="327" w="110">
                    <a:moveTo>
                      <a:pt x="34" y="267"/>
                    </a:moveTo>
                    <a:lnTo>
                      <a:pt x="67" y="327"/>
                    </a:lnTo>
                    <a:lnTo>
                      <a:pt x="95" y="323"/>
                    </a:lnTo>
                    <a:lnTo>
                      <a:pt x="110" y="256"/>
                    </a:lnTo>
                    <a:lnTo>
                      <a:pt x="76" y="0"/>
                    </a:lnTo>
                    <a:lnTo>
                      <a:pt x="0" y="10"/>
                    </a:lnTo>
                    <a:lnTo>
                      <a:pt x="34" y="267"/>
                    </a:lnTo>
                    <a:close/>
                  </a:path>
                </a:pathLst>
              </a:custGeom>
              <a:grpFill/>
              <a:ln algn="ctr" cap="flat" cmpd="sng" w="12700">
                <a:noFill/>
                <a:prstDash val="solid"/>
                <a:miter lim="800000"/>
              </a:ln>
              <a:effectLst/>
            </p:spPr>
            <p:txBody>
              <a:bodyPr anchor="ctr" rtlCol="0"/>
              <a:lstStyle/>
              <a:p>
                <a:pPr algn="ct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white"/>
                  </a:solidFill>
                  <a:effectLst/>
                  <a:uLnTx/>
                  <a:uFillTx/>
                  <a:latin panose="020f0502020204030204" typeface="Calibri"/>
                  <a:ea charset="-122" panose="02010600030101010101" pitchFamily="2" typeface="宋体"/>
                </a:endParaRPr>
              </a:p>
            </p:txBody>
          </p:sp>
          <p:sp>
            <p:nvSpPr>
              <p:cNvPr id="210" name="Freeform 102">
                <a:extLst>
                  <a:ext uri="{FF2B5EF4-FFF2-40B4-BE49-F238E27FC236}">
                    <a16:creationId xmlns:a16="http://schemas.microsoft.com/office/drawing/2014/main" id="{F6B0E10F-82F3-453D-A4C0-CD36D33DFB65}"/>
                  </a:ext>
                </a:extLst>
              </p:cNvPr>
              <p:cNvSpPr/>
              <p:nvPr/>
            </p:nvSpPr>
            <p:spPr bwMode="auto">
              <a:xfrm>
                <a:off x="2754313" y="4344988"/>
                <a:ext cx="128588" cy="146050"/>
              </a:xfrm>
              <a:custGeom>
                <a:gdLst>
                  <a:gd fmla="*/ 5 w 81" name="T0"/>
                  <a:gd fmla="*/ 58 h 92" name="T1"/>
                  <a:gd fmla="*/ 5 w 81" name="T2"/>
                  <a:gd fmla="*/ 58 h 92" name="T3"/>
                  <a:gd fmla="*/ 7 w 81" name="T4"/>
                  <a:gd fmla="*/ 66 h 92" name="T5"/>
                  <a:gd fmla="*/ 10 w 81" name="T6"/>
                  <a:gd fmla="*/ 73 h 92" name="T7"/>
                  <a:gd fmla="*/ 15 w 81" name="T8"/>
                  <a:gd fmla="*/ 78 h 92" name="T9"/>
                  <a:gd fmla="*/ 20 w 81" name="T10"/>
                  <a:gd fmla="*/ 84 h 92" name="T11"/>
                  <a:gd fmla="*/ 26 w 81" name="T12"/>
                  <a:gd fmla="*/ 88 h 92" name="T13"/>
                  <a:gd fmla="*/ 33 w 81" name="T14"/>
                  <a:gd fmla="*/ 90 h 92" name="T15"/>
                  <a:gd fmla="*/ 39 w 81" name="T16"/>
                  <a:gd fmla="*/ 92 h 92" name="T17"/>
                  <a:gd fmla="*/ 47 w 81" name="T18"/>
                  <a:gd fmla="*/ 90 h 92" name="T19"/>
                  <a:gd fmla="*/ 49 w 81" name="T20"/>
                  <a:gd fmla="*/ 90 h 92" name="T21"/>
                  <a:gd fmla="*/ 49 w 81" name="T22"/>
                  <a:gd fmla="*/ 90 h 92" name="T23"/>
                  <a:gd fmla="*/ 56 w 81" name="T24"/>
                  <a:gd fmla="*/ 89 h 92" name="T25"/>
                  <a:gd fmla="*/ 62 w 81" name="T26"/>
                  <a:gd fmla="*/ 86 h 92" name="T27"/>
                  <a:gd fmla="*/ 69 w 81" name="T28"/>
                  <a:gd fmla="*/ 81 h 92" name="T29"/>
                  <a:gd fmla="*/ 73 w 81" name="T30"/>
                  <a:gd fmla="*/ 77 h 92" name="T31"/>
                  <a:gd fmla="*/ 77 w 81" name="T32"/>
                  <a:gd fmla="*/ 70 h 92" name="T33"/>
                  <a:gd fmla="*/ 80 w 81" name="T34"/>
                  <a:gd fmla="*/ 63 h 92" name="T35"/>
                  <a:gd fmla="*/ 81 w 81" name="T36"/>
                  <a:gd fmla="*/ 56 h 92" name="T37"/>
                  <a:gd fmla="*/ 81 w 81" name="T38"/>
                  <a:gd fmla="*/ 48 h 92" name="T39"/>
                  <a:gd fmla="*/ 76 w 81" name="T40"/>
                  <a:gd fmla="*/ 13 h 92" name="T41"/>
                  <a:gd fmla="*/ 76 w 81" name="T42"/>
                  <a:gd fmla="*/ 13 h 92" name="T43"/>
                  <a:gd fmla="*/ 75 w 81" name="T44"/>
                  <a:gd fmla="*/ 8 h 92" name="T45"/>
                  <a:gd fmla="*/ 72 w 81" name="T46"/>
                  <a:gd fmla="*/ 2 h 92" name="T47"/>
                  <a:gd fmla="*/ 68 w 81" name="T48"/>
                  <a:gd fmla="*/ 1 h 92" name="T49"/>
                  <a:gd fmla="*/ 64 w 81" name="T50"/>
                  <a:gd fmla="*/ 0 h 92" name="T51"/>
                  <a:gd fmla="*/ 51 w 81" name="T52"/>
                  <a:gd fmla="*/ 0 h 92" name="T53"/>
                  <a:gd fmla="*/ 37 w 81" name="T54"/>
                  <a:gd fmla="*/ 2 h 92" name="T55"/>
                  <a:gd fmla="*/ 35 w 81" name="T56"/>
                  <a:gd fmla="*/ 2 h 92" name="T57"/>
                  <a:gd fmla="*/ 35 w 81" name="T58"/>
                  <a:gd fmla="*/ 2 h 92" name="T59"/>
                  <a:gd fmla="*/ 22 w 81" name="T60"/>
                  <a:gd fmla="*/ 4 h 92" name="T61"/>
                  <a:gd fmla="*/ 10 w 81" name="T62"/>
                  <a:gd fmla="*/ 6 h 92" name="T63"/>
                  <a:gd fmla="*/ 5 w 81" name="T64"/>
                  <a:gd fmla="*/ 9 h 92" name="T65"/>
                  <a:gd fmla="*/ 3 w 81" name="T66"/>
                  <a:gd fmla="*/ 12 h 92" name="T67"/>
                  <a:gd fmla="*/ 0 w 81" name="T68"/>
                  <a:gd fmla="*/ 17 h 92" name="T69"/>
                  <a:gd fmla="*/ 0 w 81" name="T70"/>
                  <a:gd fmla="*/ 24 h 92" name="T71"/>
                  <a:gd fmla="*/ 5 w 81" name="T72"/>
                  <a:gd fmla="*/ 58 h 92"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92" w="81">
                    <a:moveTo>
                      <a:pt x="5" y="58"/>
                    </a:moveTo>
                    <a:lnTo>
                      <a:pt x="5" y="58"/>
                    </a:lnTo>
                    <a:lnTo>
                      <a:pt x="7" y="66"/>
                    </a:lnTo>
                    <a:lnTo>
                      <a:pt x="10" y="73"/>
                    </a:lnTo>
                    <a:lnTo>
                      <a:pt x="15" y="78"/>
                    </a:lnTo>
                    <a:lnTo>
                      <a:pt x="20" y="84"/>
                    </a:lnTo>
                    <a:lnTo>
                      <a:pt x="26" y="88"/>
                    </a:lnTo>
                    <a:lnTo>
                      <a:pt x="33" y="90"/>
                    </a:lnTo>
                    <a:lnTo>
                      <a:pt x="39" y="92"/>
                    </a:lnTo>
                    <a:lnTo>
                      <a:pt x="47" y="90"/>
                    </a:lnTo>
                    <a:lnTo>
                      <a:pt x="49" y="90"/>
                    </a:lnTo>
                    <a:lnTo>
                      <a:pt x="49" y="90"/>
                    </a:lnTo>
                    <a:lnTo>
                      <a:pt x="56" y="89"/>
                    </a:lnTo>
                    <a:lnTo>
                      <a:pt x="62" y="86"/>
                    </a:lnTo>
                    <a:lnTo>
                      <a:pt x="69" y="81"/>
                    </a:lnTo>
                    <a:lnTo>
                      <a:pt x="73" y="77"/>
                    </a:lnTo>
                    <a:lnTo>
                      <a:pt x="77" y="70"/>
                    </a:lnTo>
                    <a:lnTo>
                      <a:pt x="80" y="63"/>
                    </a:lnTo>
                    <a:lnTo>
                      <a:pt x="81" y="56"/>
                    </a:lnTo>
                    <a:lnTo>
                      <a:pt x="81" y="48"/>
                    </a:lnTo>
                    <a:lnTo>
                      <a:pt x="76" y="13"/>
                    </a:lnTo>
                    <a:lnTo>
                      <a:pt x="76" y="13"/>
                    </a:lnTo>
                    <a:lnTo>
                      <a:pt x="75" y="8"/>
                    </a:lnTo>
                    <a:lnTo>
                      <a:pt x="72" y="2"/>
                    </a:lnTo>
                    <a:lnTo>
                      <a:pt x="68" y="1"/>
                    </a:lnTo>
                    <a:lnTo>
                      <a:pt x="64" y="0"/>
                    </a:lnTo>
                    <a:lnTo>
                      <a:pt x="51" y="0"/>
                    </a:lnTo>
                    <a:lnTo>
                      <a:pt x="37" y="2"/>
                    </a:lnTo>
                    <a:lnTo>
                      <a:pt x="35" y="2"/>
                    </a:lnTo>
                    <a:lnTo>
                      <a:pt x="35" y="2"/>
                    </a:lnTo>
                    <a:lnTo>
                      <a:pt x="22" y="4"/>
                    </a:lnTo>
                    <a:lnTo>
                      <a:pt x="10" y="6"/>
                    </a:lnTo>
                    <a:lnTo>
                      <a:pt x="5" y="9"/>
                    </a:lnTo>
                    <a:lnTo>
                      <a:pt x="3" y="12"/>
                    </a:lnTo>
                    <a:lnTo>
                      <a:pt x="0" y="17"/>
                    </a:lnTo>
                    <a:lnTo>
                      <a:pt x="0" y="24"/>
                    </a:lnTo>
                    <a:lnTo>
                      <a:pt x="5" y="58"/>
                    </a:lnTo>
                    <a:close/>
                  </a:path>
                </a:pathLst>
              </a:custGeom>
              <a:grpFill/>
              <a:ln algn="ctr" cap="flat" cmpd="sng" w="12700">
                <a:noFill/>
                <a:prstDash val="solid"/>
                <a:miter lim="800000"/>
              </a:ln>
              <a:effectLst/>
            </p:spPr>
            <p:txBody>
              <a:bodyPr anchor="ctr" rtlCol="0"/>
              <a:lstStyle/>
              <a:p>
                <a:pPr algn="ct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white"/>
                  </a:solidFill>
                  <a:effectLst/>
                  <a:uLnTx/>
                  <a:uFillTx/>
                  <a:latin panose="020f0502020204030204" typeface="Calibri"/>
                  <a:ea charset="-122" panose="02010600030101010101" pitchFamily="2" typeface="宋体"/>
                </a:endParaRPr>
              </a:p>
            </p:txBody>
          </p:sp>
          <p:sp>
            <p:nvSpPr>
              <p:cNvPr id="211" name="Freeform 103">
                <a:extLst>
                  <a:ext uri="{FF2B5EF4-FFF2-40B4-BE49-F238E27FC236}">
                    <a16:creationId xmlns:a16="http://schemas.microsoft.com/office/drawing/2014/main" id="{08495B36-DFE4-42EC-B2DD-D39B4B0485BC}"/>
                  </a:ext>
                </a:extLst>
              </p:cNvPr>
              <p:cNvSpPr/>
              <p:nvPr/>
            </p:nvSpPr>
            <p:spPr bwMode="auto">
              <a:xfrm>
                <a:off x="2752726" y="4394200"/>
                <a:ext cx="149225" cy="142875"/>
              </a:xfrm>
              <a:custGeom>
                <a:gdLst>
                  <a:gd fmla="*/ 11 w 94" name="T0"/>
                  <a:gd fmla="*/ 90 h 90" name="T1"/>
                  <a:gd fmla="*/ 94 w 94" name="T2"/>
                  <a:gd fmla="*/ 80 h 90" name="T3"/>
                  <a:gd fmla="*/ 84 w 94" name="T4"/>
                  <a:gd fmla="*/ 0 h 90" name="T5"/>
                  <a:gd fmla="*/ 0 w 94" name="T6"/>
                  <a:gd fmla="*/ 11 h 90" name="T7"/>
                  <a:gd fmla="*/ 11 w 94" name="T8"/>
                  <a:gd fmla="*/ 90 h 90" name="T9"/>
                </a:gdLst>
                <a:cxnLst>
                  <a:cxn ang="0">
                    <a:pos x="T0" y="T1"/>
                  </a:cxn>
                  <a:cxn ang="0">
                    <a:pos x="T2" y="T3"/>
                  </a:cxn>
                  <a:cxn ang="0">
                    <a:pos x="T4" y="T5"/>
                  </a:cxn>
                  <a:cxn ang="0">
                    <a:pos x="T6" y="T7"/>
                  </a:cxn>
                  <a:cxn ang="0">
                    <a:pos x="T8" y="T9"/>
                  </a:cxn>
                </a:cxnLst>
                <a:rect b="b" l="0" r="r" t="0"/>
                <a:pathLst>
                  <a:path h="90" w="94">
                    <a:moveTo>
                      <a:pt x="11" y="90"/>
                    </a:moveTo>
                    <a:lnTo>
                      <a:pt x="94" y="80"/>
                    </a:lnTo>
                    <a:lnTo>
                      <a:pt x="84" y="0"/>
                    </a:lnTo>
                    <a:lnTo>
                      <a:pt x="0" y="11"/>
                    </a:lnTo>
                    <a:lnTo>
                      <a:pt x="11" y="90"/>
                    </a:lnTo>
                    <a:close/>
                  </a:path>
                </a:pathLst>
              </a:custGeom>
              <a:grpFill/>
              <a:ln algn="ctr" cap="flat" cmpd="sng" w="12700">
                <a:noFill/>
                <a:prstDash val="solid"/>
                <a:miter lim="800000"/>
              </a:ln>
              <a:effectLst/>
            </p:spPr>
            <p:txBody>
              <a:bodyPr anchor="ctr" rtlCol="0"/>
              <a:lstStyle/>
              <a:p>
                <a:pPr algn="ct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white"/>
                  </a:solidFill>
                  <a:effectLst/>
                  <a:uLnTx/>
                  <a:uFillTx/>
                  <a:latin panose="020f0502020204030204" typeface="Calibri"/>
                  <a:ea charset="-122" panose="02010600030101010101" pitchFamily="2" typeface="宋体"/>
                </a:endParaRPr>
              </a:p>
            </p:txBody>
          </p:sp>
          <p:sp>
            <p:nvSpPr>
              <p:cNvPr id="212" name="Freeform 104">
                <a:extLst>
                  <a:ext uri="{FF2B5EF4-FFF2-40B4-BE49-F238E27FC236}">
                    <a16:creationId xmlns:a16="http://schemas.microsoft.com/office/drawing/2014/main" id="{553041D7-4D7B-4796-80B0-4540D077BB27}"/>
                  </a:ext>
                </a:extLst>
              </p:cNvPr>
              <p:cNvSpPr/>
              <p:nvPr/>
            </p:nvSpPr>
            <p:spPr bwMode="auto">
              <a:xfrm>
                <a:off x="2868613" y="4933950"/>
                <a:ext cx="44450" cy="55563"/>
              </a:xfrm>
              <a:custGeom>
                <a:gdLst>
                  <a:gd fmla="*/ 28 w 28" name="T0"/>
                  <a:gd fmla="*/ 2 h 35" name="T1"/>
                  <a:gd fmla="*/ 28 w 28" name="T2"/>
                  <a:gd fmla="*/ 2 h 35" name="T3"/>
                  <a:gd fmla="*/ 27 w 28" name="T4"/>
                  <a:gd fmla="*/ 14 h 35" name="T5"/>
                  <a:gd fmla="*/ 21 w 28" name="T6"/>
                  <a:gd fmla="*/ 31 h 35" name="T7"/>
                  <a:gd fmla="*/ 21 w 28" name="T8"/>
                  <a:gd fmla="*/ 31 h 35" name="T9"/>
                  <a:gd fmla="*/ 20 w 28" name="T10"/>
                  <a:gd fmla="*/ 35 h 35" name="T11"/>
                  <a:gd fmla="*/ 19 w 28" name="T12"/>
                  <a:gd fmla="*/ 35 h 35" name="T13"/>
                  <a:gd fmla="*/ 16 w 28" name="T14"/>
                  <a:gd fmla="*/ 35 h 35" name="T15"/>
                  <a:gd fmla="*/ 13 w 28" name="T16"/>
                  <a:gd fmla="*/ 32 h 35" name="T17"/>
                  <a:gd fmla="*/ 11 w 28" name="T18"/>
                  <a:gd fmla="*/ 27 h 35" name="T19"/>
                  <a:gd fmla="*/ 0 w 28" name="T20"/>
                  <a:gd fmla="*/ 8 h 35" name="T21"/>
                  <a:gd fmla="*/ 0 w 28" name="T22"/>
                  <a:gd fmla="*/ 8 h 35" name="T23"/>
                  <a:gd fmla="*/ 3 w 28" name="T24"/>
                  <a:gd fmla="*/ 5 h 35" name="T25"/>
                  <a:gd fmla="*/ 8 w 28" name="T26"/>
                  <a:gd fmla="*/ 2 h 35" name="T27"/>
                  <a:gd fmla="*/ 12 w 28" name="T28"/>
                  <a:gd fmla="*/ 1 h 35" name="T29"/>
                  <a:gd fmla="*/ 16 w 28" name="T30"/>
                  <a:gd fmla="*/ 0 h 35" name="T31"/>
                  <a:gd fmla="*/ 23 w 28" name="T32"/>
                  <a:gd fmla="*/ 0 h 35" name="T33"/>
                  <a:gd fmla="*/ 28 w 28" name="T34"/>
                  <a:gd fmla="*/ 2 h 35" name="T35"/>
                  <a:gd fmla="*/ 28 w 28" name="T36"/>
                  <a:gd fmla="*/ 2 h 35"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35" w="28">
                    <a:moveTo>
                      <a:pt x="28" y="2"/>
                    </a:moveTo>
                    <a:lnTo>
                      <a:pt x="28" y="2"/>
                    </a:lnTo>
                    <a:lnTo>
                      <a:pt x="27" y="14"/>
                    </a:lnTo>
                    <a:lnTo>
                      <a:pt x="21" y="31"/>
                    </a:lnTo>
                    <a:lnTo>
                      <a:pt x="21" y="31"/>
                    </a:lnTo>
                    <a:lnTo>
                      <a:pt x="20" y="35"/>
                    </a:lnTo>
                    <a:lnTo>
                      <a:pt x="19" y="35"/>
                    </a:lnTo>
                    <a:lnTo>
                      <a:pt x="16" y="35"/>
                    </a:lnTo>
                    <a:lnTo>
                      <a:pt x="13" y="32"/>
                    </a:lnTo>
                    <a:lnTo>
                      <a:pt x="11" y="27"/>
                    </a:lnTo>
                    <a:lnTo>
                      <a:pt x="0" y="8"/>
                    </a:lnTo>
                    <a:lnTo>
                      <a:pt x="0" y="8"/>
                    </a:lnTo>
                    <a:lnTo>
                      <a:pt x="3" y="5"/>
                    </a:lnTo>
                    <a:lnTo>
                      <a:pt x="8" y="2"/>
                    </a:lnTo>
                    <a:lnTo>
                      <a:pt x="12" y="1"/>
                    </a:lnTo>
                    <a:lnTo>
                      <a:pt x="16" y="0"/>
                    </a:lnTo>
                    <a:lnTo>
                      <a:pt x="23" y="0"/>
                    </a:lnTo>
                    <a:lnTo>
                      <a:pt x="28" y="2"/>
                    </a:lnTo>
                    <a:lnTo>
                      <a:pt x="28" y="2"/>
                    </a:lnTo>
                    <a:close/>
                  </a:path>
                </a:pathLst>
              </a:custGeom>
              <a:grpFill/>
              <a:ln algn="ctr" cap="flat" cmpd="sng" w="12700">
                <a:noFill/>
                <a:prstDash val="solid"/>
                <a:miter lim="800000"/>
              </a:ln>
              <a:effectLst/>
            </p:spPr>
            <p:txBody>
              <a:bodyPr anchor="ctr" rtlCol="0"/>
              <a:lstStyle/>
              <a:p>
                <a:pPr algn="ct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white"/>
                  </a:solidFill>
                  <a:effectLst/>
                  <a:uLnTx/>
                  <a:uFillTx/>
                  <a:latin panose="020f0502020204030204" typeface="Calibri"/>
                  <a:ea charset="-122" panose="02010600030101010101" pitchFamily="2" typeface="宋体"/>
                </a:endParaRPr>
              </a:p>
            </p:txBody>
          </p:sp>
        </p:grpSp>
        <p:grpSp>
          <p:nvGrpSpPr>
            <p:cNvPr id="6" name="组合 69">
              <a:extLst>
                <a:ext uri="{FF2B5EF4-FFF2-40B4-BE49-F238E27FC236}">
                  <a16:creationId xmlns:a16="http://schemas.microsoft.com/office/drawing/2014/main" id="{2DB9D981-AFB3-42EE-A5A3-DBF14C160BBE}"/>
                </a:ext>
              </a:extLst>
            </p:cNvPr>
            <p:cNvGrpSpPr/>
            <p:nvPr/>
          </p:nvGrpSpPr>
          <p:grpSpPr>
            <a:xfrm>
              <a:off x="1900497" y="4864197"/>
              <a:ext cx="1044051" cy="1137729"/>
              <a:chOff x="2143126" y="4930775"/>
              <a:chExt cx="1414463" cy="1541463"/>
            </a:xfrm>
            <a:grpFill/>
          </p:grpSpPr>
          <p:sp>
            <p:nvSpPr>
              <p:cNvPr id="112" name="Freeform 5">
                <a:extLst>
                  <a:ext uri="{FF2B5EF4-FFF2-40B4-BE49-F238E27FC236}">
                    <a16:creationId xmlns:a16="http://schemas.microsoft.com/office/drawing/2014/main" id="{17BAC28A-500C-4C03-963F-C55D003A81AC}"/>
                  </a:ext>
                </a:extLst>
              </p:cNvPr>
              <p:cNvSpPr/>
              <p:nvPr/>
            </p:nvSpPr>
            <p:spPr bwMode="auto">
              <a:xfrm>
                <a:off x="2143126" y="5083175"/>
                <a:ext cx="1414463" cy="1257300"/>
              </a:xfrm>
              <a:custGeom>
                <a:gdLst>
                  <a:gd fmla="*/ 334 w 891" name="T0"/>
                  <a:gd fmla="*/ 790 h 792" name="T1"/>
                  <a:gd fmla="*/ 228 w 891" name="T2"/>
                  <a:gd fmla="*/ 775 h 792" name="T3"/>
                  <a:gd fmla="*/ 212 w 891" name="T4"/>
                  <a:gd fmla="*/ 764 h 792" name="T5"/>
                  <a:gd fmla="*/ 190 w 891" name="T6"/>
                  <a:gd fmla="*/ 734 h 792" name="T7"/>
                  <a:gd fmla="*/ 110 w 891" name="T8"/>
                  <a:gd fmla="*/ 683 h 792" name="T9"/>
                  <a:gd fmla="*/ 65 w 891" name="T10"/>
                  <a:gd fmla="*/ 631 h 792" name="T11"/>
                  <a:gd fmla="*/ 56 w 891" name="T12"/>
                  <a:gd fmla="*/ 597 h 792" name="T13"/>
                  <a:gd fmla="*/ 61 w 891" name="T14"/>
                  <a:gd fmla="*/ 560 h 792" name="T15"/>
                  <a:gd fmla="*/ 45 w 891" name="T16"/>
                  <a:gd fmla="*/ 545 h 792" name="T17"/>
                  <a:gd fmla="*/ 26 w 891" name="T18"/>
                  <a:gd fmla="*/ 528 h 792" name="T19"/>
                  <a:gd fmla="*/ 48 w 891" name="T20"/>
                  <a:gd fmla="*/ 513 h 792" name="T21"/>
                  <a:gd fmla="*/ 61 w 891" name="T22"/>
                  <a:gd fmla="*/ 501 h 792" name="T23"/>
                  <a:gd fmla="*/ 56 w 891" name="T24"/>
                  <a:gd fmla="*/ 465 h 792" name="T25"/>
                  <a:gd fmla="*/ 65 w 891" name="T26"/>
                  <a:gd fmla="*/ 442 h 792" name="T27"/>
                  <a:gd fmla="*/ 48 w 891" name="T28"/>
                  <a:gd fmla="*/ 435 h 792" name="T29"/>
                  <a:gd fmla="*/ 23 w 891" name="T30"/>
                  <a:gd fmla="*/ 425 h 792" name="T31"/>
                  <a:gd fmla="*/ 34 w 891" name="T32"/>
                  <a:gd fmla="*/ 405 h 792" name="T33"/>
                  <a:gd fmla="*/ 56 w 891" name="T34"/>
                  <a:gd fmla="*/ 393 h 792" name="T35"/>
                  <a:gd fmla="*/ 55 w 891" name="T36"/>
                  <a:gd fmla="*/ 365 h 792" name="T37"/>
                  <a:gd fmla="*/ 56 w 891" name="T38"/>
                  <a:gd fmla="*/ 343 h 792" name="T39"/>
                  <a:gd fmla="*/ 53 w 891" name="T40"/>
                  <a:gd fmla="*/ 320 h 792" name="T41"/>
                  <a:gd fmla="*/ 32 w 891" name="T42"/>
                  <a:gd fmla="*/ 310 h 792" name="T43"/>
                  <a:gd fmla="*/ 36 w 891" name="T44"/>
                  <a:gd fmla="*/ 291 h 792" name="T45"/>
                  <a:gd fmla="*/ 60 w 891" name="T46"/>
                  <a:gd fmla="*/ 281 h 792" name="T47"/>
                  <a:gd fmla="*/ 64 w 891" name="T48"/>
                  <a:gd fmla="*/ 262 h 792" name="T49"/>
                  <a:gd fmla="*/ 61 w 891" name="T50"/>
                  <a:gd fmla="*/ 245 h 792" name="T51"/>
                  <a:gd fmla="*/ 71 w 891" name="T52"/>
                  <a:gd fmla="*/ 218 h 792" name="T53"/>
                  <a:gd fmla="*/ 59 w 891" name="T54"/>
                  <a:gd fmla="*/ 214 h 792" name="T55"/>
                  <a:gd fmla="*/ 34 w 891" name="T56"/>
                  <a:gd fmla="*/ 203 h 792" name="T57"/>
                  <a:gd fmla="*/ 0 w 891" name="T58"/>
                  <a:gd fmla="*/ 0 h 792" name="T59"/>
                  <a:gd fmla="*/ 873 w 891" name="T60"/>
                  <a:gd fmla="*/ 147 h 792" name="T61"/>
                  <a:gd fmla="*/ 854 w 891" name="T62"/>
                  <a:gd fmla="*/ 164 h 792" name="T63"/>
                  <a:gd fmla="*/ 835 w 891" name="T64"/>
                  <a:gd fmla="*/ 168 h 792" name="T65"/>
                  <a:gd fmla="*/ 832 w 891" name="T66"/>
                  <a:gd fmla="*/ 180 h 792" name="T67"/>
                  <a:gd fmla="*/ 839 w 891" name="T68"/>
                  <a:gd fmla="*/ 205 h 792" name="T69"/>
                  <a:gd fmla="*/ 832 w 891" name="T70"/>
                  <a:gd fmla="*/ 228 h 792" name="T71"/>
                  <a:gd fmla="*/ 848 w 891" name="T72"/>
                  <a:gd fmla="*/ 237 h 792" name="T73"/>
                  <a:gd fmla="*/ 871 w 891" name="T74"/>
                  <a:gd fmla="*/ 254 h 792" name="T75"/>
                  <a:gd fmla="*/ 854 w 891" name="T76"/>
                  <a:gd fmla="*/ 271 h 792" name="T77"/>
                  <a:gd fmla="*/ 841 w 891" name="T78"/>
                  <a:gd fmla="*/ 281 h 792" name="T79"/>
                  <a:gd fmla="*/ 845 w 891" name="T80"/>
                  <a:gd fmla="*/ 310 h 792" name="T81"/>
                  <a:gd fmla="*/ 841 w 891" name="T82"/>
                  <a:gd fmla="*/ 336 h 792" name="T83"/>
                  <a:gd fmla="*/ 856 w 891" name="T84"/>
                  <a:gd fmla="*/ 355 h 792" name="T85"/>
                  <a:gd fmla="*/ 877 w 891" name="T86"/>
                  <a:gd fmla="*/ 369 h 792" name="T87"/>
                  <a:gd fmla="*/ 863 w 891" name="T88"/>
                  <a:gd fmla="*/ 386 h 792" name="T89"/>
                  <a:gd fmla="*/ 836 w 891" name="T90"/>
                  <a:gd fmla="*/ 390 h 792" name="T91"/>
                  <a:gd fmla="*/ 843 w 891" name="T92"/>
                  <a:gd fmla="*/ 411 h 792" name="T93"/>
                  <a:gd fmla="*/ 841 w 891" name="T94"/>
                  <a:gd fmla="*/ 435 h 792" name="T95"/>
                  <a:gd fmla="*/ 844 w 891" name="T96"/>
                  <a:gd fmla="*/ 463 h 792" name="T97"/>
                  <a:gd fmla="*/ 867 w 891" name="T98"/>
                  <a:gd fmla="*/ 474 h 792" name="T99"/>
                  <a:gd fmla="*/ 870 w 891" name="T100"/>
                  <a:gd fmla="*/ 490 h 792" name="T101"/>
                  <a:gd fmla="*/ 845 w 891" name="T102"/>
                  <a:gd fmla="*/ 503 h 792" name="T103"/>
                  <a:gd fmla="*/ 841 w 891" name="T104"/>
                  <a:gd fmla="*/ 535 h 792" name="T105"/>
                  <a:gd fmla="*/ 844 w 891" name="T106"/>
                  <a:gd fmla="*/ 554 h 792" name="T107"/>
                  <a:gd fmla="*/ 858 w 891" name="T108"/>
                  <a:gd fmla="*/ 572 h 792" name="T109"/>
                  <a:gd fmla="*/ 856 w 891" name="T110"/>
                  <a:gd fmla="*/ 595 h 792" name="T111"/>
                  <a:gd fmla="*/ 820 w 891" name="T112"/>
                  <a:gd fmla="*/ 653 h 792" name="T113"/>
                  <a:gd fmla="*/ 776 w 891" name="T114"/>
                  <a:gd fmla="*/ 695 h 792" name="T115"/>
                  <a:gd fmla="*/ 711 w 891" name="T116"/>
                  <a:gd fmla="*/ 742 h 792" name="T117"/>
                  <a:gd fmla="*/ 695 w 891" name="T118"/>
                  <a:gd fmla="*/ 764 h 792" name="T119"/>
                  <a:gd fmla="*/ 675 w 891" name="T120"/>
                  <a:gd fmla="*/ 775 h 792" name="T121"/>
                  <a:gd fmla="*/ 548 w 891" name="T122"/>
                  <a:gd fmla="*/ 790 h 792"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792" w="891">
                    <a:moveTo>
                      <a:pt x="435" y="792"/>
                    </a:moveTo>
                    <a:lnTo>
                      <a:pt x="435" y="792"/>
                    </a:lnTo>
                    <a:lnTo>
                      <a:pt x="370" y="791"/>
                    </a:lnTo>
                    <a:lnTo>
                      <a:pt x="334" y="790"/>
                    </a:lnTo>
                    <a:lnTo>
                      <a:pt x="298" y="787"/>
                    </a:lnTo>
                    <a:lnTo>
                      <a:pt x="266" y="783"/>
                    </a:lnTo>
                    <a:lnTo>
                      <a:pt x="237" y="778"/>
                    </a:lnTo>
                    <a:lnTo>
                      <a:pt x="228" y="775"/>
                    </a:lnTo>
                    <a:lnTo>
                      <a:pt x="220" y="772"/>
                    </a:lnTo>
                    <a:lnTo>
                      <a:pt x="213" y="768"/>
                    </a:lnTo>
                    <a:lnTo>
                      <a:pt x="212" y="764"/>
                    </a:lnTo>
                    <a:lnTo>
                      <a:pt x="212" y="764"/>
                    </a:lnTo>
                    <a:lnTo>
                      <a:pt x="209" y="756"/>
                    </a:lnTo>
                    <a:lnTo>
                      <a:pt x="205" y="749"/>
                    </a:lnTo>
                    <a:lnTo>
                      <a:pt x="198" y="741"/>
                    </a:lnTo>
                    <a:lnTo>
                      <a:pt x="190" y="734"/>
                    </a:lnTo>
                    <a:lnTo>
                      <a:pt x="164" y="717"/>
                    </a:lnTo>
                    <a:lnTo>
                      <a:pt x="129" y="695"/>
                    </a:lnTo>
                    <a:lnTo>
                      <a:pt x="129" y="695"/>
                    </a:lnTo>
                    <a:lnTo>
                      <a:pt x="110" y="683"/>
                    </a:lnTo>
                    <a:lnTo>
                      <a:pt x="95" y="669"/>
                    </a:lnTo>
                    <a:lnTo>
                      <a:pt x="82" y="657"/>
                    </a:lnTo>
                    <a:lnTo>
                      <a:pt x="72" y="643"/>
                    </a:lnTo>
                    <a:lnTo>
                      <a:pt x="65" y="631"/>
                    </a:lnTo>
                    <a:lnTo>
                      <a:pt x="60" y="619"/>
                    </a:lnTo>
                    <a:lnTo>
                      <a:pt x="57" y="608"/>
                    </a:lnTo>
                    <a:lnTo>
                      <a:pt x="56" y="597"/>
                    </a:lnTo>
                    <a:lnTo>
                      <a:pt x="56" y="597"/>
                    </a:lnTo>
                    <a:lnTo>
                      <a:pt x="57" y="589"/>
                    </a:lnTo>
                    <a:lnTo>
                      <a:pt x="59" y="581"/>
                    </a:lnTo>
                    <a:lnTo>
                      <a:pt x="61" y="566"/>
                    </a:lnTo>
                    <a:lnTo>
                      <a:pt x="61" y="560"/>
                    </a:lnTo>
                    <a:lnTo>
                      <a:pt x="59" y="554"/>
                    </a:lnTo>
                    <a:lnTo>
                      <a:pt x="55" y="549"/>
                    </a:lnTo>
                    <a:lnTo>
                      <a:pt x="45" y="545"/>
                    </a:lnTo>
                    <a:lnTo>
                      <a:pt x="45" y="545"/>
                    </a:lnTo>
                    <a:lnTo>
                      <a:pt x="36" y="541"/>
                    </a:lnTo>
                    <a:lnTo>
                      <a:pt x="30" y="537"/>
                    </a:lnTo>
                    <a:lnTo>
                      <a:pt x="28" y="532"/>
                    </a:lnTo>
                    <a:lnTo>
                      <a:pt x="26" y="528"/>
                    </a:lnTo>
                    <a:lnTo>
                      <a:pt x="29" y="524"/>
                    </a:lnTo>
                    <a:lnTo>
                      <a:pt x="33" y="522"/>
                    </a:lnTo>
                    <a:lnTo>
                      <a:pt x="40" y="518"/>
                    </a:lnTo>
                    <a:lnTo>
                      <a:pt x="48" y="513"/>
                    </a:lnTo>
                    <a:lnTo>
                      <a:pt x="48" y="513"/>
                    </a:lnTo>
                    <a:lnTo>
                      <a:pt x="55" y="511"/>
                    </a:lnTo>
                    <a:lnTo>
                      <a:pt x="59" y="505"/>
                    </a:lnTo>
                    <a:lnTo>
                      <a:pt x="61" y="501"/>
                    </a:lnTo>
                    <a:lnTo>
                      <a:pt x="61" y="496"/>
                    </a:lnTo>
                    <a:lnTo>
                      <a:pt x="59" y="482"/>
                    </a:lnTo>
                    <a:lnTo>
                      <a:pt x="57" y="474"/>
                    </a:lnTo>
                    <a:lnTo>
                      <a:pt x="56" y="465"/>
                    </a:lnTo>
                    <a:lnTo>
                      <a:pt x="56" y="465"/>
                    </a:lnTo>
                    <a:lnTo>
                      <a:pt x="57" y="457"/>
                    </a:lnTo>
                    <a:lnTo>
                      <a:pt x="60" y="450"/>
                    </a:lnTo>
                    <a:lnTo>
                      <a:pt x="65" y="442"/>
                    </a:lnTo>
                    <a:lnTo>
                      <a:pt x="65" y="439"/>
                    </a:lnTo>
                    <a:lnTo>
                      <a:pt x="64" y="436"/>
                    </a:lnTo>
                    <a:lnTo>
                      <a:pt x="59" y="435"/>
                    </a:lnTo>
                    <a:lnTo>
                      <a:pt x="48" y="435"/>
                    </a:lnTo>
                    <a:lnTo>
                      <a:pt x="48" y="435"/>
                    </a:lnTo>
                    <a:lnTo>
                      <a:pt x="36" y="432"/>
                    </a:lnTo>
                    <a:lnTo>
                      <a:pt x="28" y="430"/>
                    </a:lnTo>
                    <a:lnTo>
                      <a:pt x="23" y="425"/>
                    </a:lnTo>
                    <a:lnTo>
                      <a:pt x="22" y="420"/>
                    </a:lnTo>
                    <a:lnTo>
                      <a:pt x="23" y="415"/>
                    </a:lnTo>
                    <a:lnTo>
                      <a:pt x="28" y="409"/>
                    </a:lnTo>
                    <a:lnTo>
                      <a:pt x="34" y="405"/>
                    </a:lnTo>
                    <a:lnTo>
                      <a:pt x="42" y="401"/>
                    </a:lnTo>
                    <a:lnTo>
                      <a:pt x="42" y="401"/>
                    </a:lnTo>
                    <a:lnTo>
                      <a:pt x="51" y="397"/>
                    </a:lnTo>
                    <a:lnTo>
                      <a:pt x="56" y="393"/>
                    </a:lnTo>
                    <a:lnTo>
                      <a:pt x="59" y="389"/>
                    </a:lnTo>
                    <a:lnTo>
                      <a:pt x="59" y="384"/>
                    </a:lnTo>
                    <a:lnTo>
                      <a:pt x="56" y="371"/>
                    </a:lnTo>
                    <a:lnTo>
                      <a:pt x="55" y="365"/>
                    </a:lnTo>
                    <a:lnTo>
                      <a:pt x="55" y="356"/>
                    </a:lnTo>
                    <a:lnTo>
                      <a:pt x="55" y="356"/>
                    </a:lnTo>
                    <a:lnTo>
                      <a:pt x="55" y="350"/>
                    </a:lnTo>
                    <a:lnTo>
                      <a:pt x="56" y="343"/>
                    </a:lnTo>
                    <a:lnTo>
                      <a:pt x="59" y="332"/>
                    </a:lnTo>
                    <a:lnTo>
                      <a:pt x="59" y="328"/>
                    </a:lnTo>
                    <a:lnTo>
                      <a:pt x="57" y="324"/>
                    </a:lnTo>
                    <a:lnTo>
                      <a:pt x="53" y="320"/>
                    </a:lnTo>
                    <a:lnTo>
                      <a:pt x="45" y="317"/>
                    </a:lnTo>
                    <a:lnTo>
                      <a:pt x="45" y="317"/>
                    </a:lnTo>
                    <a:lnTo>
                      <a:pt x="37" y="314"/>
                    </a:lnTo>
                    <a:lnTo>
                      <a:pt x="32" y="310"/>
                    </a:lnTo>
                    <a:lnTo>
                      <a:pt x="29" y="305"/>
                    </a:lnTo>
                    <a:lnTo>
                      <a:pt x="29" y="301"/>
                    </a:lnTo>
                    <a:lnTo>
                      <a:pt x="30" y="296"/>
                    </a:lnTo>
                    <a:lnTo>
                      <a:pt x="36" y="291"/>
                    </a:lnTo>
                    <a:lnTo>
                      <a:pt x="42" y="287"/>
                    </a:lnTo>
                    <a:lnTo>
                      <a:pt x="52" y="283"/>
                    </a:lnTo>
                    <a:lnTo>
                      <a:pt x="52" y="283"/>
                    </a:lnTo>
                    <a:lnTo>
                      <a:pt x="60" y="281"/>
                    </a:lnTo>
                    <a:lnTo>
                      <a:pt x="65" y="278"/>
                    </a:lnTo>
                    <a:lnTo>
                      <a:pt x="68" y="275"/>
                    </a:lnTo>
                    <a:lnTo>
                      <a:pt x="68" y="271"/>
                    </a:lnTo>
                    <a:lnTo>
                      <a:pt x="64" y="262"/>
                    </a:lnTo>
                    <a:lnTo>
                      <a:pt x="63" y="256"/>
                    </a:lnTo>
                    <a:lnTo>
                      <a:pt x="61" y="251"/>
                    </a:lnTo>
                    <a:lnTo>
                      <a:pt x="61" y="251"/>
                    </a:lnTo>
                    <a:lnTo>
                      <a:pt x="61" y="245"/>
                    </a:lnTo>
                    <a:lnTo>
                      <a:pt x="63" y="239"/>
                    </a:lnTo>
                    <a:lnTo>
                      <a:pt x="68" y="228"/>
                    </a:lnTo>
                    <a:lnTo>
                      <a:pt x="70" y="222"/>
                    </a:lnTo>
                    <a:lnTo>
                      <a:pt x="71" y="218"/>
                    </a:lnTo>
                    <a:lnTo>
                      <a:pt x="70" y="216"/>
                    </a:lnTo>
                    <a:lnTo>
                      <a:pt x="65" y="216"/>
                    </a:lnTo>
                    <a:lnTo>
                      <a:pt x="65" y="216"/>
                    </a:lnTo>
                    <a:lnTo>
                      <a:pt x="59" y="214"/>
                    </a:lnTo>
                    <a:lnTo>
                      <a:pt x="53" y="213"/>
                    </a:lnTo>
                    <a:lnTo>
                      <a:pt x="46" y="210"/>
                    </a:lnTo>
                    <a:lnTo>
                      <a:pt x="40" y="207"/>
                    </a:lnTo>
                    <a:lnTo>
                      <a:pt x="34" y="203"/>
                    </a:lnTo>
                    <a:lnTo>
                      <a:pt x="30" y="198"/>
                    </a:lnTo>
                    <a:lnTo>
                      <a:pt x="28" y="193"/>
                    </a:lnTo>
                    <a:lnTo>
                      <a:pt x="25" y="187"/>
                    </a:lnTo>
                    <a:lnTo>
                      <a:pt x="0" y="0"/>
                    </a:lnTo>
                    <a:lnTo>
                      <a:pt x="891" y="0"/>
                    </a:lnTo>
                    <a:lnTo>
                      <a:pt x="874" y="140"/>
                    </a:lnTo>
                    <a:lnTo>
                      <a:pt x="874" y="140"/>
                    </a:lnTo>
                    <a:lnTo>
                      <a:pt x="873" y="147"/>
                    </a:lnTo>
                    <a:lnTo>
                      <a:pt x="870" y="152"/>
                    </a:lnTo>
                    <a:lnTo>
                      <a:pt x="864" y="157"/>
                    </a:lnTo>
                    <a:lnTo>
                      <a:pt x="859" y="161"/>
                    </a:lnTo>
                    <a:lnTo>
                      <a:pt x="854" y="164"/>
                    </a:lnTo>
                    <a:lnTo>
                      <a:pt x="847" y="167"/>
                    </a:lnTo>
                    <a:lnTo>
                      <a:pt x="840" y="168"/>
                    </a:lnTo>
                    <a:lnTo>
                      <a:pt x="835" y="168"/>
                    </a:lnTo>
                    <a:lnTo>
                      <a:pt x="835" y="168"/>
                    </a:lnTo>
                    <a:lnTo>
                      <a:pt x="831" y="170"/>
                    </a:lnTo>
                    <a:lnTo>
                      <a:pt x="829" y="172"/>
                    </a:lnTo>
                    <a:lnTo>
                      <a:pt x="829" y="176"/>
                    </a:lnTo>
                    <a:lnTo>
                      <a:pt x="832" y="180"/>
                    </a:lnTo>
                    <a:lnTo>
                      <a:pt x="837" y="193"/>
                    </a:lnTo>
                    <a:lnTo>
                      <a:pt x="839" y="198"/>
                    </a:lnTo>
                    <a:lnTo>
                      <a:pt x="839" y="205"/>
                    </a:lnTo>
                    <a:lnTo>
                      <a:pt x="839" y="205"/>
                    </a:lnTo>
                    <a:lnTo>
                      <a:pt x="837" y="210"/>
                    </a:lnTo>
                    <a:lnTo>
                      <a:pt x="835" y="216"/>
                    </a:lnTo>
                    <a:lnTo>
                      <a:pt x="832" y="224"/>
                    </a:lnTo>
                    <a:lnTo>
                      <a:pt x="832" y="228"/>
                    </a:lnTo>
                    <a:lnTo>
                      <a:pt x="833" y="232"/>
                    </a:lnTo>
                    <a:lnTo>
                      <a:pt x="839" y="235"/>
                    </a:lnTo>
                    <a:lnTo>
                      <a:pt x="848" y="237"/>
                    </a:lnTo>
                    <a:lnTo>
                      <a:pt x="848" y="237"/>
                    </a:lnTo>
                    <a:lnTo>
                      <a:pt x="858" y="240"/>
                    </a:lnTo>
                    <a:lnTo>
                      <a:pt x="864" y="244"/>
                    </a:lnTo>
                    <a:lnTo>
                      <a:pt x="868" y="249"/>
                    </a:lnTo>
                    <a:lnTo>
                      <a:pt x="871" y="254"/>
                    </a:lnTo>
                    <a:lnTo>
                      <a:pt x="870" y="259"/>
                    </a:lnTo>
                    <a:lnTo>
                      <a:pt x="867" y="263"/>
                    </a:lnTo>
                    <a:lnTo>
                      <a:pt x="862" y="267"/>
                    </a:lnTo>
                    <a:lnTo>
                      <a:pt x="854" y="271"/>
                    </a:lnTo>
                    <a:lnTo>
                      <a:pt x="854" y="271"/>
                    </a:lnTo>
                    <a:lnTo>
                      <a:pt x="847" y="274"/>
                    </a:lnTo>
                    <a:lnTo>
                      <a:pt x="843" y="277"/>
                    </a:lnTo>
                    <a:lnTo>
                      <a:pt x="841" y="281"/>
                    </a:lnTo>
                    <a:lnTo>
                      <a:pt x="840" y="286"/>
                    </a:lnTo>
                    <a:lnTo>
                      <a:pt x="843" y="297"/>
                    </a:lnTo>
                    <a:lnTo>
                      <a:pt x="844" y="304"/>
                    </a:lnTo>
                    <a:lnTo>
                      <a:pt x="845" y="310"/>
                    </a:lnTo>
                    <a:lnTo>
                      <a:pt x="845" y="310"/>
                    </a:lnTo>
                    <a:lnTo>
                      <a:pt x="844" y="317"/>
                    </a:lnTo>
                    <a:lnTo>
                      <a:pt x="843" y="324"/>
                    </a:lnTo>
                    <a:lnTo>
                      <a:pt x="841" y="336"/>
                    </a:lnTo>
                    <a:lnTo>
                      <a:pt x="841" y="342"/>
                    </a:lnTo>
                    <a:lnTo>
                      <a:pt x="844" y="347"/>
                    </a:lnTo>
                    <a:lnTo>
                      <a:pt x="848" y="351"/>
                    </a:lnTo>
                    <a:lnTo>
                      <a:pt x="856" y="355"/>
                    </a:lnTo>
                    <a:lnTo>
                      <a:pt x="856" y="355"/>
                    </a:lnTo>
                    <a:lnTo>
                      <a:pt x="866" y="359"/>
                    </a:lnTo>
                    <a:lnTo>
                      <a:pt x="873" y="363"/>
                    </a:lnTo>
                    <a:lnTo>
                      <a:pt x="877" y="369"/>
                    </a:lnTo>
                    <a:lnTo>
                      <a:pt x="878" y="374"/>
                    </a:lnTo>
                    <a:lnTo>
                      <a:pt x="877" y="378"/>
                    </a:lnTo>
                    <a:lnTo>
                      <a:pt x="871" y="384"/>
                    </a:lnTo>
                    <a:lnTo>
                      <a:pt x="863" y="386"/>
                    </a:lnTo>
                    <a:lnTo>
                      <a:pt x="852" y="388"/>
                    </a:lnTo>
                    <a:lnTo>
                      <a:pt x="852" y="388"/>
                    </a:lnTo>
                    <a:lnTo>
                      <a:pt x="841" y="389"/>
                    </a:lnTo>
                    <a:lnTo>
                      <a:pt x="836" y="390"/>
                    </a:lnTo>
                    <a:lnTo>
                      <a:pt x="833" y="392"/>
                    </a:lnTo>
                    <a:lnTo>
                      <a:pt x="835" y="396"/>
                    </a:lnTo>
                    <a:lnTo>
                      <a:pt x="840" y="404"/>
                    </a:lnTo>
                    <a:lnTo>
                      <a:pt x="843" y="411"/>
                    </a:lnTo>
                    <a:lnTo>
                      <a:pt x="843" y="419"/>
                    </a:lnTo>
                    <a:lnTo>
                      <a:pt x="843" y="419"/>
                    </a:lnTo>
                    <a:lnTo>
                      <a:pt x="843" y="428"/>
                    </a:lnTo>
                    <a:lnTo>
                      <a:pt x="841" y="435"/>
                    </a:lnTo>
                    <a:lnTo>
                      <a:pt x="839" y="449"/>
                    </a:lnTo>
                    <a:lnTo>
                      <a:pt x="839" y="455"/>
                    </a:lnTo>
                    <a:lnTo>
                      <a:pt x="840" y="459"/>
                    </a:lnTo>
                    <a:lnTo>
                      <a:pt x="844" y="463"/>
                    </a:lnTo>
                    <a:lnTo>
                      <a:pt x="852" y="467"/>
                    </a:lnTo>
                    <a:lnTo>
                      <a:pt x="852" y="467"/>
                    </a:lnTo>
                    <a:lnTo>
                      <a:pt x="860" y="472"/>
                    </a:lnTo>
                    <a:lnTo>
                      <a:pt x="867" y="474"/>
                    </a:lnTo>
                    <a:lnTo>
                      <a:pt x="871" y="478"/>
                    </a:lnTo>
                    <a:lnTo>
                      <a:pt x="873" y="482"/>
                    </a:lnTo>
                    <a:lnTo>
                      <a:pt x="873" y="486"/>
                    </a:lnTo>
                    <a:lnTo>
                      <a:pt x="870" y="490"/>
                    </a:lnTo>
                    <a:lnTo>
                      <a:pt x="863" y="495"/>
                    </a:lnTo>
                    <a:lnTo>
                      <a:pt x="854" y="499"/>
                    </a:lnTo>
                    <a:lnTo>
                      <a:pt x="854" y="499"/>
                    </a:lnTo>
                    <a:lnTo>
                      <a:pt x="845" y="503"/>
                    </a:lnTo>
                    <a:lnTo>
                      <a:pt x="840" y="508"/>
                    </a:lnTo>
                    <a:lnTo>
                      <a:pt x="839" y="513"/>
                    </a:lnTo>
                    <a:lnTo>
                      <a:pt x="837" y="520"/>
                    </a:lnTo>
                    <a:lnTo>
                      <a:pt x="841" y="535"/>
                    </a:lnTo>
                    <a:lnTo>
                      <a:pt x="843" y="543"/>
                    </a:lnTo>
                    <a:lnTo>
                      <a:pt x="843" y="551"/>
                    </a:lnTo>
                    <a:lnTo>
                      <a:pt x="843" y="551"/>
                    </a:lnTo>
                    <a:lnTo>
                      <a:pt x="844" y="554"/>
                    </a:lnTo>
                    <a:lnTo>
                      <a:pt x="845" y="557"/>
                    </a:lnTo>
                    <a:lnTo>
                      <a:pt x="852" y="564"/>
                    </a:lnTo>
                    <a:lnTo>
                      <a:pt x="855" y="568"/>
                    </a:lnTo>
                    <a:lnTo>
                      <a:pt x="858" y="572"/>
                    </a:lnTo>
                    <a:lnTo>
                      <a:pt x="859" y="576"/>
                    </a:lnTo>
                    <a:lnTo>
                      <a:pt x="859" y="581"/>
                    </a:lnTo>
                    <a:lnTo>
                      <a:pt x="859" y="581"/>
                    </a:lnTo>
                    <a:lnTo>
                      <a:pt x="856" y="595"/>
                    </a:lnTo>
                    <a:lnTo>
                      <a:pt x="850" y="610"/>
                    </a:lnTo>
                    <a:lnTo>
                      <a:pt x="841" y="625"/>
                    </a:lnTo>
                    <a:lnTo>
                      <a:pt x="832" y="638"/>
                    </a:lnTo>
                    <a:lnTo>
                      <a:pt x="820" y="653"/>
                    </a:lnTo>
                    <a:lnTo>
                      <a:pt x="806" y="668"/>
                    </a:lnTo>
                    <a:lnTo>
                      <a:pt x="793" y="681"/>
                    </a:lnTo>
                    <a:lnTo>
                      <a:pt x="776" y="695"/>
                    </a:lnTo>
                    <a:lnTo>
                      <a:pt x="776" y="695"/>
                    </a:lnTo>
                    <a:lnTo>
                      <a:pt x="761" y="707"/>
                    </a:lnTo>
                    <a:lnTo>
                      <a:pt x="747" y="718"/>
                    </a:lnTo>
                    <a:lnTo>
                      <a:pt x="722" y="734"/>
                    </a:lnTo>
                    <a:lnTo>
                      <a:pt x="711" y="742"/>
                    </a:lnTo>
                    <a:lnTo>
                      <a:pt x="703" y="749"/>
                    </a:lnTo>
                    <a:lnTo>
                      <a:pt x="698" y="756"/>
                    </a:lnTo>
                    <a:lnTo>
                      <a:pt x="695" y="764"/>
                    </a:lnTo>
                    <a:lnTo>
                      <a:pt x="695" y="764"/>
                    </a:lnTo>
                    <a:lnTo>
                      <a:pt x="694" y="765"/>
                    </a:lnTo>
                    <a:lnTo>
                      <a:pt x="692" y="768"/>
                    </a:lnTo>
                    <a:lnTo>
                      <a:pt x="686" y="772"/>
                    </a:lnTo>
                    <a:lnTo>
                      <a:pt x="675" y="775"/>
                    </a:lnTo>
                    <a:lnTo>
                      <a:pt x="663" y="778"/>
                    </a:lnTo>
                    <a:lnTo>
                      <a:pt x="629" y="783"/>
                    </a:lnTo>
                    <a:lnTo>
                      <a:pt x="590" y="787"/>
                    </a:lnTo>
                    <a:lnTo>
                      <a:pt x="548" y="790"/>
                    </a:lnTo>
                    <a:lnTo>
                      <a:pt x="504" y="791"/>
                    </a:lnTo>
                    <a:lnTo>
                      <a:pt x="435" y="792"/>
                    </a:lnTo>
                    <a:lnTo>
                      <a:pt x="435" y="792"/>
                    </a:lnTo>
                    <a:close/>
                  </a:path>
                </a:pathLst>
              </a:custGeom>
              <a:grpFill/>
              <a:ln>
                <a:noFill/>
              </a:ln>
              <a:extLst>
                <a:ext uri="{91240B29-F687-4F45-9708-019B960494DF}">
                  <a14:hiddenLine w="9525">
                    <a:solidFill>
                      <a:srgbClr val="000000"/>
                    </a:solidFill>
                    <a:round/>
                    <a:headEnd/>
                    <a:tailEnd/>
                  </a14:hiddenLine>
                </a:ext>
              </a:extLst>
            </p:spPr>
            <p:txBody>
              <a:bodyPr anchor="t" anchorCtr="0" bIns="43349" compatLnSpc="1" lIns="86699" numCol="1" rIns="86699" tIns="43349" vert="horz" wrap="square">
                <a:prstTxWarp prst="textNoShape">
                  <a:avLst/>
                </a:prstTxWarp>
              </a:bodyPr>
              <a:lstStyle/>
              <a:p>
                <a:pP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black"/>
                  </a:solidFill>
                  <a:effectLst/>
                  <a:uLnTx/>
                  <a:uFillTx/>
                  <a:latin panose="020f0502020204030204" typeface="Calibri"/>
                  <a:ea charset="-122" panose="02010600030101010101" pitchFamily="2" typeface="宋体"/>
                </a:endParaRPr>
              </a:p>
            </p:txBody>
          </p:sp>
          <p:sp>
            <p:nvSpPr>
              <p:cNvPr id="113" name="Freeform 6">
                <a:extLst>
                  <a:ext uri="{FF2B5EF4-FFF2-40B4-BE49-F238E27FC236}">
                    <a16:creationId xmlns:a16="http://schemas.microsoft.com/office/drawing/2014/main" id="{5677E34F-16A3-483C-821E-8A47D81571E0}"/>
                  </a:ext>
                </a:extLst>
              </p:cNvPr>
              <p:cNvSpPr/>
              <p:nvPr/>
            </p:nvSpPr>
            <p:spPr bwMode="auto">
              <a:xfrm>
                <a:off x="2446338" y="5083175"/>
                <a:ext cx="400050" cy="1257300"/>
              </a:xfrm>
              <a:custGeom>
                <a:gdLst>
                  <a:gd fmla="*/ 92 w 252" name="T0"/>
                  <a:gd fmla="*/ 790 h 792" name="T1"/>
                  <a:gd fmla="*/ 59 w 252" name="T2"/>
                  <a:gd fmla="*/ 772 h 792" name="T3"/>
                  <a:gd fmla="*/ 55 w 252" name="T4"/>
                  <a:gd fmla="*/ 749 h 792" name="T5"/>
                  <a:gd fmla="*/ 33 w 252" name="T6"/>
                  <a:gd fmla="*/ 695 h 792" name="T7"/>
                  <a:gd fmla="*/ 14 w 252" name="T8"/>
                  <a:gd fmla="*/ 619 h 792" name="T9"/>
                  <a:gd fmla="*/ 14 w 252" name="T10"/>
                  <a:gd fmla="*/ 566 h 792" name="T11"/>
                  <a:gd fmla="*/ 10 w 252" name="T12"/>
                  <a:gd fmla="*/ 545 h 792" name="T13"/>
                  <a:gd fmla="*/ 10 w 252" name="T14"/>
                  <a:gd fmla="*/ 513 h 792" name="T15"/>
                  <a:gd fmla="*/ 14 w 252" name="T16"/>
                  <a:gd fmla="*/ 496 h 792" name="T17"/>
                  <a:gd fmla="*/ 14 w 252" name="T18"/>
                  <a:gd fmla="*/ 450 h 792" name="T19"/>
                  <a:gd fmla="*/ 13 w 252" name="T20"/>
                  <a:gd fmla="*/ 435 h 792" name="T21"/>
                  <a:gd fmla="*/ 4 w 252" name="T22"/>
                  <a:gd fmla="*/ 430 h 792" name="T23"/>
                  <a:gd fmla="*/ 6 w 252" name="T24"/>
                  <a:gd fmla="*/ 405 h 792" name="T25"/>
                  <a:gd fmla="*/ 13 w 252" name="T26"/>
                  <a:gd fmla="*/ 393 h 792" name="T27"/>
                  <a:gd fmla="*/ 13 w 252" name="T28"/>
                  <a:gd fmla="*/ 332 h 792" name="T29"/>
                  <a:gd fmla="*/ 10 w 252" name="T30"/>
                  <a:gd fmla="*/ 317 h 792" name="T31"/>
                  <a:gd fmla="*/ 6 w 252" name="T32"/>
                  <a:gd fmla="*/ 291 h 792" name="T33"/>
                  <a:gd fmla="*/ 14 w 252" name="T34"/>
                  <a:gd fmla="*/ 281 h 792" name="T35"/>
                  <a:gd fmla="*/ 14 w 252" name="T36"/>
                  <a:gd fmla="*/ 251 h 792" name="T37"/>
                  <a:gd fmla="*/ 17 w 252" name="T38"/>
                  <a:gd fmla="*/ 216 h 792" name="T39"/>
                  <a:gd fmla="*/ 7 w 252" name="T40"/>
                  <a:gd fmla="*/ 207 h 792" name="T41"/>
                  <a:gd fmla="*/ 4 w 252" name="T42"/>
                  <a:gd fmla="*/ 174 h 792" name="T43"/>
                  <a:gd fmla="*/ 7 w 252" name="T44"/>
                  <a:gd fmla="*/ 133 h 792" name="T45"/>
                  <a:gd fmla="*/ 7 w 252" name="T46"/>
                  <a:gd fmla="*/ 65 h 792" name="T47"/>
                  <a:gd fmla="*/ 252 w 252" name="T48"/>
                  <a:gd fmla="*/ 0 h 792" name="T49"/>
                  <a:gd fmla="*/ 250 w 252" name="T50"/>
                  <a:gd fmla="*/ 34 h 792" name="T51"/>
                  <a:gd fmla="*/ 244 w 252" name="T52"/>
                  <a:gd fmla="*/ 87 h 792" name="T53"/>
                  <a:gd fmla="*/ 247 w 252" name="T54"/>
                  <a:gd fmla="*/ 140 h 792" name="T55"/>
                  <a:gd fmla="*/ 240 w 252" name="T56"/>
                  <a:gd fmla="*/ 167 h 792" name="T57"/>
                  <a:gd fmla="*/ 235 w 252" name="T58"/>
                  <a:gd fmla="*/ 172 h 792" name="T59"/>
                  <a:gd fmla="*/ 237 w 252" name="T60"/>
                  <a:gd fmla="*/ 205 h 792" name="T61"/>
                  <a:gd fmla="*/ 240 w 252" name="T62"/>
                  <a:gd fmla="*/ 237 h 792" name="T63"/>
                  <a:gd fmla="*/ 247 w 252" name="T64"/>
                  <a:gd fmla="*/ 254 h 792" name="T65"/>
                  <a:gd fmla="*/ 241 w 252" name="T66"/>
                  <a:gd fmla="*/ 271 h 792" name="T67"/>
                  <a:gd fmla="*/ 239 w 252" name="T68"/>
                  <a:gd fmla="*/ 310 h 792" name="T69"/>
                  <a:gd fmla="*/ 240 w 252" name="T70"/>
                  <a:gd fmla="*/ 351 h 792" name="T71"/>
                  <a:gd fmla="*/ 247 w 252" name="T72"/>
                  <a:gd fmla="*/ 363 h 792" name="T73"/>
                  <a:gd fmla="*/ 244 w 252" name="T74"/>
                  <a:gd fmla="*/ 386 h 792" name="T75"/>
                  <a:gd fmla="*/ 236 w 252" name="T76"/>
                  <a:gd fmla="*/ 390 h 792" name="T77"/>
                  <a:gd fmla="*/ 239 w 252" name="T78"/>
                  <a:gd fmla="*/ 419 h 792" name="T79"/>
                  <a:gd fmla="*/ 237 w 252" name="T80"/>
                  <a:gd fmla="*/ 459 h 792" name="T81"/>
                  <a:gd fmla="*/ 245 w 252" name="T82"/>
                  <a:gd fmla="*/ 474 h 792" name="T83"/>
                  <a:gd fmla="*/ 241 w 252" name="T84"/>
                  <a:gd fmla="*/ 499 h 792" name="T85"/>
                  <a:gd fmla="*/ 237 w 252" name="T86"/>
                  <a:gd fmla="*/ 535 h 792" name="T87"/>
                  <a:gd fmla="*/ 241 w 252" name="T88"/>
                  <a:gd fmla="*/ 564 h 792" name="T89"/>
                  <a:gd fmla="*/ 240 w 252" name="T90"/>
                  <a:gd fmla="*/ 610 h 792" name="T91"/>
                  <a:gd fmla="*/ 220 w 252" name="T92"/>
                  <a:gd fmla="*/ 695 h 792" name="T93"/>
                  <a:gd fmla="*/ 197 w 252" name="T94"/>
                  <a:gd fmla="*/ 756 h 792" name="T95"/>
                  <a:gd fmla="*/ 193 w 252" name="T96"/>
                  <a:gd fmla="*/ 772 h 792" name="T97"/>
                  <a:gd fmla="*/ 166 w 252" name="T98"/>
                  <a:gd fmla="*/ 787 h 792" name="T99"/>
                  <a:gd fmla="*/ 121 w 252" name="T100"/>
                  <a:gd fmla="*/ 792 h 792" name="T1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b="b" l="0" r="r" t="0"/>
                <a:pathLst>
                  <a:path h="792" w="251">
                    <a:moveTo>
                      <a:pt x="121" y="792"/>
                    </a:moveTo>
                    <a:lnTo>
                      <a:pt x="121" y="792"/>
                    </a:lnTo>
                    <a:lnTo>
                      <a:pt x="103" y="791"/>
                    </a:lnTo>
                    <a:lnTo>
                      <a:pt x="92" y="790"/>
                    </a:lnTo>
                    <a:lnTo>
                      <a:pt x="82" y="787"/>
                    </a:lnTo>
                    <a:lnTo>
                      <a:pt x="72" y="783"/>
                    </a:lnTo>
                    <a:lnTo>
                      <a:pt x="64" y="778"/>
                    </a:lnTo>
                    <a:lnTo>
                      <a:pt x="59" y="772"/>
                    </a:lnTo>
                    <a:lnTo>
                      <a:pt x="57" y="768"/>
                    </a:lnTo>
                    <a:lnTo>
                      <a:pt x="57" y="764"/>
                    </a:lnTo>
                    <a:lnTo>
                      <a:pt x="57" y="764"/>
                    </a:lnTo>
                    <a:lnTo>
                      <a:pt x="55" y="749"/>
                    </a:lnTo>
                    <a:lnTo>
                      <a:pt x="50" y="734"/>
                    </a:lnTo>
                    <a:lnTo>
                      <a:pt x="44" y="717"/>
                    </a:lnTo>
                    <a:lnTo>
                      <a:pt x="33" y="695"/>
                    </a:lnTo>
                    <a:lnTo>
                      <a:pt x="33" y="695"/>
                    </a:lnTo>
                    <a:lnTo>
                      <a:pt x="27" y="683"/>
                    </a:lnTo>
                    <a:lnTo>
                      <a:pt x="23" y="669"/>
                    </a:lnTo>
                    <a:lnTo>
                      <a:pt x="17" y="643"/>
                    </a:lnTo>
                    <a:lnTo>
                      <a:pt x="14" y="619"/>
                    </a:lnTo>
                    <a:lnTo>
                      <a:pt x="13" y="597"/>
                    </a:lnTo>
                    <a:lnTo>
                      <a:pt x="13" y="597"/>
                    </a:lnTo>
                    <a:lnTo>
                      <a:pt x="13" y="581"/>
                    </a:lnTo>
                    <a:lnTo>
                      <a:pt x="14" y="566"/>
                    </a:lnTo>
                    <a:lnTo>
                      <a:pt x="13" y="554"/>
                    </a:lnTo>
                    <a:lnTo>
                      <a:pt x="11" y="549"/>
                    </a:lnTo>
                    <a:lnTo>
                      <a:pt x="10" y="545"/>
                    </a:lnTo>
                    <a:lnTo>
                      <a:pt x="10" y="545"/>
                    </a:lnTo>
                    <a:lnTo>
                      <a:pt x="4" y="537"/>
                    </a:lnTo>
                    <a:lnTo>
                      <a:pt x="4" y="528"/>
                    </a:lnTo>
                    <a:lnTo>
                      <a:pt x="6" y="522"/>
                    </a:lnTo>
                    <a:lnTo>
                      <a:pt x="10" y="513"/>
                    </a:lnTo>
                    <a:lnTo>
                      <a:pt x="10" y="513"/>
                    </a:lnTo>
                    <a:lnTo>
                      <a:pt x="13" y="511"/>
                    </a:lnTo>
                    <a:lnTo>
                      <a:pt x="13" y="505"/>
                    </a:lnTo>
                    <a:lnTo>
                      <a:pt x="14" y="496"/>
                    </a:lnTo>
                    <a:lnTo>
                      <a:pt x="13" y="482"/>
                    </a:lnTo>
                    <a:lnTo>
                      <a:pt x="13" y="465"/>
                    </a:lnTo>
                    <a:lnTo>
                      <a:pt x="13" y="465"/>
                    </a:lnTo>
                    <a:lnTo>
                      <a:pt x="14" y="450"/>
                    </a:lnTo>
                    <a:lnTo>
                      <a:pt x="15" y="442"/>
                    </a:lnTo>
                    <a:lnTo>
                      <a:pt x="15" y="439"/>
                    </a:lnTo>
                    <a:lnTo>
                      <a:pt x="14" y="436"/>
                    </a:lnTo>
                    <a:lnTo>
                      <a:pt x="13" y="435"/>
                    </a:lnTo>
                    <a:lnTo>
                      <a:pt x="10" y="435"/>
                    </a:lnTo>
                    <a:lnTo>
                      <a:pt x="10" y="435"/>
                    </a:lnTo>
                    <a:lnTo>
                      <a:pt x="7" y="432"/>
                    </a:lnTo>
                    <a:lnTo>
                      <a:pt x="4" y="430"/>
                    </a:lnTo>
                    <a:lnTo>
                      <a:pt x="3" y="425"/>
                    </a:lnTo>
                    <a:lnTo>
                      <a:pt x="3" y="420"/>
                    </a:lnTo>
                    <a:lnTo>
                      <a:pt x="4" y="409"/>
                    </a:lnTo>
                    <a:lnTo>
                      <a:pt x="6" y="405"/>
                    </a:lnTo>
                    <a:lnTo>
                      <a:pt x="9" y="401"/>
                    </a:lnTo>
                    <a:lnTo>
                      <a:pt x="9" y="401"/>
                    </a:lnTo>
                    <a:lnTo>
                      <a:pt x="11" y="397"/>
                    </a:lnTo>
                    <a:lnTo>
                      <a:pt x="13" y="393"/>
                    </a:lnTo>
                    <a:lnTo>
                      <a:pt x="13" y="384"/>
                    </a:lnTo>
                    <a:lnTo>
                      <a:pt x="11" y="356"/>
                    </a:lnTo>
                    <a:lnTo>
                      <a:pt x="11" y="356"/>
                    </a:lnTo>
                    <a:lnTo>
                      <a:pt x="13" y="332"/>
                    </a:lnTo>
                    <a:lnTo>
                      <a:pt x="13" y="324"/>
                    </a:lnTo>
                    <a:lnTo>
                      <a:pt x="11" y="320"/>
                    </a:lnTo>
                    <a:lnTo>
                      <a:pt x="10" y="317"/>
                    </a:lnTo>
                    <a:lnTo>
                      <a:pt x="10" y="317"/>
                    </a:lnTo>
                    <a:lnTo>
                      <a:pt x="7" y="314"/>
                    </a:lnTo>
                    <a:lnTo>
                      <a:pt x="6" y="310"/>
                    </a:lnTo>
                    <a:lnTo>
                      <a:pt x="4" y="301"/>
                    </a:lnTo>
                    <a:lnTo>
                      <a:pt x="6" y="291"/>
                    </a:lnTo>
                    <a:lnTo>
                      <a:pt x="9" y="287"/>
                    </a:lnTo>
                    <a:lnTo>
                      <a:pt x="11" y="283"/>
                    </a:lnTo>
                    <a:lnTo>
                      <a:pt x="11" y="283"/>
                    </a:lnTo>
                    <a:lnTo>
                      <a:pt x="14" y="281"/>
                    </a:lnTo>
                    <a:lnTo>
                      <a:pt x="15" y="278"/>
                    </a:lnTo>
                    <a:lnTo>
                      <a:pt x="15" y="271"/>
                    </a:lnTo>
                    <a:lnTo>
                      <a:pt x="14" y="251"/>
                    </a:lnTo>
                    <a:lnTo>
                      <a:pt x="14" y="251"/>
                    </a:lnTo>
                    <a:lnTo>
                      <a:pt x="14" y="239"/>
                    </a:lnTo>
                    <a:lnTo>
                      <a:pt x="15" y="228"/>
                    </a:lnTo>
                    <a:lnTo>
                      <a:pt x="17" y="218"/>
                    </a:lnTo>
                    <a:lnTo>
                      <a:pt x="17" y="216"/>
                    </a:lnTo>
                    <a:lnTo>
                      <a:pt x="15" y="216"/>
                    </a:lnTo>
                    <a:lnTo>
                      <a:pt x="15" y="216"/>
                    </a:lnTo>
                    <a:lnTo>
                      <a:pt x="11" y="213"/>
                    </a:lnTo>
                    <a:lnTo>
                      <a:pt x="7" y="207"/>
                    </a:lnTo>
                    <a:lnTo>
                      <a:pt x="4" y="198"/>
                    </a:lnTo>
                    <a:lnTo>
                      <a:pt x="3" y="187"/>
                    </a:lnTo>
                    <a:lnTo>
                      <a:pt x="3" y="187"/>
                    </a:lnTo>
                    <a:lnTo>
                      <a:pt x="4" y="174"/>
                    </a:lnTo>
                    <a:lnTo>
                      <a:pt x="6" y="163"/>
                    </a:lnTo>
                    <a:lnTo>
                      <a:pt x="7" y="149"/>
                    </a:lnTo>
                    <a:lnTo>
                      <a:pt x="7" y="133"/>
                    </a:lnTo>
                    <a:lnTo>
                      <a:pt x="7" y="133"/>
                    </a:lnTo>
                    <a:lnTo>
                      <a:pt x="9" y="96"/>
                    </a:lnTo>
                    <a:lnTo>
                      <a:pt x="7" y="80"/>
                    </a:lnTo>
                    <a:lnTo>
                      <a:pt x="7" y="65"/>
                    </a:lnTo>
                    <a:lnTo>
                      <a:pt x="7" y="65"/>
                    </a:lnTo>
                    <a:lnTo>
                      <a:pt x="3" y="34"/>
                    </a:lnTo>
                    <a:lnTo>
                      <a:pt x="0" y="0"/>
                    </a:lnTo>
                    <a:lnTo>
                      <a:pt x="252" y="0"/>
                    </a:lnTo>
                    <a:lnTo>
                      <a:pt x="252" y="0"/>
                    </a:lnTo>
                    <a:lnTo>
                      <a:pt x="252" y="21"/>
                    </a:lnTo>
                    <a:lnTo>
                      <a:pt x="251" y="27"/>
                    </a:lnTo>
                    <a:lnTo>
                      <a:pt x="250" y="34"/>
                    </a:lnTo>
                    <a:lnTo>
                      <a:pt x="250" y="34"/>
                    </a:lnTo>
                    <a:lnTo>
                      <a:pt x="245" y="46"/>
                    </a:lnTo>
                    <a:lnTo>
                      <a:pt x="244" y="59"/>
                    </a:lnTo>
                    <a:lnTo>
                      <a:pt x="244" y="87"/>
                    </a:lnTo>
                    <a:lnTo>
                      <a:pt x="244" y="87"/>
                    </a:lnTo>
                    <a:lnTo>
                      <a:pt x="244" y="103"/>
                    </a:lnTo>
                    <a:lnTo>
                      <a:pt x="245" y="115"/>
                    </a:lnTo>
                    <a:lnTo>
                      <a:pt x="247" y="128"/>
                    </a:lnTo>
                    <a:lnTo>
                      <a:pt x="247" y="140"/>
                    </a:lnTo>
                    <a:lnTo>
                      <a:pt x="247" y="140"/>
                    </a:lnTo>
                    <a:lnTo>
                      <a:pt x="247" y="152"/>
                    </a:lnTo>
                    <a:lnTo>
                      <a:pt x="243" y="161"/>
                    </a:lnTo>
                    <a:lnTo>
                      <a:pt x="240" y="167"/>
                    </a:lnTo>
                    <a:lnTo>
                      <a:pt x="236" y="168"/>
                    </a:lnTo>
                    <a:lnTo>
                      <a:pt x="236" y="168"/>
                    </a:lnTo>
                    <a:lnTo>
                      <a:pt x="235" y="170"/>
                    </a:lnTo>
                    <a:lnTo>
                      <a:pt x="235" y="172"/>
                    </a:lnTo>
                    <a:lnTo>
                      <a:pt x="235" y="180"/>
                    </a:lnTo>
                    <a:lnTo>
                      <a:pt x="236" y="193"/>
                    </a:lnTo>
                    <a:lnTo>
                      <a:pt x="237" y="205"/>
                    </a:lnTo>
                    <a:lnTo>
                      <a:pt x="237" y="205"/>
                    </a:lnTo>
                    <a:lnTo>
                      <a:pt x="235" y="224"/>
                    </a:lnTo>
                    <a:lnTo>
                      <a:pt x="236" y="232"/>
                    </a:lnTo>
                    <a:lnTo>
                      <a:pt x="237" y="235"/>
                    </a:lnTo>
                    <a:lnTo>
                      <a:pt x="240" y="237"/>
                    </a:lnTo>
                    <a:lnTo>
                      <a:pt x="240" y="237"/>
                    </a:lnTo>
                    <a:lnTo>
                      <a:pt x="243" y="240"/>
                    </a:lnTo>
                    <a:lnTo>
                      <a:pt x="244" y="244"/>
                    </a:lnTo>
                    <a:lnTo>
                      <a:pt x="247" y="254"/>
                    </a:lnTo>
                    <a:lnTo>
                      <a:pt x="245" y="263"/>
                    </a:lnTo>
                    <a:lnTo>
                      <a:pt x="244" y="267"/>
                    </a:lnTo>
                    <a:lnTo>
                      <a:pt x="241" y="271"/>
                    </a:lnTo>
                    <a:lnTo>
                      <a:pt x="241" y="271"/>
                    </a:lnTo>
                    <a:lnTo>
                      <a:pt x="240" y="274"/>
                    </a:lnTo>
                    <a:lnTo>
                      <a:pt x="239" y="277"/>
                    </a:lnTo>
                    <a:lnTo>
                      <a:pt x="237" y="286"/>
                    </a:lnTo>
                    <a:lnTo>
                      <a:pt x="239" y="310"/>
                    </a:lnTo>
                    <a:lnTo>
                      <a:pt x="239" y="310"/>
                    </a:lnTo>
                    <a:lnTo>
                      <a:pt x="237" y="336"/>
                    </a:lnTo>
                    <a:lnTo>
                      <a:pt x="239" y="347"/>
                    </a:lnTo>
                    <a:lnTo>
                      <a:pt x="240" y="351"/>
                    </a:lnTo>
                    <a:lnTo>
                      <a:pt x="243" y="355"/>
                    </a:lnTo>
                    <a:lnTo>
                      <a:pt x="243" y="355"/>
                    </a:lnTo>
                    <a:lnTo>
                      <a:pt x="245" y="359"/>
                    </a:lnTo>
                    <a:lnTo>
                      <a:pt x="247" y="363"/>
                    </a:lnTo>
                    <a:lnTo>
                      <a:pt x="248" y="374"/>
                    </a:lnTo>
                    <a:lnTo>
                      <a:pt x="248" y="378"/>
                    </a:lnTo>
                    <a:lnTo>
                      <a:pt x="247" y="384"/>
                    </a:lnTo>
                    <a:lnTo>
                      <a:pt x="244" y="386"/>
                    </a:lnTo>
                    <a:lnTo>
                      <a:pt x="241" y="388"/>
                    </a:lnTo>
                    <a:lnTo>
                      <a:pt x="241" y="388"/>
                    </a:lnTo>
                    <a:lnTo>
                      <a:pt x="237" y="389"/>
                    </a:lnTo>
                    <a:lnTo>
                      <a:pt x="236" y="390"/>
                    </a:lnTo>
                    <a:lnTo>
                      <a:pt x="236" y="392"/>
                    </a:lnTo>
                    <a:lnTo>
                      <a:pt x="236" y="396"/>
                    </a:lnTo>
                    <a:lnTo>
                      <a:pt x="237" y="404"/>
                    </a:lnTo>
                    <a:lnTo>
                      <a:pt x="239" y="419"/>
                    </a:lnTo>
                    <a:lnTo>
                      <a:pt x="239" y="419"/>
                    </a:lnTo>
                    <a:lnTo>
                      <a:pt x="237" y="435"/>
                    </a:lnTo>
                    <a:lnTo>
                      <a:pt x="237" y="449"/>
                    </a:lnTo>
                    <a:lnTo>
                      <a:pt x="237" y="459"/>
                    </a:lnTo>
                    <a:lnTo>
                      <a:pt x="239" y="463"/>
                    </a:lnTo>
                    <a:lnTo>
                      <a:pt x="241" y="467"/>
                    </a:lnTo>
                    <a:lnTo>
                      <a:pt x="241" y="467"/>
                    </a:lnTo>
                    <a:lnTo>
                      <a:pt x="245" y="474"/>
                    </a:lnTo>
                    <a:lnTo>
                      <a:pt x="247" y="482"/>
                    </a:lnTo>
                    <a:lnTo>
                      <a:pt x="245" y="490"/>
                    </a:lnTo>
                    <a:lnTo>
                      <a:pt x="241" y="499"/>
                    </a:lnTo>
                    <a:lnTo>
                      <a:pt x="241" y="499"/>
                    </a:lnTo>
                    <a:lnTo>
                      <a:pt x="239" y="503"/>
                    </a:lnTo>
                    <a:lnTo>
                      <a:pt x="237" y="508"/>
                    </a:lnTo>
                    <a:lnTo>
                      <a:pt x="237" y="520"/>
                    </a:lnTo>
                    <a:lnTo>
                      <a:pt x="237" y="535"/>
                    </a:lnTo>
                    <a:lnTo>
                      <a:pt x="239" y="551"/>
                    </a:lnTo>
                    <a:lnTo>
                      <a:pt x="239" y="551"/>
                    </a:lnTo>
                    <a:lnTo>
                      <a:pt x="239" y="557"/>
                    </a:lnTo>
                    <a:lnTo>
                      <a:pt x="241" y="564"/>
                    </a:lnTo>
                    <a:lnTo>
                      <a:pt x="243" y="572"/>
                    </a:lnTo>
                    <a:lnTo>
                      <a:pt x="243" y="581"/>
                    </a:lnTo>
                    <a:lnTo>
                      <a:pt x="243" y="581"/>
                    </a:lnTo>
                    <a:lnTo>
                      <a:pt x="240" y="610"/>
                    </a:lnTo>
                    <a:lnTo>
                      <a:pt x="235" y="638"/>
                    </a:lnTo>
                    <a:lnTo>
                      <a:pt x="228" y="668"/>
                    </a:lnTo>
                    <a:lnTo>
                      <a:pt x="220" y="695"/>
                    </a:lnTo>
                    <a:lnTo>
                      <a:pt x="220" y="695"/>
                    </a:lnTo>
                    <a:lnTo>
                      <a:pt x="210" y="718"/>
                    </a:lnTo>
                    <a:lnTo>
                      <a:pt x="204" y="734"/>
                    </a:lnTo>
                    <a:lnTo>
                      <a:pt x="198" y="749"/>
                    </a:lnTo>
                    <a:lnTo>
                      <a:pt x="197" y="756"/>
                    </a:lnTo>
                    <a:lnTo>
                      <a:pt x="195" y="764"/>
                    </a:lnTo>
                    <a:lnTo>
                      <a:pt x="195" y="764"/>
                    </a:lnTo>
                    <a:lnTo>
                      <a:pt x="195" y="768"/>
                    </a:lnTo>
                    <a:lnTo>
                      <a:pt x="193" y="772"/>
                    </a:lnTo>
                    <a:lnTo>
                      <a:pt x="190" y="775"/>
                    </a:lnTo>
                    <a:lnTo>
                      <a:pt x="186" y="778"/>
                    </a:lnTo>
                    <a:lnTo>
                      <a:pt x="176" y="783"/>
                    </a:lnTo>
                    <a:lnTo>
                      <a:pt x="166" y="787"/>
                    </a:lnTo>
                    <a:lnTo>
                      <a:pt x="153" y="790"/>
                    </a:lnTo>
                    <a:lnTo>
                      <a:pt x="141" y="791"/>
                    </a:lnTo>
                    <a:lnTo>
                      <a:pt x="121" y="792"/>
                    </a:lnTo>
                    <a:lnTo>
                      <a:pt x="121" y="792"/>
                    </a:lnTo>
                    <a:close/>
                  </a:path>
                </a:pathLst>
              </a:custGeom>
              <a:grpFill/>
              <a:ln>
                <a:noFill/>
              </a:ln>
              <a:extLst>
                <a:ext uri="{91240B29-F687-4F45-9708-019B960494DF}">
                  <a14:hiddenLine w="9525">
                    <a:solidFill>
                      <a:srgbClr val="000000"/>
                    </a:solidFill>
                    <a:round/>
                    <a:headEnd/>
                    <a:tailEnd/>
                  </a14:hiddenLine>
                </a:ext>
              </a:extLst>
            </p:spPr>
            <p:txBody>
              <a:bodyPr anchor="t" anchorCtr="0" bIns="43349" compatLnSpc="1" lIns="86699" numCol="1" rIns="86699" tIns="43349" vert="horz" wrap="square">
                <a:prstTxWarp prst="textNoShape">
                  <a:avLst/>
                </a:prstTxWarp>
              </a:bodyPr>
              <a:lstStyle/>
              <a:p>
                <a:pP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black"/>
                  </a:solidFill>
                  <a:effectLst/>
                  <a:uLnTx/>
                  <a:uFillTx/>
                  <a:latin panose="020f0502020204030204" typeface="Calibri"/>
                  <a:ea charset="-122" panose="02010600030101010101" pitchFamily="2" typeface="宋体"/>
                </a:endParaRPr>
              </a:p>
            </p:txBody>
          </p:sp>
          <p:sp>
            <p:nvSpPr>
              <p:cNvPr id="114" name="Freeform 7">
                <a:extLst>
                  <a:ext uri="{FF2B5EF4-FFF2-40B4-BE49-F238E27FC236}">
                    <a16:creationId xmlns:a16="http://schemas.microsoft.com/office/drawing/2014/main" id="{84D5E16A-F4E9-422D-A4DD-D412E70EB83A}"/>
                  </a:ext>
                </a:extLst>
              </p:cNvPr>
              <p:cNvSpPr/>
              <p:nvPr/>
            </p:nvSpPr>
            <p:spPr bwMode="auto">
              <a:xfrm>
                <a:off x="2700338" y="6330950"/>
                <a:ext cx="322263" cy="141288"/>
              </a:xfrm>
              <a:custGeom>
                <a:gdLst>
                  <a:gd fmla="*/ 102 w 203" name="T0"/>
                  <a:gd fmla="*/ 0 h 89" name="T1"/>
                  <a:gd fmla="*/ 102 w 203" name="T2"/>
                  <a:gd fmla="*/ 0 h 89" name="T3"/>
                  <a:gd fmla="*/ 122 w 203" name="T4"/>
                  <a:gd fmla="*/ 1 h 89" name="T5"/>
                  <a:gd fmla="*/ 141 w 203" name="T6"/>
                  <a:gd fmla="*/ 4 h 89" name="T7"/>
                  <a:gd fmla="*/ 159 w 203" name="T8"/>
                  <a:gd fmla="*/ 8 h 89" name="T9"/>
                  <a:gd fmla="*/ 174 w 203" name="T10"/>
                  <a:gd fmla="*/ 13 h 89" name="T11"/>
                  <a:gd fmla="*/ 186 w 203" name="T12"/>
                  <a:gd fmla="*/ 20 h 89" name="T13"/>
                  <a:gd fmla="*/ 195 w 203" name="T14"/>
                  <a:gd fmla="*/ 27 h 89" name="T15"/>
                  <a:gd fmla="*/ 199 w 203" name="T16"/>
                  <a:gd fmla="*/ 31 h 89" name="T17"/>
                  <a:gd fmla="*/ 202 w 203" name="T18"/>
                  <a:gd fmla="*/ 36 h 89" name="T19"/>
                  <a:gd fmla="*/ 203 w 203" name="T20"/>
                  <a:gd fmla="*/ 40 h 89" name="T21"/>
                  <a:gd fmla="*/ 203 w 203" name="T22"/>
                  <a:gd fmla="*/ 44 h 89" name="T23"/>
                  <a:gd fmla="*/ 203 w 203" name="T24"/>
                  <a:gd fmla="*/ 44 h 89" name="T25"/>
                  <a:gd fmla="*/ 203 w 203" name="T26"/>
                  <a:gd fmla="*/ 50 h 89" name="T27"/>
                  <a:gd fmla="*/ 202 w 203" name="T28"/>
                  <a:gd fmla="*/ 54 h 89" name="T29"/>
                  <a:gd fmla="*/ 199 w 203" name="T30"/>
                  <a:gd fmla="*/ 58 h 89" name="T31"/>
                  <a:gd fmla="*/ 195 w 203" name="T32"/>
                  <a:gd fmla="*/ 62 h 89" name="T33"/>
                  <a:gd fmla="*/ 186 w 203" name="T34"/>
                  <a:gd fmla="*/ 70 h 89" name="T35"/>
                  <a:gd fmla="*/ 174 w 203" name="T36"/>
                  <a:gd fmla="*/ 77 h 89" name="T37"/>
                  <a:gd fmla="*/ 159 w 203" name="T38"/>
                  <a:gd fmla="*/ 82 h 89" name="T39"/>
                  <a:gd fmla="*/ 141 w 203" name="T40"/>
                  <a:gd fmla="*/ 86 h 89" name="T41"/>
                  <a:gd fmla="*/ 122 w 203" name="T42"/>
                  <a:gd fmla="*/ 89 h 89" name="T43"/>
                  <a:gd fmla="*/ 102 w 203" name="T44"/>
                  <a:gd fmla="*/ 89 h 89" name="T45"/>
                  <a:gd fmla="*/ 102 w 203" name="T46"/>
                  <a:gd fmla="*/ 89 h 89" name="T47"/>
                  <a:gd fmla="*/ 81 w 203" name="T48"/>
                  <a:gd fmla="*/ 89 h 89" name="T49"/>
                  <a:gd fmla="*/ 62 w 203" name="T50"/>
                  <a:gd fmla="*/ 86 h 89" name="T51"/>
                  <a:gd fmla="*/ 45 w 203" name="T52"/>
                  <a:gd fmla="*/ 82 h 89" name="T53"/>
                  <a:gd fmla="*/ 30 w 203" name="T54"/>
                  <a:gd fmla="*/ 77 h 89" name="T55"/>
                  <a:gd fmla="*/ 18 w 203" name="T56"/>
                  <a:gd fmla="*/ 70 h 89" name="T57"/>
                  <a:gd fmla="*/ 8 w 203" name="T58"/>
                  <a:gd fmla="*/ 62 h 89" name="T59"/>
                  <a:gd fmla="*/ 4 w 203" name="T60"/>
                  <a:gd fmla="*/ 58 h 89" name="T61"/>
                  <a:gd fmla="*/ 2 w 203" name="T62"/>
                  <a:gd fmla="*/ 54 h 89" name="T63"/>
                  <a:gd fmla="*/ 0 w 203" name="T64"/>
                  <a:gd fmla="*/ 50 h 89" name="T65"/>
                  <a:gd fmla="*/ 0 w 203" name="T66"/>
                  <a:gd fmla="*/ 44 h 89" name="T67"/>
                  <a:gd fmla="*/ 0 w 203" name="T68"/>
                  <a:gd fmla="*/ 44 h 89" name="T69"/>
                  <a:gd fmla="*/ 0 w 203" name="T70"/>
                  <a:gd fmla="*/ 40 h 89" name="T71"/>
                  <a:gd fmla="*/ 2 w 203" name="T72"/>
                  <a:gd fmla="*/ 36 h 89" name="T73"/>
                  <a:gd fmla="*/ 4 w 203" name="T74"/>
                  <a:gd fmla="*/ 31 h 89" name="T75"/>
                  <a:gd fmla="*/ 8 w 203" name="T76"/>
                  <a:gd fmla="*/ 27 h 89" name="T77"/>
                  <a:gd fmla="*/ 18 w 203" name="T78"/>
                  <a:gd fmla="*/ 20 h 89" name="T79"/>
                  <a:gd fmla="*/ 30 w 203" name="T80"/>
                  <a:gd fmla="*/ 13 h 89" name="T81"/>
                  <a:gd fmla="*/ 45 w 203" name="T82"/>
                  <a:gd fmla="*/ 8 h 89" name="T83"/>
                  <a:gd fmla="*/ 62 w 203" name="T84"/>
                  <a:gd fmla="*/ 4 h 89" name="T85"/>
                  <a:gd fmla="*/ 81 w 203" name="T86"/>
                  <a:gd fmla="*/ 1 h 89" name="T87"/>
                  <a:gd fmla="*/ 102 w 203" name="T88"/>
                  <a:gd fmla="*/ 0 h 89" name="T89"/>
                  <a:gd fmla="*/ 102 w 203" name="T90"/>
                  <a:gd fmla="*/ 0 h 89" name="T9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b="b" l="0" r="r" t="0"/>
                <a:pathLst>
                  <a:path h="89" w="203">
                    <a:moveTo>
                      <a:pt x="102" y="0"/>
                    </a:moveTo>
                    <a:lnTo>
                      <a:pt x="102" y="0"/>
                    </a:lnTo>
                    <a:lnTo>
                      <a:pt x="122" y="1"/>
                    </a:lnTo>
                    <a:lnTo>
                      <a:pt x="141" y="4"/>
                    </a:lnTo>
                    <a:lnTo>
                      <a:pt x="159" y="8"/>
                    </a:lnTo>
                    <a:lnTo>
                      <a:pt x="174" y="13"/>
                    </a:lnTo>
                    <a:lnTo>
                      <a:pt x="186" y="20"/>
                    </a:lnTo>
                    <a:lnTo>
                      <a:pt x="195" y="27"/>
                    </a:lnTo>
                    <a:lnTo>
                      <a:pt x="199" y="31"/>
                    </a:lnTo>
                    <a:lnTo>
                      <a:pt x="202" y="36"/>
                    </a:lnTo>
                    <a:lnTo>
                      <a:pt x="203" y="40"/>
                    </a:lnTo>
                    <a:lnTo>
                      <a:pt x="203" y="44"/>
                    </a:lnTo>
                    <a:lnTo>
                      <a:pt x="203" y="44"/>
                    </a:lnTo>
                    <a:lnTo>
                      <a:pt x="203" y="50"/>
                    </a:lnTo>
                    <a:lnTo>
                      <a:pt x="202" y="54"/>
                    </a:lnTo>
                    <a:lnTo>
                      <a:pt x="199" y="58"/>
                    </a:lnTo>
                    <a:lnTo>
                      <a:pt x="195" y="62"/>
                    </a:lnTo>
                    <a:lnTo>
                      <a:pt x="186" y="70"/>
                    </a:lnTo>
                    <a:lnTo>
                      <a:pt x="174" y="77"/>
                    </a:lnTo>
                    <a:lnTo>
                      <a:pt x="159" y="82"/>
                    </a:lnTo>
                    <a:lnTo>
                      <a:pt x="141" y="86"/>
                    </a:lnTo>
                    <a:lnTo>
                      <a:pt x="122" y="89"/>
                    </a:lnTo>
                    <a:lnTo>
                      <a:pt x="102" y="89"/>
                    </a:lnTo>
                    <a:lnTo>
                      <a:pt x="102" y="89"/>
                    </a:lnTo>
                    <a:lnTo>
                      <a:pt x="81" y="89"/>
                    </a:lnTo>
                    <a:lnTo>
                      <a:pt x="62" y="86"/>
                    </a:lnTo>
                    <a:lnTo>
                      <a:pt x="45" y="82"/>
                    </a:lnTo>
                    <a:lnTo>
                      <a:pt x="30" y="77"/>
                    </a:lnTo>
                    <a:lnTo>
                      <a:pt x="18" y="70"/>
                    </a:lnTo>
                    <a:lnTo>
                      <a:pt x="8" y="62"/>
                    </a:lnTo>
                    <a:lnTo>
                      <a:pt x="4" y="58"/>
                    </a:lnTo>
                    <a:lnTo>
                      <a:pt x="2" y="54"/>
                    </a:lnTo>
                    <a:lnTo>
                      <a:pt x="0" y="50"/>
                    </a:lnTo>
                    <a:lnTo>
                      <a:pt x="0" y="44"/>
                    </a:lnTo>
                    <a:lnTo>
                      <a:pt x="0" y="44"/>
                    </a:lnTo>
                    <a:lnTo>
                      <a:pt x="0" y="40"/>
                    </a:lnTo>
                    <a:lnTo>
                      <a:pt x="2" y="36"/>
                    </a:lnTo>
                    <a:lnTo>
                      <a:pt x="4" y="31"/>
                    </a:lnTo>
                    <a:lnTo>
                      <a:pt x="8" y="27"/>
                    </a:lnTo>
                    <a:lnTo>
                      <a:pt x="18" y="20"/>
                    </a:lnTo>
                    <a:lnTo>
                      <a:pt x="30" y="13"/>
                    </a:lnTo>
                    <a:lnTo>
                      <a:pt x="45" y="8"/>
                    </a:lnTo>
                    <a:lnTo>
                      <a:pt x="62" y="4"/>
                    </a:lnTo>
                    <a:lnTo>
                      <a:pt x="81" y="1"/>
                    </a:lnTo>
                    <a:lnTo>
                      <a:pt x="102" y="0"/>
                    </a:lnTo>
                    <a:lnTo>
                      <a:pt x="102" y="0"/>
                    </a:lnTo>
                    <a:close/>
                  </a:path>
                </a:pathLst>
              </a:custGeom>
              <a:grpFill/>
              <a:ln>
                <a:noFill/>
              </a:ln>
              <a:extLst>
                <a:ext uri="{91240B29-F687-4F45-9708-019B960494DF}">
                  <a14:hiddenLine w="9525">
                    <a:solidFill>
                      <a:srgbClr val="000000"/>
                    </a:solidFill>
                    <a:round/>
                    <a:headEnd/>
                    <a:tailEnd/>
                  </a14:hiddenLine>
                </a:ext>
              </a:extLst>
            </p:spPr>
            <p:txBody>
              <a:bodyPr anchor="t" anchorCtr="0" bIns="43349" compatLnSpc="1" lIns="86699" numCol="1" rIns="86699" tIns="43349" vert="horz" wrap="square">
                <a:prstTxWarp prst="textNoShape">
                  <a:avLst/>
                </a:prstTxWarp>
              </a:bodyPr>
              <a:lstStyle/>
              <a:p>
                <a:pP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black"/>
                  </a:solidFill>
                  <a:effectLst/>
                  <a:uLnTx/>
                  <a:uFillTx/>
                  <a:latin panose="020f0502020204030204" typeface="Calibri"/>
                  <a:ea charset="-122" panose="02010600030101010101" pitchFamily="2" typeface="宋体"/>
                </a:endParaRPr>
              </a:p>
            </p:txBody>
          </p:sp>
          <p:sp>
            <p:nvSpPr>
              <p:cNvPr id="115" name="Freeform 8">
                <a:extLst>
                  <a:ext uri="{FF2B5EF4-FFF2-40B4-BE49-F238E27FC236}">
                    <a16:creationId xmlns:a16="http://schemas.microsoft.com/office/drawing/2014/main" id="{6DB1032B-BEA7-4A29-AF1B-927E17050798}"/>
                  </a:ext>
                </a:extLst>
              </p:cNvPr>
              <p:cNvSpPr/>
              <p:nvPr/>
            </p:nvSpPr>
            <p:spPr bwMode="auto">
              <a:xfrm>
                <a:off x="2579688" y="6265863"/>
                <a:ext cx="563563" cy="157163"/>
              </a:xfrm>
              <a:custGeom>
                <a:gdLst>
                  <a:gd fmla="*/ 178 w 355" name="T0"/>
                  <a:gd fmla="*/ 0 h 99" name="T1"/>
                  <a:gd fmla="*/ 178 w 355" name="T2"/>
                  <a:gd fmla="*/ 0 h 99" name="T3"/>
                  <a:gd fmla="*/ 213 w 355" name="T4"/>
                  <a:gd fmla="*/ 1 h 99" name="T5"/>
                  <a:gd fmla="*/ 247 w 355" name="T6"/>
                  <a:gd fmla="*/ 4 h 99" name="T7"/>
                  <a:gd fmla="*/ 277 w 355" name="T8"/>
                  <a:gd fmla="*/ 8 h 99" name="T9"/>
                  <a:gd fmla="*/ 302 w 355" name="T10"/>
                  <a:gd fmla="*/ 15 h 99" name="T11"/>
                  <a:gd fmla="*/ 324 w 355" name="T12"/>
                  <a:gd fmla="*/ 22 h 99" name="T13"/>
                  <a:gd fmla="*/ 333 w 355" name="T14"/>
                  <a:gd fmla="*/ 26 h 99" name="T15"/>
                  <a:gd fmla="*/ 340 w 355" name="T16"/>
                  <a:gd fmla="*/ 30 h 99" name="T17"/>
                  <a:gd fmla="*/ 347 w 355" name="T18"/>
                  <a:gd fmla="*/ 34 h 99" name="T19"/>
                  <a:gd fmla="*/ 351 w 355" name="T20"/>
                  <a:gd fmla="*/ 39 h 99" name="T21"/>
                  <a:gd fmla="*/ 354 w 355" name="T22"/>
                  <a:gd fmla="*/ 45 h 99" name="T23"/>
                  <a:gd fmla="*/ 355 w 355" name="T24"/>
                  <a:gd fmla="*/ 49 h 99" name="T25"/>
                  <a:gd fmla="*/ 355 w 355" name="T26"/>
                  <a:gd fmla="*/ 49 h 99" name="T27"/>
                  <a:gd fmla="*/ 354 w 355" name="T28"/>
                  <a:gd fmla="*/ 54 h 99" name="T29"/>
                  <a:gd fmla="*/ 351 w 355" name="T30"/>
                  <a:gd fmla="*/ 60 h 99" name="T31"/>
                  <a:gd fmla="*/ 347 w 355" name="T32"/>
                  <a:gd fmla="*/ 64 h 99" name="T33"/>
                  <a:gd fmla="*/ 340 w 355" name="T34"/>
                  <a:gd fmla="*/ 68 h 99" name="T35"/>
                  <a:gd fmla="*/ 333 w 355" name="T36"/>
                  <a:gd fmla="*/ 73 h 99" name="T37"/>
                  <a:gd fmla="*/ 324 w 355" name="T38"/>
                  <a:gd fmla="*/ 77 h 99" name="T39"/>
                  <a:gd fmla="*/ 302 w 355" name="T40"/>
                  <a:gd fmla="*/ 84 h 99" name="T41"/>
                  <a:gd fmla="*/ 277 w 355" name="T42"/>
                  <a:gd fmla="*/ 89 h 99" name="T43"/>
                  <a:gd fmla="*/ 247 w 355" name="T44"/>
                  <a:gd fmla="*/ 95 h 99" name="T45"/>
                  <a:gd fmla="*/ 213 w 355" name="T46"/>
                  <a:gd fmla="*/ 98 h 99" name="T47"/>
                  <a:gd fmla="*/ 178 w 355" name="T48"/>
                  <a:gd fmla="*/ 99 h 99" name="T49"/>
                  <a:gd fmla="*/ 178 w 355" name="T50"/>
                  <a:gd fmla="*/ 99 h 99" name="T51"/>
                  <a:gd fmla="*/ 143 w 355" name="T52"/>
                  <a:gd fmla="*/ 98 h 99" name="T53"/>
                  <a:gd fmla="*/ 109 w 355" name="T54"/>
                  <a:gd fmla="*/ 95 h 99" name="T55"/>
                  <a:gd fmla="*/ 79 w 355" name="T56"/>
                  <a:gd fmla="*/ 89 h 99" name="T57"/>
                  <a:gd fmla="*/ 53 w 355" name="T58"/>
                  <a:gd fmla="*/ 84 h 99" name="T59"/>
                  <a:gd fmla="*/ 31 w 355" name="T60"/>
                  <a:gd fmla="*/ 77 h 99" name="T61"/>
                  <a:gd fmla="*/ 22 w 355" name="T62"/>
                  <a:gd fmla="*/ 73 h 99" name="T63"/>
                  <a:gd fmla="*/ 15 w 355" name="T64"/>
                  <a:gd fmla="*/ 68 h 99" name="T65"/>
                  <a:gd fmla="*/ 8 w 355" name="T66"/>
                  <a:gd fmla="*/ 64 h 99" name="T67"/>
                  <a:gd fmla="*/ 4 w 355" name="T68"/>
                  <a:gd fmla="*/ 60 h 99" name="T69"/>
                  <a:gd fmla="*/ 2 w 355" name="T70"/>
                  <a:gd fmla="*/ 54 h 99" name="T71"/>
                  <a:gd fmla="*/ 0 w 355" name="T72"/>
                  <a:gd fmla="*/ 49 h 99" name="T73"/>
                  <a:gd fmla="*/ 0 w 355" name="T74"/>
                  <a:gd fmla="*/ 49 h 99" name="T75"/>
                  <a:gd fmla="*/ 2 w 355" name="T76"/>
                  <a:gd fmla="*/ 45 h 99" name="T77"/>
                  <a:gd fmla="*/ 4 w 355" name="T78"/>
                  <a:gd fmla="*/ 39 h 99" name="T79"/>
                  <a:gd fmla="*/ 8 w 355" name="T80"/>
                  <a:gd fmla="*/ 34 h 99" name="T81"/>
                  <a:gd fmla="*/ 15 w 355" name="T82"/>
                  <a:gd fmla="*/ 30 h 99" name="T83"/>
                  <a:gd fmla="*/ 22 w 355" name="T84"/>
                  <a:gd fmla="*/ 26 h 99" name="T85"/>
                  <a:gd fmla="*/ 31 w 355" name="T86"/>
                  <a:gd fmla="*/ 22 h 99" name="T87"/>
                  <a:gd fmla="*/ 53 w 355" name="T88"/>
                  <a:gd fmla="*/ 15 h 99" name="T89"/>
                  <a:gd fmla="*/ 79 w 355" name="T90"/>
                  <a:gd fmla="*/ 8 h 99" name="T91"/>
                  <a:gd fmla="*/ 109 w 355" name="T92"/>
                  <a:gd fmla="*/ 4 h 99" name="T93"/>
                  <a:gd fmla="*/ 143 w 355" name="T94"/>
                  <a:gd fmla="*/ 1 h 99" name="T95"/>
                  <a:gd fmla="*/ 178 w 355" name="T96"/>
                  <a:gd fmla="*/ 0 h 99" name="T97"/>
                  <a:gd fmla="*/ 178 w 355" name="T98"/>
                  <a:gd fmla="*/ 0 h 99" name="T9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b="b" l="0" r="r" t="0"/>
                <a:pathLst>
                  <a:path h="99" w="355">
                    <a:moveTo>
                      <a:pt x="178" y="0"/>
                    </a:moveTo>
                    <a:lnTo>
                      <a:pt x="178" y="0"/>
                    </a:lnTo>
                    <a:lnTo>
                      <a:pt x="213" y="1"/>
                    </a:lnTo>
                    <a:lnTo>
                      <a:pt x="247" y="4"/>
                    </a:lnTo>
                    <a:lnTo>
                      <a:pt x="277" y="8"/>
                    </a:lnTo>
                    <a:lnTo>
                      <a:pt x="302" y="15"/>
                    </a:lnTo>
                    <a:lnTo>
                      <a:pt x="324" y="22"/>
                    </a:lnTo>
                    <a:lnTo>
                      <a:pt x="333" y="26"/>
                    </a:lnTo>
                    <a:lnTo>
                      <a:pt x="340" y="30"/>
                    </a:lnTo>
                    <a:lnTo>
                      <a:pt x="347" y="34"/>
                    </a:lnTo>
                    <a:lnTo>
                      <a:pt x="351" y="39"/>
                    </a:lnTo>
                    <a:lnTo>
                      <a:pt x="354" y="45"/>
                    </a:lnTo>
                    <a:lnTo>
                      <a:pt x="355" y="49"/>
                    </a:lnTo>
                    <a:lnTo>
                      <a:pt x="355" y="49"/>
                    </a:lnTo>
                    <a:lnTo>
                      <a:pt x="354" y="54"/>
                    </a:lnTo>
                    <a:lnTo>
                      <a:pt x="351" y="60"/>
                    </a:lnTo>
                    <a:lnTo>
                      <a:pt x="347" y="64"/>
                    </a:lnTo>
                    <a:lnTo>
                      <a:pt x="340" y="68"/>
                    </a:lnTo>
                    <a:lnTo>
                      <a:pt x="333" y="73"/>
                    </a:lnTo>
                    <a:lnTo>
                      <a:pt x="324" y="77"/>
                    </a:lnTo>
                    <a:lnTo>
                      <a:pt x="302" y="84"/>
                    </a:lnTo>
                    <a:lnTo>
                      <a:pt x="277" y="89"/>
                    </a:lnTo>
                    <a:lnTo>
                      <a:pt x="247" y="95"/>
                    </a:lnTo>
                    <a:lnTo>
                      <a:pt x="213" y="98"/>
                    </a:lnTo>
                    <a:lnTo>
                      <a:pt x="178" y="99"/>
                    </a:lnTo>
                    <a:lnTo>
                      <a:pt x="178" y="99"/>
                    </a:lnTo>
                    <a:lnTo>
                      <a:pt x="143" y="98"/>
                    </a:lnTo>
                    <a:lnTo>
                      <a:pt x="109" y="95"/>
                    </a:lnTo>
                    <a:lnTo>
                      <a:pt x="79" y="89"/>
                    </a:lnTo>
                    <a:lnTo>
                      <a:pt x="53" y="84"/>
                    </a:lnTo>
                    <a:lnTo>
                      <a:pt x="31" y="77"/>
                    </a:lnTo>
                    <a:lnTo>
                      <a:pt x="22" y="73"/>
                    </a:lnTo>
                    <a:lnTo>
                      <a:pt x="15" y="68"/>
                    </a:lnTo>
                    <a:lnTo>
                      <a:pt x="8" y="64"/>
                    </a:lnTo>
                    <a:lnTo>
                      <a:pt x="4" y="60"/>
                    </a:lnTo>
                    <a:lnTo>
                      <a:pt x="2" y="54"/>
                    </a:lnTo>
                    <a:lnTo>
                      <a:pt x="0" y="49"/>
                    </a:lnTo>
                    <a:lnTo>
                      <a:pt x="0" y="49"/>
                    </a:lnTo>
                    <a:lnTo>
                      <a:pt x="2" y="45"/>
                    </a:lnTo>
                    <a:lnTo>
                      <a:pt x="4" y="39"/>
                    </a:lnTo>
                    <a:lnTo>
                      <a:pt x="8" y="34"/>
                    </a:lnTo>
                    <a:lnTo>
                      <a:pt x="15" y="30"/>
                    </a:lnTo>
                    <a:lnTo>
                      <a:pt x="22" y="26"/>
                    </a:lnTo>
                    <a:lnTo>
                      <a:pt x="31" y="22"/>
                    </a:lnTo>
                    <a:lnTo>
                      <a:pt x="53" y="15"/>
                    </a:lnTo>
                    <a:lnTo>
                      <a:pt x="79" y="8"/>
                    </a:lnTo>
                    <a:lnTo>
                      <a:pt x="109" y="4"/>
                    </a:lnTo>
                    <a:lnTo>
                      <a:pt x="143" y="1"/>
                    </a:lnTo>
                    <a:lnTo>
                      <a:pt x="178" y="0"/>
                    </a:lnTo>
                    <a:lnTo>
                      <a:pt x="178" y="0"/>
                    </a:lnTo>
                    <a:close/>
                  </a:path>
                </a:pathLst>
              </a:custGeom>
              <a:grpFill/>
              <a:ln>
                <a:noFill/>
              </a:ln>
              <a:extLst>
                <a:ext uri="{91240B29-F687-4F45-9708-019B960494DF}">
                  <a14:hiddenLine w="9525">
                    <a:solidFill>
                      <a:srgbClr val="000000"/>
                    </a:solidFill>
                    <a:round/>
                    <a:headEnd/>
                    <a:tailEnd/>
                  </a14:hiddenLine>
                </a:ext>
              </a:extLst>
            </p:spPr>
            <p:txBody>
              <a:bodyPr anchor="t" anchorCtr="0" bIns="43349" compatLnSpc="1" lIns="86699" numCol="1" rIns="86699" tIns="43349" vert="horz" wrap="square">
                <a:prstTxWarp prst="textNoShape">
                  <a:avLst/>
                </a:prstTxWarp>
              </a:bodyPr>
              <a:lstStyle/>
              <a:p>
                <a:pP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black"/>
                  </a:solidFill>
                  <a:effectLst/>
                  <a:uLnTx/>
                  <a:uFillTx/>
                  <a:latin panose="020f0502020204030204" typeface="Calibri"/>
                  <a:ea charset="-122" panose="02010600030101010101" pitchFamily="2" typeface="宋体"/>
                </a:endParaRPr>
              </a:p>
            </p:txBody>
          </p:sp>
          <p:sp>
            <p:nvSpPr>
              <p:cNvPr id="116" name="Freeform 9">
                <a:extLst>
                  <a:ext uri="{FF2B5EF4-FFF2-40B4-BE49-F238E27FC236}">
                    <a16:creationId xmlns:a16="http://schemas.microsoft.com/office/drawing/2014/main" id="{3499C8CF-BCFD-4729-B4A9-86BDF6110F1A}"/>
                  </a:ext>
                </a:extLst>
              </p:cNvPr>
              <p:cNvSpPr/>
              <p:nvPr/>
            </p:nvSpPr>
            <p:spPr bwMode="auto">
              <a:xfrm>
                <a:off x="2505076" y="6310313"/>
                <a:ext cx="714375" cy="58738"/>
              </a:xfrm>
              <a:custGeom>
                <a:gdLst>
                  <a:gd fmla="*/ 207 w 450" name="T0"/>
                  <a:gd fmla="*/ 37 h 37" name="T1"/>
                  <a:gd fmla="*/ 207 w 450" name="T2"/>
                  <a:gd fmla="*/ 37 h 37" name="T3"/>
                  <a:gd fmla="*/ 149 w 450" name="T4"/>
                  <a:gd fmla="*/ 37 h 37" name="T5"/>
                  <a:gd fmla="*/ 115 w 450" name="T6"/>
                  <a:gd fmla="*/ 34 h 37" name="T7"/>
                  <a:gd fmla="*/ 83 w 450" name="T8"/>
                  <a:gd fmla="*/ 32 h 37" name="T9"/>
                  <a:gd fmla="*/ 53 w 450" name="T10"/>
                  <a:gd fmla="*/ 29 h 37" name="T11"/>
                  <a:gd fmla="*/ 27 w 450" name="T12"/>
                  <a:gd fmla="*/ 23 h 37" name="T13"/>
                  <a:gd fmla="*/ 18 w 450" name="T14"/>
                  <a:gd fmla="*/ 21 h 37" name="T15"/>
                  <a:gd fmla="*/ 9 w 450" name="T16"/>
                  <a:gd fmla="*/ 18 h 37" name="T17"/>
                  <a:gd fmla="*/ 5 w 450" name="T18"/>
                  <a:gd fmla="*/ 15 h 37" name="T19"/>
                  <a:gd fmla="*/ 3 w 450" name="T20"/>
                  <a:gd fmla="*/ 11 h 37" name="T21"/>
                  <a:gd fmla="*/ 3 w 450" name="T22"/>
                  <a:gd fmla="*/ 11 h 37" name="T23"/>
                  <a:gd fmla="*/ 0 w 450" name="T24"/>
                  <a:gd fmla="*/ 2 h 37" name="T25"/>
                  <a:gd fmla="*/ 0 w 450" name="T26"/>
                  <a:gd fmla="*/ 2 h 37" name="T27"/>
                  <a:gd fmla="*/ 19 w 450" name="T28"/>
                  <a:gd fmla="*/ 7 h 37" name="T29"/>
                  <a:gd fmla="*/ 42 w 450" name="T30"/>
                  <a:gd fmla="*/ 10 h 37" name="T31"/>
                  <a:gd fmla="*/ 69 w 450" name="T32"/>
                  <a:gd fmla="*/ 14 h 37" name="T33"/>
                  <a:gd fmla="*/ 97 w 450" name="T34"/>
                  <a:gd fmla="*/ 15 h 37" name="T35"/>
                  <a:gd fmla="*/ 156 w 450" name="T36"/>
                  <a:gd fmla="*/ 19 h 37" name="T37"/>
                  <a:gd fmla="*/ 206 w 450" name="T38"/>
                  <a:gd fmla="*/ 19 h 37" name="T39"/>
                  <a:gd fmla="*/ 206 w 450" name="T40"/>
                  <a:gd fmla="*/ 19 h 37" name="T41"/>
                  <a:gd fmla="*/ 263 w 450" name="T42"/>
                  <a:gd fmla="*/ 18 h 37" name="T43"/>
                  <a:gd fmla="*/ 332 w 450" name="T44"/>
                  <a:gd fmla="*/ 15 h 37" name="T45"/>
                  <a:gd fmla="*/ 367 w 450" name="T46"/>
                  <a:gd fmla="*/ 13 h 37" name="T47"/>
                  <a:gd fmla="*/ 399 w 450" name="T48"/>
                  <a:gd fmla="*/ 10 h 37" name="T49"/>
                  <a:gd fmla="*/ 428 w 450" name="T50"/>
                  <a:gd fmla="*/ 6 h 37" name="T51"/>
                  <a:gd fmla="*/ 450 w 450" name="T52"/>
                  <a:gd fmla="*/ 0 h 37" name="T53"/>
                  <a:gd fmla="*/ 450 w 450" name="T54"/>
                  <a:gd fmla="*/ 0 h 37" name="T55"/>
                  <a:gd fmla="*/ 447 w 450" name="T56"/>
                  <a:gd fmla="*/ 11 h 37" name="T57"/>
                  <a:gd fmla="*/ 447 w 450" name="T58"/>
                  <a:gd fmla="*/ 11 h 37" name="T59"/>
                  <a:gd fmla="*/ 444 w 450" name="T60"/>
                  <a:gd fmla="*/ 15 h 37" name="T61"/>
                  <a:gd fmla="*/ 437 w 450" name="T62"/>
                  <a:gd fmla="*/ 18 h 37" name="T63"/>
                  <a:gd fmla="*/ 429 w 450" name="T64"/>
                  <a:gd fmla="*/ 21 h 37" name="T65"/>
                  <a:gd fmla="*/ 417 w 450" name="T66"/>
                  <a:gd fmla="*/ 23 h 37" name="T67"/>
                  <a:gd fmla="*/ 386 w 450" name="T68"/>
                  <a:gd fmla="*/ 29 h 37" name="T69"/>
                  <a:gd fmla="*/ 351 w 450" name="T70"/>
                  <a:gd fmla="*/ 32 h 37" name="T71"/>
                  <a:gd fmla="*/ 311 w 450" name="T72"/>
                  <a:gd fmla="*/ 34 h 37" name="T73"/>
                  <a:gd fmla="*/ 272 w 450" name="T74"/>
                  <a:gd fmla="*/ 37 h 37" name="T75"/>
                  <a:gd fmla="*/ 207 w 450" name="T76"/>
                  <a:gd fmla="*/ 37 h 37" name="T77"/>
                  <a:gd fmla="*/ 207 w 450" name="T78"/>
                  <a:gd fmla="*/ 37 h 37" name="T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b="b" l="0" r="r" t="0"/>
                <a:pathLst>
                  <a:path h="37" w="450">
                    <a:moveTo>
                      <a:pt x="207" y="37"/>
                    </a:moveTo>
                    <a:lnTo>
                      <a:pt x="207" y="37"/>
                    </a:lnTo>
                    <a:lnTo>
                      <a:pt x="149" y="37"/>
                    </a:lnTo>
                    <a:lnTo>
                      <a:pt x="115" y="34"/>
                    </a:lnTo>
                    <a:lnTo>
                      <a:pt x="83" y="32"/>
                    </a:lnTo>
                    <a:lnTo>
                      <a:pt x="53" y="29"/>
                    </a:lnTo>
                    <a:lnTo>
                      <a:pt x="27" y="23"/>
                    </a:lnTo>
                    <a:lnTo>
                      <a:pt x="18" y="21"/>
                    </a:lnTo>
                    <a:lnTo>
                      <a:pt x="9" y="18"/>
                    </a:lnTo>
                    <a:lnTo>
                      <a:pt x="5" y="15"/>
                    </a:lnTo>
                    <a:lnTo>
                      <a:pt x="3" y="11"/>
                    </a:lnTo>
                    <a:lnTo>
                      <a:pt x="3" y="11"/>
                    </a:lnTo>
                    <a:lnTo>
                      <a:pt x="0" y="2"/>
                    </a:lnTo>
                    <a:lnTo>
                      <a:pt x="0" y="2"/>
                    </a:lnTo>
                    <a:lnTo>
                      <a:pt x="19" y="7"/>
                    </a:lnTo>
                    <a:lnTo>
                      <a:pt x="42" y="10"/>
                    </a:lnTo>
                    <a:lnTo>
                      <a:pt x="69" y="14"/>
                    </a:lnTo>
                    <a:lnTo>
                      <a:pt x="97" y="15"/>
                    </a:lnTo>
                    <a:lnTo>
                      <a:pt x="156" y="19"/>
                    </a:lnTo>
                    <a:lnTo>
                      <a:pt x="206" y="19"/>
                    </a:lnTo>
                    <a:lnTo>
                      <a:pt x="206" y="19"/>
                    </a:lnTo>
                    <a:lnTo>
                      <a:pt x="263" y="18"/>
                    </a:lnTo>
                    <a:lnTo>
                      <a:pt x="332" y="15"/>
                    </a:lnTo>
                    <a:lnTo>
                      <a:pt x="367" y="13"/>
                    </a:lnTo>
                    <a:lnTo>
                      <a:pt x="399" y="10"/>
                    </a:lnTo>
                    <a:lnTo>
                      <a:pt x="428" y="6"/>
                    </a:lnTo>
                    <a:lnTo>
                      <a:pt x="450" y="0"/>
                    </a:lnTo>
                    <a:lnTo>
                      <a:pt x="450" y="0"/>
                    </a:lnTo>
                    <a:lnTo>
                      <a:pt x="447" y="11"/>
                    </a:lnTo>
                    <a:lnTo>
                      <a:pt x="447" y="11"/>
                    </a:lnTo>
                    <a:lnTo>
                      <a:pt x="444" y="15"/>
                    </a:lnTo>
                    <a:lnTo>
                      <a:pt x="437" y="18"/>
                    </a:lnTo>
                    <a:lnTo>
                      <a:pt x="429" y="21"/>
                    </a:lnTo>
                    <a:lnTo>
                      <a:pt x="417" y="23"/>
                    </a:lnTo>
                    <a:lnTo>
                      <a:pt x="386" y="29"/>
                    </a:lnTo>
                    <a:lnTo>
                      <a:pt x="351" y="32"/>
                    </a:lnTo>
                    <a:lnTo>
                      <a:pt x="311" y="34"/>
                    </a:lnTo>
                    <a:lnTo>
                      <a:pt x="272" y="37"/>
                    </a:lnTo>
                    <a:lnTo>
                      <a:pt x="207" y="37"/>
                    </a:lnTo>
                    <a:lnTo>
                      <a:pt x="207" y="37"/>
                    </a:lnTo>
                    <a:close/>
                  </a:path>
                </a:pathLst>
              </a:custGeom>
              <a:grpFill/>
              <a:ln>
                <a:noFill/>
              </a:ln>
              <a:extLst>
                <a:ext uri="{91240B29-F687-4F45-9708-019B960494DF}">
                  <a14:hiddenLine w="9525">
                    <a:solidFill>
                      <a:srgbClr val="000000"/>
                    </a:solidFill>
                    <a:round/>
                    <a:headEnd/>
                    <a:tailEnd/>
                  </a14:hiddenLine>
                </a:ext>
              </a:extLst>
            </p:spPr>
            <p:txBody>
              <a:bodyPr anchor="t" anchorCtr="0" bIns="43349" compatLnSpc="1" lIns="86699" numCol="1" rIns="86699" tIns="43349" vert="horz" wrap="square">
                <a:prstTxWarp prst="textNoShape">
                  <a:avLst/>
                </a:prstTxWarp>
              </a:bodyPr>
              <a:lstStyle/>
              <a:p>
                <a:pP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black"/>
                  </a:solidFill>
                  <a:effectLst/>
                  <a:uLnTx/>
                  <a:uFillTx/>
                  <a:latin panose="020f0502020204030204" typeface="Calibri"/>
                  <a:ea charset="-122" panose="02010600030101010101" pitchFamily="2" typeface="宋体"/>
                </a:endParaRPr>
              </a:p>
            </p:txBody>
          </p:sp>
          <p:sp>
            <p:nvSpPr>
              <p:cNvPr id="117" name="Freeform 10">
                <a:extLst>
                  <a:ext uri="{FF2B5EF4-FFF2-40B4-BE49-F238E27FC236}">
                    <a16:creationId xmlns:a16="http://schemas.microsoft.com/office/drawing/2014/main" id="{D52417BC-4137-472B-85E5-35508C0B2CD8}"/>
                  </a:ext>
                </a:extLst>
              </p:cNvPr>
              <p:cNvSpPr/>
              <p:nvPr/>
            </p:nvSpPr>
            <p:spPr bwMode="auto">
              <a:xfrm>
                <a:off x="2212976" y="5440363"/>
                <a:ext cx="1306513" cy="96838"/>
              </a:xfrm>
              <a:custGeom>
                <a:gdLst>
                  <a:gd fmla="*/ 20 w 823" name="T0"/>
                  <a:gd fmla="*/ 37 h 61" name="T1"/>
                  <a:gd fmla="*/ 788 w 823" name="T2"/>
                  <a:gd fmla="*/ 0 h 61" name="T3"/>
                  <a:gd fmla="*/ 788 w 823" name="T4"/>
                  <a:gd fmla="*/ 0 h 61" name="T5"/>
                  <a:gd fmla="*/ 788 w 823" name="T6"/>
                  <a:gd fmla="*/ 4 h 61" name="T7"/>
                  <a:gd fmla="*/ 791 w 823" name="T8"/>
                  <a:gd fmla="*/ 7 h 61" name="T9"/>
                  <a:gd fmla="*/ 795 w 823" name="T10"/>
                  <a:gd fmla="*/ 10 h 61" name="T11"/>
                  <a:gd fmla="*/ 804 w 823" name="T12"/>
                  <a:gd fmla="*/ 12 h 61" name="T13"/>
                  <a:gd fmla="*/ 804 w 823" name="T14"/>
                  <a:gd fmla="*/ 12 h 61" name="T15"/>
                  <a:gd fmla="*/ 810 w 823" name="T16"/>
                  <a:gd fmla="*/ 15 h 61" name="T17"/>
                  <a:gd fmla="*/ 816 w 823" name="T18"/>
                  <a:gd fmla="*/ 16 h 61" name="T19"/>
                  <a:gd fmla="*/ 820 w 823" name="T20"/>
                  <a:gd fmla="*/ 19 h 61" name="T21"/>
                  <a:gd fmla="*/ 823 w 823" name="T22"/>
                  <a:gd fmla="*/ 23 h 61" name="T23"/>
                  <a:gd fmla="*/ 0 w 823" name="T24"/>
                  <a:gd fmla="*/ 61 h 61" name="T25"/>
                  <a:gd fmla="*/ 0 w 823" name="T26"/>
                  <a:gd fmla="*/ 61 h 61" name="T27"/>
                  <a:gd fmla="*/ 8 w 823" name="T28"/>
                  <a:gd fmla="*/ 58 h 61" name="T29"/>
                  <a:gd fmla="*/ 8 w 823" name="T30"/>
                  <a:gd fmla="*/ 58 h 61" name="T31"/>
                  <a:gd fmla="*/ 15 w 823" name="T32"/>
                  <a:gd fmla="*/ 57 h 61" name="T33"/>
                  <a:gd fmla="*/ 20 w 823" name="T34"/>
                  <a:gd fmla="*/ 54 h 61" name="T35"/>
                  <a:gd fmla="*/ 23 w 823" name="T36"/>
                  <a:gd fmla="*/ 52 h 61" name="T37"/>
                  <a:gd fmla="*/ 24 w 823" name="T38"/>
                  <a:gd fmla="*/ 49 h 61" name="T39"/>
                  <a:gd fmla="*/ 24 w 823" name="T40"/>
                  <a:gd fmla="*/ 46 h 61" name="T41"/>
                  <a:gd fmla="*/ 23 w 823" name="T42"/>
                  <a:gd fmla="*/ 43 h 61" name="T43"/>
                  <a:gd fmla="*/ 20 w 823" name="T44"/>
                  <a:gd fmla="*/ 37 h 61" name="T45"/>
                  <a:gd fmla="*/ 20 w 823" name="T46"/>
                  <a:gd fmla="*/ 37 h 61" name="T4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b="b" l="0" r="r" t="0"/>
                <a:pathLst>
                  <a:path h="61" w="823">
                    <a:moveTo>
                      <a:pt x="20" y="37"/>
                    </a:moveTo>
                    <a:lnTo>
                      <a:pt x="788" y="0"/>
                    </a:lnTo>
                    <a:lnTo>
                      <a:pt x="788" y="0"/>
                    </a:lnTo>
                    <a:lnTo>
                      <a:pt x="788" y="4"/>
                    </a:lnTo>
                    <a:lnTo>
                      <a:pt x="791" y="7"/>
                    </a:lnTo>
                    <a:lnTo>
                      <a:pt x="795" y="10"/>
                    </a:lnTo>
                    <a:lnTo>
                      <a:pt x="804" y="12"/>
                    </a:lnTo>
                    <a:lnTo>
                      <a:pt x="804" y="12"/>
                    </a:lnTo>
                    <a:lnTo>
                      <a:pt x="810" y="15"/>
                    </a:lnTo>
                    <a:lnTo>
                      <a:pt x="816" y="16"/>
                    </a:lnTo>
                    <a:lnTo>
                      <a:pt x="820" y="19"/>
                    </a:lnTo>
                    <a:lnTo>
                      <a:pt x="823" y="23"/>
                    </a:lnTo>
                    <a:lnTo>
                      <a:pt x="0" y="61"/>
                    </a:lnTo>
                    <a:lnTo>
                      <a:pt x="0" y="61"/>
                    </a:lnTo>
                    <a:lnTo>
                      <a:pt x="8" y="58"/>
                    </a:lnTo>
                    <a:lnTo>
                      <a:pt x="8" y="58"/>
                    </a:lnTo>
                    <a:lnTo>
                      <a:pt x="15" y="57"/>
                    </a:lnTo>
                    <a:lnTo>
                      <a:pt x="20" y="54"/>
                    </a:lnTo>
                    <a:lnTo>
                      <a:pt x="23" y="52"/>
                    </a:lnTo>
                    <a:lnTo>
                      <a:pt x="24" y="49"/>
                    </a:lnTo>
                    <a:lnTo>
                      <a:pt x="24" y="46"/>
                    </a:lnTo>
                    <a:lnTo>
                      <a:pt x="23" y="43"/>
                    </a:lnTo>
                    <a:lnTo>
                      <a:pt x="20" y="37"/>
                    </a:lnTo>
                    <a:lnTo>
                      <a:pt x="20" y="37"/>
                    </a:lnTo>
                    <a:close/>
                  </a:path>
                </a:pathLst>
              </a:custGeom>
              <a:grpFill/>
              <a:ln>
                <a:noFill/>
              </a:ln>
              <a:extLst>
                <a:ext uri="{91240B29-F687-4F45-9708-019B960494DF}">
                  <a14:hiddenLine w="9525">
                    <a:solidFill>
                      <a:srgbClr val="000000"/>
                    </a:solidFill>
                    <a:round/>
                    <a:headEnd/>
                    <a:tailEnd/>
                  </a14:hiddenLine>
                </a:ext>
              </a:extLst>
            </p:spPr>
            <p:txBody>
              <a:bodyPr anchor="t" anchorCtr="0" bIns="43349" compatLnSpc="1" lIns="86699" numCol="1" rIns="86699" tIns="43349" vert="horz" wrap="square">
                <a:prstTxWarp prst="textNoShape">
                  <a:avLst/>
                </a:prstTxWarp>
              </a:bodyPr>
              <a:lstStyle/>
              <a:p>
                <a:pP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black"/>
                  </a:solidFill>
                  <a:effectLst/>
                  <a:uLnTx/>
                  <a:uFillTx/>
                  <a:latin panose="020f0502020204030204" typeface="Calibri"/>
                  <a:ea charset="-122" panose="02010600030101010101" pitchFamily="2" typeface="宋体"/>
                </a:endParaRPr>
              </a:p>
            </p:txBody>
          </p:sp>
          <p:sp>
            <p:nvSpPr>
              <p:cNvPr id="118" name="Freeform 11">
                <a:extLst>
                  <a:ext uri="{FF2B5EF4-FFF2-40B4-BE49-F238E27FC236}">
                    <a16:creationId xmlns:a16="http://schemas.microsoft.com/office/drawing/2014/main" id="{F23EF38A-E35E-4AFB-B5CC-9207E5CF50CD}"/>
                  </a:ext>
                </a:extLst>
              </p:cNvPr>
              <p:cNvSpPr/>
              <p:nvPr/>
            </p:nvSpPr>
            <p:spPr bwMode="auto">
              <a:xfrm>
                <a:off x="2189163" y="5332413"/>
                <a:ext cx="1325563" cy="100013"/>
              </a:xfrm>
              <a:custGeom>
                <a:gdLst>
                  <a:gd fmla="*/ 0 w 835" name="T0"/>
                  <a:gd fmla="*/ 40 h 63" name="T1"/>
                  <a:gd fmla="*/ 835 w 835" name="T2"/>
                  <a:gd fmla="*/ 0 h 63" name="T3"/>
                  <a:gd fmla="*/ 835 w 835" name="T4"/>
                  <a:gd fmla="*/ 0 h 63" name="T5"/>
                  <a:gd fmla="*/ 829 w 835" name="T6"/>
                  <a:gd fmla="*/ 6 h 63" name="T7"/>
                  <a:gd fmla="*/ 821 w 835" name="T8"/>
                  <a:gd fmla="*/ 9 h 63" name="T9"/>
                  <a:gd fmla="*/ 812 w 835" name="T10"/>
                  <a:gd fmla="*/ 11 h 63" name="T11"/>
                  <a:gd fmla="*/ 806 w 835" name="T12"/>
                  <a:gd fmla="*/ 11 h 63" name="T13"/>
                  <a:gd fmla="*/ 806 w 835" name="T14"/>
                  <a:gd fmla="*/ 11 h 63" name="T15"/>
                  <a:gd fmla="*/ 800 w 835" name="T16"/>
                  <a:gd fmla="*/ 13 h 63" name="T17"/>
                  <a:gd fmla="*/ 800 w 835" name="T18"/>
                  <a:gd fmla="*/ 14 h 63" name="T19"/>
                  <a:gd fmla="*/ 800 w 835" name="T20"/>
                  <a:gd fmla="*/ 17 h 63" name="T21"/>
                  <a:gd fmla="*/ 802 w 835" name="T22"/>
                  <a:gd fmla="*/ 21 h 63" name="T23"/>
                  <a:gd fmla="*/ 804 w 835" name="T24"/>
                  <a:gd fmla="*/ 26 h 63" name="T25"/>
                  <a:gd fmla="*/ 42 w 835" name="T26"/>
                  <a:gd fmla="*/ 63 h 63" name="T27"/>
                  <a:gd fmla="*/ 42 w 835" name="T28"/>
                  <a:gd fmla="*/ 63 h 63" name="T29"/>
                  <a:gd fmla="*/ 42 w 835" name="T30"/>
                  <a:gd fmla="*/ 60 h 63" name="T31"/>
                  <a:gd fmla="*/ 41 w 835" name="T32"/>
                  <a:gd fmla="*/ 60 h 63" name="T33"/>
                  <a:gd fmla="*/ 36 w 835" name="T34"/>
                  <a:gd fmla="*/ 59 h 63" name="T35"/>
                  <a:gd fmla="*/ 36 w 835" name="T36"/>
                  <a:gd fmla="*/ 59 h 63" name="T37"/>
                  <a:gd fmla="*/ 27 w 835" name="T38"/>
                  <a:gd fmla="*/ 57 h 63" name="T39"/>
                  <a:gd fmla="*/ 16 w 835" name="T40"/>
                  <a:gd fmla="*/ 53 h 63" name="T41"/>
                  <a:gd fmla="*/ 7 w 835" name="T42"/>
                  <a:gd fmla="*/ 48 h 63" name="T43"/>
                  <a:gd fmla="*/ 3 w 835" name="T44"/>
                  <a:gd fmla="*/ 44 h 63" name="T45"/>
                  <a:gd fmla="*/ 0 w 835" name="T46"/>
                  <a:gd fmla="*/ 40 h 63" name="T47"/>
                  <a:gd fmla="*/ 0 w 835" name="T48"/>
                  <a:gd fmla="*/ 40 h 63"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62" w="835">
                    <a:moveTo>
                      <a:pt x="0" y="40"/>
                    </a:moveTo>
                    <a:lnTo>
                      <a:pt x="835" y="0"/>
                    </a:lnTo>
                    <a:lnTo>
                      <a:pt x="835" y="0"/>
                    </a:lnTo>
                    <a:lnTo>
                      <a:pt x="829" y="6"/>
                    </a:lnTo>
                    <a:lnTo>
                      <a:pt x="821" y="9"/>
                    </a:lnTo>
                    <a:lnTo>
                      <a:pt x="812" y="11"/>
                    </a:lnTo>
                    <a:lnTo>
                      <a:pt x="806" y="11"/>
                    </a:lnTo>
                    <a:lnTo>
                      <a:pt x="806" y="11"/>
                    </a:lnTo>
                    <a:lnTo>
                      <a:pt x="800" y="13"/>
                    </a:lnTo>
                    <a:lnTo>
                      <a:pt x="800" y="14"/>
                    </a:lnTo>
                    <a:lnTo>
                      <a:pt x="800" y="17"/>
                    </a:lnTo>
                    <a:lnTo>
                      <a:pt x="802" y="21"/>
                    </a:lnTo>
                    <a:lnTo>
                      <a:pt x="804" y="26"/>
                    </a:lnTo>
                    <a:lnTo>
                      <a:pt x="42" y="63"/>
                    </a:lnTo>
                    <a:lnTo>
                      <a:pt x="42" y="63"/>
                    </a:lnTo>
                    <a:lnTo>
                      <a:pt x="42" y="60"/>
                    </a:lnTo>
                    <a:lnTo>
                      <a:pt x="41" y="60"/>
                    </a:lnTo>
                    <a:lnTo>
                      <a:pt x="36" y="59"/>
                    </a:lnTo>
                    <a:lnTo>
                      <a:pt x="36" y="59"/>
                    </a:lnTo>
                    <a:lnTo>
                      <a:pt x="27" y="57"/>
                    </a:lnTo>
                    <a:lnTo>
                      <a:pt x="16" y="53"/>
                    </a:lnTo>
                    <a:lnTo>
                      <a:pt x="7" y="48"/>
                    </a:lnTo>
                    <a:lnTo>
                      <a:pt x="3" y="44"/>
                    </a:lnTo>
                    <a:lnTo>
                      <a:pt x="0" y="40"/>
                    </a:lnTo>
                    <a:lnTo>
                      <a:pt x="0" y="40"/>
                    </a:lnTo>
                    <a:close/>
                  </a:path>
                </a:pathLst>
              </a:custGeom>
              <a:grpFill/>
              <a:ln>
                <a:noFill/>
              </a:ln>
              <a:extLst>
                <a:ext uri="{91240B29-F687-4F45-9708-019B960494DF}">
                  <a14:hiddenLine w="9525">
                    <a:solidFill>
                      <a:srgbClr val="000000"/>
                    </a:solidFill>
                    <a:round/>
                    <a:headEnd/>
                    <a:tailEnd/>
                  </a14:hiddenLine>
                </a:ext>
              </a:extLst>
            </p:spPr>
            <p:txBody>
              <a:bodyPr anchor="t" anchorCtr="0" bIns="43349" compatLnSpc="1" lIns="86699" numCol="1" rIns="86699" tIns="43349" vert="horz" wrap="square">
                <a:prstTxWarp prst="textNoShape">
                  <a:avLst/>
                </a:prstTxWarp>
              </a:bodyPr>
              <a:lstStyle/>
              <a:p>
                <a:pP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black"/>
                  </a:solidFill>
                  <a:effectLst/>
                  <a:uLnTx/>
                  <a:uFillTx/>
                  <a:latin panose="020f0502020204030204" typeface="Calibri"/>
                  <a:ea charset="-122" panose="02010600030101010101" pitchFamily="2" typeface="宋体"/>
                </a:endParaRPr>
              </a:p>
            </p:txBody>
          </p:sp>
          <p:sp>
            <p:nvSpPr>
              <p:cNvPr id="119" name="Freeform 12">
                <a:extLst>
                  <a:ext uri="{FF2B5EF4-FFF2-40B4-BE49-F238E27FC236}">
                    <a16:creationId xmlns:a16="http://schemas.microsoft.com/office/drawing/2014/main" id="{51C78819-D6A0-4128-9030-0B45F3D38932}"/>
                  </a:ext>
                </a:extLst>
              </p:cNvPr>
              <p:cNvSpPr/>
              <p:nvPr/>
            </p:nvSpPr>
            <p:spPr bwMode="auto">
              <a:xfrm>
                <a:off x="2216151" y="5529263"/>
                <a:ext cx="1268413" cy="96838"/>
              </a:xfrm>
              <a:custGeom>
                <a:gdLst>
                  <a:gd fmla="*/ 0 w 799" name="T0"/>
                  <a:gd fmla="*/ 36 h 61" name="T1"/>
                  <a:gd fmla="*/ 795 w 799" name="T2"/>
                  <a:gd fmla="*/ 0 h 61" name="T3"/>
                  <a:gd fmla="*/ 795 w 799" name="T4"/>
                  <a:gd fmla="*/ 0 h 61" name="T5"/>
                  <a:gd fmla="*/ 794 w 799" name="T6"/>
                  <a:gd fmla="*/ 4 h 61" name="T7"/>
                  <a:gd fmla="*/ 795 w 799" name="T8"/>
                  <a:gd fmla="*/ 10 h 61" name="T9"/>
                  <a:gd fmla="*/ 799 w 799" name="T10"/>
                  <a:gd fmla="*/ 23 h 61" name="T11"/>
                  <a:gd fmla="*/ 11 w 799" name="T12"/>
                  <a:gd fmla="*/ 61 h 61" name="T13"/>
                  <a:gd fmla="*/ 11 w 799" name="T14"/>
                  <a:gd fmla="*/ 61 h 61" name="T15"/>
                  <a:gd fmla="*/ 13 w 799" name="T16"/>
                  <a:gd fmla="*/ 52 h 61" name="T17"/>
                  <a:gd fmla="*/ 13 w 799" name="T18"/>
                  <a:gd fmla="*/ 46 h 61" name="T19"/>
                  <a:gd fmla="*/ 11 w 799" name="T20"/>
                  <a:gd fmla="*/ 43 h 61" name="T21"/>
                  <a:gd fmla="*/ 10 w 799" name="T22"/>
                  <a:gd fmla="*/ 40 h 61" name="T23"/>
                  <a:gd fmla="*/ 6 w 799" name="T24"/>
                  <a:gd fmla="*/ 39 h 61" name="T25"/>
                  <a:gd fmla="*/ 0 w 799" name="T26"/>
                  <a:gd fmla="*/ 36 h 61" name="T27"/>
                  <a:gd fmla="*/ 0 w 799" name="T28"/>
                  <a:gd fmla="*/ 36 h 61"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61" w="799">
                    <a:moveTo>
                      <a:pt x="0" y="36"/>
                    </a:moveTo>
                    <a:lnTo>
                      <a:pt x="795" y="0"/>
                    </a:lnTo>
                    <a:lnTo>
                      <a:pt x="795" y="0"/>
                    </a:lnTo>
                    <a:lnTo>
                      <a:pt x="794" y="4"/>
                    </a:lnTo>
                    <a:lnTo>
                      <a:pt x="795" y="10"/>
                    </a:lnTo>
                    <a:lnTo>
                      <a:pt x="799" y="23"/>
                    </a:lnTo>
                    <a:lnTo>
                      <a:pt x="11" y="61"/>
                    </a:lnTo>
                    <a:lnTo>
                      <a:pt x="11" y="61"/>
                    </a:lnTo>
                    <a:lnTo>
                      <a:pt x="13" y="52"/>
                    </a:lnTo>
                    <a:lnTo>
                      <a:pt x="13" y="46"/>
                    </a:lnTo>
                    <a:lnTo>
                      <a:pt x="11" y="43"/>
                    </a:lnTo>
                    <a:lnTo>
                      <a:pt x="10" y="40"/>
                    </a:lnTo>
                    <a:lnTo>
                      <a:pt x="6" y="39"/>
                    </a:lnTo>
                    <a:lnTo>
                      <a:pt x="0" y="36"/>
                    </a:lnTo>
                    <a:lnTo>
                      <a:pt x="0" y="36"/>
                    </a:lnTo>
                    <a:close/>
                  </a:path>
                </a:pathLst>
              </a:custGeom>
              <a:grpFill/>
              <a:ln>
                <a:noFill/>
              </a:ln>
              <a:extLst>
                <a:ext uri="{91240B29-F687-4F45-9708-019B960494DF}">
                  <a14:hiddenLine w="9525">
                    <a:solidFill>
                      <a:srgbClr val="000000"/>
                    </a:solidFill>
                    <a:round/>
                    <a:headEnd/>
                    <a:tailEnd/>
                  </a14:hiddenLine>
                </a:ext>
              </a:extLst>
            </p:spPr>
            <p:txBody>
              <a:bodyPr anchor="t" anchorCtr="0" bIns="43349" compatLnSpc="1" lIns="86699" numCol="1" rIns="86699" tIns="43349" vert="horz" wrap="square">
                <a:prstTxWarp prst="textNoShape">
                  <a:avLst/>
                </a:prstTxWarp>
              </a:bodyPr>
              <a:lstStyle/>
              <a:p>
                <a:pP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black"/>
                  </a:solidFill>
                  <a:effectLst/>
                  <a:uLnTx/>
                  <a:uFillTx/>
                  <a:latin panose="020f0502020204030204" typeface="Calibri"/>
                  <a:ea charset="-122" panose="02010600030101010101" pitchFamily="2" typeface="宋体"/>
                </a:endParaRPr>
              </a:p>
            </p:txBody>
          </p:sp>
          <p:sp>
            <p:nvSpPr>
              <p:cNvPr id="120" name="Freeform 13">
                <a:extLst>
                  <a:ext uri="{FF2B5EF4-FFF2-40B4-BE49-F238E27FC236}">
                    <a16:creationId xmlns:a16="http://schemas.microsoft.com/office/drawing/2014/main" id="{006AC42F-D888-4450-9D43-B71713BFA5FB}"/>
                  </a:ext>
                </a:extLst>
              </p:cNvPr>
              <p:cNvSpPr/>
              <p:nvPr/>
            </p:nvSpPr>
            <p:spPr bwMode="auto">
              <a:xfrm>
                <a:off x="2227263" y="5614988"/>
                <a:ext cx="1285875" cy="96838"/>
              </a:xfrm>
              <a:custGeom>
                <a:gdLst>
                  <a:gd fmla="*/ 3 w 810" name="T0"/>
                  <a:gd fmla="*/ 36 h 61" name="T1"/>
                  <a:gd fmla="*/ 788 w 810" name="T2"/>
                  <a:gd fmla="*/ 0 h 61" name="T3"/>
                  <a:gd fmla="*/ 788 w 810" name="T4"/>
                  <a:gd fmla="*/ 0 h 61" name="T5"/>
                  <a:gd fmla="*/ 788 w 810" name="T6"/>
                  <a:gd fmla="*/ 5 h 61" name="T7"/>
                  <a:gd fmla="*/ 790 w 810" name="T8"/>
                  <a:gd fmla="*/ 11 h 61" name="T9"/>
                  <a:gd fmla="*/ 795 w 810" name="T10"/>
                  <a:gd fmla="*/ 16 h 61" name="T11"/>
                  <a:gd fmla="*/ 803 w 810" name="T12"/>
                  <a:gd fmla="*/ 20 h 61" name="T13"/>
                  <a:gd fmla="*/ 803 w 810" name="T14"/>
                  <a:gd fmla="*/ 20 h 61" name="T15"/>
                  <a:gd fmla="*/ 810 w 810" name="T16"/>
                  <a:gd fmla="*/ 23 h 61" name="T17"/>
                  <a:gd fmla="*/ 0 w 810" name="T18"/>
                  <a:gd fmla="*/ 61 h 61" name="T19"/>
                  <a:gd fmla="*/ 0 w 810" name="T20"/>
                  <a:gd fmla="*/ 61 h 61" name="T21"/>
                  <a:gd fmla="*/ 4 w 810" name="T22"/>
                  <a:gd fmla="*/ 55 h 61" name="T23"/>
                  <a:gd fmla="*/ 6 w 810" name="T24"/>
                  <a:gd fmla="*/ 50 h 61" name="T25"/>
                  <a:gd fmla="*/ 4 w 810" name="T26"/>
                  <a:gd fmla="*/ 43 h 61" name="T27"/>
                  <a:gd fmla="*/ 3 w 810" name="T28"/>
                  <a:gd fmla="*/ 36 h 61" name="T29"/>
                  <a:gd fmla="*/ 3 w 810" name="T30"/>
                  <a:gd fmla="*/ 36 h 61"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61" w="810">
                    <a:moveTo>
                      <a:pt x="3" y="36"/>
                    </a:moveTo>
                    <a:lnTo>
                      <a:pt x="788" y="0"/>
                    </a:lnTo>
                    <a:lnTo>
                      <a:pt x="788" y="0"/>
                    </a:lnTo>
                    <a:lnTo>
                      <a:pt x="788" y="5"/>
                    </a:lnTo>
                    <a:lnTo>
                      <a:pt x="790" y="11"/>
                    </a:lnTo>
                    <a:lnTo>
                      <a:pt x="795" y="16"/>
                    </a:lnTo>
                    <a:lnTo>
                      <a:pt x="803" y="20"/>
                    </a:lnTo>
                    <a:lnTo>
                      <a:pt x="803" y="20"/>
                    </a:lnTo>
                    <a:lnTo>
                      <a:pt x="810" y="23"/>
                    </a:lnTo>
                    <a:lnTo>
                      <a:pt x="0" y="61"/>
                    </a:lnTo>
                    <a:lnTo>
                      <a:pt x="0" y="61"/>
                    </a:lnTo>
                    <a:lnTo>
                      <a:pt x="4" y="55"/>
                    </a:lnTo>
                    <a:lnTo>
                      <a:pt x="6" y="50"/>
                    </a:lnTo>
                    <a:lnTo>
                      <a:pt x="4" y="43"/>
                    </a:lnTo>
                    <a:lnTo>
                      <a:pt x="3" y="36"/>
                    </a:lnTo>
                    <a:lnTo>
                      <a:pt x="3" y="36"/>
                    </a:lnTo>
                    <a:close/>
                  </a:path>
                </a:pathLst>
              </a:custGeom>
              <a:grpFill/>
              <a:ln>
                <a:noFill/>
              </a:ln>
              <a:extLst>
                <a:ext uri="{91240B29-F687-4F45-9708-019B960494DF}">
                  <a14:hiddenLine w="9525">
                    <a:solidFill>
                      <a:srgbClr val="000000"/>
                    </a:solidFill>
                    <a:round/>
                    <a:headEnd/>
                    <a:tailEnd/>
                  </a14:hiddenLine>
                </a:ext>
              </a:extLst>
            </p:spPr>
            <p:txBody>
              <a:bodyPr anchor="t" anchorCtr="0" bIns="43349" compatLnSpc="1" lIns="86699" numCol="1" rIns="86699" tIns="43349" vert="horz" wrap="square">
                <a:prstTxWarp prst="textNoShape">
                  <a:avLst/>
                </a:prstTxWarp>
              </a:bodyPr>
              <a:lstStyle/>
              <a:p>
                <a:pP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black"/>
                  </a:solidFill>
                  <a:effectLst/>
                  <a:uLnTx/>
                  <a:uFillTx/>
                  <a:latin panose="020f0502020204030204" typeface="Calibri"/>
                  <a:ea charset="-122" panose="02010600030101010101" pitchFamily="2" typeface="宋体"/>
                </a:endParaRPr>
              </a:p>
            </p:txBody>
          </p:sp>
          <p:sp>
            <p:nvSpPr>
              <p:cNvPr id="121" name="Freeform 14">
                <a:extLst>
                  <a:ext uri="{FF2B5EF4-FFF2-40B4-BE49-F238E27FC236}">
                    <a16:creationId xmlns:a16="http://schemas.microsoft.com/office/drawing/2014/main" id="{E0D8AD54-C4CF-4030-BE70-68F574ACA9F5}"/>
                  </a:ext>
                </a:extLst>
              </p:cNvPr>
              <p:cNvSpPr/>
              <p:nvPr/>
            </p:nvSpPr>
            <p:spPr bwMode="auto">
              <a:xfrm>
                <a:off x="2219326" y="5713413"/>
                <a:ext cx="1262063" cy="96838"/>
              </a:xfrm>
              <a:custGeom>
                <a:gdLst>
                  <a:gd fmla="*/ 0 w 795" name="T0"/>
                  <a:gd fmla="*/ 38 h 61" name="T1"/>
                  <a:gd fmla="*/ 788 w 795" name="T2"/>
                  <a:gd fmla="*/ 0 h 61" name="T3"/>
                  <a:gd fmla="*/ 788 w 795" name="T4"/>
                  <a:gd fmla="*/ 0 h 61" name="T5"/>
                  <a:gd fmla="*/ 792 w 795" name="T6"/>
                  <a:gd fmla="*/ 8 h 61" name="T7"/>
                  <a:gd fmla="*/ 795 w 795" name="T8"/>
                  <a:gd fmla="*/ 15 h 61" name="T9"/>
                  <a:gd fmla="*/ 795 w 795" name="T10"/>
                  <a:gd fmla="*/ 22 h 61" name="T11"/>
                  <a:gd fmla="*/ 795 w 795" name="T12"/>
                  <a:gd fmla="*/ 22 h 61" name="T13"/>
                  <a:gd fmla="*/ 795 w 795" name="T14"/>
                  <a:gd fmla="*/ 24 h 61" name="T15"/>
                  <a:gd fmla="*/ 9 w 795" name="T16"/>
                  <a:gd fmla="*/ 61 h 61" name="T17"/>
                  <a:gd fmla="*/ 9 w 795" name="T18"/>
                  <a:gd fmla="*/ 61 h 61" name="T19"/>
                  <a:gd fmla="*/ 11 w 795" name="T20"/>
                  <a:gd fmla="*/ 56 h 61" name="T21"/>
                  <a:gd fmla="*/ 13 w 795" name="T22"/>
                  <a:gd fmla="*/ 50 h 61" name="T23"/>
                  <a:gd fmla="*/ 17 w 795" name="T24"/>
                  <a:gd fmla="*/ 43 h 61" name="T25"/>
                  <a:gd fmla="*/ 17 w 795" name="T26"/>
                  <a:gd fmla="*/ 41 h 61" name="T27"/>
                  <a:gd fmla="*/ 15 w 795" name="T28"/>
                  <a:gd fmla="*/ 39 h 61" name="T29"/>
                  <a:gd fmla="*/ 9 w 795" name="T30"/>
                  <a:gd fmla="*/ 38 h 61" name="T31"/>
                  <a:gd fmla="*/ 0 w 795" name="T32"/>
                  <a:gd fmla="*/ 38 h 61" name="T33"/>
                  <a:gd fmla="*/ 0 w 795" name="T34"/>
                  <a:gd fmla="*/ 38 h 61"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61" w="795">
                    <a:moveTo>
                      <a:pt x="0" y="38"/>
                    </a:moveTo>
                    <a:lnTo>
                      <a:pt x="788" y="0"/>
                    </a:lnTo>
                    <a:lnTo>
                      <a:pt x="788" y="0"/>
                    </a:lnTo>
                    <a:lnTo>
                      <a:pt x="792" y="8"/>
                    </a:lnTo>
                    <a:lnTo>
                      <a:pt x="795" y="15"/>
                    </a:lnTo>
                    <a:lnTo>
                      <a:pt x="795" y="22"/>
                    </a:lnTo>
                    <a:lnTo>
                      <a:pt x="795" y="22"/>
                    </a:lnTo>
                    <a:lnTo>
                      <a:pt x="795" y="24"/>
                    </a:lnTo>
                    <a:lnTo>
                      <a:pt x="9" y="61"/>
                    </a:lnTo>
                    <a:lnTo>
                      <a:pt x="9" y="61"/>
                    </a:lnTo>
                    <a:lnTo>
                      <a:pt x="11" y="56"/>
                    </a:lnTo>
                    <a:lnTo>
                      <a:pt x="13" y="50"/>
                    </a:lnTo>
                    <a:lnTo>
                      <a:pt x="17" y="43"/>
                    </a:lnTo>
                    <a:lnTo>
                      <a:pt x="17" y="41"/>
                    </a:lnTo>
                    <a:lnTo>
                      <a:pt x="15" y="39"/>
                    </a:lnTo>
                    <a:lnTo>
                      <a:pt x="9" y="38"/>
                    </a:lnTo>
                    <a:lnTo>
                      <a:pt x="0" y="38"/>
                    </a:lnTo>
                    <a:lnTo>
                      <a:pt x="0" y="38"/>
                    </a:lnTo>
                    <a:close/>
                  </a:path>
                </a:pathLst>
              </a:custGeom>
              <a:grpFill/>
              <a:ln>
                <a:noFill/>
              </a:ln>
              <a:extLst>
                <a:ext uri="{91240B29-F687-4F45-9708-019B960494DF}">
                  <a14:hiddenLine w="9525">
                    <a:solidFill>
                      <a:srgbClr val="000000"/>
                    </a:solidFill>
                    <a:round/>
                    <a:headEnd/>
                    <a:tailEnd/>
                  </a14:hiddenLine>
                </a:ext>
              </a:extLst>
            </p:spPr>
            <p:txBody>
              <a:bodyPr anchor="t" anchorCtr="0" bIns="43349" compatLnSpc="1" lIns="86699" numCol="1" rIns="86699" tIns="43349" vert="horz" wrap="square">
                <a:prstTxWarp prst="textNoShape">
                  <a:avLst/>
                </a:prstTxWarp>
              </a:bodyPr>
              <a:lstStyle/>
              <a:p>
                <a:pP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black"/>
                  </a:solidFill>
                  <a:effectLst/>
                  <a:uLnTx/>
                  <a:uFillTx/>
                  <a:latin panose="020f0502020204030204" typeface="Calibri"/>
                  <a:ea charset="-122" panose="02010600030101010101" pitchFamily="2" typeface="宋体"/>
                </a:endParaRPr>
              </a:p>
            </p:txBody>
          </p:sp>
          <p:sp>
            <p:nvSpPr>
              <p:cNvPr id="122" name="Freeform 15">
                <a:extLst>
                  <a:ext uri="{FF2B5EF4-FFF2-40B4-BE49-F238E27FC236}">
                    <a16:creationId xmlns:a16="http://schemas.microsoft.com/office/drawing/2014/main" id="{81D44774-69B8-4A8F-AC5D-07A90F5D9756}"/>
                  </a:ext>
                </a:extLst>
              </p:cNvPr>
              <p:cNvSpPr/>
              <p:nvPr/>
            </p:nvSpPr>
            <p:spPr bwMode="auto">
              <a:xfrm>
                <a:off x="2214563" y="5803900"/>
                <a:ext cx="1306513" cy="96838"/>
              </a:xfrm>
              <a:custGeom>
                <a:gdLst>
                  <a:gd fmla="*/ 15 w 823" name="T0"/>
                  <a:gd fmla="*/ 36 h 61" name="T1"/>
                  <a:gd fmla="*/ 794 w 823" name="T2"/>
                  <a:gd fmla="*/ 0 h 61" name="T3"/>
                  <a:gd fmla="*/ 794 w 823" name="T4"/>
                  <a:gd fmla="*/ 0 h 61" name="T5"/>
                  <a:gd fmla="*/ 794 w 823" name="T6"/>
                  <a:gd fmla="*/ 4 h 61" name="T7"/>
                  <a:gd fmla="*/ 796 w 823" name="T8"/>
                  <a:gd fmla="*/ 7 h 61" name="T9"/>
                  <a:gd fmla="*/ 800 w 823" name="T10"/>
                  <a:gd fmla="*/ 11 h 61" name="T11"/>
                  <a:gd fmla="*/ 807 w 823" name="T12"/>
                  <a:gd fmla="*/ 13 h 61" name="T13"/>
                  <a:gd fmla="*/ 807 w 823" name="T14"/>
                  <a:gd fmla="*/ 13 h 61" name="T15"/>
                  <a:gd fmla="*/ 817 w 823" name="T16"/>
                  <a:gd fmla="*/ 18 h 61" name="T17"/>
                  <a:gd fmla="*/ 823 w 823" name="T18"/>
                  <a:gd fmla="*/ 22 h 61" name="T19"/>
                  <a:gd fmla="*/ 0 w 823" name="T20"/>
                  <a:gd fmla="*/ 61 h 61" name="T21"/>
                  <a:gd fmla="*/ 0 w 823" name="T22"/>
                  <a:gd fmla="*/ 61 h 61" name="T23"/>
                  <a:gd fmla="*/ 3 w 823" name="T24"/>
                  <a:gd fmla="*/ 59 h 61" name="T25"/>
                  <a:gd fmla="*/ 3 w 823" name="T26"/>
                  <a:gd fmla="*/ 59 h 61" name="T27"/>
                  <a:gd fmla="*/ 11 w 823" name="T28"/>
                  <a:gd fmla="*/ 55 h 61" name="T29"/>
                  <a:gd fmla="*/ 14 w 823" name="T30"/>
                  <a:gd fmla="*/ 53 h 61" name="T31"/>
                  <a:gd fmla="*/ 15 w 823" name="T32"/>
                  <a:gd fmla="*/ 50 h 61" name="T33"/>
                  <a:gd fmla="*/ 16 w 823" name="T34"/>
                  <a:gd fmla="*/ 43 h 61" name="T35"/>
                  <a:gd fmla="*/ 15 w 823" name="T36"/>
                  <a:gd fmla="*/ 36 h 61" name="T37"/>
                  <a:gd fmla="*/ 15 w 823" name="T38"/>
                  <a:gd fmla="*/ 36 h 61"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61" w="823">
                    <a:moveTo>
                      <a:pt x="15" y="36"/>
                    </a:moveTo>
                    <a:lnTo>
                      <a:pt x="794" y="0"/>
                    </a:lnTo>
                    <a:lnTo>
                      <a:pt x="794" y="0"/>
                    </a:lnTo>
                    <a:lnTo>
                      <a:pt x="794" y="4"/>
                    </a:lnTo>
                    <a:lnTo>
                      <a:pt x="796" y="7"/>
                    </a:lnTo>
                    <a:lnTo>
                      <a:pt x="800" y="11"/>
                    </a:lnTo>
                    <a:lnTo>
                      <a:pt x="807" y="13"/>
                    </a:lnTo>
                    <a:lnTo>
                      <a:pt x="807" y="13"/>
                    </a:lnTo>
                    <a:lnTo>
                      <a:pt x="817" y="18"/>
                    </a:lnTo>
                    <a:lnTo>
                      <a:pt x="823" y="22"/>
                    </a:lnTo>
                    <a:lnTo>
                      <a:pt x="0" y="61"/>
                    </a:lnTo>
                    <a:lnTo>
                      <a:pt x="0" y="61"/>
                    </a:lnTo>
                    <a:lnTo>
                      <a:pt x="3" y="59"/>
                    </a:lnTo>
                    <a:lnTo>
                      <a:pt x="3" y="59"/>
                    </a:lnTo>
                    <a:lnTo>
                      <a:pt x="11" y="55"/>
                    </a:lnTo>
                    <a:lnTo>
                      <a:pt x="14" y="53"/>
                    </a:lnTo>
                    <a:lnTo>
                      <a:pt x="15" y="50"/>
                    </a:lnTo>
                    <a:lnTo>
                      <a:pt x="16" y="43"/>
                    </a:lnTo>
                    <a:lnTo>
                      <a:pt x="15" y="36"/>
                    </a:lnTo>
                    <a:lnTo>
                      <a:pt x="15" y="36"/>
                    </a:lnTo>
                    <a:close/>
                  </a:path>
                </a:pathLst>
              </a:custGeom>
              <a:grpFill/>
              <a:ln>
                <a:noFill/>
              </a:ln>
              <a:extLst>
                <a:ext uri="{91240B29-F687-4F45-9708-019B960494DF}">
                  <a14:hiddenLine w="9525">
                    <a:solidFill>
                      <a:srgbClr val="000000"/>
                    </a:solidFill>
                    <a:round/>
                    <a:headEnd/>
                    <a:tailEnd/>
                  </a14:hiddenLine>
                </a:ext>
              </a:extLst>
            </p:spPr>
            <p:txBody>
              <a:bodyPr anchor="t" anchorCtr="0" bIns="43349" compatLnSpc="1" lIns="86699" numCol="1" rIns="86699" tIns="43349" vert="horz" wrap="square">
                <a:prstTxWarp prst="textNoShape">
                  <a:avLst/>
                </a:prstTxWarp>
              </a:bodyPr>
              <a:lstStyle/>
              <a:p>
                <a:pP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black"/>
                  </a:solidFill>
                  <a:effectLst/>
                  <a:uLnTx/>
                  <a:uFillTx/>
                  <a:latin panose="020f0502020204030204" typeface="Calibri"/>
                  <a:ea charset="-122" panose="02010600030101010101" pitchFamily="2" typeface="宋体"/>
                </a:endParaRPr>
              </a:p>
            </p:txBody>
          </p:sp>
          <p:sp>
            <p:nvSpPr>
              <p:cNvPr id="123" name="Freeform 16">
                <a:extLst>
                  <a:ext uri="{FF2B5EF4-FFF2-40B4-BE49-F238E27FC236}">
                    <a16:creationId xmlns:a16="http://schemas.microsoft.com/office/drawing/2014/main" id="{07A6B1B0-8EA4-4C8C-BB43-71D111632245}"/>
                  </a:ext>
                </a:extLst>
              </p:cNvPr>
              <p:cNvSpPr/>
              <p:nvPr/>
            </p:nvSpPr>
            <p:spPr bwMode="auto">
              <a:xfrm>
                <a:off x="2227263" y="5895975"/>
                <a:ext cx="1250950" cy="96838"/>
              </a:xfrm>
              <a:custGeom>
                <a:gdLst>
                  <a:gd fmla="*/ 0 w 788" name="T0"/>
                  <a:gd fmla="*/ 37 h 61" name="T1"/>
                  <a:gd fmla="*/ 786 w 788" name="T2"/>
                  <a:gd fmla="*/ 0 h 61" name="T3"/>
                  <a:gd fmla="*/ 786 w 788" name="T4"/>
                  <a:gd fmla="*/ 0 h 61" name="T5"/>
                  <a:gd fmla="*/ 784 w 788" name="T6"/>
                  <a:gd fmla="*/ 6 h 61" name="T7"/>
                  <a:gd fmla="*/ 786 w 788" name="T8"/>
                  <a:gd fmla="*/ 11 h 61" name="T9"/>
                  <a:gd fmla="*/ 788 w 788" name="T10"/>
                  <a:gd fmla="*/ 25 h 61" name="T11"/>
                  <a:gd fmla="*/ 7 w 788" name="T12"/>
                  <a:gd fmla="*/ 61 h 61" name="T13"/>
                  <a:gd fmla="*/ 7 w 788" name="T14"/>
                  <a:gd fmla="*/ 61 h 61" name="T15"/>
                  <a:gd fmla="*/ 8 w 788" name="T16"/>
                  <a:gd fmla="*/ 54 h 61" name="T17"/>
                  <a:gd fmla="*/ 8 w 788" name="T18"/>
                  <a:gd fmla="*/ 48 h 61" name="T19"/>
                  <a:gd fmla="*/ 6 w 788" name="T20"/>
                  <a:gd fmla="*/ 42 h 61" name="T21"/>
                  <a:gd fmla="*/ 0 w 788" name="T22"/>
                  <a:gd fmla="*/ 37 h 61" name="T23"/>
                  <a:gd fmla="*/ 0 w 788" name="T24"/>
                  <a:gd fmla="*/ 37 h 61"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61" w="788">
                    <a:moveTo>
                      <a:pt x="0" y="37"/>
                    </a:moveTo>
                    <a:lnTo>
                      <a:pt x="786" y="0"/>
                    </a:lnTo>
                    <a:lnTo>
                      <a:pt x="786" y="0"/>
                    </a:lnTo>
                    <a:lnTo>
                      <a:pt x="784" y="6"/>
                    </a:lnTo>
                    <a:lnTo>
                      <a:pt x="786" y="11"/>
                    </a:lnTo>
                    <a:lnTo>
                      <a:pt x="788" y="25"/>
                    </a:lnTo>
                    <a:lnTo>
                      <a:pt x="7" y="61"/>
                    </a:lnTo>
                    <a:lnTo>
                      <a:pt x="7" y="61"/>
                    </a:lnTo>
                    <a:lnTo>
                      <a:pt x="8" y="54"/>
                    </a:lnTo>
                    <a:lnTo>
                      <a:pt x="8" y="48"/>
                    </a:lnTo>
                    <a:lnTo>
                      <a:pt x="6" y="42"/>
                    </a:lnTo>
                    <a:lnTo>
                      <a:pt x="0" y="37"/>
                    </a:lnTo>
                    <a:lnTo>
                      <a:pt x="0" y="37"/>
                    </a:lnTo>
                    <a:close/>
                  </a:path>
                </a:pathLst>
              </a:custGeom>
              <a:grpFill/>
              <a:ln>
                <a:noFill/>
              </a:ln>
              <a:extLst>
                <a:ext uri="{91240B29-F687-4F45-9708-019B960494DF}">
                  <a14:hiddenLine w="9525">
                    <a:solidFill>
                      <a:srgbClr val="000000"/>
                    </a:solidFill>
                    <a:round/>
                    <a:headEnd/>
                    <a:tailEnd/>
                  </a14:hiddenLine>
                </a:ext>
              </a:extLst>
            </p:spPr>
            <p:txBody>
              <a:bodyPr anchor="t" anchorCtr="0" bIns="43349" compatLnSpc="1" lIns="86699" numCol="1" rIns="86699" tIns="43349" vert="horz" wrap="square">
                <a:prstTxWarp prst="textNoShape">
                  <a:avLst/>
                </a:prstTxWarp>
              </a:bodyPr>
              <a:lstStyle/>
              <a:p>
                <a:pP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black"/>
                  </a:solidFill>
                  <a:effectLst/>
                  <a:uLnTx/>
                  <a:uFillTx/>
                  <a:latin panose="020f0502020204030204" typeface="Calibri"/>
                  <a:ea charset="-122" panose="02010600030101010101" pitchFamily="2" typeface="宋体"/>
                </a:endParaRPr>
              </a:p>
            </p:txBody>
          </p:sp>
          <p:sp>
            <p:nvSpPr>
              <p:cNvPr id="124" name="Freeform 17">
                <a:extLst>
                  <a:ext uri="{FF2B5EF4-FFF2-40B4-BE49-F238E27FC236}">
                    <a16:creationId xmlns:a16="http://schemas.microsoft.com/office/drawing/2014/main" id="{AEA72A4B-E0C4-4AE0-BD0D-B9F6CF8DA14E}"/>
                  </a:ext>
                </a:extLst>
              </p:cNvPr>
              <p:cNvSpPr/>
              <p:nvPr/>
            </p:nvSpPr>
            <p:spPr bwMode="auto">
              <a:xfrm>
                <a:off x="2246313" y="6029325"/>
                <a:ext cx="1254125" cy="311150"/>
              </a:xfrm>
              <a:custGeom>
                <a:gdLst>
                  <a:gd fmla="*/ 370 w 790" name="T0"/>
                  <a:gd fmla="*/ 196 h 196" name="T1"/>
                  <a:gd fmla="*/ 370 w 790" name="T2"/>
                  <a:gd fmla="*/ 196 h 196" name="T3"/>
                  <a:gd fmla="*/ 305 w 790" name="T4"/>
                  <a:gd fmla="*/ 195 h 196" name="T5"/>
                  <a:gd fmla="*/ 269 w 790" name="T6"/>
                  <a:gd fmla="*/ 194 h 196" name="T7"/>
                  <a:gd fmla="*/ 233 w 790" name="T8"/>
                  <a:gd fmla="*/ 191 h 196" name="T9"/>
                  <a:gd fmla="*/ 201 w 790" name="T10"/>
                  <a:gd fmla="*/ 187 h 196" name="T11"/>
                  <a:gd fmla="*/ 172 w 790" name="T12"/>
                  <a:gd fmla="*/ 182 h 196" name="T13"/>
                  <a:gd fmla="*/ 163 w 790" name="T14"/>
                  <a:gd fmla="*/ 179 h 196" name="T15"/>
                  <a:gd fmla="*/ 155 w 790" name="T16"/>
                  <a:gd fmla="*/ 176 h 196" name="T17"/>
                  <a:gd fmla="*/ 148 w 790" name="T18"/>
                  <a:gd fmla="*/ 172 h 196" name="T19"/>
                  <a:gd fmla="*/ 147 w 790" name="T20"/>
                  <a:gd fmla="*/ 168 h 196" name="T21"/>
                  <a:gd fmla="*/ 147 w 790" name="T22"/>
                  <a:gd fmla="*/ 168 h 196" name="T23"/>
                  <a:gd fmla="*/ 144 w 790" name="T24"/>
                  <a:gd fmla="*/ 160 h 196" name="T25"/>
                  <a:gd fmla="*/ 140 w 790" name="T26"/>
                  <a:gd fmla="*/ 153 h 196" name="T27"/>
                  <a:gd fmla="*/ 133 w 790" name="T28"/>
                  <a:gd fmla="*/ 145 h 196" name="T29"/>
                  <a:gd fmla="*/ 125 w 790" name="T30"/>
                  <a:gd fmla="*/ 138 h 196" name="T31"/>
                  <a:gd fmla="*/ 99 w 790" name="T32"/>
                  <a:gd fmla="*/ 121 h 196" name="T33"/>
                  <a:gd fmla="*/ 64 w 790" name="T34"/>
                  <a:gd fmla="*/ 99 h 196" name="T35"/>
                  <a:gd fmla="*/ 64 w 790" name="T36"/>
                  <a:gd fmla="*/ 99 h 196" name="T37"/>
                  <a:gd fmla="*/ 52 w 790" name="T38"/>
                  <a:gd fmla="*/ 92 h 196" name="T39"/>
                  <a:gd fmla="*/ 42 w 790" name="T40"/>
                  <a:gd fmla="*/ 84 h 196" name="T41"/>
                  <a:gd fmla="*/ 33 w 790" name="T42"/>
                  <a:gd fmla="*/ 76 h 196" name="T43"/>
                  <a:gd fmla="*/ 23 w 790" name="T44"/>
                  <a:gd fmla="*/ 68 h 196" name="T45"/>
                  <a:gd fmla="*/ 11 w 790" name="T46"/>
                  <a:gd fmla="*/ 53 h 196" name="T47"/>
                  <a:gd fmla="*/ 0 w 790" name="T48"/>
                  <a:gd fmla="*/ 37 h 196" name="T49"/>
                  <a:gd fmla="*/ 790 w 790" name="T50"/>
                  <a:gd fmla="*/ 0 h 196" name="T51"/>
                  <a:gd fmla="*/ 790 w 790" name="T52"/>
                  <a:gd fmla="*/ 0 h 196" name="T53"/>
                  <a:gd fmla="*/ 786 w 790" name="T54"/>
                  <a:gd fmla="*/ 12 h 196" name="T55"/>
                  <a:gd fmla="*/ 778 w 790" name="T56"/>
                  <a:gd fmla="*/ 24 h 196" name="T57"/>
                  <a:gd fmla="*/ 770 w 790" name="T58"/>
                  <a:gd fmla="*/ 38 h 196" name="T59"/>
                  <a:gd fmla="*/ 760 w 790" name="T60"/>
                  <a:gd fmla="*/ 50 h 196" name="T61"/>
                  <a:gd fmla="*/ 749 w 790" name="T62"/>
                  <a:gd fmla="*/ 62 h 196" name="T63"/>
                  <a:gd fmla="*/ 738 w 790" name="T64"/>
                  <a:gd fmla="*/ 76 h 196" name="T65"/>
                  <a:gd fmla="*/ 711 w 790" name="T66"/>
                  <a:gd fmla="*/ 99 h 196" name="T67"/>
                  <a:gd fmla="*/ 711 w 790" name="T68"/>
                  <a:gd fmla="*/ 99 h 196" name="T69"/>
                  <a:gd fmla="*/ 696 w 790" name="T70"/>
                  <a:gd fmla="*/ 111 h 196" name="T71"/>
                  <a:gd fmla="*/ 682 w 790" name="T72"/>
                  <a:gd fmla="*/ 122 h 196" name="T73"/>
                  <a:gd fmla="*/ 657 w 790" name="T74"/>
                  <a:gd fmla="*/ 138 h 196" name="T75"/>
                  <a:gd fmla="*/ 646 w 790" name="T76"/>
                  <a:gd fmla="*/ 146 h 196" name="T77"/>
                  <a:gd fmla="*/ 638 w 790" name="T78"/>
                  <a:gd fmla="*/ 153 h 196" name="T79"/>
                  <a:gd fmla="*/ 633 w 790" name="T80"/>
                  <a:gd fmla="*/ 160 h 196" name="T81"/>
                  <a:gd fmla="*/ 630 w 790" name="T82"/>
                  <a:gd fmla="*/ 168 h 196" name="T83"/>
                  <a:gd fmla="*/ 630 w 790" name="T84"/>
                  <a:gd fmla="*/ 168 h 196" name="T85"/>
                  <a:gd fmla="*/ 629 w 790" name="T86"/>
                  <a:gd fmla="*/ 169 h 196" name="T87"/>
                  <a:gd fmla="*/ 627 w 790" name="T88"/>
                  <a:gd fmla="*/ 172 h 196" name="T89"/>
                  <a:gd fmla="*/ 621 w 790" name="T90"/>
                  <a:gd fmla="*/ 176 h 196" name="T91"/>
                  <a:gd fmla="*/ 610 w 790" name="T92"/>
                  <a:gd fmla="*/ 179 h 196" name="T93"/>
                  <a:gd fmla="*/ 598 w 790" name="T94"/>
                  <a:gd fmla="*/ 182 h 196" name="T95"/>
                  <a:gd fmla="*/ 564 w 790" name="T96"/>
                  <a:gd fmla="*/ 187 h 196" name="T97"/>
                  <a:gd fmla="*/ 525 w 790" name="T98"/>
                  <a:gd fmla="*/ 191 h 196" name="T99"/>
                  <a:gd fmla="*/ 483 w 790" name="T100"/>
                  <a:gd fmla="*/ 194 h 196" name="T101"/>
                  <a:gd fmla="*/ 439 w 790" name="T102"/>
                  <a:gd fmla="*/ 195 h 196" name="T103"/>
                  <a:gd fmla="*/ 370 w 790" name="T104"/>
                  <a:gd fmla="*/ 196 h 196" name="T105"/>
                  <a:gd fmla="*/ 370 w 790" name="T106"/>
                  <a:gd fmla="*/ 196 h 196"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196" w="790">
                    <a:moveTo>
                      <a:pt x="370" y="196"/>
                    </a:moveTo>
                    <a:lnTo>
                      <a:pt x="370" y="196"/>
                    </a:lnTo>
                    <a:lnTo>
                      <a:pt x="305" y="195"/>
                    </a:lnTo>
                    <a:lnTo>
                      <a:pt x="269" y="194"/>
                    </a:lnTo>
                    <a:lnTo>
                      <a:pt x="233" y="191"/>
                    </a:lnTo>
                    <a:lnTo>
                      <a:pt x="201" y="187"/>
                    </a:lnTo>
                    <a:lnTo>
                      <a:pt x="172" y="182"/>
                    </a:lnTo>
                    <a:lnTo>
                      <a:pt x="163" y="179"/>
                    </a:lnTo>
                    <a:lnTo>
                      <a:pt x="155" y="176"/>
                    </a:lnTo>
                    <a:lnTo>
                      <a:pt x="148" y="172"/>
                    </a:lnTo>
                    <a:lnTo>
                      <a:pt x="147" y="168"/>
                    </a:lnTo>
                    <a:lnTo>
                      <a:pt x="147" y="168"/>
                    </a:lnTo>
                    <a:lnTo>
                      <a:pt x="144" y="160"/>
                    </a:lnTo>
                    <a:lnTo>
                      <a:pt x="140" y="153"/>
                    </a:lnTo>
                    <a:lnTo>
                      <a:pt x="133" y="145"/>
                    </a:lnTo>
                    <a:lnTo>
                      <a:pt x="125" y="138"/>
                    </a:lnTo>
                    <a:lnTo>
                      <a:pt x="99" y="121"/>
                    </a:lnTo>
                    <a:lnTo>
                      <a:pt x="64" y="99"/>
                    </a:lnTo>
                    <a:lnTo>
                      <a:pt x="64" y="99"/>
                    </a:lnTo>
                    <a:lnTo>
                      <a:pt x="52" y="92"/>
                    </a:lnTo>
                    <a:lnTo>
                      <a:pt x="42" y="84"/>
                    </a:lnTo>
                    <a:lnTo>
                      <a:pt x="33" y="76"/>
                    </a:lnTo>
                    <a:lnTo>
                      <a:pt x="23" y="68"/>
                    </a:lnTo>
                    <a:lnTo>
                      <a:pt x="11" y="53"/>
                    </a:lnTo>
                    <a:lnTo>
                      <a:pt x="0" y="37"/>
                    </a:lnTo>
                    <a:lnTo>
                      <a:pt x="790" y="0"/>
                    </a:lnTo>
                    <a:lnTo>
                      <a:pt x="790" y="0"/>
                    </a:lnTo>
                    <a:lnTo>
                      <a:pt x="786" y="12"/>
                    </a:lnTo>
                    <a:lnTo>
                      <a:pt x="778" y="24"/>
                    </a:lnTo>
                    <a:lnTo>
                      <a:pt x="770" y="38"/>
                    </a:lnTo>
                    <a:lnTo>
                      <a:pt x="760" y="50"/>
                    </a:lnTo>
                    <a:lnTo>
                      <a:pt x="749" y="62"/>
                    </a:lnTo>
                    <a:lnTo>
                      <a:pt x="738" y="76"/>
                    </a:lnTo>
                    <a:lnTo>
                      <a:pt x="711" y="99"/>
                    </a:lnTo>
                    <a:lnTo>
                      <a:pt x="711" y="99"/>
                    </a:lnTo>
                    <a:lnTo>
                      <a:pt x="696" y="111"/>
                    </a:lnTo>
                    <a:lnTo>
                      <a:pt x="682" y="122"/>
                    </a:lnTo>
                    <a:lnTo>
                      <a:pt x="657" y="138"/>
                    </a:lnTo>
                    <a:lnTo>
                      <a:pt x="646" y="146"/>
                    </a:lnTo>
                    <a:lnTo>
                      <a:pt x="638" y="153"/>
                    </a:lnTo>
                    <a:lnTo>
                      <a:pt x="633" y="160"/>
                    </a:lnTo>
                    <a:lnTo>
                      <a:pt x="630" y="168"/>
                    </a:lnTo>
                    <a:lnTo>
                      <a:pt x="630" y="168"/>
                    </a:lnTo>
                    <a:lnTo>
                      <a:pt x="629" y="169"/>
                    </a:lnTo>
                    <a:lnTo>
                      <a:pt x="627" y="172"/>
                    </a:lnTo>
                    <a:lnTo>
                      <a:pt x="621" y="176"/>
                    </a:lnTo>
                    <a:lnTo>
                      <a:pt x="610" y="179"/>
                    </a:lnTo>
                    <a:lnTo>
                      <a:pt x="598" y="182"/>
                    </a:lnTo>
                    <a:lnTo>
                      <a:pt x="564" y="187"/>
                    </a:lnTo>
                    <a:lnTo>
                      <a:pt x="525" y="191"/>
                    </a:lnTo>
                    <a:lnTo>
                      <a:pt x="483" y="194"/>
                    </a:lnTo>
                    <a:lnTo>
                      <a:pt x="439" y="195"/>
                    </a:lnTo>
                    <a:lnTo>
                      <a:pt x="370" y="196"/>
                    </a:lnTo>
                    <a:lnTo>
                      <a:pt x="370" y="196"/>
                    </a:lnTo>
                    <a:close/>
                  </a:path>
                </a:pathLst>
              </a:custGeom>
              <a:grpFill/>
              <a:ln>
                <a:noFill/>
              </a:ln>
              <a:extLst>
                <a:ext uri="{91240B29-F687-4F45-9708-019B960494DF}">
                  <a14:hiddenLine w="9525">
                    <a:solidFill>
                      <a:srgbClr val="000000"/>
                    </a:solidFill>
                    <a:round/>
                    <a:headEnd/>
                    <a:tailEnd/>
                  </a14:hiddenLine>
                </a:ext>
              </a:extLst>
            </p:spPr>
            <p:txBody>
              <a:bodyPr anchor="t" anchorCtr="0" bIns="43349" compatLnSpc="1" lIns="86699" numCol="1" rIns="86699" tIns="43349" vert="horz" wrap="square">
                <a:prstTxWarp prst="textNoShape">
                  <a:avLst/>
                </a:prstTxWarp>
              </a:bodyPr>
              <a:lstStyle/>
              <a:p>
                <a:pP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black"/>
                  </a:solidFill>
                  <a:effectLst/>
                  <a:uLnTx/>
                  <a:uFillTx/>
                  <a:latin panose="020f0502020204030204" typeface="Calibri"/>
                  <a:ea charset="-122" panose="02010600030101010101" pitchFamily="2" typeface="宋体"/>
                </a:endParaRPr>
              </a:p>
            </p:txBody>
          </p:sp>
          <p:sp>
            <p:nvSpPr>
              <p:cNvPr id="125" name="Freeform 18">
                <a:extLst>
                  <a:ext uri="{FF2B5EF4-FFF2-40B4-BE49-F238E27FC236}">
                    <a16:creationId xmlns:a16="http://schemas.microsoft.com/office/drawing/2014/main" id="{36E98034-2D44-40C5-8699-5ACD1CD743B4}"/>
                  </a:ext>
                </a:extLst>
              </p:cNvPr>
              <p:cNvSpPr/>
              <p:nvPr/>
            </p:nvSpPr>
            <p:spPr bwMode="auto">
              <a:xfrm>
                <a:off x="2470151" y="6061075"/>
                <a:ext cx="361950" cy="279400"/>
              </a:xfrm>
              <a:custGeom>
                <a:gdLst>
                  <a:gd fmla="*/ 82 w 228" name="T0"/>
                  <a:gd fmla="*/ 170 h 176" name="T1"/>
                  <a:gd fmla="*/ 82 w 228" name="T2"/>
                  <a:gd fmla="*/ 170 h 176" name="T3"/>
                  <a:gd fmla="*/ 73 w 228" name="T4"/>
                  <a:gd fmla="*/ 149 h 176" name="T5"/>
                  <a:gd fmla="*/ 65 w 228" name="T6"/>
                  <a:gd fmla="*/ 130 h 176" name="T7"/>
                  <a:gd fmla="*/ 52 w 228" name="T8"/>
                  <a:gd fmla="*/ 109 h 176" name="T9"/>
                  <a:gd fmla="*/ 34 w 228" name="T10"/>
                  <a:gd fmla="*/ 80 h 176" name="T11"/>
                  <a:gd fmla="*/ 34 w 228" name="T12"/>
                  <a:gd fmla="*/ 80 h 176" name="T13"/>
                  <a:gd fmla="*/ 25 w 228" name="T14"/>
                  <a:gd fmla="*/ 64 h 176" name="T15"/>
                  <a:gd fmla="*/ 15 w 228" name="T16"/>
                  <a:gd fmla="*/ 46 h 176" name="T17"/>
                  <a:gd fmla="*/ 0 w 228" name="T18"/>
                  <a:gd fmla="*/ 10 h 176" name="T19"/>
                  <a:gd fmla="*/ 225 w 228" name="T20"/>
                  <a:gd fmla="*/ 0 h 176" name="T21"/>
                  <a:gd fmla="*/ 225 w 228" name="T22"/>
                  <a:gd fmla="*/ 0 h 176" name="T23"/>
                  <a:gd fmla="*/ 228 w 228" name="T24"/>
                  <a:gd fmla="*/ 41 h 176" name="T25"/>
                  <a:gd fmla="*/ 228 w 228" name="T26"/>
                  <a:gd fmla="*/ 80 h 176" name="T27"/>
                  <a:gd fmla="*/ 228 w 228" name="T28"/>
                  <a:gd fmla="*/ 80 h 176" name="T29"/>
                  <a:gd fmla="*/ 226 w 228" name="T30"/>
                  <a:gd fmla="*/ 110 h 176" name="T31"/>
                  <a:gd fmla="*/ 224 w 228" name="T32"/>
                  <a:gd fmla="*/ 133 h 176" name="T33"/>
                  <a:gd fmla="*/ 224 w 228" name="T34"/>
                  <a:gd fmla="*/ 152 h 176" name="T35"/>
                  <a:gd fmla="*/ 224 w 228" name="T36"/>
                  <a:gd fmla="*/ 162 h 176" name="T37"/>
                  <a:gd fmla="*/ 226 w 228" name="T38"/>
                  <a:gd fmla="*/ 172 h 176" name="T39"/>
                  <a:gd fmla="*/ 226 w 228" name="T40"/>
                  <a:gd fmla="*/ 172 h 176" name="T41"/>
                  <a:gd fmla="*/ 226 w 228" name="T42"/>
                  <a:gd fmla="*/ 176 h 176" name="T43"/>
                  <a:gd fmla="*/ 226 w 228" name="T44"/>
                  <a:gd fmla="*/ 176 h 176" name="T45"/>
                  <a:gd fmla="*/ 157 w 228" name="T46"/>
                  <a:gd fmla="*/ 175 h 176" name="T47"/>
                  <a:gd fmla="*/ 118 w 228" name="T48"/>
                  <a:gd fmla="*/ 172 h 176" name="T49"/>
                  <a:gd fmla="*/ 82 w 228" name="T50"/>
                  <a:gd fmla="*/ 170 h 176" name="T51"/>
                  <a:gd fmla="*/ 82 w 228" name="T52"/>
                  <a:gd fmla="*/ 170 h 176" name="T5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b="b" l="0" r="r" t="0"/>
                <a:pathLst>
                  <a:path h="176" w="228">
                    <a:moveTo>
                      <a:pt x="82" y="170"/>
                    </a:moveTo>
                    <a:lnTo>
                      <a:pt x="82" y="170"/>
                    </a:lnTo>
                    <a:lnTo>
                      <a:pt x="73" y="149"/>
                    </a:lnTo>
                    <a:lnTo>
                      <a:pt x="65" y="130"/>
                    </a:lnTo>
                    <a:lnTo>
                      <a:pt x="52" y="109"/>
                    </a:lnTo>
                    <a:lnTo>
                      <a:pt x="34" y="80"/>
                    </a:lnTo>
                    <a:lnTo>
                      <a:pt x="34" y="80"/>
                    </a:lnTo>
                    <a:lnTo>
                      <a:pt x="25" y="64"/>
                    </a:lnTo>
                    <a:lnTo>
                      <a:pt x="15" y="46"/>
                    </a:lnTo>
                    <a:lnTo>
                      <a:pt x="0" y="10"/>
                    </a:lnTo>
                    <a:lnTo>
                      <a:pt x="225" y="0"/>
                    </a:lnTo>
                    <a:lnTo>
                      <a:pt x="225" y="0"/>
                    </a:lnTo>
                    <a:lnTo>
                      <a:pt x="228" y="41"/>
                    </a:lnTo>
                    <a:lnTo>
                      <a:pt x="228" y="80"/>
                    </a:lnTo>
                    <a:lnTo>
                      <a:pt x="228" y="80"/>
                    </a:lnTo>
                    <a:lnTo>
                      <a:pt x="226" y="110"/>
                    </a:lnTo>
                    <a:lnTo>
                      <a:pt x="224" y="133"/>
                    </a:lnTo>
                    <a:lnTo>
                      <a:pt x="224" y="152"/>
                    </a:lnTo>
                    <a:lnTo>
                      <a:pt x="224" y="162"/>
                    </a:lnTo>
                    <a:lnTo>
                      <a:pt x="226" y="172"/>
                    </a:lnTo>
                    <a:lnTo>
                      <a:pt x="226" y="172"/>
                    </a:lnTo>
                    <a:lnTo>
                      <a:pt x="226" y="176"/>
                    </a:lnTo>
                    <a:lnTo>
                      <a:pt x="226" y="176"/>
                    </a:lnTo>
                    <a:lnTo>
                      <a:pt x="157" y="175"/>
                    </a:lnTo>
                    <a:lnTo>
                      <a:pt x="118" y="172"/>
                    </a:lnTo>
                    <a:lnTo>
                      <a:pt x="82" y="170"/>
                    </a:lnTo>
                    <a:lnTo>
                      <a:pt x="82" y="170"/>
                    </a:lnTo>
                    <a:close/>
                  </a:path>
                </a:pathLst>
              </a:custGeom>
              <a:grpFill/>
              <a:ln>
                <a:noFill/>
              </a:ln>
              <a:extLst>
                <a:ext uri="{91240B29-F687-4F45-9708-019B960494DF}">
                  <a14:hiddenLine w="9525">
                    <a:solidFill>
                      <a:srgbClr val="000000"/>
                    </a:solidFill>
                    <a:round/>
                    <a:headEnd/>
                    <a:tailEnd/>
                  </a14:hiddenLine>
                </a:ext>
              </a:extLst>
            </p:spPr>
            <p:txBody>
              <a:bodyPr anchor="t" anchorCtr="0" bIns="43349" compatLnSpc="1" lIns="86699" numCol="1" rIns="86699" tIns="43349" vert="horz" wrap="square">
                <a:prstTxWarp prst="textNoShape">
                  <a:avLst/>
                </a:prstTxWarp>
              </a:bodyPr>
              <a:lstStyle/>
              <a:p>
                <a:pP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black"/>
                  </a:solidFill>
                  <a:effectLst/>
                  <a:uLnTx/>
                  <a:uFillTx/>
                  <a:latin panose="020f0502020204030204" typeface="Calibri"/>
                  <a:ea charset="-122" panose="02010600030101010101" pitchFamily="2" typeface="宋体"/>
                </a:endParaRPr>
              </a:p>
            </p:txBody>
          </p:sp>
          <p:sp>
            <p:nvSpPr>
              <p:cNvPr id="126" name="Freeform 19">
                <a:extLst>
                  <a:ext uri="{FF2B5EF4-FFF2-40B4-BE49-F238E27FC236}">
                    <a16:creationId xmlns:a16="http://schemas.microsoft.com/office/drawing/2014/main" id="{CDA7A492-1BF6-4A91-9003-72E93FADC44F}"/>
                  </a:ext>
                </a:extLst>
              </p:cNvPr>
              <p:cNvSpPr/>
              <p:nvPr/>
            </p:nvSpPr>
            <p:spPr bwMode="auto">
              <a:xfrm>
                <a:off x="3044826" y="5083175"/>
                <a:ext cx="512763" cy="271463"/>
              </a:xfrm>
              <a:custGeom>
                <a:gdLst>
                  <a:gd fmla="*/ 0 w 323" name="T0"/>
                  <a:gd fmla="*/ 0 h 171" name="T1"/>
                  <a:gd fmla="*/ 323 w 323" name="T2"/>
                  <a:gd fmla="*/ 0 h 171" name="T3"/>
                  <a:gd fmla="*/ 306 w 323" name="T4"/>
                  <a:gd fmla="*/ 140 h 171" name="T5"/>
                  <a:gd fmla="*/ 306 w 323" name="T6"/>
                  <a:gd fmla="*/ 140 h 171" name="T7"/>
                  <a:gd fmla="*/ 305 w 323" name="T8"/>
                  <a:gd fmla="*/ 147 h 171" name="T9"/>
                  <a:gd fmla="*/ 302 w 323" name="T10"/>
                  <a:gd fmla="*/ 152 h 171" name="T11"/>
                  <a:gd fmla="*/ 296 w 323" name="T12"/>
                  <a:gd fmla="*/ 157 h 171" name="T13"/>
                  <a:gd fmla="*/ 291 w 323" name="T14"/>
                  <a:gd fmla="*/ 161 h 171" name="T15"/>
                  <a:gd fmla="*/ 286 w 323" name="T16"/>
                  <a:gd fmla="*/ 164 h 171" name="T17"/>
                  <a:gd fmla="*/ 279 w 323" name="T18"/>
                  <a:gd fmla="*/ 167 h 171" name="T19"/>
                  <a:gd fmla="*/ 272 w 323" name="T20"/>
                  <a:gd fmla="*/ 168 h 171" name="T21"/>
                  <a:gd fmla="*/ 267 w 323" name="T22"/>
                  <a:gd fmla="*/ 168 h 171" name="T23"/>
                  <a:gd fmla="*/ 0 w 323" name="T24"/>
                  <a:gd fmla="*/ 171 h 171" name="T25"/>
                  <a:gd fmla="*/ 0 w 323" name="T26"/>
                  <a:gd fmla="*/ 0 h 171"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171" w="323">
                    <a:moveTo>
                      <a:pt x="0" y="0"/>
                    </a:moveTo>
                    <a:lnTo>
                      <a:pt x="323" y="0"/>
                    </a:lnTo>
                    <a:lnTo>
                      <a:pt x="306" y="140"/>
                    </a:lnTo>
                    <a:lnTo>
                      <a:pt x="306" y="140"/>
                    </a:lnTo>
                    <a:lnTo>
                      <a:pt x="305" y="147"/>
                    </a:lnTo>
                    <a:lnTo>
                      <a:pt x="302" y="152"/>
                    </a:lnTo>
                    <a:lnTo>
                      <a:pt x="296" y="157"/>
                    </a:lnTo>
                    <a:lnTo>
                      <a:pt x="291" y="161"/>
                    </a:lnTo>
                    <a:lnTo>
                      <a:pt x="286" y="164"/>
                    </a:lnTo>
                    <a:lnTo>
                      <a:pt x="279" y="167"/>
                    </a:lnTo>
                    <a:lnTo>
                      <a:pt x="272" y="168"/>
                    </a:lnTo>
                    <a:lnTo>
                      <a:pt x="267" y="168"/>
                    </a:lnTo>
                    <a:lnTo>
                      <a:pt x="0" y="171"/>
                    </a:lnTo>
                    <a:lnTo>
                      <a:pt x="0" y="0"/>
                    </a:lnTo>
                    <a:close/>
                  </a:path>
                </a:pathLst>
              </a:custGeom>
              <a:grpFill/>
              <a:ln>
                <a:noFill/>
              </a:ln>
              <a:extLst>
                <a:ext uri="{91240B29-F687-4F45-9708-019B960494DF}">
                  <a14:hiddenLine w="9525">
                    <a:solidFill>
                      <a:srgbClr val="000000"/>
                    </a:solidFill>
                    <a:round/>
                    <a:headEnd/>
                    <a:tailEnd/>
                  </a14:hiddenLine>
                </a:ext>
              </a:extLst>
            </p:spPr>
            <p:txBody>
              <a:bodyPr anchor="t" anchorCtr="0" bIns="43349" compatLnSpc="1" lIns="86699" numCol="1" rIns="86699" tIns="43349" vert="horz" wrap="square">
                <a:prstTxWarp prst="textNoShape">
                  <a:avLst/>
                </a:prstTxWarp>
              </a:bodyPr>
              <a:lstStyle/>
              <a:p>
                <a:pP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black"/>
                  </a:solidFill>
                  <a:effectLst/>
                  <a:uLnTx/>
                  <a:uFillTx/>
                  <a:latin panose="020f0502020204030204" typeface="Calibri"/>
                  <a:ea charset="-122" panose="02010600030101010101" pitchFamily="2" typeface="宋体"/>
                </a:endParaRPr>
              </a:p>
            </p:txBody>
          </p:sp>
          <p:sp>
            <p:nvSpPr>
              <p:cNvPr id="127" name="Freeform 20">
                <a:extLst>
                  <a:ext uri="{FF2B5EF4-FFF2-40B4-BE49-F238E27FC236}">
                    <a16:creationId xmlns:a16="http://schemas.microsoft.com/office/drawing/2014/main" id="{9C6250CE-54C6-4B80-9342-31130CD8FA2A}"/>
                  </a:ext>
                </a:extLst>
              </p:cNvPr>
              <p:cNvSpPr/>
              <p:nvPr/>
            </p:nvSpPr>
            <p:spPr bwMode="auto">
              <a:xfrm>
                <a:off x="3049588" y="5083175"/>
                <a:ext cx="508000" cy="269875"/>
              </a:xfrm>
              <a:custGeom>
                <a:gdLst>
                  <a:gd fmla="*/ 0 w 320" name="T0"/>
                  <a:gd fmla="*/ 0 h 170" name="T1"/>
                  <a:gd fmla="*/ 0 w 320" name="T2"/>
                  <a:gd fmla="*/ 0 h 170" name="T3"/>
                  <a:gd fmla="*/ 320 w 320" name="T4"/>
                  <a:gd fmla="*/ 0 h 170" name="T5"/>
                  <a:gd fmla="*/ 320 w 320" name="T6"/>
                  <a:gd fmla="*/ 0 h 170" name="T7"/>
                  <a:gd fmla="*/ 303 w 320" name="T8"/>
                  <a:gd fmla="*/ 140 h 170" name="T9"/>
                  <a:gd fmla="*/ 303 w 320" name="T10"/>
                  <a:gd fmla="*/ 140 h 170" name="T11"/>
                  <a:gd fmla="*/ 302 w 320" name="T12"/>
                  <a:gd fmla="*/ 147 h 170" name="T13"/>
                  <a:gd fmla="*/ 299 w 320" name="T14"/>
                  <a:gd fmla="*/ 152 h 170" name="T15"/>
                  <a:gd fmla="*/ 293 w 320" name="T16"/>
                  <a:gd fmla="*/ 157 h 170" name="T17"/>
                  <a:gd fmla="*/ 288 w 320" name="T18"/>
                  <a:gd fmla="*/ 161 h 170" name="T19"/>
                  <a:gd fmla="*/ 283 w 320" name="T20"/>
                  <a:gd fmla="*/ 164 h 170" name="T21"/>
                  <a:gd fmla="*/ 276 w 320" name="T22"/>
                  <a:gd fmla="*/ 167 h 170" name="T23"/>
                  <a:gd fmla="*/ 269 w 320" name="T24"/>
                  <a:gd fmla="*/ 168 h 170" name="T25"/>
                  <a:gd fmla="*/ 264 w 320" name="T26"/>
                  <a:gd fmla="*/ 168 h 170" name="T27"/>
                  <a:gd fmla="*/ 264 w 320" name="T28"/>
                  <a:gd fmla="*/ 168 h 170" name="T29"/>
                  <a:gd fmla="*/ 1 w 320" name="T30"/>
                  <a:gd fmla="*/ 170 h 170" name="T31"/>
                  <a:gd fmla="*/ 1 w 320" name="T32"/>
                  <a:gd fmla="*/ 170 h 170" name="T33"/>
                  <a:gd fmla="*/ 0 w 320" name="T34"/>
                  <a:gd fmla="*/ 0 h 170" name="T35"/>
                  <a:gd fmla="*/ 0 w 320" name="T36"/>
                  <a:gd fmla="*/ 0 h 170"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170" w="320">
                    <a:moveTo>
                      <a:pt x="0" y="0"/>
                    </a:moveTo>
                    <a:lnTo>
                      <a:pt x="0" y="0"/>
                    </a:lnTo>
                    <a:lnTo>
                      <a:pt x="320" y="0"/>
                    </a:lnTo>
                    <a:lnTo>
                      <a:pt x="320" y="0"/>
                    </a:lnTo>
                    <a:lnTo>
                      <a:pt x="303" y="140"/>
                    </a:lnTo>
                    <a:lnTo>
                      <a:pt x="303" y="140"/>
                    </a:lnTo>
                    <a:lnTo>
                      <a:pt x="302" y="147"/>
                    </a:lnTo>
                    <a:lnTo>
                      <a:pt x="299" y="152"/>
                    </a:lnTo>
                    <a:lnTo>
                      <a:pt x="293" y="157"/>
                    </a:lnTo>
                    <a:lnTo>
                      <a:pt x="288" y="161"/>
                    </a:lnTo>
                    <a:lnTo>
                      <a:pt x="283" y="164"/>
                    </a:lnTo>
                    <a:lnTo>
                      <a:pt x="276" y="167"/>
                    </a:lnTo>
                    <a:lnTo>
                      <a:pt x="269" y="168"/>
                    </a:lnTo>
                    <a:lnTo>
                      <a:pt x="264" y="168"/>
                    </a:lnTo>
                    <a:lnTo>
                      <a:pt x="264" y="168"/>
                    </a:lnTo>
                    <a:lnTo>
                      <a:pt x="1" y="170"/>
                    </a:lnTo>
                    <a:lnTo>
                      <a:pt x="1" y="170"/>
                    </a:lnTo>
                    <a:lnTo>
                      <a:pt x="0" y="0"/>
                    </a:lnTo>
                    <a:lnTo>
                      <a:pt x="0" y="0"/>
                    </a:lnTo>
                    <a:close/>
                  </a:path>
                </a:pathLst>
              </a:custGeom>
              <a:grpFill/>
              <a:ln>
                <a:noFill/>
              </a:ln>
              <a:extLst>
                <a:ext uri="{91240B29-F687-4F45-9708-019B960494DF}">
                  <a14:hiddenLine w="9525">
                    <a:solidFill>
                      <a:srgbClr val="000000"/>
                    </a:solidFill>
                    <a:round/>
                    <a:headEnd/>
                    <a:tailEnd/>
                  </a14:hiddenLine>
                </a:ext>
              </a:extLst>
            </p:spPr>
            <p:txBody>
              <a:bodyPr anchor="t" anchorCtr="0" bIns="43349" compatLnSpc="1" lIns="86699" numCol="1" rIns="86699" tIns="43349" vert="horz" wrap="square">
                <a:prstTxWarp prst="textNoShape">
                  <a:avLst/>
                </a:prstTxWarp>
              </a:bodyPr>
              <a:lstStyle/>
              <a:p>
                <a:pP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black"/>
                  </a:solidFill>
                  <a:effectLst/>
                  <a:uLnTx/>
                  <a:uFillTx/>
                  <a:latin panose="020f0502020204030204" typeface="Calibri"/>
                  <a:ea charset="-122" panose="02010600030101010101" pitchFamily="2" typeface="宋体"/>
                </a:endParaRPr>
              </a:p>
            </p:txBody>
          </p:sp>
          <p:sp>
            <p:nvSpPr>
              <p:cNvPr id="128" name="Freeform 21">
                <a:extLst>
                  <a:ext uri="{FF2B5EF4-FFF2-40B4-BE49-F238E27FC236}">
                    <a16:creationId xmlns:a16="http://schemas.microsoft.com/office/drawing/2014/main" id="{CED55913-F61D-4F7A-972F-52F6854F5F17}"/>
                  </a:ext>
                </a:extLst>
              </p:cNvPr>
              <p:cNvSpPr/>
              <p:nvPr/>
            </p:nvSpPr>
            <p:spPr bwMode="auto">
              <a:xfrm>
                <a:off x="3055938" y="5083175"/>
                <a:ext cx="501650" cy="269875"/>
              </a:xfrm>
              <a:custGeom>
                <a:gdLst>
                  <a:gd fmla="*/ 0 w 316" name="T0"/>
                  <a:gd fmla="*/ 0 h 170" name="T1"/>
                  <a:gd fmla="*/ 0 w 316" name="T2"/>
                  <a:gd fmla="*/ 0 h 170" name="T3"/>
                  <a:gd fmla="*/ 316 w 316" name="T4"/>
                  <a:gd fmla="*/ 0 h 170" name="T5"/>
                  <a:gd fmla="*/ 316 w 316" name="T6"/>
                  <a:gd fmla="*/ 0 h 170" name="T7"/>
                  <a:gd fmla="*/ 299 w 316" name="T8"/>
                  <a:gd fmla="*/ 140 h 170" name="T9"/>
                  <a:gd fmla="*/ 299 w 316" name="T10"/>
                  <a:gd fmla="*/ 140 h 170" name="T11"/>
                  <a:gd fmla="*/ 298 w 316" name="T12"/>
                  <a:gd fmla="*/ 147 h 170" name="T13"/>
                  <a:gd fmla="*/ 295 w 316" name="T14"/>
                  <a:gd fmla="*/ 152 h 170" name="T15"/>
                  <a:gd fmla="*/ 289 w 316" name="T16"/>
                  <a:gd fmla="*/ 156 h 170" name="T17"/>
                  <a:gd fmla="*/ 284 w 316" name="T18"/>
                  <a:gd fmla="*/ 160 h 170" name="T19"/>
                  <a:gd fmla="*/ 279 w 316" name="T20"/>
                  <a:gd fmla="*/ 164 h 170" name="T21"/>
                  <a:gd fmla="*/ 272 w 316" name="T22"/>
                  <a:gd fmla="*/ 167 h 170" name="T23"/>
                  <a:gd fmla="*/ 266 w 316" name="T24"/>
                  <a:gd fmla="*/ 168 h 170" name="T25"/>
                  <a:gd fmla="*/ 260 w 316" name="T26"/>
                  <a:gd fmla="*/ 168 h 170" name="T27"/>
                  <a:gd fmla="*/ 260 w 316" name="T28"/>
                  <a:gd fmla="*/ 168 h 170" name="T29"/>
                  <a:gd fmla="*/ 1 w 316" name="T30"/>
                  <a:gd fmla="*/ 170 h 170" name="T31"/>
                  <a:gd fmla="*/ 1 w 316" name="T32"/>
                  <a:gd fmla="*/ 170 h 170" name="T33"/>
                  <a:gd fmla="*/ 0 w 316" name="T34"/>
                  <a:gd fmla="*/ 0 h 170" name="T35"/>
                  <a:gd fmla="*/ 0 w 316" name="T36"/>
                  <a:gd fmla="*/ 0 h 170"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170" w="316">
                    <a:moveTo>
                      <a:pt x="0" y="0"/>
                    </a:moveTo>
                    <a:lnTo>
                      <a:pt x="0" y="0"/>
                    </a:lnTo>
                    <a:lnTo>
                      <a:pt x="316" y="0"/>
                    </a:lnTo>
                    <a:lnTo>
                      <a:pt x="316" y="0"/>
                    </a:lnTo>
                    <a:lnTo>
                      <a:pt x="299" y="140"/>
                    </a:lnTo>
                    <a:lnTo>
                      <a:pt x="299" y="140"/>
                    </a:lnTo>
                    <a:lnTo>
                      <a:pt x="298" y="147"/>
                    </a:lnTo>
                    <a:lnTo>
                      <a:pt x="295" y="152"/>
                    </a:lnTo>
                    <a:lnTo>
                      <a:pt x="289" y="156"/>
                    </a:lnTo>
                    <a:lnTo>
                      <a:pt x="284" y="160"/>
                    </a:lnTo>
                    <a:lnTo>
                      <a:pt x="279" y="164"/>
                    </a:lnTo>
                    <a:lnTo>
                      <a:pt x="272" y="167"/>
                    </a:lnTo>
                    <a:lnTo>
                      <a:pt x="266" y="168"/>
                    </a:lnTo>
                    <a:lnTo>
                      <a:pt x="260" y="168"/>
                    </a:lnTo>
                    <a:lnTo>
                      <a:pt x="260" y="168"/>
                    </a:lnTo>
                    <a:lnTo>
                      <a:pt x="1" y="170"/>
                    </a:lnTo>
                    <a:lnTo>
                      <a:pt x="1" y="170"/>
                    </a:lnTo>
                    <a:lnTo>
                      <a:pt x="0" y="0"/>
                    </a:lnTo>
                    <a:lnTo>
                      <a:pt x="0" y="0"/>
                    </a:lnTo>
                    <a:close/>
                  </a:path>
                </a:pathLst>
              </a:custGeom>
              <a:grpFill/>
              <a:ln>
                <a:noFill/>
              </a:ln>
              <a:extLst>
                <a:ext uri="{91240B29-F687-4F45-9708-019B960494DF}">
                  <a14:hiddenLine w="9525">
                    <a:solidFill>
                      <a:srgbClr val="000000"/>
                    </a:solidFill>
                    <a:round/>
                    <a:headEnd/>
                    <a:tailEnd/>
                  </a14:hiddenLine>
                </a:ext>
              </a:extLst>
            </p:spPr>
            <p:txBody>
              <a:bodyPr anchor="t" anchorCtr="0" bIns="43349" compatLnSpc="1" lIns="86699" numCol="1" rIns="86699" tIns="43349" vert="horz" wrap="square">
                <a:prstTxWarp prst="textNoShape">
                  <a:avLst/>
                </a:prstTxWarp>
              </a:bodyPr>
              <a:lstStyle/>
              <a:p>
                <a:pP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black"/>
                  </a:solidFill>
                  <a:effectLst/>
                  <a:uLnTx/>
                  <a:uFillTx/>
                  <a:latin panose="020f0502020204030204" typeface="Calibri"/>
                  <a:ea charset="-122" panose="02010600030101010101" pitchFamily="2" typeface="宋体"/>
                </a:endParaRPr>
              </a:p>
            </p:txBody>
          </p:sp>
          <p:sp>
            <p:nvSpPr>
              <p:cNvPr id="129" name="Freeform 22">
                <a:extLst>
                  <a:ext uri="{FF2B5EF4-FFF2-40B4-BE49-F238E27FC236}">
                    <a16:creationId xmlns:a16="http://schemas.microsoft.com/office/drawing/2014/main" id="{D9282DB6-8817-4267-AB8C-CED0579F1BC2}"/>
                  </a:ext>
                </a:extLst>
              </p:cNvPr>
              <p:cNvSpPr/>
              <p:nvPr/>
            </p:nvSpPr>
            <p:spPr bwMode="auto">
              <a:xfrm>
                <a:off x="3062288" y="5083175"/>
                <a:ext cx="495300" cy="266700"/>
              </a:xfrm>
              <a:custGeom>
                <a:gdLst>
                  <a:gd fmla="*/ 0 w 312" name="T0"/>
                  <a:gd fmla="*/ 0 h 168" name="T1"/>
                  <a:gd fmla="*/ 0 w 312" name="T2"/>
                  <a:gd fmla="*/ 0 h 168" name="T3"/>
                  <a:gd fmla="*/ 312 w 312" name="T4"/>
                  <a:gd fmla="*/ 0 h 168" name="T5"/>
                  <a:gd fmla="*/ 312 w 312" name="T6"/>
                  <a:gd fmla="*/ 0 h 168" name="T7"/>
                  <a:gd fmla="*/ 295 w 312" name="T8"/>
                  <a:gd fmla="*/ 140 h 168" name="T9"/>
                  <a:gd fmla="*/ 295 w 312" name="T10"/>
                  <a:gd fmla="*/ 140 h 168" name="T11"/>
                  <a:gd fmla="*/ 294 w 312" name="T12"/>
                  <a:gd fmla="*/ 147 h 168" name="T13"/>
                  <a:gd fmla="*/ 291 w 312" name="T14"/>
                  <a:gd fmla="*/ 152 h 168" name="T15"/>
                  <a:gd fmla="*/ 285 w 312" name="T16"/>
                  <a:gd fmla="*/ 156 h 168" name="T17"/>
                  <a:gd fmla="*/ 280 w 312" name="T18"/>
                  <a:gd fmla="*/ 160 h 168" name="T19"/>
                  <a:gd fmla="*/ 275 w 312" name="T20"/>
                  <a:gd fmla="*/ 164 h 168" name="T21"/>
                  <a:gd fmla="*/ 269 w 312" name="T22"/>
                  <a:gd fmla="*/ 167 h 168" name="T23"/>
                  <a:gd fmla="*/ 262 w 312" name="T24"/>
                  <a:gd fmla="*/ 168 h 168" name="T25"/>
                  <a:gd fmla="*/ 257 w 312" name="T26"/>
                  <a:gd fmla="*/ 168 h 168" name="T27"/>
                  <a:gd fmla="*/ 257 w 312" name="T28"/>
                  <a:gd fmla="*/ 168 h 168" name="T29"/>
                  <a:gd fmla="*/ 0 w 312" name="T30"/>
                  <a:gd fmla="*/ 168 h 168" name="T31"/>
                  <a:gd fmla="*/ 0 w 312" name="T32"/>
                  <a:gd fmla="*/ 168 h 168" name="T33"/>
                  <a:gd fmla="*/ 0 w 312" name="T34"/>
                  <a:gd fmla="*/ 0 h 168" name="T35"/>
                  <a:gd fmla="*/ 0 w 312" name="T36"/>
                  <a:gd fmla="*/ 0 h 168"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168" w="312">
                    <a:moveTo>
                      <a:pt x="0" y="0"/>
                    </a:moveTo>
                    <a:lnTo>
                      <a:pt x="0" y="0"/>
                    </a:lnTo>
                    <a:lnTo>
                      <a:pt x="312" y="0"/>
                    </a:lnTo>
                    <a:lnTo>
                      <a:pt x="312" y="0"/>
                    </a:lnTo>
                    <a:lnTo>
                      <a:pt x="295" y="140"/>
                    </a:lnTo>
                    <a:lnTo>
                      <a:pt x="295" y="140"/>
                    </a:lnTo>
                    <a:lnTo>
                      <a:pt x="294" y="147"/>
                    </a:lnTo>
                    <a:lnTo>
                      <a:pt x="291" y="152"/>
                    </a:lnTo>
                    <a:lnTo>
                      <a:pt x="285" y="156"/>
                    </a:lnTo>
                    <a:lnTo>
                      <a:pt x="280" y="160"/>
                    </a:lnTo>
                    <a:lnTo>
                      <a:pt x="275" y="164"/>
                    </a:lnTo>
                    <a:lnTo>
                      <a:pt x="269" y="167"/>
                    </a:lnTo>
                    <a:lnTo>
                      <a:pt x="262" y="168"/>
                    </a:lnTo>
                    <a:lnTo>
                      <a:pt x="257" y="168"/>
                    </a:lnTo>
                    <a:lnTo>
                      <a:pt x="257" y="168"/>
                    </a:lnTo>
                    <a:lnTo>
                      <a:pt x="0" y="168"/>
                    </a:lnTo>
                    <a:lnTo>
                      <a:pt x="0" y="168"/>
                    </a:lnTo>
                    <a:lnTo>
                      <a:pt x="0" y="0"/>
                    </a:lnTo>
                    <a:lnTo>
                      <a:pt x="0" y="0"/>
                    </a:lnTo>
                    <a:close/>
                  </a:path>
                </a:pathLst>
              </a:custGeom>
              <a:grpFill/>
              <a:ln>
                <a:noFill/>
              </a:ln>
              <a:extLst>
                <a:ext uri="{91240B29-F687-4F45-9708-019B960494DF}">
                  <a14:hiddenLine w="9525">
                    <a:solidFill>
                      <a:srgbClr val="000000"/>
                    </a:solidFill>
                    <a:round/>
                    <a:headEnd/>
                    <a:tailEnd/>
                  </a14:hiddenLine>
                </a:ext>
              </a:extLst>
            </p:spPr>
            <p:txBody>
              <a:bodyPr anchor="t" anchorCtr="0" bIns="43349" compatLnSpc="1" lIns="86699" numCol="1" rIns="86699" tIns="43349" vert="horz" wrap="square">
                <a:prstTxWarp prst="textNoShape">
                  <a:avLst/>
                </a:prstTxWarp>
              </a:bodyPr>
              <a:lstStyle/>
              <a:p>
                <a:pP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black"/>
                  </a:solidFill>
                  <a:effectLst/>
                  <a:uLnTx/>
                  <a:uFillTx/>
                  <a:latin panose="020f0502020204030204" typeface="Calibri"/>
                  <a:ea charset="-122" panose="02010600030101010101" pitchFamily="2" typeface="宋体"/>
                </a:endParaRPr>
              </a:p>
            </p:txBody>
          </p:sp>
          <p:sp>
            <p:nvSpPr>
              <p:cNvPr id="130" name="Freeform 23">
                <a:extLst>
                  <a:ext uri="{FF2B5EF4-FFF2-40B4-BE49-F238E27FC236}">
                    <a16:creationId xmlns:a16="http://schemas.microsoft.com/office/drawing/2014/main" id="{86BF7718-4AFA-4B10-8559-EE7058D824A8}"/>
                  </a:ext>
                </a:extLst>
              </p:cNvPr>
              <p:cNvSpPr/>
              <p:nvPr/>
            </p:nvSpPr>
            <p:spPr bwMode="auto">
              <a:xfrm>
                <a:off x="3068638" y="5083175"/>
                <a:ext cx="488950" cy="266700"/>
              </a:xfrm>
              <a:custGeom>
                <a:gdLst>
                  <a:gd fmla="*/ 0 w 308" name="T0"/>
                  <a:gd fmla="*/ 0 h 168" name="T1"/>
                  <a:gd fmla="*/ 0 w 308" name="T2"/>
                  <a:gd fmla="*/ 0 h 168" name="T3"/>
                  <a:gd fmla="*/ 308 w 308" name="T4"/>
                  <a:gd fmla="*/ 0 h 168" name="T5"/>
                  <a:gd fmla="*/ 308 w 308" name="T6"/>
                  <a:gd fmla="*/ 0 h 168" name="T7"/>
                  <a:gd fmla="*/ 291 w 308" name="T8"/>
                  <a:gd fmla="*/ 140 h 168" name="T9"/>
                  <a:gd fmla="*/ 291 w 308" name="T10"/>
                  <a:gd fmla="*/ 140 h 168" name="T11"/>
                  <a:gd fmla="*/ 290 w 308" name="T12"/>
                  <a:gd fmla="*/ 147 h 168" name="T13"/>
                  <a:gd fmla="*/ 287 w 308" name="T14"/>
                  <a:gd fmla="*/ 152 h 168" name="T15"/>
                  <a:gd fmla="*/ 281 w 308" name="T16"/>
                  <a:gd fmla="*/ 156 h 168" name="T17"/>
                  <a:gd fmla="*/ 277 w 308" name="T18"/>
                  <a:gd fmla="*/ 160 h 168" name="T19"/>
                  <a:gd fmla="*/ 271 w 308" name="T20"/>
                  <a:gd fmla="*/ 164 h 168" name="T21"/>
                  <a:gd fmla="*/ 265 w 308" name="T22"/>
                  <a:gd fmla="*/ 166 h 168" name="T23"/>
                  <a:gd fmla="*/ 258 w 308" name="T24"/>
                  <a:gd fmla="*/ 168 h 168" name="T25"/>
                  <a:gd fmla="*/ 253 w 308" name="T26"/>
                  <a:gd fmla="*/ 168 h 168" name="T27"/>
                  <a:gd fmla="*/ 253 w 308" name="T28"/>
                  <a:gd fmla="*/ 168 h 168" name="T29"/>
                  <a:gd fmla="*/ 0 w 308" name="T30"/>
                  <a:gd fmla="*/ 167 h 168" name="T31"/>
                  <a:gd fmla="*/ 0 w 308" name="T32"/>
                  <a:gd fmla="*/ 167 h 168" name="T33"/>
                  <a:gd fmla="*/ 0 w 308" name="T34"/>
                  <a:gd fmla="*/ 0 h 168" name="T35"/>
                  <a:gd fmla="*/ 0 w 308" name="T36"/>
                  <a:gd fmla="*/ 0 h 168"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168" w="308">
                    <a:moveTo>
                      <a:pt x="0" y="0"/>
                    </a:moveTo>
                    <a:lnTo>
                      <a:pt x="0" y="0"/>
                    </a:lnTo>
                    <a:lnTo>
                      <a:pt x="308" y="0"/>
                    </a:lnTo>
                    <a:lnTo>
                      <a:pt x="308" y="0"/>
                    </a:lnTo>
                    <a:lnTo>
                      <a:pt x="291" y="140"/>
                    </a:lnTo>
                    <a:lnTo>
                      <a:pt x="291" y="140"/>
                    </a:lnTo>
                    <a:lnTo>
                      <a:pt x="290" y="147"/>
                    </a:lnTo>
                    <a:lnTo>
                      <a:pt x="287" y="152"/>
                    </a:lnTo>
                    <a:lnTo>
                      <a:pt x="281" y="156"/>
                    </a:lnTo>
                    <a:lnTo>
                      <a:pt x="277" y="160"/>
                    </a:lnTo>
                    <a:lnTo>
                      <a:pt x="271" y="164"/>
                    </a:lnTo>
                    <a:lnTo>
                      <a:pt x="265" y="166"/>
                    </a:lnTo>
                    <a:lnTo>
                      <a:pt x="258" y="168"/>
                    </a:lnTo>
                    <a:lnTo>
                      <a:pt x="253" y="168"/>
                    </a:lnTo>
                    <a:lnTo>
                      <a:pt x="253" y="168"/>
                    </a:lnTo>
                    <a:lnTo>
                      <a:pt x="0" y="167"/>
                    </a:lnTo>
                    <a:lnTo>
                      <a:pt x="0" y="167"/>
                    </a:lnTo>
                    <a:lnTo>
                      <a:pt x="0" y="0"/>
                    </a:lnTo>
                    <a:lnTo>
                      <a:pt x="0" y="0"/>
                    </a:lnTo>
                    <a:close/>
                  </a:path>
                </a:pathLst>
              </a:custGeom>
              <a:grpFill/>
              <a:ln>
                <a:noFill/>
              </a:ln>
              <a:extLst>
                <a:ext uri="{91240B29-F687-4F45-9708-019B960494DF}">
                  <a14:hiddenLine w="9525">
                    <a:solidFill>
                      <a:srgbClr val="000000"/>
                    </a:solidFill>
                    <a:round/>
                    <a:headEnd/>
                    <a:tailEnd/>
                  </a14:hiddenLine>
                </a:ext>
              </a:extLst>
            </p:spPr>
            <p:txBody>
              <a:bodyPr anchor="t" anchorCtr="0" bIns="43349" compatLnSpc="1" lIns="86699" numCol="1" rIns="86699" tIns="43349" vert="horz" wrap="square">
                <a:prstTxWarp prst="textNoShape">
                  <a:avLst/>
                </a:prstTxWarp>
              </a:bodyPr>
              <a:lstStyle/>
              <a:p>
                <a:pP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black"/>
                  </a:solidFill>
                  <a:effectLst/>
                  <a:uLnTx/>
                  <a:uFillTx/>
                  <a:latin panose="020f0502020204030204" typeface="Calibri"/>
                  <a:ea charset="-122" panose="02010600030101010101" pitchFamily="2" typeface="宋体"/>
                </a:endParaRPr>
              </a:p>
            </p:txBody>
          </p:sp>
          <p:sp>
            <p:nvSpPr>
              <p:cNvPr id="131" name="Freeform 24">
                <a:extLst>
                  <a:ext uri="{FF2B5EF4-FFF2-40B4-BE49-F238E27FC236}">
                    <a16:creationId xmlns:a16="http://schemas.microsoft.com/office/drawing/2014/main" id="{029AF929-0F15-4B96-80B9-E4A2B99FB909}"/>
                  </a:ext>
                </a:extLst>
              </p:cNvPr>
              <p:cNvSpPr/>
              <p:nvPr/>
            </p:nvSpPr>
            <p:spPr bwMode="auto">
              <a:xfrm>
                <a:off x="3074988" y="5083175"/>
                <a:ext cx="482600" cy="266700"/>
              </a:xfrm>
              <a:custGeom>
                <a:gdLst>
                  <a:gd fmla="*/ 0 w 304" name="T0"/>
                  <a:gd fmla="*/ 0 h 168" name="T1"/>
                  <a:gd fmla="*/ 0 w 304" name="T2"/>
                  <a:gd fmla="*/ 0 h 168" name="T3"/>
                  <a:gd fmla="*/ 304 w 304" name="T4"/>
                  <a:gd fmla="*/ 0 h 168" name="T5"/>
                  <a:gd fmla="*/ 304 w 304" name="T6"/>
                  <a:gd fmla="*/ 0 h 168" name="T7"/>
                  <a:gd fmla="*/ 287 w 304" name="T8"/>
                  <a:gd fmla="*/ 140 h 168" name="T9"/>
                  <a:gd fmla="*/ 287 w 304" name="T10"/>
                  <a:gd fmla="*/ 140 h 168" name="T11"/>
                  <a:gd fmla="*/ 286 w 304" name="T12"/>
                  <a:gd fmla="*/ 147 h 168" name="T13"/>
                  <a:gd fmla="*/ 283 w 304" name="T14"/>
                  <a:gd fmla="*/ 152 h 168" name="T15"/>
                  <a:gd fmla="*/ 279 w 304" name="T16"/>
                  <a:gd fmla="*/ 156 h 168" name="T17"/>
                  <a:gd fmla="*/ 273 w 304" name="T18"/>
                  <a:gd fmla="*/ 160 h 168" name="T19"/>
                  <a:gd fmla="*/ 267 w 304" name="T20"/>
                  <a:gd fmla="*/ 164 h 168" name="T21"/>
                  <a:gd fmla="*/ 261 w 304" name="T22"/>
                  <a:gd fmla="*/ 166 h 168" name="T23"/>
                  <a:gd fmla="*/ 254 w 304" name="T24"/>
                  <a:gd fmla="*/ 167 h 168" name="T25"/>
                  <a:gd fmla="*/ 249 w 304" name="T26"/>
                  <a:gd fmla="*/ 168 h 168" name="T27"/>
                  <a:gd fmla="*/ 249 w 304" name="T28"/>
                  <a:gd fmla="*/ 168 h 168" name="T29"/>
                  <a:gd fmla="*/ 0 w 304" name="T30"/>
                  <a:gd fmla="*/ 166 h 168" name="T31"/>
                  <a:gd fmla="*/ 0 w 304" name="T32"/>
                  <a:gd fmla="*/ 166 h 168" name="T33"/>
                  <a:gd fmla="*/ 0 w 304" name="T34"/>
                  <a:gd fmla="*/ 0 h 168" name="T35"/>
                  <a:gd fmla="*/ 0 w 304" name="T36"/>
                  <a:gd fmla="*/ 0 h 168"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168" w="304">
                    <a:moveTo>
                      <a:pt x="0" y="0"/>
                    </a:moveTo>
                    <a:lnTo>
                      <a:pt x="0" y="0"/>
                    </a:lnTo>
                    <a:lnTo>
                      <a:pt x="304" y="0"/>
                    </a:lnTo>
                    <a:lnTo>
                      <a:pt x="304" y="0"/>
                    </a:lnTo>
                    <a:lnTo>
                      <a:pt x="287" y="140"/>
                    </a:lnTo>
                    <a:lnTo>
                      <a:pt x="287" y="140"/>
                    </a:lnTo>
                    <a:lnTo>
                      <a:pt x="286" y="147"/>
                    </a:lnTo>
                    <a:lnTo>
                      <a:pt x="283" y="152"/>
                    </a:lnTo>
                    <a:lnTo>
                      <a:pt x="279" y="156"/>
                    </a:lnTo>
                    <a:lnTo>
                      <a:pt x="273" y="160"/>
                    </a:lnTo>
                    <a:lnTo>
                      <a:pt x="267" y="164"/>
                    </a:lnTo>
                    <a:lnTo>
                      <a:pt x="261" y="166"/>
                    </a:lnTo>
                    <a:lnTo>
                      <a:pt x="254" y="167"/>
                    </a:lnTo>
                    <a:lnTo>
                      <a:pt x="249" y="168"/>
                    </a:lnTo>
                    <a:lnTo>
                      <a:pt x="249" y="168"/>
                    </a:lnTo>
                    <a:lnTo>
                      <a:pt x="0" y="166"/>
                    </a:lnTo>
                    <a:lnTo>
                      <a:pt x="0" y="166"/>
                    </a:lnTo>
                    <a:lnTo>
                      <a:pt x="0" y="0"/>
                    </a:lnTo>
                    <a:lnTo>
                      <a:pt x="0" y="0"/>
                    </a:lnTo>
                    <a:close/>
                  </a:path>
                </a:pathLst>
              </a:custGeom>
              <a:grpFill/>
              <a:ln>
                <a:noFill/>
              </a:ln>
              <a:extLst>
                <a:ext uri="{91240B29-F687-4F45-9708-019B960494DF}">
                  <a14:hiddenLine w="9525">
                    <a:solidFill>
                      <a:srgbClr val="000000"/>
                    </a:solidFill>
                    <a:round/>
                    <a:headEnd/>
                    <a:tailEnd/>
                  </a14:hiddenLine>
                </a:ext>
              </a:extLst>
            </p:spPr>
            <p:txBody>
              <a:bodyPr anchor="t" anchorCtr="0" bIns="43349" compatLnSpc="1" lIns="86699" numCol="1" rIns="86699" tIns="43349" vert="horz" wrap="square">
                <a:prstTxWarp prst="textNoShape">
                  <a:avLst/>
                </a:prstTxWarp>
              </a:bodyPr>
              <a:lstStyle/>
              <a:p>
                <a:pP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black"/>
                  </a:solidFill>
                  <a:effectLst/>
                  <a:uLnTx/>
                  <a:uFillTx/>
                  <a:latin panose="020f0502020204030204" typeface="Calibri"/>
                  <a:ea charset="-122" panose="02010600030101010101" pitchFamily="2" typeface="宋体"/>
                </a:endParaRPr>
              </a:p>
            </p:txBody>
          </p:sp>
          <p:sp>
            <p:nvSpPr>
              <p:cNvPr id="132" name="Freeform 25">
                <a:extLst>
                  <a:ext uri="{FF2B5EF4-FFF2-40B4-BE49-F238E27FC236}">
                    <a16:creationId xmlns:a16="http://schemas.microsoft.com/office/drawing/2014/main" id="{DE75CA46-5F45-4C76-A675-6FA7667CBFEF}"/>
                  </a:ext>
                </a:extLst>
              </p:cNvPr>
              <p:cNvSpPr/>
              <p:nvPr/>
            </p:nvSpPr>
            <p:spPr bwMode="auto">
              <a:xfrm>
                <a:off x="3081338" y="5083175"/>
                <a:ext cx="476250" cy="266700"/>
              </a:xfrm>
              <a:custGeom>
                <a:gdLst>
                  <a:gd fmla="*/ 0 w 300" name="T0"/>
                  <a:gd fmla="*/ 0 h 168" name="T1"/>
                  <a:gd fmla="*/ 0 w 300" name="T2"/>
                  <a:gd fmla="*/ 0 h 168" name="T3"/>
                  <a:gd fmla="*/ 300 w 300" name="T4"/>
                  <a:gd fmla="*/ 0 h 168" name="T5"/>
                  <a:gd fmla="*/ 300 w 300" name="T6"/>
                  <a:gd fmla="*/ 0 h 168" name="T7"/>
                  <a:gd fmla="*/ 283 w 300" name="T8"/>
                  <a:gd fmla="*/ 140 h 168" name="T9"/>
                  <a:gd fmla="*/ 283 w 300" name="T10"/>
                  <a:gd fmla="*/ 140 h 168" name="T11"/>
                  <a:gd fmla="*/ 282 w 300" name="T12"/>
                  <a:gd fmla="*/ 147 h 168" name="T13"/>
                  <a:gd fmla="*/ 279 w 300" name="T14"/>
                  <a:gd fmla="*/ 152 h 168" name="T15"/>
                  <a:gd fmla="*/ 275 w 300" name="T16"/>
                  <a:gd fmla="*/ 156 h 168" name="T17"/>
                  <a:gd fmla="*/ 269 w 300" name="T18"/>
                  <a:gd fmla="*/ 160 h 168" name="T19"/>
                  <a:gd fmla="*/ 264 w 300" name="T20"/>
                  <a:gd fmla="*/ 163 h 168" name="T21"/>
                  <a:gd fmla="*/ 257 w 300" name="T22"/>
                  <a:gd fmla="*/ 166 h 168" name="T23"/>
                  <a:gd fmla="*/ 252 w 300" name="T24"/>
                  <a:gd fmla="*/ 167 h 168" name="T25"/>
                  <a:gd fmla="*/ 245 w 300" name="T26"/>
                  <a:gd fmla="*/ 168 h 168" name="T27"/>
                  <a:gd fmla="*/ 245 w 300" name="T28"/>
                  <a:gd fmla="*/ 168 h 168" name="T29"/>
                  <a:gd fmla="*/ 0 w 300" name="T30"/>
                  <a:gd fmla="*/ 164 h 168" name="T31"/>
                  <a:gd fmla="*/ 0 w 300" name="T32"/>
                  <a:gd fmla="*/ 164 h 168" name="T33"/>
                  <a:gd fmla="*/ 0 w 300" name="T34"/>
                  <a:gd fmla="*/ 0 h 168" name="T35"/>
                  <a:gd fmla="*/ 0 w 300" name="T36"/>
                  <a:gd fmla="*/ 0 h 168"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168" w="300">
                    <a:moveTo>
                      <a:pt x="0" y="0"/>
                    </a:moveTo>
                    <a:lnTo>
                      <a:pt x="0" y="0"/>
                    </a:lnTo>
                    <a:lnTo>
                      <a:pt x="300" y="0"/>
                    </a:lnTo>
                    <a:lnTo>
                      <a:pt x="300" y="0"/>
                    </a:lnTo>
                    <a:lnTo>
                      <a:pt x="283" y="140"/>
                    </a:lnTo>
                    <a:lnTo>
                      <a:pt x="283" y="140"/>
                    </a:lnTo>
                    <a:lnTo>
                      <a:pt x="282" y="147"/>
                    </a:lnTo>
                    <a:lnTo>
                      <a:pt x="279" y="152"/>
                    </a:lnTo>
                    <a:lnTo>
                      <a:pt x="275" y="156"/>
                    </a:lnTo>
                    <a:lnTo>
                      <a:pt x="269" y="160"/>
                    </a:lnTo>
                    <a:lnTo>
                      <a:pt x="264" y="163"/>
                    </a:lnTo>
                    <a:lnTo>
                      <a:pt x="257" y="166"/>
                    </a:lnTo>
                    <a:lnTo>
                      <a:pt x="252" y="167"/>
                    </a:lnTo>
                    <a:lnTo>
                      <a:pt x="245" y="168"/>
                    </a:lnTo>
                    <a:lnTo>
                      <a:pt x="245" y="168"/>
                    </a:lnTo>
                    <a:lnTo>
                      <a:pt x="0" y="164"/>
                    </a:lnTo>
                    <a:lnTo>
                      <a:pt x="0" y="164"/>
                    </a:lnTo>
                    <a:lnTo>
                      <a:pt x="0" y="0"/>
                    </a:lnTo>
                    <a:lnTo>
                      <a:pt x="0" y="0"/>
                    </a:lnTo>
                    <a:close/>
                  </a:path>
                </a:pathLst>
              </a:custGeom>
              <a:grpFill/>
              <a:ln>
                <a:noFill/>
              </a:ln>
              <a:extLst>
                <a:ext uri="{91240B29-F687-4F45-9708-019B960494DF}">
                  <a14:hiddenLine w="9525">
                    <a:solidFill>
                      <a:srgbClr val="000000"/>
                    </a:solidFill>
                    <a:round/>
                    <a:headEnd/>
                    <a:tailEnd/>
                  </a14:hiddenLine>
                </a:ext>
              </a:extLst>
            </p:spPr>
            <p:txBody>
              <a:bodyPr anchor="t" anchorCtr="0" bIns="43349" compatLnSpc="1" lIns="86699" numCol="1" rIns="86699" tIns="43349" vert="horz" wrap="square">
                <a:prstTxWarp prst="textNoShape">
                  <a:avLst/>
                </a:prstTxWarp>
              </a:bodyPr>
              <a:lstStyle/>
              <a:p>
                <a:pP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black"/>
                  </a:solidFill>
                  <a:effectLst/>
                  <a:uLnTx/>
                  <a:uFillTx/>
                  <a:latin panose="020f0502020204030204" typeface="Calibri"/>
                  <a:ea charset="-122" panose="02010600030101010101" pitchFamily="2" typeface="宋体"/>
                </a:endParaRPr>
              </a:p>
            </p:txBody>
          </p:sp>
          <p:sp>
            <p:nvSpPr>
              <p:cNvPr id="133" name="Freeform 26">
                <a:extLst>
                  <a:ext uri="{FF2B5EF4-FFF2-40B4-BE49-F238E27FC236}">
                    <a16:creationId xmlns:a16="http://schemas.microsoft.com/office/drawing/2014/main" id="{7C15CCF2-542A-4124-ACF6-521832518310}"/>
                  </a:ext>
                </a:extLst>
              </p:cNvPr>
              <p:cNvSpPr/>
              <p:nvPr/>
            </p:nvSpPr>
            <p:spPr bwMode="auto">
              <a:xfrm>
                <a:off x="3086101" y="5083175"/>
                <a:ext cx="471488" cy="266700"/>
              </a:xfrm>
              <a:custGeom>
                <a:gdLst>
                  <a:gd fmla="*/ 0 w 297" name="T0"/>
                  <a:gd fmla="*/ 0 h 168" name="T1"/>
                  <a:gd fmla="*/ 0 w 297" name="T2"/>
                  <a:gd fmla="*/ 0 h 168" name="T3"/>
                  <a:gd fmla="*/ 297 w 297" name="T4"/>
                  <a:gd fmla="*/ 0 h 168" name="T5"/>
                  <a:gd fmla="*/ 297 w 297" name="T6"/>
                  <a:gd fmla="*/ 0 h 168" name="T7"/>
                  <a:gd fmla="*/ 280 w 297" name="T8"/>
                  <a:gd fmla="*/ 140 h 168" name="T9"/>
                  <a:gd fmla="*/ 280 w 297" name="T10"/>
                  <a:gd fmla="*/ 140 h 168" name="T11"/>
                  <a:gd fmla="*/ 279 w 297" name="T12"/>
                  <a:gd fmla="*/ 147 h 168" name="T13"/>
                  <a:gd fmla="*/ 276 w 297" name="T14"/>
                  <a:gd fmla="*/ 152 h 168" name="T15"/>
                  <a:gd fmla="*/ 272 w 297" name="T16"/>
                  <a:gd fmla="*/ 156 h 168" name="T17"/>
                  <a:gd fmla="*/ 266 w 297" name="T18"/>
                  <a:gd fmla="*/ 160 h 168" name="T19"/>
                  <a:gd fmla="*/ 261 w 297" name="T20"/>
                  <a:gd fmla="*/ 163 h 168" name="T21"/>
                  <a:gd fmla="*/ 254 w 297" name="T22"/>
                  <a:gd fmla="*/ 166 h 168" name="T23"/>
                  <a:gd fmla="*/ 249 w 297" name="T24"/>
                  <a:gd fmla="*/ 167 h 168" name="T25"/>
                  <a:gd fmla="*/ 243 w 297" name="T26"/>
                  <a:gd fmla="*/ 168 h 168" name="T27"/>
                  <a:gd fmla="*/ 243 w 297" name="T28"/>
                  <a:gd fmla="*/ 168 h 168" name="T29"/>
                  <a:gd fmla="*/ 1 w 297" name="T30"/>
                  <a:gd fmla="*/ 163 h 168" name="T31"/>
                  <a:gd fmla="*/ 1 w 297" name="T32"/>
                  <a:gd fmla="*/ 163 h 168" name="T33"/>
                  <a:gd fmla="*/ 0 w 297" name="T34"/>
                  <a:gd fmla="*/ 0 h 168" name="T35"/>
                  <a:gd fmla="*/ 0 w 297" name="T36"/>
                  <a:gd fmla="*/ 0 h 168"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168" w="297">
                    <a:moveTo>
                      <a:pt x="0" y="0"/>
                    </a:moveTo>
                    <a:lnTo>
                      <a:pt x="0" y="0"/>
                    </a:lnTo>
                    <a:lnTo>
                      <a:pt x="297" y="0"/>
                    </a:lnTo>
                    <a:lnTo>
                      <a:pt x="297" y="0"/>
                    </a:lnTo>
                    <a:lnTo>
                      <a:pt x="280" y="140"/>
                    </a:lnTo>
                    <a:lnTo>
                      <a:pt x="280" y="140"/>
                    </a:lnTo>
                    <a:lnTo>
                      <a:pt x="279" y="147"/>
                    </a:lnTo>
                    <a:lnTo>
                      <a:pt x="276" y="152"/>
                    </a:lnTo>
                    <a:lnTo>
                      <a:pt x="272" y="156"/>
                    </a:lnTo>
                    <a:lnTo>
                      <a:pt x="266" y="160"/>
                    </a:lnTo>
                    <a:lnTo>
                      <a:pt x="261" y="163"/>
                    </a:lnTo>
                    <a:lnTo>
                      <a:pt x="254" y="166"/>
                    </a:lnTo>
                    <a:lnTo>
                      <a:pt x="249" y="167"/>
                    </a:lnTo>
                    <a:lnTo>
                      <a:pt x="243" y="168"/>
                    </a:lnTo>
                    <a:lnTo>
                      <a:pt x="243" y="168"/>
                    </a:lnTo>
                    <a:lnTo>
                      <a:pt x="1" y="163"/>
                    </a:lnTo>
                    <a:lnTo>
                      <a:pt x="1" y="163"/>
                    </a:lnTo>
                    <a:lnTo>
                      <a:pt x="0" y="0"/>
                    </a:lnTo>
                    <a:lnTo>
                      <a:pt x="0" y="0"/>
                    </a:lnTo>
                    <a:close/>
                  </a:path>
                </a:pathLst>
              </a:custGeom>
              <a:grpFill/>
              <a:ln>
                <a:noFill/>
              </a:ln>
              <a:extLst>
                <a:ext uri="{91240B29-F687-4F45-9708-019B960494DF}">
                  <a14:hiddenLine w="9525">
                    <a:solidFill>
                      <a:srgbClr val="000000"/>
                    </a:solidFill>
                    <a:round/>
                    <a:headEnd/>
                    <a:tailEnd/>
                  </a14:hiddenLine>
                </a:ext>
              </a:extLst>
            </p:spPr>
            <p:txBody>
              <a:bodyPr anchor="t" anchorCtr="0" bIns="43349" compatLnSpc="1" lIns="86699" numCol="1" rIns="86699" tIns="43349" vert="horz" wrap="square">
                <a:prstTxWarp prst="textNoShape">
                  <a:avLst/>
                </a:prstTxWarp>
              </a:bodyPr>
              <a:lstStyle/>
              <a:p>
                <a:pP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black"/>
                  </a:solidFill>
                  <a:effectLst/>
                  <a:uLnTx/>
                  <a:uFillTx/>
                  <a:latin panose="020f0502020204030204" typeface="Calibri"/>
                  <a:ea charset="-122" panose="02010600030101010101" pitchFamily="2" typeface="宋体"/>
                </a:endParaRPr>
              </a:p>
            </p:txBody>
          </p:sp>
          <p:sp>
            <p:nvSpPr>
              <p:cNvPr id="134" name="Freeform 27">
                <a:extLst>
                  <a:ext uri="{FF2B5EF4-FFF2-40B4-BE49-F238E27FC236}">
                    <a16:creationId xmlns:a16="http://schemas.microsoft.com/office/drawing/2014/main" id="{7C6E22B6-AA15-4B62-A886-BB49320231DE}"/>
                  </a:ext>
                </a:extLst>
              </p:cNvPr>
              <p:cNvSpPr/>
              <p:nvPr/>
            </p:nvSpPr>
            <p:spPr bwMode="auto">
              <a:xfrm>
                <a:off x="3092451" y="5083175"/>
                <a:ext cx="465138" cy="266700"/>
              </a:xfrm>
              <a:custGeom>
                <a:gdLst>
                  <a:gd fmla="*/ 0 w 293" name="T0"/>
                  <a:gd fmla="*/ 0 h 168" name="T1"/>
                  <a:gd fmla="*/ 0 w 293" name="T2"/>
                  <a:gd fmla="*/ 0 h 168" name="T3"/>
                  <a:gd fmla="*/ 293 w 293" name="T4"/>
                  <a:gd fmla="*/ 0 h 168" name="T5"/>
                  <a:gd fmla="*/ 293 w 293" name="T6"/>
                  <a:gd fmla="*/ 0 h 168" name="T7"/>
                  <a:gd fmla="*/ 276 w 293" name="T8"/>
                  <a:gd fmla="*/ 140 h 168" name="T9"/>
                  <a:gd fmla="*/ 276 w 293" name="T10"/>
                  <a:gd fmla="*/ 140 h 168" name="T11"/>
                  <a:gd fmla="*/ 275 w 293" name="T12"/>
                  <a:gd fmla="*/ 147 h 168" name="T13"/>
                  <a:gd fmla="*/ 272 w 293" name="T14"/>
                  <a:gd fmla="*/ 152 h 168" name="T15"/>
                  <a:gd fmla="*/ 268 w 293" name="T16"/>
                  <a:gd fmla="*/ 156 h 168" name="T17"/>
                  <a:gd fmla="*/ 262 w 293" name="T18"/>
                  <a:gd fmla="*/ 160 h 168" name="T19"/>
                  <a:gd fmla="*/ 257 w 293" name="T20"/>
                  <a:gd fmla="*/ 163 h 168" name="T21"/>
                  <a:gd fmla="*/ 250 w 293" name="T22"/>
                  <a:gd fmla="*/ 166 h 168" name="T23"/>
                  <a:gd fmla="*/ 245 w 293" name="T24"/>
                  <a:gd fmla="*/ 167 h 168" name="T25"/>
                  <a:gd fmla="*/ 239 w 293" name="T26"/>
                  <a:gd fmla="*/ 168 h 168" name="T27"/>
                  <a:gd fmla="*/ 239 w 293" name="T28"/>
                  <a:gd fmla="*/ 168 h 168" name="T29"/>
                  <a:gd fmla="*/ 0 w 293" name="T30"/>
                  <a:gd fmla="*/ 163 h 168" name="T31"/>
                  <a:gd fmla="*/ 0 w 293" name="T32"/>
                  <a:gd fmla="*/ 163 h 168" name="T33"/>
                  <a:gd fmla="*/ 0 w 293" name="T34"/>
                  <a:gd fmla="*/ 0 h 168" name="T35"/>
                  <a:gd fmla="*/ 0 w 293" name="T36"/>
                  <a:gd fmla="*/ 0 h 168"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168" w="293">
                    <a:moveTo>
                      <a:pt x="0" y="0"/>
                    </a:moveTo>
                    <a:lnTo>
                      <a:pt x="0" y="0"/>
                    </a:lnTo>
                    <a:lnTo>
                      <a:pt x="293" y="0"/>
                    </a:lnTo>
                    <a:lnTo>
                      <a:pt x="293" y="0"/>
                    </a:lnTo>
                    <a:lnTo>
                      <a:pt x="276" y="140"/>
                    </a:lnTo>
                    <a:lnTo>
                      <a:pt x="276" y="140"/>
                    </a:lnTo>
                    <a:lnTo>
                      <a:pt x="275" y="147"/>
                    </a:lnTo>
                    <a:lnTo>
                      <a:pt x="272" y="152"/>
                    </a:lnTo>
                    <a:lnTo>
                      <a:pt x="268" y="156"/>
                    </a:lnTo>
                    <a:lnTo>
                      <a:pt x="262" y="160"/>
                    </a:lnTo>
                    <a:lnTo>
                      <a:pt x="257" y="163"/>
                    </a:lnTo>
                    <a:lnTo>
                      <a:pt x="250" y="166"/>
                    </a:lnTo>
                    <a:lnTo>
                      <a:pt x="245" y="167"/>
                    </a:lnTo>
                    <a:lnTo>
                      <a:pt x="239" y="168"/>
                    </a:lnTo>
                    <a:lnTo>
                      <a:pt x="239" y="168"/>
                    </a:lnTo>
                    <a:lnTo>
                      <a:pt x="0" y="163"/>
                    </a:lnTo>
                    <a:lnTo>
                      <a:pt x="0" y="163"/>
                    </a:lnTo>
                    <a:lnTo>
                      <a:pt x="0" y="0"/>
                    </a:lnTo>
                    <a:lnTo>
                      <a:pt x="0" y="0"/>
                    </a:lnTo>
                    <a:close/>
                  </a:path>
                </a:pathLst>
              </a:custGeom>
              <a:grpFill/>
              <a:ln>
                <a:noFill/>
              </a:ln>
              <a:extLst>
                <a:ext uri="{91240B29-F687-4F45-9708-019B960494DF}">
                  <a14:hiddenLine w="9525">
                    <a:solidFill>
                      <a:srgbClr val="000000"/>
                    </a:solidFill>
                    <a:round/>
                    <a:headEnd/>
                    <a:tailEnd/>
                  </a14:hiddenLine>
                </a:ext>
              </a:extLst>
            </p:spPr>
            <p:txBody>
              <a:bodyPr anchor="t" anchorCtr="0" bIns="43349" compatLnSpc="1" lIns="86699" numCol="1" rIns="86699" tIns="43349" vert="horz" wrap="square">
                <a:prstTxWarp prst="textNoShape">
                  <a:avLst/>
                </a:prstTxWarp>
              </a:bodyPr>
              <a:lstStyle/>
              <a:p>
                <a:pP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black"/>
                  </a:solidFill>
                  <a:effectLst/>
                  <a:uLnTx/>
                  <a:uFillTx/>
                  <a:latin panose="020f0502020204030204" typeface="Calibri"/>
                  <a:ea charset="-122" panose="02010600030101010101" pitchFamily="2" typeface="宋体"/>
                </a:endParaRPr>
              </a:p>
            </p:txBody>
          </p:sp>
          <p:sp>
            <p:nvSpPr>
              <p:cNvPr id="135" name="Freeform 28">
                <a:extLst>
                  <a:ext uri="{FF2B5EF4-FFF2-40B4-BE49-F238E27FC236}">
                    <a16:creationId xmlns:a16="http://schemas.microsoft.com/office/drawing/2014/main" id="{E9284D12-C5AC-4555-924B-1D21ACF0A7CD}"/>
                  </a:ext>
                </a:extLst>
              </p:cNvPr>
              <p:cNvSpPr/>
              <p:nvPr/>
            </p:nvSpPr>
            <p:spPr bwMode="auto">
              <a:xfrm>
                <a:off x="3098801" y="5083175"/>
                <a:ext cx="458788" cy="266700"/>
              </a:xfrm>
              <a:custGeom>
                <a:gdLst>
                  <a:gd fmla="*/ 0 w 289" name="T0"/>
                  <a:gd fmla="*/ 0 h 168" name="T1"/>
                  <a:gd fmla="*/ 0 w 289" name="T2"/>
                  <a:gd fmla="*/ 0 h 168" name="T3"/>
                  <a:gd fmla="*/ 289 w 289" name="T4"/>
                  <a:gd fmla="*/ 0 h 168" name="T5"/>
                  <a:gd fmla="*/ 289 w 289" name="T6"/>
                  <a:gd fmla="*/ 0 h 168" name="T7"/>
                  <a:gd fmla="*/ 272 w 289" name="T8"/>
                  <a:gd fmla="*/ 140 h 168" name="T9"/>
                  <a:gd fmla="*/ 272 w 289" name="T10"/>
                  <a:gd fmla="*/ 140 h 168" name="T11"/>
                  <a:gd fmla="*/ 271 w 289" name="T12"/>
                  <a:gd fmla="*/ 147 h 168" name="T13"/>
                  <a:gd fmla="*/ 268 w 289" name="T14"/>
                  <a:gd fmla="*/ 151 h 168" name="T15"/>
                  <a:gd fmla="*/ 264 w 289" name="T16"/>
                  <a:gd fmla="*/ 156 h 168" name="T17"/>
                  <a:gd fmla="*/ 258 w 289" name="T18"/>
                  <a:gd fmla="*/ 160 h 168" name="T19"/>
                  <a:gd fmla="*/ 253 w 289" name="T20"/>
                  <a:gd fmla="*/ 163 h 168" name="T21"/>
                  <a:gd fmla="*/ 248 w 289" name="T22"/>
                  <a:gd fmla="*/ 166 h 168" name="T23"/>
                  <a:gd fmla="*/ 235 w 289" name="T24"/>
                  <a:gd fmla="*/ 168 h 168" name="T25"/>
                  <a:gd fmla="*/ 235 w 289" name="T26"/>
                  <a:gd fmla="*/ 168 h 168" name="T27"/>
                  <a:gd fmla="*/ 0 w 289" name="T28"/>
                  <a:gd fmla="*/ 161 h 168" name="T29"/>
                  <a:gd fmla="*/ 0 w 289" name="T30"/>
                  <a:gd fmla="*/ 161 h 168" name="T31"/>
                  <a:gd fmla="*/ 0 w 289" name="T32"/>
                  <a:gd fmla="*/ 0 h 168" name="T33"/>
                  <a:gd fmla="*/ 0 w 289" name="T34"/>
                  <a:gd fmla="*/ 0 h 168"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168" w="289">
                    <a:moveTo>
                      <a:pt x="0" y="0"/>
                    </a:moveTo>
                    <a:lnTo>
                      <a:pt x="0" y="0"/>
                    </a:lnTo>
                    <a:lnTo>
                      <a:pt x="289" y="0"/>
                    </a:lnTo>
                    <a:lnTo>
                      <a:pt x="289" y="0"/>
                    </a:lnTo>
                    <a:lnTo>
                      <a:pt x="272" y="140"/>
                    </a:lnTo>
                    <a:lnTo>
                      <a:pt x="272" y="140"/>
                    </a:lnTo>
                    <a:lnTo>
                      <a:pt x="271" y="147"/>
                    </a:lnTo>
                    <a:lnTo>
                      <a:pt x="268" y="151"/>
                    </a:lnTo>
                    <a:lnTo>
                      <a:pt x="264" y="156"/>
                    </a:lnTo>
                    <a:lnTo>
                      <a:pt x="258" y="160"/>
                    </a:lnTo>
                    <a:lnTo>
                      <a:pt x="253" y="163"/>
                    </a:lnTo>
                    <a:lnTo>
                      <a:pt x="248" y="166"/>
                    </a:lnTo>
                    <a:lnTo>
                      <a:pt x="235" y="168"/>
                    </a:lnTo>
                    <a:lnTo>
                      <a:pt x="235" y="168"/>
                    </a:lnTo>
                    <a:lnTo>
                      <a:pt x="0" y="161"/>
                    </a:lnTo>
                    <a:lnTo>
                      <a:pt x="0" y="161"/>
                    </a:lnTo>
                    <a:lnTo>
                      <a:pt x="0" y="0"/>
                    </a:lnTo>
                    <a:lnTo>
                      <a:pt x="0" y="0"/>
                    </a:lnTo>
                    <a:close/>
                  </a:path>
                </a:pathLst>
              </a:custGeom>
              <a:grpFill/>
              <a:ln>
                <a:noFill/>
              </a:ln>
              <a:extLst>
                <a:ext uri="{91240B29-F687-4F45-9708-019B960494DF}">
                  <a14:hiddenLine w="9525">
                    <a:solidFill>
                      <a:srgbClr val="000000"/>
                    </a:solidFill>
                    <a:round/>
                    <a:headEnd/>
                    <a:tailEnd/>
                  </a14:hiddenLine>
                </a:ext>
              </a:extLst>
            </p:spPr>
            <p:txBody>
              <a:bodyPr anchor="t" anchorCtr="0" bIns="43349" compatLnSpc="1" lIns="86699" numCol="1" rIns="86699" tIns="43349" vert="horz" wrap="square">
                <a:prstTxWarp prst="textNoShape">
                  <a:avLst/>
                </a:prstTxWarp>
              </a:bodyPr>
              <a:lstStyle/>
              <a:p>
                <a:pP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black"/>
                  </a:solidFill>
                  <a:effectLst/>
                  <a:uLnTx/>
                  <a:uFillTx/>
                  <a:latin panose="020f0502020204030204" typeface="Calibri"/>
                  <a:ea charset="-122" panose="02010600030101010101" pitchFamily="2" typeface="宋体"/>
                </a:endParaRPr>
              </a:p>
            </p:txBody>
          </p:sp>
          <p:sp>
            <p:nvSpPr>
              <p:cNvPr id="136" name="Freeform 29">
                <a:extLst>
                  <a:ext uri="{FF2B5EF4-FFF2-40B4-BE49-F238E27FC236}">
                    <a16:creationId xmlns:a16="http://schemas.microsoft.com/office/drawing/2014/main" id="{4206E515-E2B8-4852-A609-F8302C4D2120}"/>
                  </a:ext>
                </a:extLst>
              </p:cNvPr>
              <p:cNvSpPr/>
              <p:nvPr/>
            </p:nvSpPr>
            <p:spPr bwMode="auto">
              <a:xfrm>
                <a:off x="3105151" y="5083175"/>
                <a:ext cx="452438" cy="265113"/>
              </a:xfrm>
              <a:custGeom>
                <a:gdLst>
                  <a:gd fmla="*/ 0 w 285" name="T0"/>
                  <a:gd fmla="*/ 0 h 167" name="T1"/>
                  <a:gd fmla="*/ 0 w 285" name="T2"/>
                  <a:gd fmla="*/ 0 h 167" name="T3"/>
                  <a:gd fmla="*/ 285 w 285" name="T4"/>
                  <a:gd fmla="*/ 0 h 167" name="T5"/>
                  <a:gd fmla="*/ 285 w 285" name="T6"/>
                  <a:gd fmla="*/ 0 h 167" name="T7"/>
                  <a:gd fmla="*/ 268 w 285" name="T8"/>
                  <a:gd fmla="*/ 140 h 167" name="T9"/>
                  <a:gd fmla="*/ 268 w 285" name="T10"/>
                  <a:gd fmla="*/ 140 h 167" name="T11"/>
                  <a:gd fmla="*/ 267 w 285" name="T12"/>
                  <a:gd fmla="*/ 147 h 167" name="T13"/>
                  <a:gd fmla="*/ 264 w 285" name="T14"/>
                  <a:gd fmla="*/ 151 h 167" name="T15"/>
                  <a:gd fmla="*/ 260 w 285" name="T16"/>
                  <a:gd fmla="*/ 156 h 167" name="T17"/>
                  <a:gd fmla="*/ 254 w 285" name="T18"/>
                  <a:gd fmla="*/ 160 h 167" name="T19"/>
                  <a:gd fmla="*/ 249 w 285" name="T20"/>
                  <a:gd fmla="*/ 163 h 167" name="T21"/>
                  <a:gd fmla="*/ 244 w 285" name="T22"/>
                  <a:gd fmla="*/ 166 h 167" name="T23"/>
                  <a:gd fmla="*/ 231 w 285" name="T24"/>
                  <a:gd fmla="*/ 167 h 167" name="T25"/>
                  <a:gd fmla="*/ 231 w 285" name="T26"/>
                  <a:gd fmla="*/ 167 h 167" name="T27"/>
                  <a:gd fmla="*/ 0 w 285" name="T28"/>
                  <a:gd fmla="*/ 160 h 167" name="T29"/>
                  <a:gd fmla="*/ 0 w 285" name="T30"/>
                  <a:gd fmla="*/ 160 h 167" name="T31"/>
                  <a:gd fmla="*/ 0 w 285" name="T32"/>
                  <a:gd fmla="*/ 0 h 167" name="T33"/>
                  <a:gd fmla="*/ 0 w 285" name="T34"/>
                  <a:gd fmla="*/ 0 h 167"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167" w="285">
                    <a:moveTo>
                      <a:pt x="0" y="0"/>
                    </a:moveTo>
                    <a:lnTo>
                      <a:pt x="0" y="0"/>
                    </a:lnTo>
                    <a:lnTo>
                      <a:pt x="285" y="0"/>
                    </a:lnTo>
                    <a:lnTo>
                      <a:pt x="285" y="0"/>
                    </a:lnTo>
                    <a:lnTo>
                      <a:pt x="268" y="140"/>
                    </a:lnTo>
                    <a:lnTo>
                      <a:pt x="268" y="140"/>
                    </a:lnTo>
                    <a:lnTo>
                      <a:pt x="267" y="147"/>
                    </a:lnTo>
                    <a:lnTo>
                      <a:pt x="264" y="151"/>
                    </a:lnTo>
                    <a:lnTo>
                      <a:pt x="260" y="156"/>
                    </a:lnTo>
                    <a:lnTo>
                      <a:pt x="254" y="160"/>
                    </a:lnTo>
                    <a:lnTo>
                      <a:pt x="249" y="163"/>
                    </a:lnTo>
                    <a:lnTo>
                      <a:pt x="244" y="166"/>
                    </a:lnTo>
                    <a:lnTo>
                      <a:pt x="231" y="167"/>
                    </a:lnTo>
                    <a:lnTo>
                      <a:pt x="231" y="167"/>
                    </a:lnTo>
                    <a:lnTo>
                      <a:pt x="0" y="160"/>
                    </a:lnTo>
                    <a:lnTo>
                      <a:pt x="0" y="160"/>
                    </a:lnTo>
                    <a:lnTo>
                      <a:pt x="0" y="0"/>
                    </a:lnTo>
                    <a:lnTo>
                      <a:pt x="0" y="0"/>
                    </a:lnTo>
                    <a:close/>
                  </a:path>
                </a:pathLst>
              </a:custGeom>
              <a:grpFill/>
              <a:ln>
                <a:noFill/>
              </a:ln>
              <a:extLst>
                <a:ext uri="{91240B29-F687-4F45-9708-019B960494DF}">
                  <a14:hiddenLine w="9525">
                    <a:solidFill>
                      <a:srgbClr val="000000"/>
                    </a:solidFill>
                    <a:round/>
                    <a:headEnd/>
                    <a:tailEnd/>
                  </a14:hiddenLine>
                </a:ext>
              </a:extLst>
            </p:spPr>
            <p:txBody>
              <a:bodyPr anchor="t" anchorCtr="0" bIns="43349" compatLnSpc="1" lIns="86699" numCol="1" rIns="86699" tIns="43349" vert="horz" wrap="square">
                <a:prstTxWarp prst="textNoShape">
                  <a:avLst/>
                </a:prstTxWarp>
              </a:bodyPr>
              <a:lstStyle/>
              <a:p>
                <a:pP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black"/>
                  </a:solidFill>
                  <a:effectLst/>
                  <a:uLnTx/>
                  <a:uFillTx/>
                  <a:latin panose="020f0502020204030204" typeface="Calibri"/>
                  <a:ea charset="-122" panose="02010600030101010101" pitchFamily="2" typeface="宋体"/>
                </a:endParaRPr>
              </a:p>
            </p:txBody>
          </p:sp>
          <p:sp>
            <p:nvSpPr>
              <p:cNvPr id="137" name="Freeform 30">
                <a:extLst>
                  <a:ext uri="{FF2B5EF4-FFF2-40B4-BE49-F238E27FC236}">
                    <a16:creationId xmlns:a16="http://schemas.microsoft.com/office/drawing/2014/main" id="{06F43725-5003-4BB5-8779-A8A2ABC278F3}"/>
                  </a:ext>
                </a:extLst>
              </p:cNvPr>
              <p:cNvSpPr/>
              <p:nvPr/>
            </p:nvSpPr>
            <p:spPr bwMode="auto">
              <a:xfrm>
                <a:off x="3111501" y="5083175"/>
                <a:ext cx="446088" cy="265113"/>
              </a:xfrm>
              <a:custGeom>
                <a:gdLst>
                  <a:gd fmla="*/ 0 w 281" name="T0"/>
                  <a:gd fmla="*/ 0 h 167" name="T1"/>
                  <a:gd fmla="*/ 0 w 281" name="T2"/>
                  <a:gd fmla="*/ 0 h 167" name="T3"/>
                  <a:gd fmla="*/ 281 w 281" name="T4"/>
                  <a:gd fmla="*/ 0 h 167" name="T5"/>
                  <a:gd fmla="*/ 281 w 281" name="T6"/>
                  <a:gd fmla="*/ 0 h 167" name="T7"/>
                  <a:gd fmla="*/ 264 w 281" name="T8"/>
                  <a:gd fmla="*/ 140 h 167" name="T9"/>
                  <a:gd fmla="*/ 264 w 281" name="T10"/>
                  <a:gd fmla="*/ 140 h 167" name="T11"/>
                  <a:gd fmla="*/ 263 w 281" name="T12"/>
                  <a:gd fmla="*/ 145 h 167" name="T13"/>
                  <a:gd fmla="*/ 260 w 281" name="T14"/>
                  <a:gd fmla="*/ 151 h 167" name="T15"/>
                  <a:gd fmla="*/ 256 w 281" name="T16"/>
                  <a:gd fmla="*/ 156 h 167" name="T17"/>
                  <a:gd fmla="*/ 250 w 281" name="T18"/>
                  <a:gd fmla="*/ 160 h 167" name="T19"/>
                  <a:gd fmla="*/ 245 w 281" name="T20"/>
                  <a:gd fmla="*/ 163 h 167" name="T21"/>
                  <a:gd fmla="*/ 240 w 281" name="T22"/>
                  <a:gd fmla="*/ 166 h 167" name="T23"/>
                  <a:gd fmla="*/ 229 w 281" name="T24"/>
                  <a:gd fmla="*/ 167 h 167" name="T25"/>
                  <a:gd fmla="*/ 229 w 281" name="T26"/>
                  <a:gd fmla="*/ 167 h 167" name="T27"/>
                  <a:gd fmla="*/ 0 w 281" name="T28"/>
                  <a:gd fmla="*/ 159 h 167" name="T29"/>
                  <a:gd fmla="*/ 0 w 281" name="T30"/>
                  <a:gd fmla="*/ 159 h 167" name="T31"/>
                  <a:gd fmla="*/ 0 w 281" name="T32"/>
                  <a:gd fmla="*/ 0 h 167" name="T33"/>
                  <a:gd fmla="*/ 0 w 281" name="T34"/>
                  <a:gd fmla="*/ 0 h 167"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167" w="281">
                    <a:moveTo>
                      <a:pt x="0" y="0"/>
                    </a:moveTo>
                    <a:lnTo>
                      <a:pt x="0" y="0"/>
                    </a:lnTo>
                    <a:lnTo>
                      <a:pt x="281" y="0"/>
                    </a:lnTo>
                    <a:lnTo>
                      <a:pt x="281" y="0"/>
                    </a:lnTo>
                    <a:lnTo>
                      <a:pt x="264" y="140"/>
                    </a:lnTo>
                    <a:lnTo>
                      <a:pt x="264" y="140"/>
                    </a:lnTo>
                    <a:lnTo>
                      <a:pt x="263" y="145"/>
                    </a:lnTo>
                    <a:lnTo>
                      <a:pt x="260" y="151"/>
                    </a:lnTo>
                    <a:lnTo>
                      <a:pt x="256" y="156"/>
                    </a:lnTo>
                    <a:lnTo>
                      <a:pt x="250" y="160"/>
                    </a:lnTo>
                    <a:lnTo>
                      <a:pt x="245" y="163"/>
                    </a:lnTo>
                    <a:lnTo>
                      <a:pt x="240" y="166"/>
                    </a:lnTo>
                    <a:lnTo>
                      <a:pt x="229" y="167"/>
                    </a:lnTo>
                    <a:lnTo>
                      <a:pt x="229" y="167"/>
                    </a:lnTo>
                    <a:lnTo>
                      <a:pt x="0" y="159"/>
                    </a:lnTo>
                    <a:lnTo>
                      <a:pt x="0" y="159"/>
                    </a:lnTo>
                    <a:lnTo>
                      <a:pt x="0" y="0"/>
                    </a:lnTo>
                    <a:lnTo>
                      <a:pt x="0" y="0"/>
                    </a:lnTo>
                    <a:close/>
                  </a:path>
                </a:pathLst>
              </a:custGeom>
              <a:grpFill/>
              <a:ln>
                <a:noFill/>
              </a:ln>
              <a:extLst>
                <a:ext uri="{91240B29-F687-4F45-9708-019B960494DF}">
                  <a14:hiddenLine w="9525">
                    <a:solidFill>
                      <a:srgbClr val="000000"/>
                    </a:solidFill>
                    <a:round/>
                    <a:headEnd/>
                    <a:tailEnd/>
                  </a14:hiddenLine>
                </a:ext>
              </a:extLst>
            </p:spPr>
            <p:txBody>
              <a:bodyPr anchor="t" anchorCtr="0" bIns="43349" compatLnSpc="1" lIns="86699" numCol="1" rIns="86699" tIns="43349" vert="horz" wrap="square">
                <a:prstTxWarp prst="textNoShape">
                  <a:avLst/>
                </a:prstTxWarp>
              </a:bodyPr>
              <a:lstStyle/>
              <a:p>
                <a:pP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black"/>
                  </a:solidFill>
                  <a:effectLst/>
                  <a:uLnTx/>
                  <a:uFillTx/>
                  <a:latin panose="020f0502020204030204" typeface="Calibri"/>
                  <a:ea charset="-122" panose="02010600030101010101" pitchFamily="2" typeface="宋体"/>
                </a:endParaRPr>
              </a:p>
            </p:txBody>
          </p:sp>
          <p:sp>
            <p:nvSpPr>
              <p:cNvPr id="138" name="Freeform 31">
                <a:extLst>
                  <a:ext uri="{FF2B5EF4-FFF2-40B4-BE49-F238E27FC236}">
                    <a16:creationId xmlns:a16="http://schemas.microsoft.com/office/drawing/2014/main" id="{FF358942-9042-470F-AD99-D1795985CC6C}"/>
                  </a:ext>
                </a:extLst>
              </p:cNvPr>
              <p:cNvSpPr/>
              <p:nvPr/>
            </p:nvSpPr>
            <p:spPr bwMode="auto">
              <a:xfrm>
                <a:off x="3116263" y="5083175"/>
                <a:ext cx="441325" cy="265113"/>
              </a:xfrm>
              <a:custGeom>
                <a:gdLst>
                  <a:gd fmla="*/ 1 w 278" name="T0"/>
                  <a:gd fmla="*/ 0 h 167" name="T1"/>
                  <a:gd fmla="*/ 1 w 278" name="T2"/>
                  <a:gd fmla="*/ 0 h 167" name="T3"/>
                  <a:gd fmla="*/ 278 w 278" name="T4"/>
                  <a:gd fmla="*/ 0 h 167" name="T5"/>
                  <a:gd fmla="*/ 278 w 278" name="T6"/>
                  <a:gd fmla="*/ 0 h 167" name="T7"/>
                  <a:gd fmla="*/ 261 w 278" name="T8"/>
                  <a:gd fmla="*/ 140 h 167" name="T9"/>
                  <a:gd fmla="*/ 261 w 278" name="T10"/>
                  <a:gd fmla="*/ 140 h 167" name="T11"/>
                  <a:gd fmla="*/ 260 w 278" name="T12"/>
                  <a:gd fmla="*/ 145 h 167" name="T13"/>
                  <a:gd fmla="*/ 257 w 278" name="T14"/>
                  <a:gd fmla="*/ 151 h 167" name="T15"/>
                  <a:gd fmla="*/ 253 w 278" name="T16"/>
                  <a:gd fmla="*/ 156 h 167" name="T17"/>
                  <a:gd fmla="*/ 247 w 278" name="T18"/>
                  <a:gd fmla="*/ 159 h 167" name="T19"/>
                  <a:gd fmla="*/ 242 w 278" name="T20"/>
                  <a:gd fmla="*/ 163 h 167" name="T21"/>
                  <a:gd fmla="*/ 237 w 278" name="T22"/>
                  <a:gd fmla="*/ 166 h 167" name="T23"/>
                  <a:gd fmla="*/ 226 w 278" name="T24"/>
                  <a:gd fmla="*/ 167 h 167" name="T25"/>
                  <a:gd fmla="*/ 226 w 278" name="T26"/>
                  <a:gd fmla="*/ 167 h 167" name="T27"/>
                  <a:gd fmla="*/ 0 w 278" name="T28"/>
                  <a:gd fmla="*/ 157 h 167" name="T29"/>
                  <a:gd fmla="*/ 0 w 278" name="T30"/>
                  <a:gd fmla="*/ 157 h 167" name="T31"/>
                  <a:gd fmla="*/ 1 w 278" name="T32"/>
                  <a:gd fmla="*/ 0 h 167" name="T33"/>
                  <a:gd fmla="*/ 1 w 278" name="T34"/>
                  <a:gd fmla="*/ 0 h 167"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167" w="278">
                    <a:moveTo>
                      <a:pt x="1" y="0"/>
                    </a:moveTo>
                    <a:lnTo>
                      <a:pt x="1" y="0"/>
                    </a:lnTo>
                    <a:lnTo>
                      <a:pt x="278" y="0"/>
                    </a:lnTo>
                    <a:lnTo>
                      <a:pt x="278" y="0"/>
                    </a:lnTo>
                    <a:lnTo>
                      <a:pt x="261" y="140"/>
                    </a:lnTo>
                    <a:lnTo>
                      <a:pt x="261" y="140"/>
                    </a:lnTo>
                    <a:lnTo>
                      <a:pt x="260" y="145"/>
                    </a:lnTo>
                    <a:lnTo>
                      <a:pt x="257" y="151"/>
                    </a:lnTo>
                    <a:lnTo>
                      <a:pt x="253" y="156"/>
                    </a:lnTo>
                    <a:lnTo>
                      <a:pt x="247" y="159"/>
                    </a:lnTo>
                    <a:lnTo>
                      <a:pt x="242" y="163"/>
                    </a:lnTo>
                    <a:lnTo>
                      <a:pt x="237" y="166"/>
                    </a:lnTo>
                    <a:lnTo>
                      <a:pt x="226" y="167"/>
                    </a:lnTo>
                    <a:lnTo>
                      <a:pt x="226" y="167"/>
                    </a:lnTo>
                    <a:lnTo>
                      <a:pt x="0" y="157"/>
                    </a:lnTo>
                    <a:lnTo>
                      <a:pt x="0" y="157"/>
                    </a:lnTo>
                    <a:lnTo>
                      <a:pt x="1" y="0"/>
                    </a:lnTo>
                    <a:lnTo>
                      <a:pt x="1" y="0"/>
                    </a:lnTo>
                    <a:close/>
                  </a:path>
                </a:pathLst>
              </a:custGeom>
              <a:grpFill/>
              <a:ln>
                <a:noFill/>
              </a:ln>
              <a:extLst>
                <a:ext uri="{91240B29-F687-4F45-9708-019B960494DF}">
                  <a14:hiddenLine w="9525">
                    <a:solidFill>
                      <a:srgbClr val="000000"/>
                    </a:solidFill>
                    <a:round/>
                    <a:headEnd/>
                    <a:tailEnd/>
                  </a14:hiddenLine>
                </a:ext>
              </a:extLst>
            </p:spPr>
            <p:txBody>
              <a:bodyPr anchor="t" anchorCtr="0" bIns="43349" compatLnSpc="1" lIns="86699" numCol="1" rIns="86699" tIns="43349" vert="horz" wrap="square">
                <a:prstTxWarp prst="textNoShape">
                  <a:avLst/>
                </a:prstTxWarp>
              </a:bodyPr>
              <a:lstStyle/>
              <a:p>
                <a:pP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black"/>
                  </a:solidFill>
                  <a:effectLst/>
                  <a:uLnTx/>
                  <a:uFillTx/>
                  <a:latin panose="020f0502020204030204" typeface="Calibri"/>
                  <a:ea charset="-122" panose="02010600030101010101" pitchFamily="2" typeface="宋体"/>
                </a:endParaRPr>
              </a:p>
            </p:txBody>
          </p:sp>
          <p:sp>
            <p:nvSpPr>
              <p:cNvPr id="139" name="Freeform 32">
                <a:extLst>
                  <a:ext uri="{FF2B5EF4-FFF2-40B4-BE49-F238E27FC236}">
                    <a16:creationId xmlns:a16="http://schemas.microsoft.com/office/drawing/2014/main" id="{F3259217-4399-4D7E-B37E-0D871795FA64}"/>
                  </a:ext>
                </a:extLst>
              </p:cNvPr>
              <p:cNvSpPr/>
              <p:nvPr/>
            </p:nvSpPr>
            <p:spPr bwMode="auto">
              <a:xfrm>
                <a:off x="3122613" y="5083175"/>
                <a:ext cx="434975" cy="265113"/>
              </a:xfrm>
              <a:custGeom>
                <a:gdLst>
                  <a:gd fmla="*/ 1 w 274" name="T0"/>
                  <a:gd fmla="*/ 0 h 167" name="T1"/>
                  <a:gd fmla="*/ 1 w 274" name="T2"/>
                  <a:gd fmla="*/ 0 h 167" name="T3"/>
                  <a:gd fmla="*/ 274 w 274" name="T4"/>
                  <a:gd fmla="*/ 0 h 167" name="T5"/>
                  <a:gd fmla="*/ 274 w 274" name="T6"/>
                  <a:gd fmla="*/ 0 h 167" name="T7"/>
                  <a:gd fmla="*/ 257 w 274" name="T8"/>
                  <a:gd fmla="*/ 140 h 167" name="T9"/>
                  <a:gd fmla="*/ 257 w 274" name="T10"/>
                  <a:gd fmla="*/ 140 h 167" name="T11"/>
                  <a:gd fmla="*/ 256 w 274" name="T12"/>
                  <a:gd fmla="*/ 145 h 167" name="T13"/>
                  <a:gd fmla="*/ 253 w 274" name="T14"/>
                  <a:gd fmla="*/ 151 h 167" name="T15"/>
                  <a:gd fmla="*/ 249 w 274" name="T16"/>
                  <a:gd fmla="*/ 156 h 167" name="T17"/>
                  <a:gd fmla="*/ 245 w 274" name="T18"/>
                  <a:gd fmla="*/ 159 h 167" name="T19"/>
                  <a:gd fmla="*/ 239 w 274" name="T20"/>
                  <a:gd fmla="*/ 163 h 167" name="T21"/>
                  <a:gd fmla="*/ 233 w 274" name="T22"/>
                  <a:gd fmla="*/ 164 h 167" name="T23"/>
                  <a:gd fmla="*/ 222 w 274" name="T24"/>
                  <a:gd fmla="*/ 167 h 167" name="T25"/>
                  <a:gd fmla="*/ 222 w 274" name="T26"/>
                  <a:gd fmla="*/ 167 h 167" name="T27"/>
                  <a:gd fmla="*/ 0 w 274" name="T28"/>
                  <a:gd fmla="*/ 156 h 167" name="T29"/>
                  <a:gd fmla="*/ 0 w 274" name="T30"/>
                  <a:gd fmla="*/ 156 h 167" name="T31"/>
                  <a:gd fmla="*/ 1 w 274" name="T32"/>
                  <a:gd fmla="*/ 0 h 167" name="T33"/>
                  <a:gd fmla="*/ 1 w 274" name="T34"/>
                  <a:gd fmla="*/ 0 h 167"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167" w="274">
                    <a:moveTo>
                      <a:pt x="1" y="0"/>
                    </a:moveTo>
                    <a:lnTo>
                      <a:pt x="1" y="0"/>
                    </a:lnTo>
                    <a:lnTo>
                      <a:pt x="274" y="0"/>
                    </a:lnTo>
                    <a:lnTo>
                      <a:pt x="274" y="0"/>
                    </a:lnTo>
                    <a:lnTo>
                      <a:pt x="257" y="140"/>
                    </a:lnTo>
                    <a:lnTo>
                      <a:pt x="257" y="140"/>
                    </a:lnTo>
                    <a:lnTo>
                      <a:pt x="256" y="145"/>
                    </a:lnTo>
                    <a:lnTo>
                      <a:pt x="253" y="151"/>
                    </a:lnTo>
                    <a:lnTo>
                      <a:pt x="249" y="156"/>
                    </a:lnTo>
                    <a:lnTo>
                      <a:pt x="245" y="159"/>
                    </a:lnTo>
                    <a:lnTo>
                      <a:pt x="239" y="163"/>
                    </a:lnTo>
                    <a:lnTo>
                      <a:pt x="233" y="164"/>
                    </a:lnTo>
                    <a:lnTo>
                      <a:pt x="222" y="167"/>
                    </a:lnTo>
                    <a:lnTo>
                      <a:pt x="222" y="167"/>
                    </a:lnTo>
                    <a:lnTo>
                      <a:pt x="0" y="156"/>
                    </a:lnTo>
                    <a:lnTo>
                      <a:pt x="0" y="156"/>
                    </a:lnTo>
                    <a:lnTo>
                      <a:pt x="1" y="0"/>
                    </a:lnTo>
                    <a:lnTo>
                      <a:pt x="1" y="0"/>
                    </a:lnTo>
                    <a:close/>
                  </a:path>
                </a:pathLst>
              </a:custGeom>
              <a:grpFill/>
              <a:ln>
                <a:noFill/>
              </a:ln>
              <a:extLst>
                <a:ext uri="{91240B29-F687-4F45-9708-019B960494DF}">
                  <a14:hiddenLine w="9525">
                    <a:solidFill>
                      <a:srgbClr val="000000"/>
                    </a:solidFill>
                    <a:round/>
                    <a:headEnd/>
                    <a:tailEnd/>
                  </a14:hiddenLine>
                </a:ext>
              </a:extLst>
            </p:spPr>
            <p:txBody>
              <a:bodyPr anchor="t" anchorCtr="0" bIns="43349" compatLnSpc="1" lIns="86699" numCol="1" rIns="86699" tIns="43349" vert="horz" wrap="square">
                <a:prstTxWarp prst="textNoShape">
                  <a:avLst/>
                </a:prstTxWarp>
              </a:bodyPr>
              <a:lstStyle/>
              <a:p>
                <a:pP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black"/>
                  </a:solidFill>
                  <a:effectLst/>
                  <a:uLnTx/>
                  <a:uFillTx/>
                  <a:latin panose="020f0502020204030204" typeface="Calibri"/>
                  <a:ea charset="-122" panose="02010600030101010101" pitchFamily="2" typeface="宋体"/>
                </a:endParaRPr>
              </a:p>
            </p:txBody>
          </p:sp>
          <p:sp>
            <p:nvSpPr>
              <p:cNvPr id="140" name="Freeform 33">
                <a:extLst>
                  <a:ext uri="{FF2B5EF4-FFF2-40B4-BE49-F238E27FC236}">
                    <a16:creationId xmlns:a16="http://schemas.microsoft.com/office/drawing/2014/main" id="{D43A3F93-9E78-4F03-88AB-970A7AACC076}"/>
                  </a:ext>
                </a:extLst>
              </p:cNvPr>
              <p:cNvSpPr/>
              <p:nvPr/>
            </p:nvSpPr>
            <p:spPr bwMode="auto">
              <a:xfrm>
                <a:off x="3128963" y="5083175"/>
                <a:ext cx="428625" cy="265113"/>
              </a:xfrm>
              <a:custGeom>
                <a:gdLst>
                  <a:gd fmla="*/ 0 w 270" name="T0"/>
                  <a:gd fmla="*/ 0 h 167" name="T1"/>
                  <a:gd fmla="*/ 0 w 270" name="T2"/>
                  <a:gd fmla="*/ 0 h 167" name="T3"/>
                  <a:gd fmla="*/ 270 w 270" name="T4"/>
                  <a:gd fmla="*/ 0 h 167" name="T5"/>
                  <a:gd fmla="*/ 270 w 270" name="T6"/>
                  <a:gd fmla="*/ 0 h 167" name="T7"/>
                  <a:gd fmla="*/ 253 w 270" name="T8"/>
                  <a:gd fmla="*/ 140 h 167" name="T9"/>
                  <a:gd fmla="*/ 253 w 270" name="T10"/>
                  <a:gd fmla="*/ 140 h 167" name="T11"/>
                  <a:gd fmla="*/ 252 w 270" name="T12"/>
                  <a:gd fmla="*/ 145 h 167" name="T13"/>
                  <a:gd fmla="*/ 249 w 270" name="T14"/>
                  <a:gd fmla="*/ 151 h 167" name="T15"/>
                  <a:gd fmla="*/ 245 w 270" name="T16"/>
                  <a:gd fmla="*/ 155 h 167" name="T17"/>
                  <a:gd fmla="*/ 241 w 270" name="T18"/>
                  <a:gd fmla="*/ 159 h 167" name="T19"/>
                  <a:gd fmla="*/ 235 w 270" name="T20"/>
                  <a:gd fmla="*/ 163 h 167" name="T21"/>
                  <a:gd fmla="*/ 230 w 270" name="T22"/>
                  <a:gd fmla="*/ 164 h 167" name="T23"/>
                  <a:gd fmla="*/ 219 w 270" name="T24"/>
                  <a:gd fmla="*/ 167 h 167" name="T25"/>
                  <a:gd fmla="*/ 219 w 270" name="T26"/>
                  <a:gd fmla="*/ 167 h 167" name="T27"/>
                  <a:gd fmla="*/ 0 w 270" name="T28"/>
                  <a:gd fmla="*/ 156 h 167" name="T29"/>
                  <a:gd fmla="*/ 0 w 270" name="T30"/>
                  <a:gd fmla="*/ 156 h 167" name="T31"/>
                  <a:gd fmla="*/ 0 w 270" name="T32"/>
                  <a:gd fmla="*/ 0 h 167" name="T33"/>
                  <a:gd fmla="*/ 0 w 270" name="T34"/>
                  <a:gd fmla="*/ 0 h 167"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167" w="270">
                    <a:moveTo>
                      <a:pt x="0" y="0"/>
                    </a:moveTo>
                    <a:lnTo>
                      <a:pt x="0" y="0"/>
                    </a:lnTo>
                    <a:lnTo>
                      <a:pt x="270" y="0"/>
                    </a:lnTo>
                    <a:lnTo>
                      <a:pt x="270" y="0"/>
                    </a:lnTo>
                    <a:lnTo>
                      <a:pt x="253" y="140"/>
                    </a:lnTo>
                    <a:lnTo>
                      <a:pt x="253" y="140"/>
                    </a:lnTo>
                    <a:lnTo>
                      <a:pt x="252" y="145"/>
                    </a:lnTo>
                    <a:lnTo>
                      <a:pt x="249" y="151"/>
                    </a:lnTo>
                    <a:lnTo>
                      <a:pt x="245" y="155"/>
                    </a:lnTo>
                    <a:lnTo>
                      <a:pt x="241" y="159"/>
                    </a:lnTo>
                    <a:lnTo>
                      <a:pt x="235" y="163"/>
                    </a:lnTo>
                    <a:lnTo>
                      <a:pt x="230" y="164"/>
                    </a:lnTo>
                    <a:lnTo>
                      <a:pt x="219" y="167"/>
                    </a:lnTo>
                    <a:lnTo>
                      <a:pt x="219" y="167"/>
                    </a:lnTo>
                    <a:lnTo>
                      <a:pt x="0" y="156"/>
                    </a:lnTo>
                    <a:lnTo>
                      <a:pt x="0" y="156"/>
                    </a:lnTo>
                    <a:lnTo>
                      <a:pt x="0" y="0"/>
                    </a:lnTo>
                    <a:lnTo>
                      <a:pt x="0" y="0"/>
                    </a:lnTo>
                    <a:close/>
                  </a:path>
                </a:pathLst>
              </a:custGeom>
              <a:grpFill/>
              <a:ln>
                <a:noFill/>
              </a:ln>
              <a:extLst>
                <a:ext uri="{91240B29-F687-4F45-9708-019B960494DF}">
                  <a14:hiddenLine w="9525">
                    <a:solidFill>
                      <a:srgbClr val="000000"/>
                    </a:solidFill>
                    <a:round/>
                    <a:headEnd/>
                    <a:tailEnd/>
                  </a14:hiddenLine>
                </a:ext>
              </a:extLst>
            </p:spPr>
            <p:txBody>
              <a:bodyPr anchor="t" anchorCtr="0" bIns="43349" compatLnSpc="1" lIns="86699" numCol="1" rIns="86699" tIns="43349" vert="horz" wrap="square">
                <a:prstTxWarp prst="textNoShape">
                  <a:avLst/>
                </a:prstTxWarp>
              </a:bodyPr>
              <a:lstStyle/>
              <a:p>
                <a:pP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black"/>
                  </a:solidFill>
                  <a:effectLst/>
                  <a:uLnTx/>
                  <a:uFillTx/>
                  <a:latin panose="020f0502020204030204" typeface="Calibri"/>
                  <a:ea typeface="+mn-ea"/>
                </a:endParaRPr>
              </a:p>
            </p:txBody>
          </p:sp>
          <p:sp>
            <p:nvSpPr>
              <p:cNvPr id="141" name="Freeform 34">
                <a:extLst>
                  <a:ext uri="{FF2B5EF4-FFF2-40B4-BE49-F238E27FC236}">
                    <a16:creationId xmlns:a16="http://schemas.microsoft.com/office/drawing/2014/main" id="{EE0C441C-059D-4629-8AE1-78E7E42DF8D0}"/>
                  </a:ext>
                </a:extLst>
              </p:cNvPr>
              <p:cNvSpPr/>
              <p:nvPr/>
            </p:nvSpPr>
            <p:spPr bwMode="auto">
              <a:xfrm>
                <a:off x="3135313" y="5083175"/>
                <a:ext cx="422275" cy="265113"/>
              </a:xfrm>
              <a:custGeom>
                <a:gdLst>
                  <a:gd fmla="*/ 0 w 266" name="T0"/>
                  <a:gd fmla="*/ 0 h 167" name="T1"/>
                  <a:gd fmla="*/ 0 w 266" name="T2"/>
                  <a:gd fmla="*/ 0 h 167" name="T3"/>
                  <a:gd fmla="*/ 266 w 266" name="T4"/>
                  <a:gd fmla="*/ 0 h 167" name="T5"/>
                  <a:gd fmla="*/ 266 w 266" name="T6"/>
                  <a:gd fmla="*/ 0 h 167" name="T7"/>
                  <a:gd fmla="*/ 249 w 266" name="T8"/>
                  <a:gd fmla="*/ 140 h 167" name="T9"/>
                  <a:gd fmla="*/ 249 w 266" name="T10"/>
                  <a:gd fmla="*/ 140 h 167" name="T11"/>
                  <a:gd fmla="*/ 248 w 266" name="T12"/>
                  <a:gd fmla="*/ 145 h 167" name="T13"/>
                  <a:gd fmla="*/ 245 w 266" name="T14"/>
                  <a:gd fmla="*/ 151 h 167" name="T15"/>
                  <a:gd fmla="*/ 241 w 266" name="T16"/>
                  <a:gd fmla="*/ 155 h 167" name="T17"/>
                  <a:gd fmla="*/ 237 w 266" name="T18"/>
                  <a:gd fmla="*/ 159 h 167" name="T19"/>
                  <a:gd fmla="*/ 226 w 266" name="T20"/>
                  <a:gd fmla="*/ 164 h 167" name="T21"/>
                  <a:gd fmla="*/ 215 w 266" name="T22"/>
                  <a:gd fmla="*/ 167 h 167" name="T23"/>
                  <a:gd fmla="*/ 215 w 266" name="T24"/>
                  <a:gd fmla="*/ 167 h 167" name="T25"/>
                  <a:gd fmla="*/ 0 w 266" name="T26"/>
                  <a:gd fmla="*/ 155 h 167" name="T27"/>
                  <a:gd fmla="*/ 0 w 266" name="T28"/>
                  <a:gd fmla="*/ 155 h 167" name="T29"/>
                  <a:gd fmla="*/ 0 w 266" name="T30"/>
                  <a:gd fmla="*/ 0 h 167" name="T31"/>
                  <a:gd fmla="*/ 0 w 266" name="T32"/>
                  <a:gd fmla="*/ 0 h 167"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167" w="266">
                    <a:moveTo>
                      <a:pt x="0" y="0"/>
                    </a:moveTo>
                    <a:lnTo>
                      <a:pt x="0" y="0"/>
                    </a:lnTo>
                    <a:lnTo>
                      <a:pt x="266" y="0"/>
                    </a:lnTo>
                    <a:lnTo>
                      <a:pt x="266" y="0"/>
                    </a:lnTo>
                    <a:lnTo>
                      <a:pt x="249" y="140"/>
                    </a:lnTo>
                    <a:lnTo>
                      <a:pt x="249" y="140"/>
                    </a:lnTo>
                    <a:lnTo>
                      <a:pt x="248" y="145"/>
                    </a:lnTo>
                    <a:lnTo>
                      <a:pt x="245" y="151"/>
                    </a:lnTo>
                    <a:lnTo>
                      <a:pt x="241" y="155"/>
                    </a:lnTo>
                    <a:lnTo>
                      <a:pt x="237" y="159"/>
                    </a:lnTo>
                    <a:lnTo>
                      <a:pt x="226" y="164"/>
                    </a:lnTo>
                    <a:lnTo>
                      <a:pt x="215" y="167"/>
                    </a:lnTo>
                    <a:lnTo>
                      <a:pt x="215" y="167"/>
                    </a:lnTo>
                    <a:lnTo>
                      <a:pt x="0" y="155"/>
                    </a:lnTo>
                    <a:lnTo>
                      <a:pt x="0" y="155"/>
                    </a:lnTo>
                    <a:lnTo>
                      <a:pt x="0" y="0"/>
                    </a:lnTo>
                    <a:lnTo>
                      <a:pt x="0" y="0"/>
                    </a:lnTo>
                    <a:close/>
                  </a:path>
                </a:pathLst>
              </a:custGeom>
              <a:grpFill/>
              <a:ln>
                <a:noFill/>
              </a:ln>
              <a:extLst>
                <a:ext uri="{91240B29-F687-4F45-9708-019B960494DF}">
                  <a14:hiddenLine w="9525">
                    <a:solidFill>
                      <a:srgbClr val="000000"/>
                    </a:solidFill>
                    <a:round/>
                    <a:headEnd/>
                    <a:tailEnd/>
                  </a14:hiddenLine>
                </a:ext>
              </a:extLst>
            </p:spPr>
            <p:txBody>
              <a:bodyPr anchor="t" anchorCtr="0" bIns="43349" compatLnSpc="1" lIns="86699" numCol="1" rIns="86699" tIns="43349" vert="horz" wrap="square">
                <a:prstTxWarp prst="textNoShape">
                  <a:avLst/>
                </a:prstTxWarp>
              </a:bodyPr>
              <a:lstStyle/>
              <a:p>
                <a:pP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black"/>
                  </a:solidFill>
                  <a:effectLst/>
                  <a:uLnTx/>
                  <a:uFillTx/>
                  <a:latin panose="020f0502020204030204" typeface="Calibri"/>
                  <a:ea charset="-122" panose="02010600030101010101" pitchFamily="2" typeface="宋体"/>
                </a:endParaRPr>
              </a:p>
            </p:txBody>
          </p:sp>
          <p:sp>
            <p:nvSpPr>
              <p:cNvPr id="142" name="Freeform 35">
                <a:extLst>
                  <a:ext uri="{FF2B5EF4-FFF2-40B4-BE49-F238E27FC236}">
                    <a16:creationId xmlns:a16="http://schemas.microsoft.com/office/drawing/2014/main" id="{E2490789-98A2-4F03-9D88-A884EDDC5A90}"/>
                  </a:ext>
                </a:extLst>
              </p:cNvPr>
              <p:cNvSpPr/>
              <p:nvPr/>
            </p:nvSpPr>
            <p:spPr bwMode="auto">
              <a:xfrm>
                <a:off x="3138488" y="5083175"/>
                <a:ext cx="419100" cy="265113"/>
              </a:xfrm>
              <a:custGeom>
                <a:gdLst>
                  <a:gd fmla="*/ 2 w 264" name="T0"/>
                  <a:gd fmla="*/ 0 h 167" name="T1"/>
                  <a:gd fmla="*/ 2 w 264" name="T2"/>
                  <a:gd fmla="*/ 0 h 167" name="T3"/>
                  <a:gd fmla="*/ 264 w 264" name="T4"/>
                  <a:gd fmla="*/ 0 h 167" name="T5"/>
                  <a:gd fmla="*/ 264 w 264" name="T6"/>
                  <a:gd fmla="*/ 0 h 167" name="T7"/>
                  <a:gd fmla="*/ 247 w 264" name="T8"/>
                  <a:gd fmla="*/ 140 h 167" name="T9"/>
                  <a:gd fmla="*/ 247 w 264" name="T10"/>
                  <a:gd fmla="*/ 140 h 167" name="T11"/>
                  <a:gd fmla="*/ 246 w 264" name="T12"/>
                  <a:gd fmla="*/ 145 h 167" name="T13"/>
                  <a:gd fmla="*/ 243 w 264" name="T14"/>
                  <a:gd fmla="*/ 151 h 167" name="T15"/>
                  <a:gd fmla="*/ 239 w 264" name="T16"/>
                  <a:gd fmla="*/ 155 h 167" name="T17"/>
                  <a:gd fmla="*/ 235 w 264" name="T18"/>
                  <a:gd fmla="*/ 159 h 167" name="T19"/>
                  <a:gd fmla="*/ 224 w 264" name="T20"/>
                  <a:gd fmla="*/ 164 h 167" name="T21"/>
                  <a:gd fmla="*/ 213 w 264" name="T22"/>
                  <a:gd fmla="*/ 167 h 167" name="T23"/>
                  <a:gd fmla="*/ 213 w 264" name="T24"/>
                  <a:gd fmla="*/ 167 h 167" name="T25"/>
                  <a:gd fmla="*/ 0 w 264" name="T26"/>
                  <a:gd fmla="*/ 153 h 167" name="T27"/>
                  <a:gd fmla="*/ 0 w 264" name="T28"/>
                  <a:gd fmla="*/ 153 h 167" name="T29"/>
                  <a:gd fmla="*/ 2 w 264" name="T30"/>
                  <a:gd fmla="*/ 0 h 167" name="T31"/>
                  <a:gd fmla="*/ 2 w 264" name="T32"/>
                  <a:gd fmla="*/ 0 h 167"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167" w="264">
                    <a:moveTo>
                      <a:pt x="2" y="0"/>
                    </a:moveTo>
                    <a:lnTo>
                      <a:pt x="2" y="0"/>
                    </a:lnTo>
                    <a:lnTo>
                      <a:pt x="264" y="0"/>
                    </a:lnTo>
                    <a:lnTo>
                      <a:pt x="264" y="0"/>
                    </a:lnTo>
                    <a:lnTo>
                      <a:pt x="247" y="140"/>
                    </a:lnTo>
                    <a:lnTo>
                      <a:pt x="247" y="140"/>
                    </a:lnTo>
                    <a:lnTo>
                      <a:pt x="246" y="145"/>
                    </a:lnTo>
                    <a:lnTo>
                      <a:pt x="243" y="151"/>
                    </a:lnTo>
                    <a:lnTo>
                      <a:pt x="239" y="155"/>
                    </a:lnTo>
                    <a:lnTo>
                      <a:pt x="235" y="159"/>
                    </a:lnTo>
                    <a:lnTo>
                      <a:pt x="224" y="164"/>
                    </a:lnTo>
                    <a:lnTo>
                      <a:pt x="213" y="167"/>
                    </a:lnTo>
                    <a:lnTo>
                      <a:pt x="213" y="167"/>
                    </a:lnTo>
                    <a:lnTo>
                      <a:pt x="0" y="153"/>
                    </a:lnTo>
                    <a:lnTo>
                      <a:pt x="0" y="153"/>
                    </a:lnTo>
                    <a:lnTo>
                      <a:pt x="2" y="0"/>
                    </a:lnTo>
                    <a:lnTo>
                      <a:pt x="2" y="0"/>
                    </a:lnTo>
                    <a:close/>
                  </a:path>
                </a:pathLst>
              </a:custGeom>
              <a:grpFill/>
              <a:ln>
                <a:noFill/>
              </a:ln>
              <a:extLst>
                <a:ext uri="{91240B29-F687-4F45-9708-019B960494DF}">
                  <a14:hiddenLine w="9525">
                    <a:solidFill>
                      <a:srgbClr val="000000"/>
                    </a:solidFill>
                    <a:round/>
                    <a:headEnd/>
                    <a:tailEnd/>
                  </a14:hiddenLine>
                </a:ext>
              </a:extLst>
            </p:spPr>
            <p:txBody>
              <a:bodyPr anchor="t" anchorCtr="0" bIns="43349" compatLnSpc="1" lIns="86699" numCol="1" rIns="86699" tIns="43349" vert="horz" wrap="square">
                <a:prstTxWarp prst="textNoShape">
                  <a:avLst/>
                </a:prstTxWarp>
              </a:bodyPr>
              <a:lstStyle/>
              <a:p>
                <a:pP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black"/>
                  </a:solidFill>
                  <a:effectLst/>
                  <a:uLnTx/>
                  <a:uFillTx/>
                  <a:latin panose="020f0502020204030204" typeface="Calibri"/>
                  <a:ea charset="-122" panose="02010600030101010101" pitchFamily="2" typeface="宋体"/>
                </a:endParaRPr>
              </a:p>
            </p:txBody>
          </p:sp>
          <p:sp>
            <p:nvSpPr>
              <p:cNvPr id="143" name="Freeform 36">
                <a:extLst>
                  <a:ext uri="{FF2B5EF4-FFF2-40B4-BE49-F238E27FC236}">
                    <a16:creationId xmlns:a16="http://schemas.microsoft.com/office/drawing/2014/main" id="{A3C33D19-F38F-4121-AB64-3E4F9B42BD83}"/>
                  </a:ext>
                </a:extLst>
              </p:cNvPr>
              <p:cNvSpPr/>
              <p:nvPr/>
            </p:nvSpPr>
            <p:spPr bwMode="auto">
              <a:xfrm>
                <a:off x="3144838" y="5083175"/>
                <a:ext cx="412750" cy="265113"/>
              </a:xfrm>
              <a:custGeom>
                <a:gdLst>
                  <a:gd fmla="*/ 2 w 260" name="T0"/>
                  <a:gd fmla="*/ 0 h 167" name="T1"/>
                  <a:gd fmla="*/ 2 w 260" name="T2"/>
                  <a:gd fmla="*/ 0 h 167" name="T3"/>
                  <a:gd fmla="*/ 260 w 260" name="T4"/>
                  <a:gd fmla="*/ 0 h 167" name="T5"/>
                  <a:gd fmla="*/ 260 w 260" name="T6"/>
                  <a:gd fmla="*/ 0 h 167" name="T7"/>
                  <a:gd fmla="*/ 243 w 260" name="T8"/>
                  <a:gd fmla="*/ 140 h 167" name="T9"/>
                  <a:gd fmla="*/ 243 w 260" name="T10"/>
                  <a:gd fmla="*/ 140 h 167" name="T11"/>
                  <a:gd fmla="*/ 242 w 260" name="T12"/>
                  <a:gd fmla="*/ 145 h 167" name="T13"/>
                  <a:gd fmla="*/ 239 w 260" name="T14"/>
                  <a:gd fmla="*/ 151 h 167" name="T15"/>
                  <a:gd fmla="*/ 235 w 260" name="T16"/>
                  <a:gd fmla="*/ 155 h 167" name="T17"/>
                  <a:gd fmla="*/ 231 w 260" name="T18"/>
                  <a:gd fmla="*/ 159 h 167" name="T19"/>
                  <a:gd fmla="*/ 220 w 260" name="T20"/>
                  <a:gd fmla="*/ 164 h 167" name="T21"/>
                  <a:gd fmla="*/ 209 w 260" name="T22"/>
                  <a:gd fmla="*/ 167 h 167" name="T23"/>
                  <a:gd fmla="*/ 209 w 260" name="T24"/>
                  <a:gd fmla="*/ 167 h 167" name="T25"/>
                  <a:gd fmla="*/ 0 w 260" name="T26"/>
                  <a:gd fmla="*/ 152 h 167" name="T27"/>
                  <a:gd fmla="*/ 0 w 260" name="T28"/>
                  <a:gd fmla="*/ 152 h 167" name="T29"/>
                  <a:gd fmla="*/ 2 w 260" name="T30"/>
                  <a:gd fmla="*/ 0 h 167" name="T31"/>
                  <a:gd fmla="*/ 2 w 260" name="T32"/>
                  <a:gd fmla="*/ 0 h 167"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167" w="260">
                    <a:moveTo>
                      <a:pt x="2" y="0"/>
                    </a:moveTo>
                    <a:lnTo>
                      <a:pt x="2" y="0"/>
                    </a:lnTo>
                    <a:lnTo>
                      <a:pt x="260" y="0"/>
                    </a:lnTo>
                    <a:lnTo>
                      <a:pt x="260" y="0"/>
                    </a:lnTo>
                    <a:lnTo>
                      <a:pt x="243" y="140"/>
                    </a:lnTo>
                    <a:lnTo>
                      <a:pt x="243" y="140"/>
                    </a:lnTo>
                    <a:lnTo>
                      <a:pt x="242" y="145"/>
                    </a:lnTo>
                    <a:lnTo>
                      <a:pt x="239" y="151"/>
                    </a:lnTo>
                    <a:lnTo>
                      <a:pt x="235" y="155"/>
                    </a:lnTo>
                    <a:lnTo>
                      <a:pt x="231" y="159"/>
                    </a:lnTo>
                    <a:lnTo>
                      <a:pt x="220" y="164"/>
                    </a:lnTo>
                    <a:lnTo>
                      <a:pt x="209" y="167"/>
                    </a:lnTo>
                    <a:lnTo>
                      <a:pt x="209" y="167"/>
                    </a:lnTo>
                    <a:lnTo>
                      <a:pt x="0" y="152"/>
                    </a:lnTo>
                    <a:lnTo>
                      <a:pt x="0" y="152"/>
                    </a:lnTo>
                    <a:lnTo>
                      <a:pt x="2" y="0"/>
                    </a:lnTo>
                    <a:lnTo>
                      <a:pt x="2" y="0"/>
                    </a:lnTo>
                    <a:close/>
                  </a:path>
                </a:pathLst>
              </a:custGeom>
              <a:grpFill/>
              <a:ln>
                <a:noFill/>
              </a:ln>
              <a:extLst>
                <a:ext uri="{91240B29-F687-4F45-9708-019B960494DF}">
                  <a14:hiddenLine w="9525">
                    <a:solidFill>
                      <a:srgbClr val="000000"/>
                    </a:solidFill>
                    <a:round/>
                    <a:headEnd/>
                    <a:tailEnd/>
                  </a14:hiddenLine>
                </a:ext>
              </a:extLst>
            </p:spPr>
            <p:txBody>
              <a:bodyPr anchor="t" anchorCtr="0" bIns="43349" compatLnSpc="1" lIns="86699" numCol="1" rIns="86699" tIns="43349" vert="horz" wrap="square">
                <a:prstTxWarp prst="textNoShape">
                  <a:avLst/>
                </a:prstTxWarp>
              </a:bodyPr>
              <a:lstStyle/>
              <a:p>
                <a:pP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black"/>
                  </a:solidFill>
                  <a:effectLst/>
                  <a:uLnTx/>
                  <a:uFillTx/>
                  <a:latin panose="020f0502020204030204" typeface="Calibri"/>
                  <a:ea charset="-122" panose="02010600030101010101" pitchFamily="2" typeface="宋体"/>
                </a:endParaRPr>
              </a:p>
            </p:txBody>
          </p:sp>
          <p:sp>
            <p:nvSpPr>
              <p:cNvPr id="144" name="Freeform 37">
                <a:extLst>
                  <a:ext uri="{FF2B5EF4-FFF2-40B4-BE49-F238E27FC236}">
                    <a16:creationId xmlns:a16="http://schemas.microsoft.com/office/drawing/2014/main" id="{3AD11A82-6F4C-40B1-AFD3-9E74663CF57A}"/>
                  </a:ext>
                </a:extLst>
              </p:cNvPr>
              <p:cNvSpPr/>
              <p:nvPr/>
            </p:nvSpPr>
            <p:spPr bwMode="auto">
              <a:xfrm>
                <a:off x="3152776" y="5083175"/>
                <a:ext cx="404813" cy="265113"/>
              </a:xfrm>
              <a:custGeom>
                <a:gdLst>
                  <a:gd fmla="*/ 1 w 255" name="T0"/>
                  <a:gd fmla="*/ 0 h 167" name="T1"/>
                  <a:gd fmla="*/ 1 w 255" name="T2"/>
                  <a:gd fmla="*/ 0 h 167" name="T3"/>
                  <a:gd fmla="*/ 255 w 255" name="T4"/>
                  <a:gd fmla="*/ 0 h 167" name="T5"/>
                  <a:gd fmla="*/ 255 w 255" name="T6"/>
                  <a:gd fmla="*/ 0 h 167" name="T7"/>
                  <a:gd fmla="*/ 238 w 255" name="T8"/>
                  <a:gd fmla="*/ 140 h 167" name="T9"/>
                  <a:gd fmla="*/ 238 w 255" name="T10"/>
                  <a:gd fmla="*/ 140 h 167" name="T11"/>
                  <a:gd fmla="*/ 237 w 255" name="T12"/>
                  <a:gd fmla="*/ 145 h 167" name="T13"/>
                  <a:gd fmla="*/ 234 w 255" name="T14"/>
                  <a:gd fmla="*/ 151 h 167" name="T15"/>
                  <a:gd fmla="*/ 230 w 255" name="T16"/>
                  <a:gd fmla="*/ 155 h 167" name="T17"/>
                  <a:gd fmla="*/ 226 w 255" name="T18"/>
                  <a:gd fmla="*/ 159 h 167" name="T19"/>
                  <a:gd fmla="*/ 215 w 255" name="T20"/>
                  <a:gd fmla="*/ 164 h 167" name="T21"/>
                  <a:gd fmla="*/ 205 w 255" name="T22"/>
                  <a:gd fmla="*/ 167 h 167" name="T23"/>
                  <a:gd fmla="*/ 205 w 255" name="T24"/>
                  <a:gd fmla="*/ 167 h 167" name="T25"/>
                  <a:gd fmla="*/ 0 w 255" name="T26"/>
                  <a:gd fmla="*/ 151 h 167" name="T27"/>
                  <a:gd fmla="*/ 0 w 255" name="T28"/>
                  <a:gd fmla="*/ 151 h 167" name="T29"/>
                  <a:gd fmla="*/ 1 w 255" name="T30"/>
                  <a:gd fmla="*/ 0 h 167" name="T31"/>
                  <a:gd fmla="*/ 1 w 255" name="T32"/>
                  <a:gd fmla="*/ 0 h 167"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167" w="255">
                    <a:moveTo>
                      <a:pt x="1" y="0"/>
                    </a:moveTo>
                    <a:lnTo>
                      <a:pt x="1" y="0"/>
                    </a:lnTo>
                    <a:lnTo>
                      <a:pt x="255" y="0"/>
                    </a:lnTo>
                    <a:lnTo>
                      <a:pt x="255" y="0"/>
                    </a:lnTo>
                    <a:lnTo>
                      <a:pt x="238" y="140"/>
                    </a:lnTo>
                    <a:lnTo>
                      <a:pt x="238" y="140"/>
                    </a:lnTo>
                    <a:lnTo>
                      <a:pt x="237" y="145"/>
                    </a:lnTo>
                    <a:lnTo>
                      <a:pt x="234" y="151"/>
                    </a:lnTo>
                    <a:lnTo>
                      <a:pt x="230" y="155"/>
                    </a:lnTo>
                    <a:lnTo>
                      <a:pt x="226" y="159"/>
                    </a:lnTo>
                    <a:lnTo>
                      <a:pt x="215" y="164"/>
                    </a:lnTo>
                    <a:lnTo>
                      <a:pt x="205" y="167"/>
                    </a:lnTo>
                    <a:lnTo>
                      <a:pt x="205" y="167"/>
                    </a:lnTo>
                    <a:lnTo>
                      <a:pt x="0" y="151"/>
                    </a:lnTo>
                    <a:lnTo>
                      <a:pt x="0" y="151"/>
                    </a:lnTo>
                    <a:lnTo>
                      <a:pt x="1" y="0"/>
                    </a:lnTo>
                    <a:lnTo>
                      <a:pt x="1" y="0"/>
                    </a:lnTo>
                    <a:close/>
                  </a:path>
                </a:pathLst>
              </a:custGeom>
              <a:grpFill/>
              <a:ln>
                <a:noFill/>
              </a:ln>
              <a:extLst>
                <a:ext uri="{91240B29-F687-4F45-9708-019B960494DF}">
                  <a14:hiddenLine w="9525">
                    <a:solidFill>
                      <a:srgbClr val="000000"/>
                    </a:solidFill>
                    <a:round/>
                    <a:headEnd/>
                    <a:tailEnd/>
                  </a14:hiddenLine>
                </a:ext>
              </a:extLst>
            </p:spPr>
            <p:txBody>
              <a:bodyPr anchor="t" anchorCtr="0" bIns="43349" compatLnSpc="1" lIns="86699" numCol="1" rIns="86699" tIns="43349" vert="horz" wrap="square">
                <a:prstTxWarp prst="textNoShape">
                  <a:avLst/>
                </a:prstTxWarp>
              </a:bodyPr>
              <a:lstStyle/>
              <a:p>
                <a:pP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black"/>
                  </a:solidFill>
                  <a:effectLst/>
                  <a:uLnTx/>
                  <a:uFillTx/>
                  <a:latin panose="020f0502020204030204" typeface="Calibri"/>
                  <a:ea charset="-122" panose="02010600030101010101" pitchFamily="2" typeface="宋体"/>
                </a:endParaRPr>
              </a:p>
            </p:txBody>
          </p:sp>
          <p:sp>
            <p:nvSpPr>
              <p:cNvPr id="145" name="Freeform 38">
                <a:extLst>
                  <a:ext uri="{FF2B5EF4-FFF2-40B4-BE49-F238E27FC236}">
                    <a16:creationId xmlns:a16="http://schemas.microsoft.com/office/drawing/2014/main" id="{ACFF85FE-C755-4880-B520-FB192C2A8796}"/>
                  </a:ext>
                </a:extLst>
              </p:cNvPr>
              <p:cNvSpPr/>
              <p:nvPr/>
            </p:nvSpPr>
            <p:spPr bwMode="auto">
              <a:xfrm>
                <a:off x="3159126" y="5083175"/>
                <a:ext cx="398463" cy="265113"/>
              </a:xfrm>
              <a:custGeom>
                <a:gdLst>
                  <a:gd fmla="*/ 1 w 251" name="T0"/>
                  <a:gd fmla="*/ 0 h 167" name="T1"/>
                  <a:gd fmla="*/ 1 w 251" name="T2"/>
                  <a:gd fmla="*/ 0 h 167" name="T3"/>
                  <a:gd fmla="*/ 251 w 251" name="T4"/>
                  <a:gd fmla="*/ 0 h 167" name="T5"/>
                  <a:gd fmla="*/ 251 w 251" name="T6"/>
                  <a:gd fmla="*/ 0 h 167" name="T7"/>
                  <a:gd fmla="*/ 234 w 251" name="T8"/>
                  <a:gd fmla="*/ 140 h 167" name="T9"/>
                  <a:gd fmla="*/ 234 w 251" name="T10"/>
                  <a:gd fmla="*/ 140 h 167" name="T11"/>
                  <a:gd fmla="*/ 233 w 251" name="T12"/>
                  <a:gd fmla="*/ 145 h 167" name="T13"/>
                  <a:gd fmla="*/ 230 w 251" name="T14"/>
                  <a:gd fmla="*/ 151 h 167" name="T15"/>
                  <a:gd fmla="*/ 226 w 251" name="T16"/>
                  <a:gd fmla="*/ 155 h 167" name="T17"/>
                  <a:gd fmla="*/ 222 w 251" name="T18"/>
                  <a:gd fmla="*/ 159 h 167" name="T19"/>
                  <a:gd fmla="*/ 212 w 251" name="T20"/>
                  <a:gd fmla="*/ 164 h 167" name="T21"/>
                  <a:gd fmla="*/ 201 w 251" name="T22"/>
                  <a:gd fmla="*/ 167 h 167" name="T23"/>
                  <a:gd fmla="*/ 201 w 251" name="T24"/>
                  <a:gd fmla="*/ 167 h 167" name="T25"/>
                  <a:gd fmla="*/ 0 w 251" name="T26"/>
                  <a:gd fmla="*/ 149 h 167" name="T27"/>
                  <a:gd fmla="*/ 0 w 251" name="T28"/>
                  <a:gd fmla="*/ 149 h 167" name="T29"/>
                  <a:gd fmla="*/ 1 w 251" name="T30"/>
                  <a:gd fmla="*/ 0 h 167" name="T31"/>
                  <a:gd fmla="*/ 1 w 251" name="T32"/>
                  <a:gd fmla="*/ 0 h 167"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167" w="251">
                    <a:moveTo>
                      <a:pt x="1" y="0"/>
                    </a:moveTo>
                    <a:lnTo>
                      <a:pt x="1" y="0"/>
                    </a:lnTo>
                    <a:lnTo>
                      <a:pt x="251" y="0"/>
                    </a:lnTo>
                    <a:lnTo>
                      <a:pt x="251" y="0"/>
                    </a:lnTo>
                    <a:lnTo>
                      <a:pt x="234" y="140"/>
                    </a:lnTo>
                    <a:lnTo>
                      <a:pt x="234" y="140"/>
                    </a:lnTo>
                    <a:lnTo>
                      <a:pt x="233" y="145"/>
                    </a:lnTo>
                    <a:lnTo>
                      <a:pt x="230" y="151"/>
                    </a:lnTo>
                    <a:lnTo>
                      <a:pt x="226" y="155"/>
                    </a:lnTo>
                    <a:lnTo>
                      <a:pt x="222" y="159"/>
                    </a:lnTo>
                    <a:lnTo>
                      <a:pt x="212" y="164"/>
                    </a:lnTo>
                    <a:lnTo>
                      <a:pt x="201" y="167"/>
                    </a:lnTo>
                    <a:lnTo>
                      <a:pt x="201" y="167"/>
                    </a:lnTo>
                    <a:lnTo>
                      <a:pt x="0" y="149"/>
                    </a:lnTo>
                    <a:lnTo>
                      <a:pt x="0" y="149"/>
                    </a:lnTo>
                    <a:lnTo>
                      <a:pt x="1" y="0"/>
                    </a:lnTo>
                    <a:lnTo>
                      <a:pt x="1" y="0"/>
                    </a:lnTo>
                    <a:close/>
                  </a:path>
                </a:pathLst>
              </a:custGeom>
              <a:grpFill/>
              <a:ln>
                <a:noFill/>
              </a:ln>
              <a:extLst>
                <a:ext uri="{91240B29-F687-4F45-9708-019B960494DF}">
                  <a14:hiddenLine w="9525">
                    <a:solidFill>
                      <a:srgbClr val="000000"/>
                    </a:solidFill>
                    <a:round/>
                    <a:headEnd/>
                    <a:tailEnd/>
                  </a14:hiddenLine>
                </a:ext>
              </a:extLst>
            </p:spPr>
            <p:txBody>
              <a:bodyPr anchor="t" anchorCtr="0" bIns="43349" compatLnSpc="1" lIns="86699" numCol="1" rIns="86699" tIns="43349" vert="horz" wrap="square">
                <a:prstTxWarp prst="textNoShape">
                  <a:avLst/>
                </a:prstTxWarp>
              </a:bodyPr>
              <a:lstStyle/>
              <a:p>
                <a:pP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black"/>
                  </a:solidFill>
                  <a:effectLst/>
                  <a:uLnTx/>
                  <a:uFillTx/>
                  <a:latin panose="020f0502020204030204" typeface="Calibri"/>
                  <a:ea charset="-122" panose="02010600030101010101" pitchFamily="2" typeface="宋体"/>
                </a:endParaRPr>
              </a:p>
            </p:txBody>
          </p:sp>
          <p:sp>
            <p:nvSpPr>
              <p:cNvPr id="146" name="Freeform 39">
                <a:extLst>
                  <a:ext uri="{FF2B5EF4-FFF2-40B4-BE49-F238E27FC236}">
                    <a16:creationId xmlns:a16="http://schemas.microsoft.com/office/drawing/2014/main" id="{371D4167-FD0B-484C-95BB-8223A37DB04E}"/>
                  </a:ext>
                </a:extLst>
              </p:cNvPr>
              <p:cNvSpPr/>
              <p:nvPr/>
            </p:nvSpPr>
            <p:spPr bwMode="auto">
              <a:xfrm>
                <a:off x="3162301" y="5083175"/>
                <a:ext cx="395288" cy="263525"/>
              </a:xfrm>
              <a:custGeom>
                <a:gdLst>
                  <a:gd fmla="*/ 2 w 249" name="T0"/>
                  <a:gd fmla="*/ 0 h 166" name="T1"/>
                  <a:gd fmla="*/ 2 w 249" name="T2"/>
                  <a:gd fmla="*/ 0 h 166" name="T3"/>
                  <a:gd fmla="*/ 249 w 249" name="T4"/>
                  <a:gd fmla="*/ 0 h 166" name="T5"/>
                  <a:gd fmla="*/ 249 w 249" name="T6"/>
                  <a:gd fmla="*/ 0 h 166" name="T7"/>
                  <a:gd fmla="*/ 232 w 249" name="T8"/>
                  <a:gd fmla="*/ 140 h 166" name="T9"/>
                  <a:gd fmla="*/ 232 w 249" name="T10"/>
                  <a:gd fmla="*/ 140 h 166" name="T11"/>
                  <a:gd fmla="*/ 231 w 249" name="T12"/>
                  <a:gd fmla="*/ 145 h 166" name="T13"/>
                  <a:gd fmla="*/ 228 w 249" name="T14"/>
                  <a:gd fmla="*/ 151 h 166" name="T15"/>
                  <a:gd fmla="*/ 225 w 249" name="T16"/>
                  <a:gd fmla="*/ 155 h 166" name="T17"/>
                  <a:gd fmla="*/ 220 w 249" name="T18"/>
                  <a:gd fmla="*/ 159 h 166" name="T19"/>
                  <a:gd fmla="*/ 210 w 249" name="T20"/>
                  <a:gd fmla="*/ 164 h 166" name="T21"/>
                  <a:gd fmla="*/ 199 w 249" name="T22"/>
                  <a:gd fmla="*/ 166 h 166" name="T23"/>
                  <a:gd fmla="*/ 199 w 249" name="T24"/>
                  <a:gd fmla="*/ 166 h 166" name="T25"/>
                  <a:gd fmla="*/ 0 w 249" name="T26"/>
                  <a:gd fmla="*/ 148 h 166" name="T27"/>
                  <a:gd fmla="*/ 0 w 249" name="T28"/>
                  <a:gd fmla="*/ 148 h 166" name="T29"/>
                  <a:gd fmla="*/ 2 w 249" name="T30"/>
                  <a:gd fmla="*/ 0 h 166" name="T31"/>
                  <a:gd fmla="*/ 2 w 249" name="T32"/>
                  <a:gd fmla="*/ 0 h 166"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166" w="249">
                    <a:moveTo>
                      <a:pt x="2" y="0"/>
                    </a:moveTo>
                    <a:lnTo>
                      <a:pt x="2" y="0"/>
                    </a:lnTo>
                    <a:lnTo>
                      <a:pt x="249" y="0"/>
                    </a:lnTo>
                    <a:lnTo>
                      <a:pt x="249" y="0"/>
                    </a:lnTo>
                    <a:lnTo>
                      <a:pt x="232" y="140"/>
                    </a:lnTo>
                    <a:lnTo>
                      <a:pt x="232" y="140"/>
                    </a:lnTo>
                    <a:lnTo>
                      <a:pt x="231" y="145"/>
                    </a:lnTo>
                    <a:lnTo>
                      <a:pt x="228" y="151"/>
                    </a:lnTo>
                    <a:lnTo>
                      <a:pt x="225" y="155"/>
                    </a:lnTo>
                    <a:lnTo>
                      <a:pt x="220" y="159"/>
                    </a:lnTo>
                    <a:lnTo>
                      <a:pt x="210" y="164"/>
                    </a:lnTo>
                    <a:lnTo>
                      <a:pt x="199" y="166"/>
                    </a:lnTo>
                    <a:lnTo>
                      <a:pt x="199" y="166"/>
                    </a:lnTo>
                    <a:lnTo>
                      <a:pt x="0" y="148"/>
                    </a:lnTo>
                    <a:lnTo>
                      <a:pt x="0" y="148"/>
                    </a:lnTo>
                    <a:lnTo>
                      <a:pt x="2" y="0"/>
                    </a:lnTo>
                    <a:lnTo>
                      <a:pt x="2" y="0"/>
                    </a:lnTo>
                    <a:close/>
                  </a:path>
                </a:pathLst>
              </a:custGeom>
              <a:grpFill/>
              <a:ln>
                <a:noFill/>
              </a:ln>
              <a:extLst>
                <a:ext uri="{91240B29-F687-4F45-9708-019B960494DF}">
                  <a14:hiddenLine w="9525">
                    <a:solidFill>
                      <a:srgbClr val="000000"/>
                    </a:solidFill>
                    <a:round/>
                    <a:headEnd/>
                    <a:tailEnd/>
                  </a14:hiddenLine>
                </a:ext>
              </a:extLst>
            </p:spPr>
            <p:txBody>
              <a:bodyPr anchor="t" anchorCtr="0" bIns="43349" compatLnSpc="1" lIns="86699" numCol="1" rIns="86699" tIns="43349" vert="horz" wrap="square">
                <a:prstTxWarp prst="textNoShape">
                  <a:avLst/>
                </a:prstTxWarp>
              </a:bodyPr>
              <a:lstStyle/>
              <a:p>
                <a:pP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black"/>
                  </a:solidFill>
                  <a:effectLst/>
                  <a:uLnTx/>
                  <a:uFillTx/>
                  <a:latin panose="020f0502020204030204" typeface="Calibri"/>
                  <a:ea charset="-122" panose="02010600030101010101" pitchFamily="2" typeface="宋体"/>
                </a:endParaRPr>
              </a:p>
            </p:txBody>
          </p:sp>
          <p:sp>
            <p:nvSpPr>
              <p:cNvPr id="147" name="Freeform 40">
                <a:extLst>
                  <a:ext uri="{FF2B5EF4-FFF2-40B4-BE49-F238E27FC236}">
                    <a16:creationId xmlns:a16="http://schemas.microsoft.com/office/drawing/2014/main" id="{08ACCCDD-BE3A-48F9-BF4F-92C24A116102}"/>
                  </a:ext>
                </a:extLst>
              </p:cNvPr>
              <p:cNvSpPr/>
              <p:nvPr/>
            </p:nvSpPr>
            <p:spPr bwMode="auto">
              <a:xfrm>
                <a:off x="3168651" y="5083175"/>
                <a:ext cx="388938" cy="263525"/>
              </a:xfrm>
              <a:custGeom>
                <a:gdLst>
                  <a:gd fmla="*/ 2 w 245" name="T0"/>
                  <a:gd fmla="*/ 0 h 166" name="T1"/>
                  <a:gd fmla="*/ 2 w 245" name="T2"/>
                  <a:gd fmla="*/ 0 h 166" name="T3"/>
                  <a:gd fmla="*/ 245 w 245" name="T4"/>
                  <a:gd fmla="*/ 0 h 166" name="T5"/>
                  <a:gd fmla="*/ 245 w 245" name="T6"/>
                  <a:gd fmla="*/ 0 h 166" name="T7"/>
                  <a:gd fmla="*/ 228 w 245" name="T8"/>
                  <a:gd fmla="*/ 140 h 166" name="T9"/>
                  <a:gd fmla="*/ 228 w 245" name="T10"/>
                  <a:gd fmla="*/ 140 h 166" name="T11"/>
                  <a:gd fmla="*/ 227 w 245" name="T12"/>
                  <a:gd fmla="*/ 145 h 166" name="T13"/>
                  <a:gd fmla="*/ 224 w 245" name="T14"/>
                  <a:gd fmla="*/ 151 h 166" name="T15"/>
                  <a:gd fmla="*/ 221 w 245" name="T16"/>
                  <a:gd fmla="*/ 155 h 166" name="T17"/>
                  <a:gd fmla="*/ 216 w 245" name="T18"/>
                  <a:gd fmla="*/ 159 h 166" name="T19"/>
                  <a:gd fmla="*/ 206 w 245" name="T20"/>
                  <a:gd fmla="*/ 163 h 166" name="T21"/>
                  <a:gd fmla="*/ 195 w 245" name="T22"/>
                  <a:gd fmla="*/ 166 h 166" name="T23"/>
                  <a:gd fmla="*/ 195 w 245" name="T24"/>
                  <a:gd fmla="*/ 166 h 166" name="T25"/>
                  <a:gd fmla="*/ 0 w 245" name="T26"/>
                  <a:gd fmla="*/ 148 h 166" name="T27"/>
                  <a:gd fmla="*/ 0 w 245" name="T28"/>
                  <a:gd fmla="*/ 148 h 166" name="T29"/>
                  <a:gd fmla="*/ 2 w 245" name="T30"/>
                  <a:gd fmla="*/ 0 h 166" name="T31"/>
                  <a:gd fmla="*/ 2 w 245" name="T32"/>
                  <a:gd fmla="*/ 0 h 166"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166" w="245">
                    <a:moveTo>
                      <a:pt x="2" y="0"/>
                    </a:moveTo>
                    <a:lnTo>
                      <a:pt x="2" y="0"/>
                    </a:lnTo>
                    <a:lnTo>
                      <a:pt x="245" y="0"/>
                    </a:lnTo>
                    <a:lnTo>
                      <a:pt x="245" y="0"/>
                    </a:lnTo>
                    <a:lnTo>
                      <a:pt x="228" y="140"/>
                    </a:lnTo>
                    <a:lnTo>
                      <a:pt x="228" y="140"/>
                    </a:lnTo>
                    <a:lnTo>
                      <a:pt x="227" y="145"/>
                    </a:lnTo>
                    <a:lnTo>
                      <a:pt x="224" y="151"/>
                    </a:lnTo>
                    <a:lnTo>
                      <a:pt x="221" y="155"/>
                    </a:lnTo>
                    <a:lnTo>
                      <a:pt x="216" y="159"/>
                    </a:lnTo>
                    <a:lnTo>
                      <a:pt x="206" y="163"/>
                    </a:lnTo>
                    <a:lnTo>
                      <a:pt x="195" y="166"/>
                    </a:lnTo>
                    <a:lnTo>
                      <a:pt x="195" y="166"/>
                    </a:lnTo>
                    <a:lnTo>
                      <a:pt x="0" y="148"/>
                    </a:lnTo>
                    <a:lnTo>
                      <a:pt x="0" y="148"/>
                    </a:lnTo>
                    <a:lnTo>
                      <a:pt x="2" y="0"/>
                    </a:lnTo>
                    <a:lnTo>
                      <a:pt x="2" y="0"/>
                    </a:lnTo>
                    <a:close/>
                  </a:path>
                </a:pathLst>
              </a:custGeom>
              <a:grpFill/>
              <a:ln>
                <a:noFill/>
              </a:ln>
              <a:extLst>
                <a:ext uri="{91240B29-F687-4F45-9708-019B960494DF}">
                  <a14:hiddenLine w="9525">
                    <a:solidFill>
                      <a:srgbClr val="000000"/>
                    </a:solidFill>
                    <a:round/>
                    <a:headEnd/>
                    <a:tailEnd/>
                  </a14:hiddenLine>
                </a:ext>
              </a:extLst>
            </p:spPr>
            <p:txBody>
              <a:bodyPr anchor="t" anchorCtr="0" bIns="43349" compatLnSpc="1" lIns="86699" numCol="1" rIns="86699" tIns="43349" vert="horz" wrap="square">
                <a:prstTxWarp prst="textNoShape">
                  <a:avLst/>
                </a:prstTxWarp>
              </a:bodyPr>
              <a:lstStyle/>
              <a:p>
                <a:pP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black"/>
                  </a:solidFill>
                  <a:effectLst/>
                  <a:uLnTx/>
                  <a:uFillTx/>
                  <a:latin panose="020f0502020204030204" typeface="Calibri"/>
                  <a:ea charset="-122" panose="02010600030101010101" pitchFamily="2" typeface="宋体"/>
                </a:endParaRPr>
              </a:p>
            </p:txBody>
          </p:sp>
          <p:sp>
            <p:nvSpPr>
              <p:cNvPr id="148" name="Freeform 41">
                <a:extLst>
                  <a:ext uri="{FF2B5EF4-FFF2-40B4-BE49-F238E27FC236}">
                    <a16:creationId xmlns:a16="http://schemas.microsoft.com/office/drawing/2014/main" id="{6133CC30-2A07-47C1-B39D-731C5F3A464D}"/>
                  </a:ext>
                </a:extLst>
              </p:cNvPr>
              <p:cNvSpPr/>
              <p:nvPr/>
            </p:nvSpPr>
            <p:spPr bwMode="auto">
              <a:xfrm>
                <a:off x="3175001" y="5083175"/>
                <a:ext cx="382588" cy="263525"/>
              </a:xfrm>
              <a:custGeom>
                <a:gdLst>
                  <a:gd fmla="*/ 2 w 241" name="T0"/>
                  <a:gd fmla="*/ 0 h 166" name="T1"/>
                  <a:gd fmla="*/ 2 w 241" name="T2"/>
                  <a:gd fmla="*/ 0 h 166" name="T3"/>
                  <a:gd fmla="*/ 241 w 241" name="T4"/>
                  <a:gd fmla="*/ 0 h 166" name="T5"/>
                  <a:gd fmla="*/ 241 w 241" name="T6"/>
                  <a:gd fmla="*/ 0 h 166" name="T7"/>
                  <a:gd fmla="*/ 224 w 241" name="T8"/>
                  <a:gd fmla="*/ 140 h 166" name="T9"/>
                  <a:gd fmla="*/ 224 w 241" name="T10"/>
                  <a:gd fmla="*/ 140 h 166" name="T11"/>
                  <a:gd fmla="*/ 223 w 241" name="T12"/>
                  <a:gd fmla="*/ 145 h 166" name="T13"/>
                  <a:gd fmla="*/ 220 w 241" name="T14"/>
                  <a:gd fmla="*/ 151 h 166" name="T15"/>
                  <a:gd fmla="*/ 217 w 241" name="T16"/>
                  <a:gd fmla="*/ 155 h 166" name="T17"/>
                  <a:gd fmla="*/ 212 w 241" name="T18"/>
                  <a:gd fmla="*/ 157 h 166" name="T19"/>
                  <a:gd fmla="*/ 202 w 241" name="T20"/>
                  <a:gd fmla="*/ 163 h 166" name="T21"/>
                  <a:gd fmla="*/ 193 w 241" name="T22"/>
                  <a:gd fmla="*/ 166 h 166" name="T23"/>
                  <a:gd fmla="*/ 193 w 241" name="T24"/>
                  <a:gd fmla="*/ 166 h 166" name="T25"/>
                  <a:gd fmla="*/ 0 w 241" name="T26"/>
                  <a:gd fmla="*/ 147 h 166" name="T27"/>
                  <a:gd fmla="*/ 0 w 241" name="T28"/>
                  <a:gd fmla="*/ 147 h 166" name="T29"/>
                  <a:gd fmla="*/ 2 w 241" name="T30"/>
                  <a:gd fmla="*/ 0 h 166" name="T31"/>
                  <a:gd fmla="*/ 2 w 241" name="T32"/>
                  <a:gd fmla="*/ 0 h 166"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166" w="241">
                    <a:moveTo>
                      <a:pt x="2" y="0"/>
                    </a:moveTo>
                    <a:lnTo>
                      <a:pt x="2" y="0"/>
                    </a:lnTo>
                    <a:lnTo>
                      <a:pt x="241" y="0"/>
                    </a:lnTo>
                    <a:lnTo>
                      <a:pt x="241" y="0"/>
                    </a:lnTo>
                    <a:lnTo>
                      <a:pt x="224" y="140"/>
                    </a:lnTo>
                    <a:lnTo>
                      <a:pt x="224" y="140"/>
                    </a:lnTo>
                    <a:lnTo>
                      <a:pt x="223" y="145"/>
                    </a:lnTo>
                    <a:lnTo>
                      <a:pt x="220" y="151"/>
                    </a:lnTo>
                    <a:lnTo>
                      <a:pt x="217" y="155"/>
                    </a:lnTo>
                    <a:lnTo>
                      <a:pt x="212" y="157"/>
                    </a:lnTo>
                    <a:lnTo>
                      <a:pt x="202" y="163"/>
                    </a:lnTo>
                    <a:lnTo>
                      <a:pt x="193" y="166"/>
                    </a:lnTo>
                    <a:lnTo>
                      <a:pt x="193" y="166"/>
                    </a:lnTo>
                    <a:lnTo>
                      <a:pt x="0" y="147"/>
                    </a:lnTo>
                    <a:lnTo>
                      <a:pt x="0" y="147"/>
                    </a:lnTo>
                    <a:lnTo>
                      <a:pt x="2" y="0"/>
                    </a:lnTo>
                    <a:lnTo>
                      <a:pt x="2" y="0"/>
                    </a:lnTo>
                    <a:close/>
                  </a:path>
                </a:pathLst>
              </a:custGeom>
              <a:grpFill/>
              <a:ln>
                <a:noFill/>
              </a:ln>
              <a:extLst>
                <a:ext uri="{91240B29-F687-4F45-9708-019B960494DF}">
                  <a14:hiddenLine w="9525">
                    <a:solidFill>
                      <a:srgbClr val="000000"/>
                    </a:solidFill>
                    <a:round/>
                    <a:headEnd/>
                    <a:tailEnd/>
                  </a14:hiddenLine>
                </a:ext>
              </a:extLst>
            </p:spPr>
            <p:txBody>
              <a:bodyPr anchor="t" anchorCtr="0" bIns="43349" compatLnSpc="1" lIns="86699" numCol="1" rIns="86699" tIns="43349" vert="horz" wrap="square">
                <a:prstTxWarp prst="textNoShape">
                  <a:avLst/>
                </a:prstTxWarp>
              </a:bodyPr>
              <a:lstStyle/>
              <a:p>
                <a:pP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black"/>
                  </a:solidFill>
                  <a:effectLst/>
                  <a:uLnTx/>
                  <a:uFillTx/>
                  <a:latin panose="020f0502020204030204" typeface="Calibri"/>
                  <a:ea charset="-122" panose="02010600030101010101" pitchFamily="2" typeface="宋体"/>
                </a:endParaRPr>
              </a:p>
            </p:txBody>
          </p:sp>
          <p:sp>
            <p:nvSpPr>
              <p:cNvPr id="149" name="Freeform 42">
                <a:extLst>
                  <a:ext uri="{FF2B5EF4-FFF2-40B4-BE49-F238E27FC236}">
                    <a16:creationId xmlns:a16="http://schemas.microsoft.com/office/drawing/2014/main" id="{65270702-0BF2-4F2A-AD1F-78A838EE5B51}"/>
                  </a:ext>
                </a:extLst>
              </p:cNvPr>
              <p:cNvSpPr/>
              <p:nvPr/>
            </p:nvSpPr>
            <p:spPr bwMode="auto">
              <a:xfrm>
                <a:off x="3182938" y="5083175"/>
                <a:ext cx="374650" cy="263525"/>
              </a:xfrm>
              <a:custGeom>
                <a:gdLst>
                  <a:gd fmla="*/ 1 w 236" name="T0"/>
                  <a:gd fmla="*/ 0 h 166" name="T1"/>
                  <a:gd fmla="*/ 1 w 236" name="T2"/>
                  <a:gd fmla="*/ 0 h 166" name="T3"/>
                  <a:gd fmla="*/ 236 w 236" name="T4"/>
                  <a:gd fmla="*/ 0 h 166" name="T5"/>
                  <a:gd fmla="*/ 236 w 236" name="T6"/>
                  <a:gd fmla="*/ 0 h 166" name="T7"/>
                  <a:gd fmla="*/ 219 w 236" name="T8"/>
                  <a:gd fmla="*/ 140 h 166" name="T9"/>
                  <a:gd fmla="*/ 219 w 236" name="T10"/>
                  <a:gd fmla="*/ 140 h 166" name="T11"/>
                  <a:gd fmla="*/ 218 w 236" name="T12"/>
                  <a:gd fmla="*/ 145 h 166" name="T13"/>
                  <a:gd fmla="*/ 215 w 236" name="T14"/>
                  <a:gd fmla="*/ 151 h 166" name="T15"/>
                  <a:gd fmla="*/ 212 w 236" name="T16"/>
                  <a:gd fmla="*/ 155 h 166" name="T17"/>
                  <a:gd fmla="*/ 208 w 236" name="T18"/>
                  <a:gd fmla="*/ 157 h 166" name="T19"/>
                  <a:gd fmla="*/ 197 w 236" name="T20"/>
                  <a:gd fmla="*/ 163 h 166" name="T21"/>
                  <a:gd fmla="*/ 188 w 236" name="T22"/>
                  <a:gd fmla="*/ 166 h 166" name="T23"/>
                  <a:gd fmla="*/ 188 w 236" name="T24"/>
                  <a:gd fmla="*/ 166 h 166" name="T25"/>
                  <a:gd fmla="*/ 0 w 236" name="T26"/>
                  <a:gd fmla="*/ 145 h 166" name="T27"/>
                  <a:gd fmla="*/ 0 w 236" name="T28"/>
                  <a:gd fmla="*/ 145 h 166" name="T29"/>
                  <a:gd fmla="*/ 1 w 236" name="T30"/>
                  <a:gd fmla="*/ 0 h 166" name="T31"/>
                  <a:gd fmla="*/ 1 w 236" name="T32"/>
                  <a:gd fmla="*/ 0 h 166"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166" w="236">
                    <a:moveTo>
                      <a:pt x="1" y="0"/>
                    </a:moveTo>
                    <a:lnTo>
                      <a:pt x="1" y="0"/>
                    </a:lnTo>
                    <a:lnTo>
                      <a:pt x="236" y="0"/>
                    </a:lnTo>
                    <a:lnTo>
                      <a:pt x="236" y="0"/>
                    </a:lnTo>
                    <a:lnTo>
                      <a:pt x="219" y="140"/>
                    </a:lnTo>
                    <a:lnTo>
                      <a:pt x="219" y="140"/>
                    </a:lnTo>
                    <a:lnTo>
                      <a:pt x="218" y="145"/>
                    </a:lnTo>
                    <a:lnTo>
                      <a:pt x="215" y="151"/>
                    </a:lnTo>
                    <a:lnTo>
                      <a:pt x="212" y="155"/>
                    </a:lnTo>
                    <a:lnTo>
                      <a:pt x="208" y="157"/>
                    </a:lnTo>
                    <a:lnTo>
                      <a:pt x="197" y="163"/>
                    </a:lnTo>
                    <a:lnTo>
                      <a:pt x="188" y="166"/>
                    </a:lnTo>
                    <a:lnTo>
                      <a:pt x="188" y="166"/>
                    </a:lnTo>
                    <a:lnTo>
                      <a:pt x="0" y="145"/>
                    </a:lnTo>
                    <a:lnTo>
                      <a:pt x="0" y="145"/>
                    </a:lnTo>
                    <a:lnTo>
                      <a:pt x="1" y="0"/>
                    </a:lnTo>
                    <a:lnTo>
                      <a:pt x="1" y="0"/>
                    </a:lnTo>
                    <a:close/>
                  </a:path>
                </a:pathLst>
              </a:custGeom>
              <a:grpFill/>
              <a:ln>
                <a:noFill/>
              </a:ln>
              <a:extLst>
                <a:ext uri="{91240B29-F687-4F45-9708-019B960494DF}">
                  <a14:hiddenLine w="9525">
                    <a:solidFill>
                      <a:srgbClr val="000000"/>
                    </a:solidFill>
                    <a:round/>
                    <a:headEnd/>
                    <a:tailEnd/>
                  </a14:hiddenLine>
                </a:ext>
              </a:extLst>
            </p:spPr>
            <p:txBody>
              <a:bodyPr anchor="t" anchorCtr="0" bIns="43349" compatLnSpc="1" lIns="86699" numCol="1" rIns="86699" tIns="43349" vert="horz" wrap="square">
                <a:prstTxWarp prst="textNoShape">
                  <a:avLst/>
                </a:prstTxWarp>
              </a:bodyPr>
              <a:lstStyle/>
              <a:p>
                <a:pP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black"/>
                  </a:solidFill>
                  <a:effectLst/>
                  <a:uLnTx/>
                  <a:uFillTx/>
                  <a:latin panose="020f0502020204030204" typeface="Calibri"/>
                  <a:ea charset="-122" panose="02010600030101010101" pitchFamily="2" typeface="宋体"/>
                </a:endParaRPr>
              </a:p>
            </p:txBody>
          </p:sp>
          <p:sp>
            <p:nvSpPr>
              <p:cNvPr id="150" name="Freeform 43">
                <a:extLst>
                  <a:ext uri="{FF2B5EF4-FFF2-40B4-BE49-F238E27FC236}">
                    <a16:creationId xmlns:a16="http://schemas.microsoft.com/office/drawing/2014/main" id="{16E57F43-0FA9-481A-8AAC-74248E99E53B}"/>
                  </a:ext>
                </a:extLst>
              </p:cNvPr>
              <p:cNvSpPr/>
              <p:nvPr/>
            </p:nvSpPr>
            <p:spPr bwMode="auto">
              <a:xfrm>
                <a:off x="3189288" y="5083175"/>
                <a:ext cx="368300" cy="263525"/>
              </a:xfrm>
              <a:custGeom>
                <a:gdLst>
                  <a:gd fmla="*/ 1 w 232" name="T0"/>
                  <a:gd fmla="*/ 0 h 166" name="T1"/>
                  <a:gd fmla="*/ 1 w 232" name="T2"/>
                  <a:gd fmla="*/ 0 h 166" name="T3"/>
                  <a:gd fmla="*/ 232 w 232" name="T4"/>
                  <a:gd fmla="*/ 0 h 166" name="T5"/>
                  <a:gd fmla="*/ 232 w 232" name="T6"/>
                  <a:gd fmla="*/ 0 h 166" name="T7"/>
                  <a:gd fmla="*/ 215 w 232" name="T8"/>
                  <a:gd fmla="*/ 140 h 166" name="T9"/>
                  <a:gd fmla="*/ 215 w 232" name="T10"/>
                  <a:gd fmla="*/ 140 h 166" name="T11"/>
                  <a:gd fmla="*/ 214 w 232" name="T12"/>
                  <a:gd fmla="*/ 145 h 166" name="T13"/>
                  <a:gd fmla="*/ 211 w 232" name="T14"/>
                  <a:gd fmla="*/ 151 h 166" name="T15"/>
                  <a:gd fmla="*/ 208 w 232" name="T16"/>
                  <a:gd fmla="*/ 155 h 166" name="T17"/>
                  <a:gd fmla="*/ 204 w 232" name="T18"/>
                  <a:gd fmla="*/ 157 h 166" name="T19"/>
                  <a:gd fmla="*/ 195 w 232" name="T20"/>
                  <a:gd fmla="*/ 163 h 166" name="T21"/>
                  <a:gd fmla="*/ 184 w 232" name="T22"/>
                  <a:gd fmla="*/ 166 h 166" name="T23"/>
                  <a:gd fmla="*/ 184 w 232" name="T24"/>
                  <a:gd fmla="*/ 166 h 166" name="T25"/>
                  <a:gd fmla="*/ 0 w 232" name="T26"/>
                  <a:gd fmla="*/ 144 h 166" name="T27"/>
                  <a:gd fmla="*/ 0 w 232" name="T28"/>
                  <a:gd fmla="*/ 144 h 166" name="T29"/>
                  <a:gd fmla="*/ 1 w 232" name="T30"/>
                  <a:gd fmla="*/ 0 h 166" name="T31"/>
                  <a:gd fmla="*/ 1 w 232" name="T32"/>
                  <a:gd fmla="*/ 0 h 166"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166" w="231">
                    <a:moveTo>
                      <a:pt x="1" y="0"/>
                    </a:moveTo>
                    <a:lnTo>
                      <a:pt x="1" y="0"/>
                    </a:lnTo>
                    <a:lnTo>
                      <a:pt x="232" y="0"/>
                    </a:lnTo>
                    <a:lnTo>
                      <a:pt x="232" y="0"/>
                    </a:lnTo>
                    <a:lnTo>
                      <a:pt x="215" y="140"/>
                    </a:lnTo>
                    <a:lnTo>
                      <a:pt x="215" y="140"/>
                    </a:lnTo>
                    <a:lnTo>
                      <a:pt x="214" y="145"/>
                    </a:lnTo>
                    <a:lnTo>
                      <a:pt x="211" y="151"/>
                    </a:lnTo>
                    <a:lnTo>
                      <a:pt x="208" y="155"/>
                    </a:lnTo>
                    <a:lnTo>
                      <a:pt x="204" y="157"/>
                    </a:lnTo>
                    <a:lnTo>
                      <a:pt x="195" y="163"/>
                    </a:lnTo>
                    <a:lnTo>
                      <a:pt x="184" y="166"/>
                    </a:lnTo>
                    <a:lnTo>
                      <a:pt x="184" y="166"/>
                    </a:lnTo>
                    <a:lnTo>
                      <a:pt x="0" y="144"/>
                    </a:lnTo>
                    <a:lnTo>
                      <a:pt x="0" y="144"/>
                    </a:lnTo>
                    <a:lnTo>
                      <a:pt x="1" y="0"/>
                    </a:lnTo>
                    <a:lnTo>
                      <a:pt x="1" y="0"/>
                    </a:lnTo>
                    <a:close/>
                  </a:path>
                </a:pathLst>
              </a:custGeom>
              <a:grpFill/>
              <a:ln>
                <a:noFill/>
              </a:ln>
              <a:extLst>
                <a:ext uri="{91240B29-F687-4F45-9708-019B960494DF}">
                  <a14:hiddenLine w="9525">
                    <a:solidFill>
                      <a:srgbClr val="000000"/>
                    </a:solidFill>
                    <a:round/>
                    <a:headEnd/>
                    <a:tailEnd/>
                  </a14:hiddenLine>
                </a:ext>
              </a:extLst>
            </p:spPr>
            <p:txBody>
              <a:bodyPr anchor="t" anchorCtr="0" bIns="43349" compatLnSpc="1" lIns="86699" numCol="1" rIns="86699" tIns="43349" vert="horz" wrap="square">
                <a:prstTxWarp prst="textNoShape">
                  <a:avLst/>
                </a:prstTxWarp>
              </a:bodyPr>
              <a:lstStyle/>
              <a:p>
                <a:pP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black"/>
                  </a:solidFill>
                  <a:effectLst/>
                  <a:uLnTx/>
                  <a:uFillTx/>
                  <a:latin panose="020f0502020204030204" typeface="Calibri"/>
                  <a:ea charset="-122" panose="02010600030101010101" pitchFamily="2" typeface="宋体"/>
                </a:endParaRPr>
              </a:p>
            </p:txBody>
          </p:sp>
          <p:sp>
            <p:nvSpPr>
              <p:cNvPr id="151" name="Freeform 44">
                <a:extLst>
                  <a:ext uri="{FF2B5EF4-FFF2-40B4-BE49-F238E27FC236}">
                    <a16:creationId xmlns:a16="http://schemas.microsoft.com/office/drawing/2014/main" id="{F30F1F71-60EC-4272-A0AB-547930DB814D}"/>
                  </a:ext>
                </a:extLst>
              </p:cNvPr>
              <p:cNvSpPr/>
              <p:nvPr/>
            </p:nvSpPr>
            <p:spPr bwMode="auto">
              <a:xfrm>
                <a:off x="3192463" y="5083175"/>
                <a:ext cx="365125" cy="263525"/>
              </a:xfrm>
              <a:custGeom>
                <a:gdLst>
                  <a:gd fmla="*/ 3 w 230" name="T0"/>
                  <a:gd fmla="*/ 0 h 166" name="T1"/>
                  <a:gd fmla="*/ 3 w 230" name="T2"/>
                  <a:gd fmla="*/ 0 h 166" name="T3"/>
                  <a:gd fmla="*/ 230 w 230" name="T4"/>
                  <a:gd fmla="*/ 0 h 166" name="T5"/>
                  <a:gd fmla="*/ 230 w 230" name="T6"/>
                  <a:gd fmla="*/ 0 h 166" name="T7"/>
                  <a:gd fmla="*/ 213 w 230" name="T8"/>
                  <a:gd fmla="*/ 140 h 166" name="T9"/>
                  <a:gd fmla="*/ 213 w 230" name="T10"/>
                  <a:gd fmla="*/ 140 h 166" name="T11"/>
                  <a:gd fmla="*/ 212 w 230" name="T12"/>
                  <a:gd fmla="*/ 145 h 166" name="T13"/>
                  <a:gd fmla="*/ 209 w 230" name="T14"/>
                  <a:gd fmla="*/ 149 h 166" name="T15"/>
                  <a:gd fmla="*/ 206 w 230" name="T16"/>
                  <a:gd fmla="*/ 153 h 166" name="T17"/>
                  <a:gd fmla="*/ 202 w 230" name="T18"/>
                  <a:gd fmla="*/ 157 h 166" name="T19"/>
                  <a:gd fmla="*/ 193 w 230" name="T20"/>
                  <a:gd fmla="*/ 163 h 166" name="T21"/>
                  <a:gd fmla="*/ 183 w 230" name="T22"/>
                  <a:gd fmla="*/ 166 h 166" name="T23"/>
                  <a:gd fmla="*/ 183 w 230" name="T24"/>
                  <a:gd fmla="*/ 166 h 166" name="T25"/>
                  <a:gd fmla="*/ 0 w 230" name="T26"/>
                  <a:gd fmla="*/ 143 h 166" name="T27"/>
                  <a:gd fmla="*/ 0 w 230" name="T28"/>
                  <a:gd fmla="*/ 143 h 166" name="T29"/>
                  <a:gd fmla="*/ 3 w 230" name="T30"/>
                  <a:gd fmla="*/ 0 h 166" name="T31"/>
                  <a:gd fmla="*/ 3 w 230" name="T32"/>
                  <a:gd fmla="*/ 0 h 166"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166" w="230">
                    <a:moveTo>
                      <a:pt x="3" y="0"/>
                    </a:moveTo>
                    <a:lnTo>
                      <a:pt x="3" y="0"/>
                    </a:lnTo>
                    <a:lnTo>
                      <a:pt x="230" y="0"/>
                    </a:lnTo>
                    <a:lnTo>
                      <a:pt x="230" y="0"/>
                    </a:lnTo>
                    <a:lnTo>
                      <a:pt x="213" y="140"/>
                    </a:lnTo>
                    <a:lnTo>
                      <a:pt x="213" y="140"/>
                    </a:lnTo>
                    <a:lnTo>
                      <a:pt x="212" y="145"/>
                    </a:lnTo>
                    <a:lnTo>
                      <a:pt x="209" y="149"/>
                    </a:lnTo>
                    <a:lnTo>
                      <a:pt x="206" y="153"/>
                    </a:lnTo>
                    <a:lnTo>
                      <a:pt x="202" y="157"/>
                    </a:lnTo>
                    <a:lnTo>
                      <a:pt x="193" y="163"/>
                    </a:lnTo>
                    <a:lnTo>
                      <a:pt x="183" y="166"/>
                    </a:lnTo>
                    <a:lnTo>
                      <a:pt x="183" y="166"/>
                    </a:lnTo>
                    <a:lnTo>
                      <a:pt x="0" y="143"/>
                    </a:lnTo>
                    <a:lnTo>
                      <a:pt x="0" y="143"/>
                    </a:lnTo>
                    <a:lnTo>
                      <a:pt x="3" y="0"/>
                    </a:lnTo>
                    <a:lnTo>
                      <a:pt x="3" y="0"/>
                    </a:lnTo>
                    <a:close/>
                  </a:path>
                </a:pathLst>
              </a:custGeom>
              <a:grpFill/>
              <a:ln>
                <a:noFill/>
              </a:ln>
              <a:extLst>
                <a:ext uri="{91240B29-F687-4F45-9708-019B960494DF}">
                  <a14:hiddenLine w="9525">
                    <a:solidFill>
                      <a:srgbClr val="000000"/>
                    </a:solidFill>
                    <a:round/>
                    <a:headEnd/>
                    <a:tailEnd/>
                  </a14:hiddenLine>
                </a:ext>
              </a:extLst>
            </p:spPr>
            <p:txBody>
              <a:bodyPr anchor="t" anchorCtr="0" bIns="43349" compatLnSpc="1" lIns="86699" numCol="1" rIns="86699" tIns="43349" vert="horz" wrap="square">
                <a:prstTxWarp prst="textNoShape">
                  <a:avLst/>
                </a:prstTxWarp>
              </a:bodyPr>
              <a:lstStyle/>
              <a:p>
                <a:pP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black"/>
                  </a:solidFill>
                  <a:effectLst/>
                  <a:uLnTx/>
                  <a:uFillTx/>
                  <a:latin panose="020f0502020204030204" typeface="Calibri"/>
                  <a:ea charset="-122" panose="02010600030101010101" pitchFamily="2" typeface="宋体"/>
                </a:endParaRPr>
              </a:p>
            </p:txBody>
          </p:sp>
          <p:sp>
            <p:nvSpPr>
              <p:cNvPr id="152" name="Freeform 45">
                <a:extLst>
                  <a:ext uri="{FF2B5EF4-FFF2-40B4-BE49-F238E27FC236}">
                    <a16:creationId xmlns:a16="http://schemas.microsoft.com/office/drawing/2014/main" id="{B6E752F3-B489-4ED1-BCF3-FB1AAA7981A6}"/>
                  </a:ext>
                </a:extLst>
              </p:cNvPr>
              <p:cNvSpPr/>
              <p:nvPr/>
            </p:nvSpPr>
            <p:spPr bwMode="auto">
              <a:xfrm>
                <a:off x="3198813" y="5083175"/>
                <a:ext cx="358775" cy="263525"/>
              </a:xfrm>
              <a:custGeom>
                <a:gdLst>
                  <a:gd fmla="*/ 3 w 226" name="T0"/>
                  <a:gd fmla="*/ 0 h 166" name="T1"/>
                  <a:gd fmla="*/ 3 w 226" name="T2"/>
                  <a:gd fmla="*/ 0 h 166" name="T3"/>
                  <a:gd fmla="*/ 226 w 226" name="T4"/>
                  <a:gd fmla="*/ 0 h 166" name="T5"/>
                  <a:gd fmla="*/ 226 w 226" name="T6"/>
                  <a:gd fmla="*/ 0 h 166" name="T7"/>
                  <a:gd fmla="*/ 209 w 226" name="T8"/>
                  <a:gd fmla="*/ 140 h 166" name="T9"/>
                  <a:gd fmla="*/ 209 w 226" name="T10"/>
                  <a:gd fmla="*/ 140 h 166" name="T11"/>
                  <a:gd fmla="*/ 208 w 226" name="T12"/>
                  <a:gd fmla="*/ 145 h 166" name="T13"/>
                  <a:gd fmla="*/ 205 w 226" name="T14"/>
                  <a:gd fmla="*/ 149 h 166" name="T15"/>
                  <a:gd fmla="*/ 202 w 226" name="T16"/>
                  <a:gd fmla="*/ 153 h 166" name="T17"/>
                  <a:gd fmla="*/ 198 w 226" name="T18"/>
                  <a:gd fmla="*/ 157 h 166" name="T19"/>
                  <a:gd fmla="*/ 189 w 226" name="T20"/>
                  <a:gd fmla="*/ 163 h 166" name="T21"/>
                  <a:gd fmla="*/ 179 w 226" name="T22"/>
                  <a:gd fmla="*/ 166 h 166" name="T23"/>
                  <a:gd fmla="*/ 179 w 226" name="T24"/>
                  <a:gd fmla="*/ 166 h 166" name="T25"/>
                  <a:gd fmla="*/ 0 w 226" name="T26"/>
                  <a:gd fmla="*/ 141 h 166" name="T27"/>
                  <a:gd fmla="*/ 0 w 226" name="T28"/>
                  <a:gd fmla="*/ 141 h 166" name="T29"/>
                  <a:gd fmla="*/ 3 w 226" name="T30"/>
                  <a:gd fmla="*/ 0 h 166" name="T31"/>
                  <a:gd fmla="*/ 3 w 226" name="T32"/>
                  <a:gd fmla="*/ 0 h 166"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166" w="226">
                    <a:moveTo>
                      <a:pt x="3" y="0"/>
                    </a:moveTo>
                    <a:lnTo>
                      <a:pt x="3" y="0"/>
                    </a:lnTo>
                    <a:lnTo>
                      <a:pt x="226" y="0"/>
                    </a:lnTo>
                    <a:lnTo>
                      <a:pt x="226" y="0"/>
                    </a:lnTo>
                    <a:lnTo>
                      <a:pt x="209" y="140"/>
                    </a:lnTo>
                    <a:lnTo>
                      <a:pt x="209" y="140"/>
                    </a:lnTo>
                    <a:lnTo>
                      <a:pt x="208" y="145"/>
                    </a:lnTo>
                    <a:lnTo>
                      <a:pt x="205" y="149"/>
                    </a:lnTo>
                    <a:lnTo>
                      <a:pt x="202" y="153"/>
                    </a:lnTo>
                    <a:lnTo>
                      <a:pt x="198" y="157"/>
                    </a:lnTo>
                    <a:lnTo>
                      <a:pt x="189" y="163"/>
                    </a:lnTo>
                    <a:lnTo>
                      <a:pt x="179" y="166"/>
                    </a:lnTo>
                    <a:lnTo>
                      <a:pt x="179" y="166"/>
                    </a:lnTo>
                    <a:lnTo>
                      <a:pt x="0" y="141"/>
                    </a:lnTo>
                    <a:lnTo>
                      <a:pt x="0" y="141"/>
                    </a:lnTo>
                    <a:lnTo>
                      <a:pt x="3" y="0"/>
                    </a:lnTo>
                    <a:lnTo>
                      <a:pt x="3" y="0"/>
                    </a:lnTo>
                    <a:close/>
                  </a:path>
                </a:pathLst>
              </a:custGeom>
              <a:grpFill/>
              <a:ln>
                <a:noFill/>
              </a:ln>
              <a:extLst>
                <a:ext uri="{91240B29-F687-4F45-9708-019B960494DF}">
                  <a14:hiddenLine w="9525">
                    <a:solidFill>
                      <a:srgbClr val="000000"/>
                    </a:solidFill>
                    <a:round/>
                    <a:headEnd/>
                    <a:tailEnd/>
                  </a14:hiddenLine>
                </a:ext>
              </a:extLst>
            </p:spPr>
            <p:txBody>
              <a:bodyPr anchor="t" anchorCtr="0" bIns="43349" compatLnSpc="1" lIns="86699" numCol="1" rIns="86699" tIns="43349" vert="horz" wrap="square">
                <a:prstTxWarp prst="textNoShape">
                  <a:avLst/>
                </a:prstTxWarp>
              </a:bodyPr>
              <a:lstStyle/>
              <a:p>
                <a:pP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black"/>
                  </a:solidFill>
                  <a:effectLst/>
                  <a:uLnTx/>
                  <a:uFillTx/>
                  <a:latin panose="020f0502020204030204" typeface="Calibri"/>
                  <a:ea charset="-122" panose="02010600030101010101" pitchFamily="2" typeface="宋体"/>
                </a:endParaRPr>
              </a:p>
            </p:txBody>
          </p:sp>
          <p:sp>
            <p:nvSpPr>
              <p:cNvPr id="153" name="Freeform 46">
                <a:extLst>
                  <a:ext uri="{FF2B5EF4-FFF2-40B4-BE49-F238E27FC236}">
                    <a16:creationId xmlns:a16="http://schemas.microsoft.com/office/drawing/2014/main" id="{AC9418B6-1CA8-4BA8-917E-F6CF1F296B32}"/>
                  </a:ext>
                </a:extLst>
              </p:cNvPr>
              <p:cNvSpPr/>
              <p:nvPr/>
            </p:nvSpPr>
            <p:spPr bwMode="auto">
              <a:xfrm>
                <a:off x="3205163" y="5083175"/>
                <a:ext cx="352425" cy="263525"/>
              </a:xfrm>
              <a:custGeom>
                <a:gdLst>
                  <a:gd fmla="*/ 2 w 222" name="T0"/>
                  <a:gd fmla="*/ 0 h 166" name="T1"/>
                  <a:gd fmla="*/ 2 w 222" name="T2"/>
                  <a:gd fmla="*/ 0 h 166" name="T3"/>
                  <a:gd fmla="*/ 222 w 222" name="T4"/>
                  <a:gd fmla="*/ 0 h 166" name="T5"/>
                  <a:gd fmla="*/ 222 w 222" name="T6"/>
                  <a:gd fmla="*/ 0 h 166" name="T7"/>
                  <a:gd fmla="*/ 205 w 222" name="T8"/>
                  <a:gd fmla="*/ 140 h 166" name="T9"/>
                  <a:gd fmla="*/ 205 w 222" name="T10"/>
                  <a:gd fmla="*/ 140 h 166" name="T11"/>
                  <a:gd fmla="*/ 204 w 222" name="T12"/>
                  <a:gd fmla="*/ 145 h 166" name="T13"/>
                  <a:gd fmla="*/ 201 w 222" name="T14"/>
                  <a:gd fmla="*/ 149 h 166" name="T15"/>
                  <a:gd fmla="*/ 198 w 222" name="T16"/>
                  <a:gd fmla="*/ 153 h 166" name="T17"/>
                  <a:gd fmla="*/ 194 w 222" name="T18"/>
                  <a:gd fmla="*/ 157 h 166" name="T19"/>
                  <a:gd fmla="*/ 185 w 222" name="T20"/>
                  <a:gd fmla="*/ 163 h 166" name="T21"/>
                  <a:gd fmla="*/ 175 w 222" name="T22"/>
                  <a:gd fmla="*/ 166 h 166" name="T23"/>
                  <a:gd fmla="*/ 175 w 222" name="T24"/>
                  <a:gd fmla="*/ 166 h 166" name="T25"/>
                  <a:gd fmla="*/ 0 w 222" name="T26"/>
                  <a:gd fmla="*/ 141 h 166" name="T27"/>
                  <a:gd fmla="*/ 0 w 222" name="T28"/>
                  <a:gd fmla="*/ 141 h 166" name="T29"/>
                  <a:gd fmla="*/ 2 w 222" name="T30"/>
                  <a:gd fmla="*/ 0 h 166" name="T31"/>
                  <a:gd fmla="*/ 2 w 222" name="T32"/>
                  <a:gd fmla="*/ 0 h 166"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166" w="221">
                    <a:moveTo>
                      <a:pt x="2" y="0"/>
                    </a:moveTo>
                    <a:lnTo>
                      <a:pt x="2" y="0"/>
                    </a:lnTo>
                    <a:lnTo>
                      <a:pt x="222" y="0"/>
                    </a:lnTo>
                    <a:lnTo>
                      <a:pt x="222" y="0"/>
                    </a:lnTo>
                    <a:lnTo>
                      <a:pt x="205" y="140"/>
                    </a:lnTo>
                    <a:lnTo>
                      <a:pt x="205" y="140"/>
                    </a:lnTo>
                    <a:lnTo>
                      <a:pt x="204" y="145"/>
                    </a:lnTo>
                    <a:lnTo>
                      <a:pt x="201" y="149"/>
                    </a:lnTo>
                    <a:lnTo>
                      <a:pt x="198" y="153"/>
                    </a:lnTo>
                    <a:lnTo>
                      <a:pt x="194" y="157"/>
                    </a:lnTo>
                    <a:lnTo>
                      <a:pt x="185" y="163"/>
                    </a:lnTo>
                    <a:lnTo>
                      <a:pt x="175" y="166"/>
                    </a:lnTo>
                    <a:lnTo>
                      <a:pt x="175" y="166"/>
                    </a:lnTo>
                    <a:lnTo>
                      <a:pt x="0" y="141"/>
                    </a:lnTo>
                    <a:lnTo>
                      <a:pt x="0" y="141"/>
                    </a:lnTo>
                    <a:lnTo>
                      <a:pt x="2" y="0"/>
                    </a:lnTo>
                    <a:lnTo>
                      <a:pt x="2" y="0"/>
                    </a:lnTo>
                    <a:close/>
                  </a:path>
                </a:pathLst>
              </a:custGeom>
              <a:grpFill/>
              <a:ln>
                <a:noFill/>
              </a:ln>
              <a:extLst>
                <a:ext uri="{91240B29-F687-4F45-9708-019B960494DF}">
                  <a14:hiddenLine w="9525">
                    <a:solidFill>
                      <a:srgbClr val="000000"/>
                    </a:solidFill>
                    <a:round/>
                    <a:headEnd/>
                    <a:tailEnd/>
                  </a14:hiddenLine>
                </a:ext>
              </a:extLst>
            </p:spPr>
            <p:txBody>
              <a:bodyPr anchor="t" anchorCtr="0" bIns="43349" compatLnSpc="1" lIns="86699" numCol="1" rIns="86699" tIns="43349" vert="horz" wrap="square">
                <a:prstTxWarp prst="textNoShape">
                  <a:avLst/>
                </a:prstTxWarp>
              </a:bodyPr>
              <a:lstStyle/>
              <a:p>
                <a:pP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black"/>
                  </a:solidFill>
                  <a:effectLst/>
                  <a:uLnTx/>
                  <a:uFillTx/>
                  <a:latin panose="020f0502020204030204" typeface="Calibri"/>
                  <a:ea charset="-122" panose="02010600030101010101" pitchFamily="2" typeface="宋体"/>
                </a:endParaRPr>
              </a:p>
            </p:txBody>
          </p:sp>
          <p:sp>
            <p:nvSpPr>
              <p:cNvPr id="154" name="Freeform 47">
                <a:extLst>
                  <a:ext uri="{FF2B5EF4-FFF2-40B4-BE49-F238E27FC236}">
                    <a16:creationId xmlns:a16="http://schemas.microsoft.com/office/drawing/2014/main" id="{208795B4-111A-48E7-9A64-FC488A37DC8A}"/>
                  </a:ext>
                </a:extLst>
              </p:cNvPr>
              <p:cNvSpPr/>
              <p:nvPr/>
            </p:nvSpPr>
            <p:spPr bwMode="auto">
              <a:xfrm>
                <a:off x="3211513" y="5083175"/>
                <a:ext cx="346075" cy="263525"/>
              </a:xfrm>
              <a:custGeom>
                <a:gdLst>
                  <a:gd fmla="*/ 2 w 218" name="T0"/>
                  <a:gd fmla="*/ 0 h 166" name="T1"/>
                  <a:gd fmla="*/ 2 w 218" name="T2"/>
                  <a:gd fmla="*/ 0 h 166" name="T3"/>
                  <a:gd fmla="*/ 218 w 218" name="T4"/>
                  <a:gd fmla="*/ 0 h 166" name="T5"/>
                  <a:gd fmla="*/ 218 w 218" name="T6"/>
                  <a:gd fmla="*/ 0 h 166" name="T7"/>
                  <a:gd fmla="*/ 201 w 218" name="T8"/>
                  <a:gd fmla="*/ 140 h 166" name="T9"/>
                  <a:gd fmla="*/ 201 w 218" name="T10"/>
                  <a:gd fmla="*/ 140 h 166" name="T11"/>
                  <a:gd fmla="*/ 200 w 218" name="T12"/>
                  <a:gd fmla="*/ 145 h 166" name="T13"/>
                  <a:gd fmla="*/ 197 w 218" name="T14"/>
                  <a:gd fmla="*/ 149 h 166" name="T15"/>
                  <a:gd fmla="*/ 194 w 218" name="T16"/>
                  <a:gd fmla="*/ 153 h 166" name="T17"/>
                  <a:gd fmla="*/ 190 w 218" name="T18"/>
                  <a:gd fmla="*/ 157 h 166" name="T19"/>
                  <a:gd fmla="*/ 181 w 218" name="T20"/>
                  <a:gd fmla="*/ 163 h 166" name="T21"/>
                  <a:gd fmla="*/ 171 w 218" name="T22"/>
                  <a:gd fmla="*/ 166 h 166" name="T23"/>
                  <a:gd fmla="*/ 171 w 218" name="T24"/>
                  <a:gd fmla="*/ 166 h 166" name="T25"/>
                  <a:gd fmla="*/ 0 w 218" name="T26"/>
                  <a:gd fmla="*/ 140 h 166" name="T27"/>
                  <a:gd fmla="*/ 0 w 218" name="T28"/>
                  <a:gd fmla="*/ 140 h 166" name="T29"/>
                  <a:gd fmla="*/ 2 w 218" name="T30"/>
                  <a:gd fmla="*/ 0 h 166" name="T31"/>
                  <a:gd fmla="*/ 2 w 218" name="T32"/>
                  <a:gd fmla="*/ 0 h 166"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166" w="218">
                    <a:moveTo>
                      <a:pt x="2" y="0"/>
                    </a:moveTo>
                    <a:lnTo>
                      <a:pt x="2" y="0"/>
                    </a:lnTo>
                    <a:lnTo>
                      <a:pt x="218" y="0"/>
                    </a:lnTo>
                    <a:lnTo>
                      <a:pt x="218" y="0"/>
                    </a:lnTo>
                    <a:lnTo>
                      <a:pt x="201" y="140"/>
                    </a:lnTo>
                    <a:lnTo>
                      <a:pt x="201" y="140"/>
                    </a:lnTo>
                    <a:lnTo>
                      <a:pt x="200" y="145"/>
                    </a:lnTo>
                    <a:lnTo>
                      <a:pt x="197" y="149"/>
                    </a:lnTo>
                    <a:lnTo>
                      <a:pt x="194" y="153"/>
                    </a:lnTo>
                    <a:lnTo>
                      <a:pt x="190" y="157"/>
                    </a:lnTo>
                    <a:lnTo>
                      <a:pt x="181" y="163"/>
                    </a:lnTo>
                    <a:lnTo>
                      <a:pt x="171" y="166"/>
                    </a:lnTo>
                    <a:lnTo>
                      <a:pt x="171" y="166"/>
                    </a:lnTo>
                    <a:lnTo>
                      <a:pt x="0" y="140"/>
                    </a:lnTo>
                    <a:lnTo>
                      <a:pt x="0" y="140"/>
                    </a:lnTo>
                    <a:lnTo>
                      <a:pt x="2" y="0"/>
                    </a:lnTo>
                    <a:lnTo>
                      <a:pt x="2" y="0"/>
                    </a:lnTo>
                    <a:close/>
                  </a:path>
                </a:pathLst>
              </a:custGeom>
              <a:grpFill/>
              <a:ln>
                <a:noFill/>
              </a:ln>
              <a:extLst>
                <a:ext uri="{91240B29-F687-4F45-9708-019B960494DF}">
                  <a14:hiddenLine w="9525">
                    <a:solidFill>
                      <a:srgbClr val="000000"/>
                    </a:solidFill>
                    <a:round/>
                    <a:headEnd/>
                    <a:tailEnd/>
                  </a14:hiddenLine>
                </a:ext>
              </a:extLst>
            </p:spPr>
            <p:txBody>
              <a:bodyPr anchor="t" anchorCtr="0" bIns="43349" compatLnSpc="1" lIns="86699" numCol="1" rIns="86699" tIns="43349" vert="horz" wrap="square">
                <a:prstTxWarp prst="textNoShape">
                  <a:avLst/>
                </a:prstTxWarp>
              </a:bodyPr>
              <a:lstStyle/>
              <a:p>
                <a:pP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black"/>
                  </a:solidFill>
                  <a:effectLst/>
                  <a:uLnTx/>
                  <a:uFillTx/>
                  <a:latin panose="020f0502020204030204" typeface="Calibri"/>
                  <a:ea charset="-122" panose="02010600030101010101" pitchFamily="2" typeface="宋体"/>
                </a:endParaRPr>
              </a:p>
            </p:txBody>
          </p:sp>
          <p:sp>
            <p:nvSpPr>
              <p:cNvPr id="155" name="Freeform 48">
                <a:extLst>
                  <a:ext uri="{FF2B5EF4-FFF2-40B4-BE49-F238E27FC236}">
                    <a16:creationId xmlns:a16="http://schemas.microsoft.com/office/drawing/2014/main" id="{E1222B75-47A3-400A-87D8-F67516D06836}"/>
                  </a:ext>
                </a:extLst>
              </p:cNvPr>
              <p:cNvSpPr/>
              <p:nvPr/>
            </p:nvSpPr>
            <p:spPr bwMode="auto">
              <a:xfrm>
                <a:off x="3216276" y="5083175"/>
                <a:ext cx="341313" cy="260350"/>
              </a:xfrm>
              <a:custGeom>
                <a:gdLst>
                  <a:gd fmla="*/ 3 w 215" name="T0"/>
                  <a:gd fmla="*/ 0 h 164" name="T1"/>
                  <a:gd fmla="*/ 3 w 215" name="T2"/>
                  <a:gd fmla="*/ 0 h 164" name="T3"/>
                  <a:gd fmla="*/ 215 w 215" name="T4"/>
                  <a:gd fmla="*/ 0 h 164" name="T5"/>
                  <a:gd fmla="*/ 215 w 215" name="T6"/>
                  <a:gd fmla="*/ 0 h 164" name="T7"/>
                  <a:gd fmla="*/ 198 w 215" name="T8"/>
                  <a:gd fmla="*/ 140 h 164" name="T9"/>
                  <a:gd fmla="*/ 198 w 215" name="T10"/>
                  <a:gd fmla="*/ 140 h 164" name="T11"/>
                  <a:gd fmla="*/ 197 w 215" name="T12"/>
                  <a:gd fmla="*/ 145 h 164" name="T13"/>
                  <a:gd fmla="*/ 195 w 215" name="T14"/>
                  <a:gd fmla="*/ 149 h 164" name="T15"/>
                  <a:gd fmla="*/ 191 w 215" name="T16"/>
                  <a:gd fmla="*/ 153 h 164" name="T17"/>
                  <a:gd fmla="*/ 187 w 215" name="T18"/>
                  <a:gd fmla="*/ 157 h 164" name="T19"/>
                  <a:gd fmla="*/ 178 w 215" name="T20"/>
                  <a:gd fmla="*/ 163 h 164" name="T21"/>
                  <a:gd fmla="*/ 169 w 215" name="T22"/>
                  <a:gd fmla="*/ 164 h 164" name="T23"/>
                  <a:gd fmla="*/ 169 w 215" name="T24"/>
                  <a:gd fmla="*/ 164 h 164" name="T25"/>
                  <a:gd fmla="*/ 0 w 215" name="T26"/>
                  <a:gd fmla="*/ 138 h 164" name="T27"/>
                  <a:gd fmla="*/ 0 w 215" name="T28"/>
                  <a:gd fmla="*/ 138 h 164" name="T29"/>
                  <a:gd fmla="*/ 3 w 215" name="T30"/>
                  <a:gd fmla="*/ 0 h 164" name="T31"/>
                  <a:gd fmla="*/ 3 w 215" name="T32"/>
                  <a:gd fmla="*/ 0 h 164"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164" w="215">
                    <a:moveTo>
                      <a:pt x="3" y="0"/>
                    </a:moveTo>
                    <a:lnTo>
                      <a:pt x="3" y="0"/>
                    </a:lnTo>
                    <a:lnTo>
                      <a:pt x="215" y="0"/>
                    </a:lnTo>
                    <a:lnTo>
                      <a:pt x="215" y="0"/>
                    </a:lnTo>
                    <a:lnTo>
                      <a:pt x="198" y="140"/>
                    </a:lnTo>
                    <a:lnTo>
                      <a:pt x="198" y="140"/>
                    </a:lnTo>
                    <a:lnTo>
                      <a:pt x="197" y="145"/>
                    </a:lnTo>
                    <a:lnTo>
                      <a:pt x="195" y="149"/>
                    </a:lnTo>
                    <a:lnTo>
                      <a:pt x="191" y="153"/>
                    </a:lnTo>
                    <a:lnTo>
                      <a:pt x="187" y="157"/>
                    </a:lnTo>
                    <a:lnTo>
                      <a:pt x="178" y="163"/>
                    </a:lnTo>
                    <a:lnTo>
                      <a:pt x="169" y="164"/>
                    </a:lnTo>
                    <a:lnTo>
                      <a:pt x="169" y="164"/>
                    </a:lnTo>
                    <a:lnTo>
                      <a:pt x="0" y="138"/>
                    </a:lnTo>
                    <a:lnTo>
                      <a:pt x="0" y="138"/>
                    </a:lnTo>
                    <a:lnTo>
                      <a:pt x="3" y="0"/>
                    </a:lnTo>
                    <a:lnTo>
                      <a:pt x="3" y="0"/>
                    </a:lnTo>
                    <a:close/>
                  </a:path>
                </a:pathLst>
              </a:custGeom>
              <a:grpFill/>
              <a:ln>
                <a:noFill/>
              </a:ln>
              <a:extLst>
                <a:ext uri="{91240B29-F687-4F45-9708-019B960494DF}">
                  <a14:hiddenLine w="9525">
                    <a:solidFill>
                      <a:srgbClr val="000000"/>
                    </a:solidFill>
                    <a:round/>
                    <a:headEnd/>
                    <a:tailEnd/>
                  </a14:hiddenLine>
                </a:ext>
              </a:extLst>
            </p:spPr>
            <p:txBody>
              <a:bodyPr anchor="t" anchorCtr="0" bIns="43349" compatLnSpc="1" lIns="86699" numCol="1" rIns="86699" tIns="43349" vert="horz" wrap="square">
                <a:prstTxWarp prst="textNoShape">
                  <a:avLst/>
                </a:prstTxWarp>
              </a:bodyPr>
              <a:lstStyle/>
              <a:p>
                <a:pP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black"/>
                  </a:solidFill>
                  <a:effectLst/>
                  <a:uLnTx/>
                  <a:uFillTx/>
                  <a:latin panose="020f0502020204030204" typeface="Calibri"/>
                  <a:ea charset="-122" panose="02010600030101010101" pitchFamily="2" typeface="宋体"/>
                </a:endParaRPr>
              </a:p>
            </p:txBody>
          </p:sp>
          <p:sp>
            <p:nvSpPr>
              <p:cNvPr id="156" name="Freeform 49">
                <a:extLst>
                  <a:ext uri="{FF2B5EF4-FFF2-40B4-BE49-F238E27FC236}">
                    <a16:creationId xmlns:a16="http://schemas.microsoft.com/office/drawing/2014/main" id="{3CF66E18-C2AA-4D3D-8B8D-4AA060CD2054}"/>
                  </a:ext>
                </a:extLst>
              </p:cNvPr>
              <p:cNvSpPr/>
              <p:nvPr/>
            </p:nvSpPr>
            <p:spPr bwMode="auto">
              <a:xfrm>
                <a:off x="3222626" y="5083175"/>
                <a:ext cx="334963" cy="260350"/>
              </a:xfrm>
              <a:custGeom>
                <a:gdLst>
                  <a:gd fmla="*/ 3 w 211" name="T0"/>
                  <a:gd fmla="*/ 0 h 164" name="T1"/>
                  <a:gd fmla="*/ 3 w 211" name="T2"/>
                  <a:gd fmla="*/ 0 h 164" name="T3"/>
                  <a:gd fmla="*/ 211 w 211" name="T4"/>
                  <a:gd fmla="*/ 0 h 164" name="T5"/>
                  <a:gd fmla="*/ 211 w 211" name="T6"/>
                  <a:gd fmla="*/ 0 h 164" name="T7"/>
                  <a:gd fmla="*/ 194 w 211" name="T8"/>
                  <a:gd fmla="*/ 140 h 164" name="T9"/>
                  <a:gd fmla="*/ 194 w 211" name="T10"/>
                  <a:gd fmla="*/ 140 h 164" name="T11"/>
                  <a:gd fmla="*/ 193 w 211" name="T12"/>
                  <a:gd fmla="*/ 145 h 164" name="T13"/>
                  <a:gd fmla="*/ 191 w 211" name="T14"/>
                  <a:gd fmla="*/ 149 h 164" name="T15"/>
                  <a:gd fmla="*/ 187 w 211" name="T16"/>
                  <a:gd fmla="*/ 153 h 164" name="T17"/>
                  <a:gd fmla="*/ 183 w 211" name="T18"/>
                  <a:gd fmla="*/ 157 h 164" name="T19"/>
                  <a:gd fmla="*/ 175 w 211" name="T20"/>
                  <a:gd fmla="*/ 161 h 164" name="T21"/>
                  <a:gd fmla="*/ 165 w 211" name="T22"/>
                  <a:gd fmla="*/ 164 h 164" name="T23"/>
                  <a:gd fmla="*/ 165 w 211" name="T24"/>
                  <a:gd fmla="*/ 164 h 164" name="T25"/>
                  <a:gd fmla="*/ 0 w 211" name="T26"/>
                  <a:gd fmla="*/ 137 h 164" name="T27"/>
                  <a:gd fmla="*/ 0 w 211" name="T28"/>
                  <a:gd fmla="*/ 137 h 164" name="T29"/>
                  <a:gd fmla="*/ 3 w 211" name="T30"/>
                  <a:gd fmla="*/ 0 h 164" name="T31"/>
                  <a:gd fmla="*/ 3 w 211" name="T32"/>
                  <a:gd fmla="*/ 0 h 164"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164" w="211">
                    <a:moveTo>
                      <a:pt x="3" y="0"/>
                    </a:moveTo>
                    <a:lnTo>
                      <a:pt x="3" y="0"/>
                    </a:lnTo>
                    <a:lnTo>
                      <a:pt x="211" y="0"/>
                    </a:lnTo>
                    <a:lnTo>
                      <a:pt x="211" y="0"/>
                    </a:lnTo>
                    <a:lnTo>
                      <a:pt x="194" y="140"/>
                    </a:lnTo>
                    <a:lnTo>
                      <a:pt x="194" y="140"/>
                    </a:lnTo>
                    <a:lnTo>
                      <a:pt x="193" y="145"/>
                    </a:lnTo>
                    <a:lnTo>
                      <a:pt x="191" y="149"/>
                    </a:lnTo>
                    <a:lnTo>
                      <a:pt x="187" y="153"/>
                    </a:lnTo>
                    <a:lnTo>
                      <a:pt x="183" y="157"/>
                    </a:lnTo>
                    <a:lnTo>
                      <a:pt x="175" y="161"/>
                    </a:lnTo>
                    <a:lnTo>
                      <a:pt x="165" y="164"/>
                    </a:lnTo>
                    <a:lnTo>
                      <a:pt x="165" y="164"/>
                    </a:lnTo>
                    <a:lnTo>
                      <a:pt x="0" y="137"/>
                    </a:lnTo>
                    <a:lnTo>
                      <a:pt x="0" y="137"/>
                    </a:lnTo>
                    <a:lnTo>
                      <a:pt x="3" y="0"/>
                    </a:lnTo>
                    <a:lnTo>
                      <a:pt x="3" y="0"/>
                    </a:lnTo>
                    <a:close/>
                  </a:path>
                </a:pathLst>
              </a:custGeom>
              <a:grpFill/>
              <a:ln>
                <a:noFill/>
              </a:ln>
              <a:extLst>
                <a:ext uri="{91240B29-F687-4F45-9708-019B960494DF}">
                  <a14:hiddenLine w="9525">
                    <a:solidFill>
                      <a:srgbClr val="000000"/>
                    </a:solidFill>
                    <a:round/>
                    <a:headEnd/>
                    <a:tailEnd/>
                  </a14:hiddenLine>
                </a:ext>
              </a:extLst>
            </p:spPr>
            <p:txBody>
              <a:bodyPr anchor="t" anchorCtr="0" bIns="43349" compatLnSpc="1" lIns="86699" numCol="1" rIns="86699" tIns="43349" vert="horz" wrap="square">
                <a:prstTxWarp prst="textNoShape">
                  <a:avLst/>
                </a:prstTxWarp>
              </a:bodyPr>
              <a:lstStyle/>
              <a:p>
                <a:pP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black"/>
                  </a:solidFill>
                  <a:effectLst/>
                  <a:uLnTx/>
                  <a:uFillTx/>
                  <a:latin panose="020f0502020204030204" typeface="Calibri"/>
                  <a:ea charset="-122" panose="02010600030101010101" pitchFamily="2" typeface="宋体"/>
                </a:endParaRPr>
              </a:p>
            </p:txBody>
          </p:sp>
          <p:sp>
            <p:nvSpPr>
              <p:cNvPr id="157" name="Freeform 50">
                <a:extLst>
                  <a:ext uri="{FF2B5EF4-FFF2-40B4-BE49-F238E27FC236}">
                    <a16:creationId xmlns:a16="http://schemas.microsoft.com/office/drawing/2014/main" id="{5D6B78F5-871C-4861-ADB1-F13FF9CAA221}"/>
                  </a:ext>
                </a:extLst>
              </p:cNvPr>
              <p:cNvSpPr/>
              <p:nvPr/>
            </p:nvSpPr>
            <p:spPr bwMode="auto">
              <a:xfrm>
                <a:off x="3228976" y="5083175"/>
                <a:ext cx="328613" cy="260350"/>
              </a:xfrm>
              <a:custGeom>
                <a:gdLst>
                  <a:gd fmla="*/ 3 w 207" name="T0"/>
                  <a:gd fmla="*/ 0 h 164" name="T1"/>
                  <a:gd fmla="*/ 3 w 207" name="T2"/>
                  <a:gd fmla="*/ 0 h 164" name="T3"/>
                  <a:gd fmla="*/ 207 w 207" name="T4"/>
                  <a:gd fmla="*/ 0 h 164" name="T5"/>
                  <a:gd fmla="*/ 207 w 207" name="T6"/>
                  <a:gd fmla="*/ 0 h 164" name="T7"/>
                  <a:gd fmla="*/ 190 w 207" name="T8"/>
                  <a:gd fmla="*/ 140 h 164" name="T9"/>
                  <a:gd fmla="*/ 190 w 207" name="T10"/>
                  <a:gd fmla="*/ 140 h 164" name="T11"/>
                  <a:gd fmla="*/ 189 w 207" name="T12"/>
                  <a:gd fmla="*/ 145 h 164" name="T13"/>
                  <a:gd fmla="*/ 187 w 207" name="T14"/>
                  <a:gd fmla="*/ 149 h 164" name="T15"/>
                  <a:gd fmla="*/ 183 w 207" name="T16"/>
                  <a:gd fmla="*/ 153 h 164" name="T17"/>
                  <a:gd fmla="*/ 179 w 207" name="T18"/>
                  <a:gd fmla="*/ 156 h 164" name="T19"/>
                  <a:gd fmla="*/ 171 w 207" name="T20"/>
                  <a:gd fmla="*/ 161 h 164" name="T21"/>
                  <a:gd fmla="*/ 161 w 207" name="T22"/>
                  <a:gd fmla="*/ 164 h 164" name="T23"/>
                  <a:gd fmla="*/ 161 w 207" name="T24"/>
                  <a:gd fmla="*/ 164 h 164" name="T25"/>
                  <a:gd fmla="*/ 0 w 207" name="T26"/>
                  <a:gd fmla="*/ 136 h 164" name="T27"/>
                  <a:gd fmla="*/ 0 w 207" name="T28"/>
                  <a:gd fmla="*/ 136 h 164" name="T29"/>
                  <a:gd fmla="*/ 3 w 207" name="T30"/>
                  <a:gd fmla="*/ 0 h 164" name="T31"/>
                  <a:gd fmla="*/ 3 w 207" name="T32"/>
                  <a:gd fmla="*/ 0 h 164"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164" w="206">
                    <a:moveTo>
                      <a:pt x="3" y="0"/>
                    </a:moveTo>
                    <a:lnTo>
                      <a:pt x="3" y="0"/>
                    </a:lnTo>
                    <a:lnTo>
                      <a:pt x="207" y="0"/>
                    </a:lnTo>
                    <a:lnTo>
                      <a:pt x="207" y="0"/>
                    </a:lnTo>
                    <a:lnTo>
                      <a:pt x="190" y="140"/>
                    </a:lnTo>
                    <a:lnTo>
                      <a:pt x="190" y="140"/>
                    </a:lnTo>
                    <a:lnTo>
                      <a:pt x="189" y="145"/>
                    </a:lnTo>
                    <a:lnTo>
                      <a:pt x="187" y="149"/>
                    </a:lnTo>
                    <a:lnTo>
                      <a:pt x="183" y="153"/>
                    </a:lnTo>
                    <a:lnTo>
                      <a:pt x="179" y="156"/>
                    </a:lnTo>
                    <a:lnTo>
                      <a:pt x="171" y="161"/>
                    </a:lnTo>
                    <a:lnTo>
                      <a:pt x="161" y="164"/>
                    </a:lnTo>
                    <a:lnTo>
                      <a:pt x="161" y="164"/>
                    </a:lnTo>
                    <a:lnTo>
                      <a:pt x="0" y="136"/>
                    </a:lnTo>
                    <a:lnTo>
                      <a:pt x="0" y="136"/>
                    </a:lnTo>
                    <a:lnTo>
                      <a:pt x="3" y="0"/>
                    </a:lnTo>
                    <a:lnTo>
                      <a:pt x="3" y="0"/>
                    </a:lnTo>
                    <a:close/>
                  </a:path>
                </a:pathLst>
              </a:custGeom>
              <a:grpFill/>
              <a:ln>
                <a:noFill/>
              </a:ln>
              <a:extLst>
                <a:ext uri="{91240B29-F687-4F45-9708-019B960494DF}">
                  <a14:hiddenLine w="9525">
                    <a:solidFill>
                      <a:srgbClr val="000000"/>
                    </a:solidFill>
                    <a:round/>
                    <a:headEnd/>
                    <a:tailEnd/>
                  </a14:hiddenLine>
                </a:ext>
              </a:extLst>
            </p:spPr>
            <p:txBody>
              <a:bodyPr anchor="t" anchorCtr="0" bIns="43349" compatLnSpc="1" lIns="86699" numCol="1" rIns="86699" tIns="43349" vert="horz" wrap="square">
                <a:prstTxWarp prst="textNoShape">
                  <a:avLst/>
                </a:prstTxWarp>
              </a:bodyPr>
              <a:lstStyle/>
              <a:p>
                <a:pP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black"/>
                  </a:solidFill>
                  <a:effectLst/>
                  <a:uLnTx/>
                  <a:uFillTx/>
                  <a:latin panose="020f0502020204030204" typeface="Calibri"/>
                  <a:ea charset="-122" panose="02010600030101010101" pitchFamily="2" typeface="宋体"/>
                </a:endParaRPr>
              </a:p>
            </p:txBody>
          </p:sp>
          <p:sp>
            <p:nvSpPr>
              <p:cNvPr id="158" name="Freeform 51">
                <a:extLst>
                  <a:ext uri="{FF2B5EF4-FFF2-40B4-BE49-F238E27FC236}">
                    <a16:creationId xmlns:a16="http://schemas.microsoft.com/office/drawing/2014/main" id="{9CD070A1-3812-459E-B29D-619D37ABA48F}"/>
                  </a:ext>
                </a:extLst>
              </p:cNvPr>
              <p:cNvSpPr/>
              <p:nvPr/>
            </p:nvSpPr>
            <p:spPr bwMode="auto">
              <a:xfrm>
                <a:off x="3235326" y="5083175"/>
                <a:ext cx="322263" cy="260350"/>
              </a:xfrm>
              <a:custGeom>
                <a:gdLst>
                  <a:gd fmla="*/ 3 w 203" name="T0"/>
                  <a:gd fmla="*/ 0 h 164" name="T1"/>
                  <a:gd fmla="*/ 3 w 203" name="T2"/>
                  <a:gd fmla="*/ 0 h 164" name="T3"/>
                  <a:gd fmla="*/ 203 w 203" name="T4"/>
                  <a:gd fmla="*/ 0 h 164" name="T5"/>
                  <a:gd fmla="*/ 203 w 203" name="T6"/>
                  <a:gd fmla="*/ 0 h 164" name="T7"/>
                  <a:gd fmla="*/ 186 w 203" name="T8"/>
                  <a:gd fmla="*/ 140 h 164" name="T9"/>
                  <a:gd fmla="*/ 186 w 203" name="T10"/>
                  <a:gd fmla="*/ 140 h 164" name="T11"/>
                  <a:gd fmla="*/ 185 w 203" name="T12"/>
                  <a:gd fmla="*/ 145 h 164" name="T13"/>
                  <a:gd fmla="*/ 183 w 203" name="T14"/>
                  <a:gd fmla="*/ 149 h 164" name="T15"/>
                  <a:gd fmla="*/ 179 w 203" name="T16"/>
                  <a:gd fmla="*/ 153 h 164" name="T17"/>
                  <a:gd fmla="*/ 176 w 203" name="T18"/>
                  <a:gd fmla="*/ 156 h 164" name="T19"/>
                  <a:gd fmla="*/ 167 w 203" name="T20"/>
                  <a:gd fmla="*/ 161 h 164" name="T21"/>
                  <a:gd fmla="*/ 157 w 203" name="T22"/>
                  <a:gd fmla="*/ 164 h 164" name="T23"/>
                  <a:gd fmla="*/ 157 w 203" name="T24"/>
                  <a:gd fmla="*/ 164 h 164" name="T25"/>
                  <a:gd fmla="*/ 0 w 203" name="T26"/>
                  <a:gd fmla="*/ 134 h 164" name="T27"/>
                  <a:gd fmla="*/ 0 w 203" name="T28"/>
                  <a:gd fmla="*/ 134 h 164" name="T29"/>
                  <a:gd fmla="*/ 3 w 203" name="T30"/>
                  <a:gd fmla="*/ 0 h 164" name="T31"/>
                  <a:gd fmla="*/ 3 w 203" name="T32"/>
                  <a:gd fmla="*/ 0 h 164"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164" w="203">
                    <a:moveTo>
                      <a:pt x="3" y="0"/>
                    </a:moveTo>
                    <a:lnTo>
                      <a:pt x="3" y="0"/>
                    </a:lnTo>
                    <a:lnTo>
                      <a:pt x="203" y="0"/>
                    </a:lnTo>
                    <a:lnTo>
                      <a:pt x="203" y="0"/>
                    </a:lnTo>
                    <a:lnTo>
                      <a:pt x="186" y="140"/>
                    </a:lnTo>
                    <a:lnTo>
                      <a:pt x="186" y="140"/>
                    </a:lnTo>
                    <a:lnTo>
                      <a:pt x="185" y="145"/>
                    </a:lnTo>
                    <a:lnTo>
                      <a:pt x="183" y="149"/>
                    </a:lnTo>
                    <a:lnTo>
                      <a:pt x="179" y="153"/>
                    </a:lnTo>
                    <a:lnTo>
                      <a:pt x="176" y="156"/>
                    </a:lnTo>
                    <a:lnTo>
                      <a:pt x="167" y="161"/>
                    </a:lnTo>
                    <a:lnTo>
                      <a:pt x="157" y="164"/>
                    </a:lnTo>
                    <a:lnTo>
                      <a:pt x="157" y="164"/>
                    </a:lnTo>
                    <a:lnTo>
                      <a:pt x="0" y="134"/>
                    </a:lnTo>
                    <a:lnTo>
                      <a:pt x="0" y="134"/>
                    </a:lnTo>
                    <a:lnTo>
                      <a:pt x="3" y="0"/>
                    </a:lnTo>
                    <a:lnTo>
                      <a:pt x="3" y="0"/>
                    </a:lnTo>
                    <a:close/>
                  </a:path>
                </a:pathLst>
              </a:custGeom>
              <a:grpFill/>
              <a:ln>
                <a:noFill/>
              </a:ln>
              <a:extLst>
                <a:ext uri="{91240B29-F687-4F45-9708-019B960494DF}">
                  <a14:hiddenLine w="9525">
                    <a:solidFill>
                      <a:srgbClr val="000000"/>
                    </a:solidFill>
                    <a:round/>
                    <a:headEnd/>
                    <a:tailEnd/>
                  </a14:hiddenLine>
                </a:ext>
              </a:extLst>
            </p:spPr>
            <p:txBody>
              <a:bodyPr anchor="t" anchorCtr="0" bIns="43349" compatLnSpc="1" lIns="86699" numCol="1" rIns="86699" tIns="43349" vert="horz" wrap="square">
                <a:prstTxWarp prst="textNoShape">
                  <a:avLst/>
                </a:prstTxWarp>
              </a:bodyPr>
              <a:lstStyle/>
              <a:p>
                <a:pP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black"/>
                  </a:solidFill>
                  <a:effectLst/>
                  <a:uLnTx/>
                  <a:uFillTx/>
                  <a:latin panose="020f0502020204030204" typeface="Calibri"/>
                  <a:ea charset="-122" panose="02010600030101010101" pitchFamily="2" typeface="宋体"/>
                </a:endParaRPr>
              </a:p>
            </p:txBody>
          </p:sp>
          <p:sp>
            <p:nvSpPr>
              <p:cNvPr id="159" name="Freeform 52">
                <a:extLst>
                  <a:ext uri="{FF2B5EF4-FFF2-40B4-BE49-F238E27FC236}">
                    <a16:creationId xmlns:a16="http://schemas.microsoft.com/office/drawing/2014/main" id="{34603A0C-491E-4B01-B1C0-232D3C83F65E}"/>
                  </a:ext>
                </a:extLst>
              </p:cNvPr>
              <p:cNvSpPr/>
              <p:nvPr/>
            </p:nvSpPr>
            <p:spPr bwMode="auto">
              <a:xfrm>
                <a:off x="3240088" y="5083175"/>
                <a:ext cx="317500" cy="260350"/>
              </a:xfrm>
              <a:custGeom>
                <a:gdLst>
                  <a:gd fmla="*/ 3 w 200" name="T0"/>
                  <a:gd fmla="*/ 0 h 164" name="T1"/>
                  <a:gd fmla="*/ 3 w 200" name="T2"/>
                  <a:gd fmla="*/ 0 h 164" name="T3"/>
                  <a:gd fmla="*/ 200 w 200" name="T4"/>
                  <a:gd fmla="*/ 0 h 164" name="T5"/>
                  <a:gd fmla="*/ 200 w 200" name="T6"/>
                  <a:gd fmla="*/ 0 h 164" name="T7"/>
                  <a:gd fmla="*/ 183 w 200" name="T8"/>
                  <a:gd fmla="*/ 140 h 164" name="T9"/>
                  <a:gd fmla="*/ 183 w 200" name="T10"/>
                  <a:gd fmla="*/ 140 h 164" name="T11"/>
                  <a:gd fmla="*/ 182 w 200" name="T12"/>
                  <a:gd fmla="*/ 145 h 164" name="T13"/>
                  <a:gd fmla="*/ 180 w 200" name="T14"/>
                  <a:gd fmla="*/ 149 h 164" name="T15"/>
                  <a:gd fmla="*/ 176 w 200" name="T16"/>
                  <a:gd fmla="*/ 153 h 164" name="T17"/>
                  <a:gd fmla="*/ 173 w 200" name="T18"/>
                  <a:gd fmla="*/ 156 h 164" name="T19"/>
                  <a:gd fmla="*/ 164 w 200" name="T20"/>
                  <a:gd fmla="*/ 161 h 164" name="T21"/>
                  <a:gd fmla="*/ 156 w 200" name="T22"/>
                  <a:gd fmla="*/ 164 h 164" name="T23"/>
                  <a:gd fmla="*/ 156 w 200" name="T24"/>
                  <a:gd fmla="*/ 164 h 164" name="T25"/>
                  <a:gd fmla="*/ 0 w 200" name="T26"/>
                  <a:gd fmla="*/ 134 h 164" name="T27"/>
                  <a:gd fmla="*/ 0 w 200" name="T28"/>
                  <a:gd fmla="*/ 134 h 164" name="T29"/>
                  <a:gd fmla="*/ 3 w 200" name="T30"/>
                  <a:gd fmla="*/ 0 h 164" name="T31"/>
                  <a:gd fmla="*/ 3 w 200" name="T32"/>
                  <a:gd fmla="*/ 0 h 164"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164" w="200">
                    <a:moveTo>
                      <a:pt x="3" y="0"/>
                    </a:moveTo>
                    <a:lnTo>
                      <a:pt x="3" y="0"/>
                    </a:lnTo>
                    <a:lnTo>
                      <a:pt x="200" y="0"/>
                    </a:lnTo>
                    <a:lnTo>
                      <a:pt x="200" y="0"/>
                    </a:lnTo>
                    <a:lnTo>
                      <a:pt x="183" y="140"/>
                    </a:lnTo>
                    <a:lnTo>
                      <a:pt x="183" y="140"/>
                    </a:lnTo>
                    <a:lnTo>
                      <a:pt x="182" y="145"/>
                    </a:lnTo>
                    <a:lnTo>
                      <a:pt x="180" y="149"/>
                    </a:lnTo>
                    <a:lnTo>
                      <a:pt x="176" y="153"/>
                    </a:lnTo>
                    <a:lnTo>
                      <a:pt x="173" y="156"/>
                    </a:lnTo>
                    <a:lnTo>
                      <a:pt x="164" y="161"/>
                    </a:lnTo>
                    <a:lnTo>
                      <a:pt x="156" y="164"/>
                    </a:lnTo>
                    <a:lnTo>
                      <a:pt x="156" y="164"/>
                    </a:lnTo>
                    <a:lnTo>
                      <a:pt x="0" y="134"/>
                    </a:lnTo>
                    <a:lnTo>
                      <a:pt x="0" y="134"/>
                    </a:lnTo>
                    <a:lnTo>
                      <a:pt x="3" y="0"/>
                    </a:lnTo>
                    <a:lnTo>
                      <a:pt x="3" y="0"/>
                    </a:lnTo>
                    <a:close/>
                  </a:path>
                </a:pathLst>
              </a:custGeom>
              <a:grpFill/>
              <a:ln>
                <a:noFill/>
              </a:ln>
              <a:extLst>
                <a:ext uri="{91240B29-F687-4F45-9708-019B960494DF}">
                  <a14:hiddenLine w="9525">
                    <a:solidFill>
                      <a:srgbClr val="000000"/>
                    </a:solidFill>
                    <a:round/>
                    <a:headEnd/>
                    <a:tailEnd/>
                  </a14:hiddenLine>
                </a:ext>
              </a:extLst>
            </p:spPr>
            <p:txBody>
              <a:bodyPr anchor="t" anchorCtr="0" bIns="43349" compatLnSpc="1" lIns="86699" numCol="1" rIns="86699" tIns="43349" vert="horz" wrap="square">
                <a:prstTxWarp prst="textNoShape">
                  <a:avLst/>
                </a:prstTxWarp>
              </a:bodyPr>
              <a:lstStyle/>
              <a:p>
                <a:pP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black"/>
                  </a:solidFill>
                  <a:effectLst/>
                  <a:uLnTx/>
                  <a:uFillTx/>
                  <a:latin panose="020f0502020204030204" typeface="Calibri"/>
                  <a:ea charset="-122" panose="02010600030101010101" pitchFamily="2" typeface="宋体"/>
                </a:endParaRPr>
              </a:p>
            </p:txBody>
          </p:sp>
          <p:sp>
            <p:nvSpPr>
              <p:cNvPr id="160" name="Freeform 53">
                <a:extLst>
                  <a:ext uri="{FF2B5EF4-FFF2-40B4-BE49-F238E27FC236}">
                    <a16:creationId xmlns:a16="http://schemas.microsoft.com/office/drawing/2014/main" id="{B2A5BFE0-2A4B-47C7-A31B-6E24CD7086F3}"/>
                  </a:ext>
                </a:extLst>
              </p:cNvPr>
              <p:cNvSpPr/>
              <p:nvPr/>
            </p:nvSpPr>
            <p:spPr bwMode="auto">
              <a:xfrm>
                <a:off x="3246438" y="5083175"/>
                <a:ext cx="311150" cy="260350"/>
              </a:xfrm>
              <a:custGeom>
                <a:gdLst>
                  <a:gd fmla="*/ 3 w 196" name="T0"/>
                  <a:gd fmla="*/ 0 h 164" name="T1"/>
                  <a:gd fmla="*/ 3 w 196" name="T2"/>
                  <a:gd fmla="*/ 0 h 164" name="T3"/>
                  <a:gd fmla="*/ 196 w 196" name="T4"/>
                  <a:gd fmla="*/ 0 h 164" name="T5"/>
                  <a:gd fmla="*/ 196 w 196" name="T6"/>
                  <a:gd fmla="*/ 0 h 164" name="T7"/>
                  <a:gd fmla="*/ 179 w 196" name="T8"/>
                  <a:gd fmla="*/ 140 h 164" name="T9"/>
                  <a:gd fmla="*/ 179 w 196" name="T10"/>
                  <a:gd fmla="*/ 140 h 164" name="T11"/>
                  <a:gd fmla="*/ 178 w 196" name="T12"/>
                  <a:gd fmla="*/ 145 h 164" name="T13"/>
                  <a:gd fmla="*/ 176 w 196" name="T14"/>
                  <a:gd fmla="*/ 149 h 164" name="T15"/>
                  <a:gd fmla="*/ 172 w 196" name="T16"/>
                  <a:gd fmla="*/ 153 h 164" name="T17"/>
                  <a:gd fmla="*/ 169 w 196" name="T18"/>
                  <a:gd fmla="*/ 156 h 164" name="T19"/>
                  <a:gd fmla="*/ 160 w 196" name="T20"/>
                  <a:gd fmla="*/ 161 h 164" name="T21"/>
                  <a:gd fmla="*/ 152 w 196" name="T22"/>
                  <a:gd fmla="*/ 164 h 164" name="T23"/>
                  <a:gd fmla="*/ 152 w 196" name="T24"/>
                  <a:gd fmla="*/ 164 h 164" name="T25"/>
                  <a:gd fmla="*/ 0 w 196" name="T26"/>
                  <a:gd fmla="*/ 133 h 164" name="T27"/>
                  <a:gd fmla="*/ 0 w 196" name="T28"/>
                  <a:gd fmla="*/ 133 h 164" name="T29"/>
                  <a:gd fmla="*/ 3 w 196" name="T30"/>
                  <a:gd fmla="*/ 0 h 164" name="T31"/>
                  <a:gd fmla="*/ 3 w 196" name="T32"/>
                  <a:gd fmla="*/ 0 h 164"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164" w="196">
                    <a:moveTo>
                      <a:pt x="3" y="0"/>
                    </a:moveTo>
                    <a:lnTo>
                      <a:pt x="3" y="0"/>
                    </a:lnTo>
                    <a:lnTo>
                      <a:pt x="196" y="0"/>
                    </a:lnTo>
                    <a:lnTo>
                      <a:pt x="196" y="0"/>
                    </a:lnTo>
                    <a:lnTo>
                      <a:pt x="179" y="140"/>
                    </a:lnTo>
                    <a:lnTo>
                      <a:pt x="179" y="140"/>
                    </a:lnTo>
                    <a:lnTo>
                      <a:pt x="178" y="145"/>
                    </a:lnTo>
                    <a:lnTo>
                      <a:pt x="176" y="149"/>
                    </a:lnTo>
                    <a:lnTo>
                      <a:pt x="172" y="153"/>
                    </a:lnTo>
                    <a:lnTo>
                      <a:pt x="169" y="156"/>
                    </a:lnTo>
                    <a:lnTo>
                      <a:pt x="160" y="161"/>
                    </a:lnTo>
                    <a:lnTo>
                      <a:pt x="152" y="164"/>
                    </a:lnTo>
                    <a:lnTo>
                      <a:pt x="152" y="164"/>
                    </a:lnTo>
                    <a:lnTo>
                      <a:pt x="0" y="133"/>
                    </a:lnTo>
                    <a:lnTo>
                      <a:pt x="0" y="133"/>
                    </a:lnTo>
                    <a:lnTo>
                      <a:pt x="3" y="0"/>
                    </a:lnTo>
                    <a:lnTo>
                      <a:pt x="3" y="0"/>
                    </a:lnTo>
                    <a:close/>
                  </a:path>
                </a:pathLst>
              </a:custGeom>
              <a:grpFill/>
              <a:ln>
                <a:noFill/>
              </a:ln>
              <a:extLst>
                <a:ext uri="{91240B29-F687-4F45-9708-019B960494DF}">
                  <a14:hiddenLine w="9525">
                    <a:solidFill>
                      <a:srgbClr val="000000"/>
                    </a:solidFill>
                    <a:round/>
                    <a:headEnd/>
                    <a:tailEnd/>
                  </a14:hiddenLine>
                </a:ext>
              </a:extLst>
            </p:spPr>
            <p:txBody>
              <a:bodyPr anchor="t" anchorCtr="0" bIns="43349" compatLnSpc="1" lIns="86699" numCol="1" rIns="86699" tIns="43349" vert="horz" wrap="square">
                <a:prstTxWarp prst="textNoShape">
                  <a:avLst/>
                </a:prstTxWarp>
              </a:bodyPr>
              <a:lstStyle/>
              <a:p>
                <a:pP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black"/>
                  </a:solidFill>
                  <a:effectLst/>
                  <a:uLnTx/>
                  <a:uFillTx/>
                  <a:latin panose="020f0502020204030204" typeface="Calibri"/>
                  <a:ea charset="-122" panose="02010600030101010101" pitchFamily="2" typeface="宋体"/>
                </a:endParaRPr>
              </a:p>
            </p:txBody>
          </p:sp>
          <p:sp>
            <p:nvSpPr>
              <p:cNvPr id="161" name="Freeform 54">
                <a:extLst>
                  <a:ext uri="{FF2B5EF4-FFF2-40B4-BE49-F238E27FC236}">
                    <a16:creationId xmlns:a16="http://schemas.microsoft.com/office/drawing/2014/main" id="{F4C4C580-CCC8-42B5-9D16-C5A1F7CC7F03}"/>
                  </a:ext>
                </a:extLst>
              </p:cNvPr>
              <p:cNvSpPr/>
              <p:nvPr/>
            </p:nvSpPr>
            <p:spPr bwMode="auto">
              <a:xfrm>
                <a:off x="3252788" y="5083175"/>
                <a:ext cx="304800" cy="260350"/>
              </a:xfrm>
              <a:custGeom>
                <a:gdLst>
                  <a:gd fmla="*/ 3 w 192" name="T0"/>
                  <a:gd fmla="*/ 0 h 164" name="T1"/>
                  <a:gd fmla="*/ 3 w 192" name="T2"/>
                  <a:gd fmla="*/ 0 h 164" name="T3"/>
                  <a:gd fmla="*/ 192 w 192" name="T4"/>
                  <a:gd fmla="*/ 0 h 164" name="T5"/>
                  <a:gd fmla="*/ 192 w 192" name="T6"/>
                  <a:gd fmla="*/ 0 h 164" name="T7"/>
                  <a:gd fmla="*/ 175 w 192" name="T8"/>
                  <a:gd fmla="*/ 140 h 164" name="T9"/>
                  <a:gd fmla="*/ 175 w 192" name="T10"/>
                  <a:gd fmla="*/ 140 h 164" name="T11"/>
                  <a:gd fmla="*/ 174 w 192" name="T12"/>
                  <a:gd fmla="*/ 145 h 164" name="T13"/>
                  <a:gd fmla="*/ 172 w 192" name="T14"/>
                  <a:gd fmla="*/ 149 h 164" name="T15"/>
                  <a:gd fmla="*/ 169 w 192" name="T16"/>
                  <a:gd fmla="*/ 153 h 164" name="T17"/>
                  <a:gd fmla="*/ 165 w 192" name="T18"/>
                  <a:gd fmla="*/ 156 h 164" name="T19"/>
                  <a:gd fmla="*/ 157 w 192" name="T20"/>
                  <a:gd fmla="*/ 161 h 164" name="T21"/>
                  <a:gd fmla="*/ 148 w 192" name="T22"/>
                  <a:gd fmla="*/ 164 h 164" name="T23"/>
                  <a:gd fmla="*/ 148 w 192" name="T24"/>
                  <a:gd fmla="*/ 164 h 164" name="T25"/>
                  <a:gd fmla="*/ 0 w 192" name="T26"/>
                  <a:gd fmla="*/ 132 h 164" name="T27"/>
                  <a:gd fmla="*/ 0 w 192" name="T28"/>
                  <a:gd fmla="*/ 132 h 164" name="T29"/>
                  <a:gd fmla="*/ 3 w 192" name="T30"/>
                  <a:gd fmla="*/ 0 h 164" name="T31"/>
                  <a:gd fmla="*/ 3 w 192" name="T32"/>
                  <a:gd fmla="*/ 0 h 164"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164" w="192">
                    <a:moveTo>
                      <a:pt x="3" y="0"/>
                    </a:moveTo>
                    <a:lnTo>
                      <a:pt x="3" y="0"/>
                    </a:lnTo>
                    <a:lnTo>
                      <a:pt x="192" y="0"/>
                    </a:lnTo>
                    <a:lnTo>
                      <a:pt x="192" y="0"/>
                    </a:lnTo>
                    <a:lnTo>
                      <a:pt x="175" y="140"/>
                    </a:lnTo>
                    <a:lnTo>
                      <a:pt x="175" y="140"/>
                    </a:lnTo>
                    <a:lnTo>
                      <a:pt x="174" y="145"/>
                    </a:lnTo>
                    <a:lnTo>
                      <a:pt x="172" y="149"/>
                    </a:lnTo>
                    <a:lnTo>
                      <a:pt x="169" y="153"/>
                    </a:lnTo>
                    <a:lnTo>
                      <a:pt x="165" y="156"/>
                    </a:lnTo>
                    <a:lnTo>
                      <a:pt x="157" y="161"/>
                    </a:lnTo>
                    <a:lnTo>
                      <a:pt x="148" y="164"/>
                    </a:lnTo>
                    <a:lnTo>
                      <a:pt x="148" y="164"/>
                    </a:lnTo>
                    <a:lnTo>
                      <a:pt x="0" y="132"/>
                    </a:lnTo>
                    <a:lnTo>
                      <a:pt x="0" y="132"/>
                    </a:lnTo>
                    <a:lnTo>
                      <a:pt x="3" y="0"/>
                    </a:lnTo>
                    <a:lnTo>
                      <a:pt x="3" y="0"/>
                    </a:lnTo>
                    <a:close/>
                  </a:path>
                </a:pathLst>
              </a:custGeom>
              <a:grpFill/>
              <a:ln>
                <a:noFill/>
              </a:ln>
              <a:extLst>
                <a:ext uri="{91240B29-F687-4F45-9708-019B960494DF}">
                  <a14:hiddenLine w="9525">
                    <a:solidFill>
                      <a:srgbClr val="000000"/>
                    </a:solidFill>
                    <a:round/>
                    <a:headEnd/>
                    <a:tailEnd/>
                  </a14:hiddenLine>
                </a:ext>
              </a:extLst>
            </p:spPr>
            <p:txBody>
              <a:bodyPr anchor="t" anchorCtr="0" bIns="43349" compatLnSpc="1" lIns="86699" numCol="1" rIns="86699" tIns="43349" vert="horz" wrap="square">
                <a:prstTxWarp prst="textNoShape">
                  <a:avLst/>
                </a:prstTxWarp>
              </a:bodyPr>
              <a:lstStyle/>
              <a:p>
                <a:pP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black"/>
                  </a:solidFill>
                  <a:effectLst/>
                  <a:uLnTx/>
                  <a:uFillTx/>
                  <a:latin panose="020f0502020204030204" typeface="Calibri"/>
                  <a:ea charset="-122" panose="02010600030101010101" pitchFamily="2" typeface="宋体"/>
                </a:endParaRPr>
              </a:p>
            </p:txBody>
          </p:sp>
          <p:sp>
            <p:nvSpPr>
              <p:cNvPr id="162" name="Freeform 55">
                <a:extLst>
                  <a:ext uri="{FF2B5EF4-FFF2-40B4-BE49-F238E27FC236}">
                    <a16:creationId xmlns:a16="http://schemas.microsoft.com/office/drawing/2014/main" id="{2188DB23-575B-4107-AE0E-38BB77A23A6F}"/>
                  </a:ext>
                </a:extLst>
              </p:cNvPr>
              <p:cNvSpPr/>
              <p:nvPr/>
            </p:nvSpPr>
            <p:spPr bwMode="auto">
              <a:xfrm>
                <a:off x="3259138" y="5083175"/>
                <a:ext cx="298450" cy="260350"/>
              </a:xfrm>
              <a:custGeom>
                <a:gdLst>
                  <a:gd fmla="*/ 3 w 188" name="T0"/>
                  <a:gd fmla="*/ 0 h 164" name="T1"/>
                  <a:gd fmla="*/ 3 w 188" name="T2"/>
                  <a:gd fmla="*/ 0 h 164" name="T3"/>
                  <a:gd fmla="*/ 188 w 188" name="T4"/>
                  <a:gd fmla="*/ 0 h 164" name="T5"/>
                  <a:gd fmla="*/ 188 w 188" name="T6"/>
                  <a:gd fmla="*/ 0 h 164" name="T7"/>
                  <a:gd fmla="*/ 171 w 188" name="T8"/>
                  <a:gd fmla="*/ 140 h 164" name="T9"/>
                  <a:gd fmla="*/ 171 w 188" name="T10"/>
                  <a:gd fmla="*/ 140 h 164" name="T11"/>
                  <a:gd fmla="*/ 170 w 188" name="T12"/>
                  <a:gd fmla="*/ 145 h 164" name="T13"/>
                  <a:gd fmla="*/ 168 w 188" name="T14"/>
                  <a:gd fmla="*/ 149 h 164" name="T15"/>
                  <a:gd fmla="*/ 165 w 188" name="T16"/>
                  <a:gd fmla="*/ 153 h 164" name="T17"/>
                  <a:gd fmla="*/ 161 w 188" name="T18"/>
                  <a:gd fmla="*/ 156 h 164" name="T19"/>
                  <a:gd fmla="*/ 153 w 188" name="T20"/>
                  <a:gd fmla="*/ 161 h 164" name="T21"/>
                  <a:gd fmla="*/ 144 w 188" name="T22"/>
                  <a:gd fmla="*/ 164 h 164" name="T23"/>
                  <a:gd fmla="*/ 144 w 188" name="T24"/>
                  <a:gd fmla="*/ 164 h 164" name="T25"/>
                  <a:gd fmla="*/ 0 w 188" name="T26"/>
                  <a:gd fmla="*/ 130 h 164" name="T27"/>
                  <a:gd fmla="*/ 0 w 188" name="T28"/>
                  <a:gd fmla="*/ 130 h 164" name="T29"/>
                  <a:gd fmla="*/ 3 w 188" name="T30"/>
                  <a:gd fmla="*/ 0 h 164" name="T31"/>
                  <a:gd fmla="*/ 3 w 188" name="T32"/>
                  <a:gd fmla="*/ 0 h 164"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164" w="188">
                    <a:moveTo>
                      <a:pt x="3" y="0"/>
                    </a:moveTo>
                    <a:lnTo>
                      <a:pt x="3" y="0"/>
                    </a:lnTo>
                    <a:lnTo>
                      <a:pt x="188" y="0"/>
                    </a:lnTo>
                    <a:lnTo>
                      <a:pt x="188" y="0"/>
                    </a:lnTo>
                    <a:lnTo>
                      <a:pt x="171" y="140"/>
                    </a:lnTo>
                    <a:lnTo>
                      <a:pt x="171" y="140"/>
                    </a:lnTo>
                    <a:lnTo>
                      <a:pt x="170" y="145"/>
                    </a:lnTo>
                    <a:lnTo>
                      <a:pt x="168" y="149"/>
                    </a:lnTo>
                    <a:lnTo>
                      <a:pt x="165" y="153"/>
                    </a:lnTo>
                    <a:lnTo>
                      <a:pt x="161" y="156"/>
                    </a:lnTo>
                    <a:lnTo>
                      <a:pt x="153" y="161"/>
                    </a:lnTo>
                    <a:lnTo>
                      <a:pt x="144" y="164"/>
                    </a:lnTo>
                    <a:lnTo>
                      <a:pt x="144" y="164"/>
                    </a:lnTo>
                    <a:lnTo>
                      <a:pt x="0" y="130"/>
                    </a:lnTo>
                    <a:lnTo>
                      <a:pt x="0" y="130"/>
                    </a:lnTo>
                    <a:lnTo>
                      <a:pt x="3" y="0"/>
                    </a:lnTo>
                    <a:lnTo>
                      <a:pt x="3" y="0"/>
                    </a:lnTo>
                    <a:close/>
                  </a:path>
                </a:pathLst>
              </a:custGeom>
              <a:grpFill/>
              <a:ln>
                <a:noFill/>
              </a:ln>
              <a:extLst>
                <a:ext uri="{91240B29-F687-4F45-9708-019B960494DF}">
                  <a14:hiddenLine w="9525">
                    <a:solidFill>
                      <a:srgbClr val="000000"/>
                    </a:solidFill>
                    <a:round/>
                    <a:headEnd/>
                    <a:tailEnd/>
                  </a14:hiddenLine>
                </a:ext>
              </a:extLst>
            </p:spPr>
            <p:txBody>
              <a:bodyPr anchor="t" anchorCtr="0" bIns="43349" compatLnSpc="1" lIns="86699" numCol="1" rIns="86699" tIns="43349" vert="horz" wrap="square">
                <a:prstTxWarp prst="textNoShape">
                  <a:avLst/>
                </a:prstTxWarp>
              </a:bodyPr>
              <a:lstStyle/>
              <a:p>
                <a:pP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black"/>
                  </a:solidFill>
                  <a:effectLst/>
                  <a:uLnTx/>
                  <a:uFillTx/>
                  <a:latin panose="020f0502020204030204" typeface="Calibri"/>
                  <a:ea charset="-122" panose="02010600030101010101" pitchFamily="2" typeface="宋体"/>
                </a:endParaRPr>
              </a:p>
            </p:txBody>
          </p:sp>
          <p:sp>
            <p:nvSpPr>
              <p:cNvPr id="163" name="Freeform 56">
                <a:extLst>
                  <a:ext uri="{FF2B5EF4-FFF2-40B4-BE49-F238E27FC236}">
                    <a16:creationId xmlns:a16="http://schemas.microsoft.com/office/drawing/2014/main" id="{37A5D1B0-8437-4312-B6E5-06B751C2E550}"/>
                  </a:ext>
                </a:extLst>
              </p:cNvPr>
              <p:cNvSpPr/>
              <p:nvPr/>
            </p:nvSpPr>
            <p:spPr bwMode="auto">
              <a:xfrm>
                <a:off x="3265488" y="5083175"/>
                <a:ext cx="292100" cy="260350"/>
              </a:xfrm>
              <a:custGeom>
                <a:gdLst>
                  <a:gd fmla="*/ 3 w 184" name="T0"/>
                  <a:gd fmla="*/ 0 h 164" name="T1"/>
                  <a:gd fmla="*/ 3 w 184" name="T2"/>
                  <a:gd fmla="*/ 0 h 164" name="T3"/>
                  <a:gd fmla="*/ 184 w 184" name="T4"/>
                  <a:gd fmla="*/ 0 h 164" name="T5"/>
                  <a:gd fmla="*/ 184 w 184" name="T6"/>
                  <a:gd fmla="*/ 0 h 164" name="T7"/>
                  <a:gd fmla="*/ 167 w 184" name="T8"/>
                  <a:gd fmla="*/ 140 h 164" name="T9"/>
                  <a:gd fmla="*/ 167 w 184" name="T10"/>
                  <a:gd fmla="*/ 140 h 164" name="T11"/>
                  <a:gd fmla="*/ 166 w 184" name="T12"/>
                  <a:gd fmla="*/ 145 h 164" name="T13"/>
                  <a:gd fmla="*/ 164 w 184" name="T14"/>
                  <a:gd fmla="*/ 149 h 164" name="T15"/>
                  <a:gd fmla="*/ 157 w 184" name="T16"/>
                  <a:gd fmla="*/ 156 h 164" name="T17"/>
                  <a:gd fmla="*/ 149 w 184" name="T18"/>
                  <a:gd fmla="*/ 161 h 164" name="T19"/>
                  <a:gd fmla="*/ 141 w 184" name="T20"/>
                  <a:gd fmla="*/ 164 h 164" name="T21"/>
                  <a:gd fmla="*/ 141 w 184" name="T22"/>
                  <a:gd fmla="*/ 164 h 164" name="T23"/>
                  <a:gd fmla="*/ 0 w 184" name="T24"/>
                  <a:gd fmla="*/ 129 h 164" name="T25"/>
                  <a:gd fmla="*/ 0 w 184" name="T26"/>
                  <a:gd fmla="*/ 129 h 164" name="T27"/>
                  <a:gd fmla="*/ 3 w 184" name="T28"/>
                  <a:gd fmla="*/ 0 h 164" name="T29"/>
                  <a:gd fmla="*/ 3 w 184" name="T30"/>
                  <a:gd fmla="*/ 0 h 164"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164" w="184">
                    <a:moveTo>
                      <a:pt x="3" y="0"/>
                    </a:moveTo>
                    <a:lnTo>
                      <a:pt x="3" y="0"/>
                    </a:lnTo>
                    <a:lnTo>
                      <a:pt x="184" y="0"/>
                    </a:lnTo>
                    <a:lnTo>
                      <a:pt x="184" y="0"/>
                    </a:lnTo>
                    <a:lnTo>
                      <a:pt x="167" y="140"/>
                    </a:lnTo>
                    <a:lnTo>
                      <a:pt x="167" y="140"/>
                    </a:lnTo>
                    <a:lnTo>
                      <a:pt x="166" y="145"/>
                    </a:lnTo>
                    <a:lnTo>
                      <a:pt x="164" y="149"/>
                    </a:lnTo>
                    <a:lnTo>
                      <a:pt x="157" y="156"/>
                    </a:lnTo>
                    <a:lnTo>
                      <a:pt x="149" y="161"/>
                    </a:lnTo>
                    <a:lnTo>
                      <a:pt x="141" y="164"/>
                    </a:lnTo>
                    <a:lnTo>
                      <a:pt x="141" y="164"/>
                    </a:lnTo>
                    <a:lnTo>
                      <a:pt x="0" y="129"/>
                    </a:lnTo>
                    <a:lnTo>
                      <a:pt x="0" y="129"/>
                    </a:lnTo>
                    <a:lnTo>
                      <a:pt x="3" y="0"/>
                    </a:lnTo>
                    <a:lnTo>
                      <a:pt x="3" y="0"/>
                    </a:lnTo>
                    <a:close/>
                  </a:path>
                </a:pathLst>
              </a:custGeom>
              <a:grpFill/>
              <a:ln>
                <a:noFill/>
              </a:ln>
              <a:extLst>
                <a:ext uri="{91240B29-F687-4F45-9708-019B960494DF}">
                  <a14:hiddenLine w="9525">
                    <a:solidFill>
                      <a:srgbClr val="000000"/>
                    </a:solidFill>
                    <a:round/>
                    <a:headEnd/>
                    <a:tailEnd/>
                  </a14:hiddenLine>
                </a:ext>
              </a:extLst>
            </p:spPr>
            <p:txBody>
              <a:bodyPr anchor="t" anchorCtr="0" bIns="43349" compatLnSpc="1" lIns="86699" numCol="1" rIns="86699" tIns="43349" vert="horz" wrap="square">
                <a:prstTxWarp prst="textNoShape">
                  <a:avLst/>
                </a:prstTxWarp>
              </a:bodyPr>
              <a:lstStyle/>
              <a:p>
                <a:pP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black"/>
                  </a:solidFill>
                  <a:effectLst/>
                  <a:uLnTx/>
                  <a:uFillTx/>
                  <a:latin panose="020f0502020204030204" typeface="Calibri"/>
                  <a:ea charset="-122" panose="02010600030101010101" pitchFamily="2" typeface="宋体"/>
                </a:endParaRPr>
              </a:p>
            </p:txBody>
          </p:sp>
          <p:sp>
            <p:nvSpPr>
              <p:cNvPr id="164" name="Freeform 57">
                <a:extLst>
                  <a:ext uri="{FF2B5EF4-FFF2-40B4-BE49-F238E27FC236}">
                    <a16:creationId xmlns:a16="http://schemas.microsoft.com/office/drawing/2014/main" id="{459AB37F-7C20-4AFB-9F7A-019C8C285917}"/>
                  </a:ext>
                </a:extLst>
              </p:cNvPr>
              <p:cNvSpPr/>
              <p:nvPr/>
            </p:nvSpPr>
            <p:spPr bwMode="auto">
              <a:xfrm>
                <a:off x="3270251" y="5083175"/>
                <a:ext cx="287338" cy="260350"/>
              </a:xfrm>
              <a:custGeom>
                <a:gdLst>
                  <a:gd fmla="*/ 4 w 181" name="T0"/>
                  <a:gd fmla="*/ 0 h 164" name="T1"/>
                  <a:gd fmla="*/ 4 w 181" name="T2"/>
                  <a:gd fmla="*/ 0 h 164" name="T3"/>
                  <a:gd fmla="*/ 181 w 181" name="T4"/>
                  <a:gd fmla="*/ 0 h 164" name="T5"/>
                  <a:gd fmla="*/ 181 w 181" name="T6"/>
                  <a:gd fmla="*/ 0 h 164" name="T7"/>
                  <a:gd fmla="*/ 164 w 181" name="T8"/>
                  <a:gd fmla="*/ 140 h 164" name="T9"/>
                  <a:gd fmla="*/ 164 w 181" name="T10"/>
                  <a:gd fmla="*/ 140 h 164" name="T11"/>
                  <a:gd fmla="*/ 163 w 181" name="T12"/>
                  <a:gd fmla="*/ 145 h 164" name="T13"/>
                  <a:gd fmla="*/ 161 w 181" name="T14"/>
                  <a:gd fmla="*/ 149 h 164" name="T15"/>
                  <a:gd fmla="*/ 154 w 181" name="T16"/>
                  <a:gd fmla="*/ 156 h 164" name="T17"/>
                  <a:gd fmla="*/ 146 w 181" name="T18"/>
                  <a:gd fmla="*/ 160 h 164" name="T19"/>
                  <a:gd fmla="*/ 138 w 181" name="T20"/>
                  <a:gd fmla="*/ 164 h 164" name="T21"/>
                  <a:gd fmla="*/ 138 w 181" name="T22"/>
                  <a:gd fmla="*/ 164 h 164" name="T23"/>
                  <a:gd fmla="*/ 0 w 181" name="T24"/>
                  <a:gd fmla="*/ 128 h 164" name="T25"/>
                  <a:gd fmla="*/ 0 w 181" name="T26"/>
                  <a:gd fmla="*/ 128 h 164" name="T27"/>
                  <a:gd fmla="*/ 4 w 181" name="T28"/>
                  <a:gd fmla="*/ 0 h 164" name="T29"/>
                  <a:gd fmla="*/ 4 w 181" name="T30"/>
                  <a:gd fmla="*/ 0 h 164"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164" w="181">
                    <a:moveTo>
                      <a:pt x="4" y="0"/>
                    </a:moveTo>
                    <a:lnTo>
                      <a:pt x="4" y="0"/>
                    </a:lnTo>
                    <a:lnTo>
                      <a:pt x="181" y="0"/>
                    </a:lnTo>
                    <a:lnTo>
                      <a:pt x="181" y="0"/>
                    </a:lnTo>
                    <a:lnTo>
                      <a:pt x="164" y="140"/>
                    </a:lnTo>
                    <a:lnTo>
                      <a:pt x="164" y="140"/>
                    </a:lnTo>
                    <a:lnTo>
                      <a:pt x="163" y="145"/>
                    </a:lnTo>
                    <a:lnTo>
                      <a:pt x="161" y="149"/>
                    </a:lnTo>
                    <a:lnTo>
                      <a:pt x="154" y="156"/>
                    </a:lnTo>
                    <a:lnTo>
                      <a:pt x="146" y="160"/>
                    </a:lnTo>
                    <a:lnTo>
                      <a:pt x="138" y="164"/>
                    </a:lnTo>
                    <a:lnTo>
                      <a:pt x="138" y="164"/>
                    </a:lnTo>
                    <a:lnTo>
                      <a:pt x="0" y="128"/>
                    </a:lnTo>
                    <a:lnTo>
                      <a:pt x="0" y="128"/>
                    </a:lnTo>
                    <a:lnTo>
                      <a:pt x="4" y="0"/>
                    </a:lnTo>
                    <a:lnTo>
                      <a:pt x="4" y="0"/>
                    </a:lnTo>
                    <a:close/>
                  </a:path>
                </a:pathLst>
              </a:custGeom>
              <a:grpFill/>
              <a:ln>
                <a:noFill/>
              </a:ln>
              <a:extLst>
                <a:ext uri="{91240B29-F687-4F45-9708-019B960494DF}">
                  <a14:hiddenLine w="9525">
                    <a:solidFill>
                      <a:srgbClr val="000000"/>
                    </a:solidFill>
                    <a:round/>
                    <a:headEnd/>
                    <a:tailEnd/>
                  </a14:hiddenLine>
                </a:ext>
              </a:extLst>
            </p:spPr>
            <p:txBody>
              <a:bodyPr anchor="t" anchorCtr="0" bIns="43349" compatLnSpc="1" lIns="86699" numCol="1" rIns="86699" tIns="43349" vert="horz" wrap="square">
                <a:prstTxWarp prst="textNoShape">
                  <a:avLst/>
                </a:prstTxWarp>
              </a:bodyPr>
              <a:lstStyle/>
              <a:p>
                <a:pP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black"/>
                  </a:solidFill>
                  <a:effectLst/>
                  <a:uLnTx/>
                  <a:uFillTx/>
                  <a:latin panose="020f0502020204030204" typeface="Calibri"/>
                  <a:ea charset="-122" panose="02010600030101010101" pitchFamily="2" typeface="宋体"/>
                </a:endParaRPr>
              </a:p>
            </p:txBody>
          </p:sp>
          <p:sp>
            <p:nvSpPr>
              <p:cNvPr id="165" name="Freeform 58">
                <a:extLst>
                  <a:ext uri="{FF2B5EF4-FFF2-40B4-BE49-F238E27FC236}">
                    <a16:creationId xmlns:a16="http://schemas.microsoft.com/office/drawing/2014/main" id="{953CC225-C32F-4372-BD2D-8E0BDD9BC356}"/>
                  </a:ext>
                </a:extLst>
              </p:cNvPr>
              <p:cNvSpPr/>
              <p:nvPr/>
            </p:nvSpPr>
            <p:spPr bwMode="auto">
              <a:xfrm>
                <a:off x="3276601" y="5083175"/>
                <a:ext cx="280988" cy="258763"/>
              </a:xfrm>
              <a:custGeom>
                <a:gdLst>
                  <a:gd fmla="*/ 4 w 177" name="T0"/>
                  <a:gd fmla="*/ 0 h 163" name="T1"/>
                  <a:gd fmla="*/ 4 w 177" name="T2"/>
                  <a:gd fmla="*/ 0 h 163" name="T3"/>
                  <a:gd fmla="*/ 177 w 177" name="T4"/>
                  <a:gd fmla="*/ 0 h 163" name="T5"/>
                  <a:gd fmla="*/ 177 w 177" name="T6"/>
                  <a:gd fmla="*/ 0 h 163" name="T7"/>
                  <a:gd fmla="*/ 160 w 177" name="T8"/>
                  <a:gd fmla="*/ 140 h 163" name="T9"/>
                  <a:gd fmla="*/ 160 w 177" name="T10"/>
                  <a:gd fmla="*/ 140 h 163" name="T11"/>
                  <a:gd fmla="*/ 159 w 177" name="T12"/>
                  <a:gd fmla="*/ 145 h 163" name="T13"/>
                  <a:gd fmla="*/ 157 w 177" name="T14"/>
                  <a:gd fmla="*/ 149 h 163" name="T15"/>
                  <a:gd fmla="*/ 150 w 177" name="T16"/>
                  <a:gd fmla="*/ 156 h 163" name="T17"/>
                  <a:gd fmla="*/ 142 w 177" name="T18"/>
                  <a:gd fmla="*/ 160 h 163" name="T19"/>
                  <a:gd fmla="*/ 134 w 177" name="T20"/>
                  <a:gd fmla="*/ 163 h 163" name="T21"/>
                  <a:gd fmla="*/ 134 w 177" name="T22"/>
                  <a:gd fmla="*/ 163 h 163" name="T23"/>
                  <a:gd fmla="*/ 0 w 177" name="T24"/>
                  <a:gd fmla="*/ 128 h 163" name="T25"/>
                  <a:gd fmla="*/ 0 w 177" name="T26"/>
                  <a:gd fmla="*/ 128 h 163" name="T27"/>
                  <a:gd fmla="*/ 4 w 177" name="T28"/>
                  <a:gd fmla="*/ 0 h 163" name="T29"/>
                  <a:gd fmla="*/ 4 w 177" name="T30"/>
                  <a:gd fmla="*/ 0 h 163"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163" w="177">
                    <a:moveTo>
                      <a:pt x="4" y="0"/>
                    </a:moveTo>
                    <a:lnTo>
                      <a:pt x="4" y="0"/>
                    </a:lnTo>
                    <a:lnTo>
                      <a:pt x="177" y="0"/>
                    </a:lnTo>
                    <a:lnTo>
                      <a:pt x="177" y="0"/>
                    </a:lnTo>
                    <a:lnTo>
                      <a:pt x="160" y="140"/>
                    </a:lnTo>
                    <a:lnTo>
                      <a:pt x="160" y="140"/>
                    </a:lnTo>
                    <a:lnTo>
                      <a:pt x="159" y="145"/>
                    </a:lnTo>
                    <a:lnTo>
                      <a:pt x="157" y="149"/>
                    </a:lnTo>
                    <a:lnTo>
                      <a:pt x="150" y="156"/>
                    </a:lnTo>
                    <a:lnTo>
                      <a:pt x="142" y="160"/>
                    </a:lnTo>
                    <a:lnTo>
                      <a:pt x="134" y="163"/>
                    </a:lnTo>
                    <a:lnTo>
                      <a:pt x="134" y="163"/>
                    </a:lnTo>
                    <a:lnTo>
                      <a:pt x="0" y="128"/>
                    </a:lnTo>
                    <a:lnTo>
                      <a:pt x="0" y="128"/>
                    </a:lnTo>
                    <a:lnTo>
                      <a:pt x="4" y="0"/>
                    </a:lnTo>
                    <a:lnTo>
                      <a:pt x="4" y="0"/>
                    </a:lnTo>
                    <a:close/>
                  </a:path>
                </a:pathLst>
              </a:custGeom>
              <a:grpFill/>
              <a:ln>
                <a:noFill/>
              </a:ln>
              <a:extLst>
                <a:ext uri="{91240B29-F687-4F45-9708-019B960494DF}">
                  <a14:hiddenLine w="9525">
                    <a:solidFill>
                      <a:srgbClr val="000000"/>
                    </a:solidFill>
                    <a:round/>
                    <a:headEnd/>
                    <a:tailEnd/>
                  </a14:hiddenLine>
                </a:ext>
              </a:extLst>
            </p:spPr>
            <p:txBody>
              <a:bodyPr anchor="t" anchorCtr="0" bIns="43349" compatLnSpc="1" lIns="86699" numCol="1" rIns="86699" tIns="43349" vert="horz" wrap="square">
                <a:prstTxWarp prst="textNoShape">
                  <a:avLst/>
                </a:prstTxWarp>
              </a:bodyPr>
              <a:lstStyle/>
              <a:p>
                <a:pP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black"/>
                  </a:solidFill>
                  <a:effectLst/>
                  <a:uLnTx/>
                  <a:uFillTx/>
                  <a:latin panose="020f0502020204030204" typeface="Calibri"/>
                  <a:ea charset="-122" panose="02010600030101010101" pitchFamily="2" typeface="宋体"/>
                </a:endParaRPr>
              </a:p>
            </p:txBody>
          </p:sp>
          <p:sp>
            <p:nvSpPr>
              <p:cNvPr id="166" name="Freeform 59">
                <a:extLst>
                  <a:ext uri="{FF2B5EF4-FFF2-40B4-BE49-F238E27FC236}">
                    <a16:creationId xmlns:a16="http://schemas.microsoft.com/office/drawing/2014/main" id="{9E053906-8404-4791-9845-655E3E774E11}"/>
                  </a:ext>
                </a:extLst>
              </p:cNvPr>
              <p:cNvSpPr/>
              <p:nvPr/>
            </p:nvSpPr>
            <p:spPr bwMode="auto">
              <a:xfrm>
                <a:off x="3282951" y="5083175"/>
                <a:ext cx="274638" cy="258763"/>
              </a:xfrm>
              <a:custGeom>
                <a:gdLst>
                  <a:gd fmla="*/ 3 w 173" name="T0"/>
                  <a:gd fmla="*/ 0 h 163" name="T1"/>
                  <a:gd fmla="*/ 3 w 173" name="T2"/>
                  <a:gd fmla="*/ 0 h 163" name="T3"/>
                  <a:gd fmla="*/ 173 w 173" name="T4"/>
                  <a:gd fmla="*/ 0 h 163" name="T5"/>
                  <a:gd fmla="*/ 173 w 173" name="T6"/>
                  <a:gd fmla="*/ 0 h 163" name="T7"/>
                  <a:gd fmla="*/ 156 w 173" name="T8"/>
                  <a:gd fmla="*/ 140 h 163" name="T9"/>
                  <a:gd fmla="*/ 156 w 173" name="T10"/>
                  <a:gd fmla="*/ 140 h 163" name="T11"/>
                  <a:gd fmla="*/ 155 w 173" name="T12"/>
                  <a:gd fmla="*/ 145 h 163" name="T13"/>
                  <a:gd fmla="*/ 153 w 173" name="T14"/>
                  <a:gd fmla="*/ 149 h 163" name="T15"/>
                  <a:gd fmla="*/ 146 w 173" name="T16"/>
                  <a:gd fmla="*/ 156 h 163" name="T17"/>
                  <a:gd fmla="*/ 140 w 173" name="T18"/>
                  <a:gd fmla="*/ 160 h 163" name="T19"/>
                  <a:gd fmla="*/ 132 w 173" name="T20"/>
                  <a:gd fmla="*/ 163 h 163" name="T21"/>
                  <a:gd fmla="*/ 132 w 173" name="T22"/>
                  <a:gd fmla="*/ 163 h 163" name="T23"/>
                  <a:gd fmla="*/ 0 w 173" name="T24"/>
                  <a:gd fmla="*/ 126 h 163" name="T25"/>
                  <a:gd fmla="*/ 0 w 173" name="T26"/>
                  <a:gd fmla="*/ 126 h 163" name="T27"/>
                  <a:gd fmla="*/ 3 w 173" name="T28"/>
                  <a:gd fmla="*/ 0 h 163" name="T29"/>
                  <a:gd fmla="*/ 3 w 173" name="T30"/>
                  <a:gd fmla="*/ 0 h 163"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163" w="173">
                    <a:moveTo>
                      <a:pt x="3" y="0"/>
                    </a:moveTo>
                    <a:lnTo>
                      <a:pt x="3" y="0"/>
                    </a:lnTo>
                    <a:lnTo>
                      <a:pt x="173" y="0"/>
                    </a:lnTo>
                    <a:lnTo>
                      <a:pt x="173" y="0"/>
                    </a:lnTo>
                    <a:lnTo>
                      <a:pt x="156" y="140"/>
                    </a:lnTo>
                    <a:lnTo>
                      <a:pt x="156" y="140"/>
                    </a:lnTo>
                    <a:lnTo>
                      <a:pt x="155" y="145"/>
                    </a:lnTo>
                    <a:lnTo>
                      <a:pt x="153" y="149"/>
                    </a:lnTo>
                    <a:lnTo>
                      <a:pt x="146" y="156"/>
                    </a:lnTo>
                    <a:lnTo>
                      <a:pt x="140" y="160"/>
                    </a:lnTo>
                    <a:lnTo>
                      <a:pt x="132" y="163"/>
                    </a:lnTo>
                    <a:lnTo>
                      <a:pt x="132" y="163"/>
                    </a:lnTo>
                    <a:lnTo>
                      <a:pt x="0" y="126"/>
                    </a:lnTo>
                    <a:lnTo>
                      <a:pt x="0" y="126"/>
                    </a:lnTo>
                    <a:lnTo>
                      <a:pt x="3" y="0"/>
                    </a:lnTo>
                    <a:lnTo>
                      <a:pt x="3" y="0"/>
                    </a:lnTo>
                    <a:close/>
                  </a:path>
                </a:pathLst>
              </a:custGeom>
              <a:grpFill/>
              <a:ln>
                <a:noFill/>
              </a:ln>
              <a:extLst>
                <a:ext uri="{91240B29-F687-4F45-9708-019B960494DF}">
                  <a14:hiddenLine w="9525">
                    <a:solidFill>
                      <a:srgbClr val="000000"/>
                    </a:solidFill>
                    <a:round/>
                    <a:headEnd/>
                    <a:tailEnd/>
                  </a14:hiddenLine>
                </a:ext>
              </a:extLst>
            </p:spPr>
            <p:txBody>
              <a:bodyPr anchor="t" anchorCtr="0" bIns="43349" compatLnSpc="1" lIns="86699" numCol="1" rIns="86699" tIns="43349" vert="horz" wrap="square">
                <a:prstTxWarp prst="textNoShape">
                  <a:avLst/>
                </a:prstTxWarp>
              </a:bodyPr>
              <a:lstStyle/>
              <a:p>
                <a:pP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black"/>
                  </a:solidFill>
                  <a:effectLst/>
                  <a:uLnTx/>
                  <a:uFillTx/>
                  <a:latin panose="020f0502020204030204" typeface="Calibri"/>
                  <a:ea charset="-122" panose="02010600030101010101" pitchFamily="2" typeface="宋体"/>
                </a:endParaRPr>
              </a:p>
            </p:txBody>
          </p:sp>
          <p:sp>
            <p:nvSpPr>
              <p:cNvPr id="167" name="Freeform 60">
                <a:extLst>
                  <a:ext uri="{FF2B5EF4-FFF2-40B4-BE49-F238E27FC236}">
                    <a16:creationId xmlns:a16="http://schemas.microsoft.com/office/drawing/2014/main" id="{0436FB69-BF44-4C2C-A0FE-D664313019DD}"/>
                  </a:ext>
                </a:extLst>
              </p:cNvPr>
              <p:cNvSpPr/>
              <p:nvPr/>
            </p:nvSpPr>
            <p:spPr bwMode="auto">
              <a:xfrm>
                <a:off x="3289301" y="5083175"/>
                <a:ext cx="268288" cy="258763"/>
              </a:xfrm>
              <a:custGeom>
                <a:gdLst>
                  <a:gd fmla="*/ 3 w 169" name="T0"/>
                  <a:gd fmla="*/ 0 h 163" name="T1"/>
                  <a:gd fmla="*/ 3 w 169" name="T2"/>
                  <a:gd fmla="*/ 0 h 163" name="T3"/>
                  <a:gd fmla="*/ 169 w 169" name="T4"/>
                  <a:gd fmla="*/ 0 h 163" name="T5"/>
                  <a:gd fmla="*/ 169 w 169" name="T6"/>
                  <a:gd fmla="*/ 0 h 163" name="T7"/>
                  <a:gd fmla="*/ 152 w 169" name="T8"/>
                  <a:gd fmla="*/ 140 h 163" name="T9"/>
                  <a:gd fmla="*/ 152 w 169" name="T10"/>
                  <a:gd fmla="*/ 140 h 163" name="T11"/>
                  <a:gd fmla="*/ 151 w 169" name="T12"/>
                  <a:gd fmla="*/ 144 h 163" name="T13"/>
                  <a:gd fmla="*/ 149 w 169" name="T14"/>
                  <a:gd fmla="*/ 148 h 163" name="T15"/>
                  <a:gd fmla="*/ 142 w 169" name="T16"/>
                  <a:gd fmla="*/ 155 h 163" name="T17"/>
                  <a:gd fmla="*/ 136 w 169" name="T18"/>
                  <a:gd fmla="*/ 160 h 163" name="T19"/>
                  <a:gd fmla="*/ 128 w 169" name="T20"/>
                  <a:gd fmla="*/ 163 h 163" name="T21"/>
                  <a:gd fmla="*/ 128 w 169" name="T22"/>
                  <a:gd fmla="*/ 163 h 163" name="T23"/>
                  <a:gd fmla="*/ 0 w 169" name="T24"/>
                  <a:gd fmla="*/ 125 h 163" name="T25"/>
                  <a:gd fmla="*/ 0 w 169" name="T26"/>
                  <a:gd fmla="*/ 125 h 163" name="T27"/>
                  <a:gd fmla="*/ 3 w 169" name="T28"/>
                  <a:gd fmla="*/ 0 h 163" name="T29"/>
                  <a:gd fmla="*/ 3 w 169" name="T30"/>
                  <a:gd fmla="*/ 0 h 163"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163" w="169">
                    <a:moveTo>
                      <a:pt x="3" y="0"/>
                    </a:moveTo>
                    <a:lnTo>
                      <a:pt x="3" y="0"/>
                    </a:lnTo>
                    <a:lnTo>
                      <a:pt x="169" y="0"/>
                    </a:lnTo>
                    <a:lnTo>
                      <a:pt x="169" y="0"/>
                    </a:lnTo>
                    <a:lnTo>
                      <a:pt x="152" y="140"/>
                    </a:lnTo>
                    <a:lnTo>
                      <a:pt x="152" y="140"/>
                    </a:lnTo>
                    <a:lnTo>
                      <a:pt x="151" y="144"/>
                    </a:lnTo>
                    <a:lnTo>
                      <a:pt x="149" y="148"/>
                    </a:lnTo>
                    <a:lnTo>
                      <a:pt x="142" y="155"/>
                    </a:lnTo>
                    <a:lnTo>
                      <a:pt x="136" y="160"/>
                    </a:lnTo>
                    <a:lnTo>
                      <a:pt x="128" y="163"/>
                    </a:lnTo>
                    <a:lnTo>
                      <a:pt x="128" y="163"/>
                    </a:lnTo>
                    <a:lnTo>
                      <a:pt x="0" y="125"/>
                    </a:lnTo>
                    <a:lnTo>
                      <a:pt x="0" y="125"/>
                    </a:lnTo>
                    <a:lnTo>
                      <a:pt x="3" y="0"/>
                    </a:lnTo>
                    <a:lnTo>
                      <a:pt x="3" y="0"/>
                    </a:lnTo>
                    <a:close/>
                  </a:path>
                </a:pathLst>
              </a:custGeom>
              <a:grpFill/>
              <a:ln>
                <a:noFill/>
              </a:ln>
              <a:extLst>
                <a:ext uri="{91240B29-F687-4F45-9708-019B960494DF}">
                  <a14:hiddenLine w="9525">
                    <a:solidFill>
                      <a:srgbClr val="000000"/>
                    </a:solidFill>
                    <a:round/>
                    <a:headEnd/>
                    <a:tailEnd/>
                  </a14:hiddenLine>
                </a:ext>
              </a:extLst>
            </p:spPr>
            <p:txBody>
              <a:bodyPr anchor="t" anchorCtr="0" bIns="43349" compatLnSpc="1" lIns="86699" numCol="1" rIns="86699" tIns="43349" vert="horz" wrap="square">
                <a:prstTxWarp prst="textNoShape">
                  <a:avLst/>
                </a:prstTxWarp>
              </a:bodyPr>
              <a:lstStyle/>
              <a:p>
                <a:pP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black"/>
                  </a:solidFill>
                  <a:effectLst/>
                  <a:uLnTx/>
                  <a:uFillTx/>
                  <a:latin panose="020f0502020204030204" typeface="Calibri"/>
                  <a:ea charset="-122" panose="02010600030101010101" pitchFamily="2" typeface="宋体"/>
                </a:endParaRPr>
              </a:p>
            </p:txBody>
          </p:sp>
          <p:sp>
            <p:nvSpPr>
              <p:cNvPr id="168" name="Freeform 61">
                <a:extLst>
                  <a:ext uri="{FF2B5EF4-FFF2-40B4-BE49-F238E27FC236}">
                    <a16:creationId xmlns:a16="http://schemas.microsoft.com/office/drawing/2014/main" id="{4EF5178B-B087-4A4A-A684-D5ACF6D79BB3}"/>
                  </a:ext>
                </a:extLst>
              </p:cNvPr>
              <p:cNvSpPr/>
              <p:nvPr/>
            </p:nvSpPr>
            <p:spPr bwMode="auto">
              <a:xfrm>
                <a:off x="3294063" y="5083175"/>
                <a:ext cx="263525" cy="258763"/>
              </a:xfrm>
              <a:custGeom>
                <a:gdLst>
                  <a:gd fmla="*/ 4 w 166" name="T0"/>
                  <a:gd fmla="*/ 0 h 163" name="T1"/>
                  <a:gd fmla="*/ 4 w 166" name="T2"/>
                  <a:gd fmla="*/ 0 h 163" name="T3"/>
                  <a:gd fmla="*/ 166 w 166" name="T4"/>
                  <a:gd fmla="*/ 0 h 163" name="T5"/>
                  <a:gd fmla="*/ 166 w 166" name="T6"/>
                  <a:gd fmla="*/ 0 h 163" name="T7"/>
                  <a:gd fmla="*/ 149 w 166" name="T8"/>
                  <a:gd fmla="*/ 140 h 163" name="T9"/>
                  <a:gd fmla="*/ 149 w 166" name="T10"/>
                  <a:gd fmla="*/ 140 h 163" name="T11"/>
                  <a:gd fmla="*/ 148 w 166" name="T12"/>
                  <a:gd fmla="*/ 144 h 163" name="T13"/>
                  <a:gd fmla="*/ 146 w 166" name="T14"/>
                  <a:gd fmla="*/ 148 h 163" name="T15"/>
                  <a:gd fmla="*/ 141 w 166" name="T16"/>
                  <a:gd fmla="*/ 155 h 163" name="T17"/>
                  <a:gd fmla="*/ 133 w 166" name="T18"/>
                  <a:gd fmla="*/ 160 h 163" name="T19"/>
                  <a:gd fmla="*/ 125 w 166" name="T20"/>
                  <a:gd fmla="*/ 163 h 163" name="T21"/>
                  <a:gd fmla="*/ 125 w 166" name="T22"/>
                  <a:gd fmla="*/ 163 h 163" name="T23"/>
                  <a:gd fmla="*/ 0 w 166" name="T24"/>
                  <a:gd fmla="*/ 124 h 163" name="T25"/>
                  <a:gd fmla="*/ 0 w 166" name="T26"/>
                  <a:gd fmla="*/ 124 h 163" name="T27"/>
                  <a:gd fmla="*/ 4 w 166" name="T28"/>
                  <a:gd fmla="*/ 0 h 163" name="T29"/>
                  <a:gd fmla="*/ 4 w 166" name="T30"/>
                  <a:gd fmla="*/ 0 h 163"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163" w="166">
                    <a:moveTo>
                      <a:pt x="4" y="0"/>
                    </a:moveTo>
                    <a:lnTo>
                      <a:pt x="4" y="0"/>
                    </a:lnTo>
                    <a:lnTo>
                      <a:pt x="166" y="0"/>
                    </a:lnTo>
                    <a:lnTo>
                      <a:pt x="166" y="0"/>
                    </a:lnTo>
                    <a:lnTo>
                      <a:pt x="149" y="140"/>
                    </a:lnTo>
                    <a:lnTo>
                      <a:pt x="149" y="140"/>
                    </a:lnTo>
                    <a:lnTo>
                      <a:pt x="148" y="144"/>
                    </a:lnTo>
                    <a:lnTo>
                      <a:pt x="146" y="148"/>
                    </a:lnTo>
                    <a:lnTo>
                      <a:pt x="141" y="155"/>
                    </a:lnTo>
                    <a:lnTo>
                      <a:pt x="133" y="160"/>
                    </a:lnTo>
                    <a:lnTo>
                      <a:pt x="125" y="163"/>
                    </a:lnTo>
                    <a:lnTo>
                      <a:pt x="125" y="163"/>
                    </a:lnTo>
                    <a:lnTo>
                      <a:pt x="0" y="124"/>
                    </a:lnTo>
                    <a:lnTo>
                      <a:pt x="0" y="124"/>
                    </a:lnTo>
                    <a:lnTo>
                      <a:pt x="4" y="0"/>
                    </a:lnTo>
                    <a:lnTo>
                      <a:pt x="4" y="0"/>
                    </a:lnTo>
                    <a:close/>
                  </a:path>
                </a:pathLst>
              </a:custGeom>
              <a:grpFill/>
              <a:ln>
                <a:noFill/>
              </a:ln>
              <a:extLst>
                <a:ext uri="{91240B29-F687-4F45-9708-019B960494DF}">
                  <a14:hiddenLine w="9525">
                    <a:solidFill>
                      <a:srgbClr val="000000"/>
                    </a:solidFill>
                    <a:round/>
                    <a:headEnd/>
                    <a:tailEnd/>
                  </a14:hiddenLine>
                </a:ext>
              </a:extLst>
            </p:spPr>
            <p:txBody>
              <a:bodyPr anchor="t" anchorCtr="0" bIns="43349" compatLnSpc="1" lIns="86699" numCol="1" rIns="86699" tIns="43349" vert="horz" wrap="square">
                <a:prstTxWarp prst="textNoShape">
                  <a:avLst/>
                </a:prstTxWarp>
              </a:bodyPr>
              <a:lstStyle/>
              <a:p>
                <a:pP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black"/>
                  </a:solidFill>
                  <a:effectLst/>
                  <a:uLnTx/>
                  <a:uFillTx/>
                  <a:latin panose="020f0502020204030204" typeface="Calibri"/>
                  <a:ea charset="-122" panose="02010600030101010101" pitchFamily="2" typeface="宋体"/>
                </a:endParaRPr>
              </a:p>
            </p:txBody>
          </p:sp>
          <p:sp>
            <p:nvSpPr>
              <p:cNvPr id="169" name="Freeform 62">
                <a:extLst>
                  <a:ext uri="{FF2B5EF4-FFF2-40B4-BE49-F238E27FC236}">
                    <a16:creationId xmlns:a16="http://schemas.microsoft.com/office/drawing/2014/main" id="{1F48E627-F93C-4C02-AB47-39214630F275}"/>
                  </a:ext>
                </a:extLst>
              </p:cNvPr>
              <p:cNvSpPr/>
              <p:nvPr/>
            </p:nvSpPr>
            <p:spPr bwMode="auto">
              <a:xfrm>
                <a:off x="3300413" y="5083175"/>
                <a:ext cx="257175" cy="258763"/>
              </a:xfrm>
              <a:custGeom>
                <a:gdLst>
                  <a:gd fmla="*/ 4 w 162" name="T0"/>
                  <a:gd fmla="*/ 0 h 163" name="T1"/>
                  <a:gd fmla="*/ 4 w 162" name="T2"/>
                  <a:gd fmla="*/ 0 h 163" name="T3"/>
                  <a:gd fmla="*/ 162 w 162" name="T4"/>
                  <a:gd fmla="*/ 0 h 163" name="T5"/>
                  <a:gd fmla="*/ 162 w 162" name="T6"/>
                  <a:gd fmla="*/ 0 h 163" name="T7"/>
                  <a:gd fmla="*/ 145 w 162" name="T8"/>
                  <a:gd fmla="*/ 140 h 163" name="T9"/>
                  <a:gd fmla="*/ 145 w 162" name="T10"/>
                  <a:gd fmla="*/ 140 h 163" name="T11"/>
                  <a:gd fmla="*/ 144 w 162" name="T12"/>
                  <a:gd fmla="*/ 144 h 163" name="T13"/>
                  <a:gd fmla="*/ 142 w 162" name="T14"/>
                  <a:gd fmla="*/ 148 h 163" name="T15"/>
                  <a:gd fmla="*/ 137 w 162" name="T16"/>
                  <a:gd fmla="*/ 155 h 163" name="T17"/>
                  <a:gd fmla="*/ 129 w 162" name="T18"/>
                  <a:gd fmla="*/ 160 h 163" name="T19"/>
                  <a:gd fmla="*/ 121 w 162" name="T20"/>
                  <a:gd fmla="*/ 163 h 163" name="T21"/>
                  <a:gd fmla="*/ 121 w 162" name="T22"/>
                  <a:gd fmla="*/ 163 h 163" name="T23"/>
                  <a:gd fmla="*/ 0 w 162" name="T24"/>
                  <a:gd fmla="*/ 122 h 163" name="T25"/>
                  <a:gd fmla="*/ 0 w 162" name="T26"/>
                  <a:gd fmla="*/ 122 h 163" name="T27"/>
                  <a:gd fmla="*/ 4 w 162" name="T28"/>
                  <a:gd fmla="*/ 0 h 163" name="T29"/>
                  <a:gd fmla="*/ 4 w 162" name="T30"/>
                  <a:gd fmla="*/ 0 h 163"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163" w="162">
                    <a:moveTo>
                      <a:pt x="4" y="0"/>
                    </a:moveTo>
                    <a:lnTo>
                      <a:pt x="4" y="0"/>
                    </a:lnTo>
                    <a:lnTo>
                      <a:pt x="162" y="0"/>
                    </a:lnTo>
                    <a:lnTo>
                      <a:pt x="162" y="0"/>
                    </a:lnTo>
                    <a:lnTo>
                      <a:pt x="145" y="140"/>
                    </a:lnTo>
                    <a:lnTo>
                      <a:pt x="145" y="140"/>
                    </a:lnTo>
                    <a:lnTo>
                      <a:pt x="144" y="144"/>
                    </a:lnTo>
                    <a:lnTo>
                      <a:pt x="142" y="148"/>
                    </a:lnTo>
                    <a:lnTo>
                      <a:pt x="137" y="155"/>
                    </a:lnTo>
                    <a:lnTo>
                      <a:pt x="129" y="160"/>
                    </a:lnTo>
                    <a:lnTo>
                      <a:pt x="121" y="163"/>
                    </a:lnTo>
                    <a:lnTo>
                      <a:pt x="121" y="163"/>
                    </a:lnTo>
                    <a:lnTo>
                      <a:pt x="0" y="122"/>
                    </a:lnTo>
                    <a:lnTo>
                      <a:pt x="0" y="122"/>
                    </a:lnTo>
                    <a:lnTo>
                      <a:pt x="4" y="0"/>
                    </a:lnTo>
                    <a:lnTo>
                      <a:pt x="4" y="0"/>
                    </a:lnTo>
                    <a:close/>
                  </a:path>
                </a:pathLst>
              </a:custGeom>
              <a:grpFill/>
              <a:ln>
                <a:noFill/>
              </a:ln>
              <a:extLst>
                <a:ext uri="{91240B29-F687-4F45-9708-019B960494DF}">
                  <a14:hiddenLine w="9525">
                    <a:solidFill>
                      <a:srgbClr val="000000"/>
                    </a:solidFill>
                    <a:round/>
                    <a:headEnd/>
                    <a:tailEnd/>
                  </a14:hiddenLine>
                </a:ext>
              </a:extLst>
            </p:spPr>
            <p:txBody>
              <a:bodyPr anchor="t" anchorCtr="0" bIns="43349" compatLnSpc="1" lIns="86699" numCol="1" rIns="86699" tIns="43349" vert="horz" wrap="square">
                <a:prstTxWarp prst="textNoShape">
                  <a:avLst/>
                </a:prstTxWarp>
              </a:bodyPr>
              <a:lstStyle/>
              <a:p>
                <a:pP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black"/>
                  </a:solidFill>
                  <a:effectLst/>
                  <a:uLnTx/>
                  <a:uFillTx/>
                  <a:latin panose="020f0502020204030204" typeface="Calibri"/>
                  <a:ea charset="-122" panose="02010600030101010101" pitchFamily="2" typeface="宋体"/>
                </a:endParaRPr>
              </a:p>
            </p:txBody>
          </p:sp>
          <p:sp>
            <p:nvSpPr>
              <p:cNvPr id="170" name="Freeform 63">
                <a:extLst>
                  <a:ext uri="{FF2B5EF4-FFF2-40B4-BE49-F238E27FC236}">
                    <a16:creationId xmlns:a16="http://schemas.microsoft.com/office/drawing/2014/main" id="{014509AE-EA96-48B4-8792-1787D7EF8567}"/>
                  </a:ext>
                </a:extLst>
              </p:cNvPr>
              <p:cNvSpPr/>
              <p:nvPr/>
            </p:nvSpPr>
            <p:spPr bwMode="auto">
              <a:xfrm>
                <a:off x="3306763" y="5083175"/>
                <a:ext cx="250825" cy="258763"/>
              </a:xfrm>
              <a:custGeom>
                <a:gdLst>
                  <a:gd fmla="*/ 4 w 158" name="T0"/>
                  <a:gd fmla="*/ 0 h 163" name="T1"/>
                  <a:gd fmla="*/ 4 w 158" name="T2"/>
                  <a:gd fmla="*/ 0 h 163" name="T3"/>
                  <a:gd fmla="*/ 158 w 158" name="T4"/>
                  <a:gd fmla="*/ 0 h 163" name="T5"/>
                  <a:gd fmla="*/ 158 w 158" name="T6"/>
                  <a:gd fmla="*/ 0 h 163" name="T7"/>
                  <a:gd fmla="*/ 141 w 158" name="T8"/>
                  <a:gd fmla="*/ 140 h 163" name="T9"/>
                  <a:gd fmla="*/ 141 w 158" name="T10"/>
                  <a:gd fmla="*/ 140 h 163" name="T11"/>
                  <a:gd fmla="*/ 140 w 158" name="T12"/>
                  <a:gd fmla="*/ 144 h 163" name="T13"/>
                  <a:gd fmla="*/ 138 w 158" name="T14"/>
                  <a:gd fmla="*/ 148 h 163" name="T15"/>
                  <a:gd fmla="*/ 133 w 158" name="T16"/>
                  <a:gd fmla="*/ 155 h 163" name="T17"/>
                  <a:gd fmla="*/ 125 w 158" name="T18"/>
                  <a:gd fmla="*/ 160 h 163" name="T19"/>
                  <a:gd fmla="*/ 118 w 158" name="T20"/>
                  <a:gd fmla="*/ 163 h 163" name="T21"/>
                  <a:gd fmla="*/ 118 w 158" name="T22"/>
                  <a:gd fmla="*/ 163 h 163" name="T23"/>
                  <a:gd fmla="*/ 0 w 158" name="T24"/>
                  <a:gd fmla="*/ 121 h 163" name="T25"/>
                  <a:gd fmla="*/ 0 w 158" name="T26"/>
                  <a:gd fmla="*/ 121 h 163" name="T27"/>
                  <a:gd fmla="*/ 4 w 158" name="T28"/>
                  <a:gd fmla="*/ 0 h 163" name="T29"/>
                  <a:gd fmla="*/ 4 w 158" name="T30"/>
                  <a:gd fmla="*/ 0 h 163"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163" w="158">
                    <a:moveTo>
                      <a:pt x="4" y="0"/>
                    </a:moveTo>
                    <a:lnTo>
                      <a:pt x="4" y="0"/>
                    </a:lnTo>
                    <a:lnTo>
                      <a:pt x="158" y="0"/>
                    </a:lnTo>
                    <a:lnTo>
                      <a:pt x="158" y="0"/>
                    </a:lnTo>
                    <a:lnTo>
                      <a:pt x="141" y="140"/>
                    </a:lnTo>
                    <a:lnTo>
                      <a:pt x="141" y="140"/>
                    </a:lnTo>
                    <a:lnTo>
                      <a:pt x="140" y="144"/>
                    </a:lnTo>
                    <a:lnTo>
                      <a:pt x="138" y="148"/>
                    </a:lnTo>
                    <a:lnTo>
                      <a:pt x="133" y="155"/>
                    </a:lnTo>
                    <a:lnTo>
                      <a:pt x="125" y="160"/>
                    </a:lnTo>
                    <a:lnTo>
                      <a:pt x="118" y="163"/>
                    </a:lnTo>
                    <a:lnTo>
                      <a:pt x="118" y="163"/>
                    </a:lnTo>
                    <a:lnTo>
                      <a:pt x="0" y="121"/>
                    </a:lnTo>
                    <a:lnTo>
                      <a:pt x="0" y="121"/>
                    </a:lnTo>
                    <a:lnTo>
                      <a:pt x="4" y="0"/>
                    </a:lnTo>
                    <a:lnTo>
                      <a:pt x="4" y="0"/>
                    </a:lnTo>
                    <a:close/>
                  </a:path>
                </a:pathLst>
              </a:custGeom>
              <a:grpFill/>
              <a:ln>
                <a:noFill/>
              </a:ln>
              <a:extLst>
                <a:ext uri="{91240B29-F687-4F45-9708-019B960494DF}">
                  <a14:hiddenLine w="9525">
                    <a:solidFill>
                      <a:srgbClr val="000000"/>
                    </a:solidFill>
                    <a:round/>
                    <a:headEnd/>
                    <a:tailEnd/>
                  </a14:hiddenLine>
                </a:ext>
              </a:extLst>
            </p:spPr>
            <p:txBody>
              <a:bodyPr anchor="t" anchorCtr="0" bIns="43349" compatLnSpc="1" lIns="86699" numCol="1" rIns="86699" tIns="43349" vert="horz" wrap="square">
                <a:prstTxWarp prst="textNoShape">
                  <a:avLst/>
                </a:prstTxWarp>
              </a:bodyPr>
              <a:lstStyle/>
              <a:p>
                <a:pP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black"/>
                  </a:solidFill>
                  <a:effectLst/>
                  <a:uLnTx/>
                  <a:uFillTx/>
                  <a:latin panose="020f0502020204030204" typeface="Calibri"/>
                  <a:ea charset="-122" panose="02010600030101010101" pitchFamily="2" typeface="宋体"/>
                </a:endParaRPr>
              </a:p>
            </p:txBody>
          </p:sp>
          <p:sp>
            <p:nvSpPr>
              <p:cNvPr id="171" name="Freeform 64">
                <a:extLst>
                  <a:ext uri="{FF2B5EF4-FFF2-40B4-BE49-F238E27FC236}">
                    <a16:creationId xmlns:a16="http://schemas.microsoft.com/office/drawing/2014/main" id="{431FE4F1-2C5B-4E5D-870F-F45F3B42D808}"/>
                  </a:ext>
                </a:extLst>
              </p:cNvPr>
              <p:cNvSpPr/>
              <p:nvPr/>
            </p:nvSpPr>
            <p:spPr bwMode="auto">
              <a:xfrm>
                <a:off x="3313113" y="5083175"/>
                <a:ext cx="244475" cy="258763"/>
              </a:xfrm>
              <a:custGeom>
                <a:gdLst>
                  <a:gd fmla="*/ 4 w 154" name="T0"/>
                  <a:gd fmla="*/ 0 h 163" name="T1"/>
                  <a:gd fmla="*/ 4 w 154" name="T2"/>
                  <a:gd fmla="*/ 0 h 163" name="T3"/>
                  <a:gd fmla="*/ 154 w 154" name="T4"/>
                  <a:gd fmla="*/ 0 h 163" name="T5"/>
                  <a:gd fmla="*/ 154 w 154" name="T6"/>
                  <a:gd fmla="*/ 0 h 163" name="T7"/>
                  <a:gd fmla="*/ 137 w 154" name="T8"/>
                  <a:gd fmla="*/ 140 h 163" name="T9"/>
                  <a:gd fmla="*/ 137 w 154" name="T10"/>
                  <a:gd fmla="*/ 140 h 163" name="T11"/>
                  <a:gd fmla="*/ 136 w 154" name="T12"/>
                  <a:gd fmla="*/ 144 h 163" name="T13"/>
                  <a:gd fmla="*/ 134 w 154" name="T14"/>
                  <a:gd fmla="*/ 148 h 163" name="T15"/>
                  <a:gd fmla="*/ 129 w 154" name="T16"/>
                  <a:gd fmla="*/ 155 h 163" name="T17"/>
                  <a:gd fmla="*/ 122 w 154" name="T18"/>
                  <a:gd fmla="*/ 160 h 163" name="T19"/>
                  <a:gd fmla="*/ 114 w 154" name="T20"/>
                  <a:gd fmla="*/ 163 h 163" name="T21"/>
                  <a:gd fmla="*/ 114 w 154" name="T22"/>
                  <a:gd fmla="*/ 163 h 163" name="T23"/>
                  <a:gd fmla="*/ 0 w 154" name="T24"/>
                  <a:gd fmla="*/ 119 h 163" name="T25"/>
                  <a:gd fmla="*/ 0 w 154" name="T26"/>
                  <a:gd fmla="*/ 119 h 163" name="T27"/>
                  <a:gd fmla="*/ 4 w 154" name="T28"/>
                  <a:gd fmla="*/ 0 h 163" name="T29"/>
                  <a:gd fmla="*/ 4 w 154" name="T30"/>
                  <a:gd fmla="*/ 0 h 163"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163" w="154">
                    <a:moveTo>
                      <a:pt x="4" y="0"/>
                    </a:moveTo>
                    <a:lnTo>
                      <a:pt x="4" y="0"/>
                    </a:lnTo>
                    <a:lnTo>
                      <a:pt x="154" y="0"/>
                    </a:lnTo>
                    <a:lnTo>
                      <a:pt x="154" y="0"/>
                    </a:lnTo>
                    <a:lnTo>
                      <a:pt x="137" y="140"/>
                    </a:lnTo>
                    <a:lnTo>
                      <a:pt x="137" y="140"/>
                    </a:lnTo>
                    <a:lnTo>
                      <a:pt x="136" y="144"/>
                    </a:lnTo>
                    <a:lnTo>
                      <a:pt x="134" y="148"/>
                    </a:lnTo>
                    <a:lnTo>
                      <a:pt x="129" y="155"/>
                    </a:lnTo>
                    <a:lnTo>
                      <a:pt x="122" y="160"/>
                    </a:lnTo>
                    <a:lnTo>
                      <a:pt x="114" y="163"/>
                    </a:lnTo>
                    <a:lnTo>
                      <a:pt x="114" y="163"/>
                    </a:lnTo>
                    <a:lnTo>
                      <a:pt x="0" y="119"/>
                    </a:lnTo>
                    <a:lnTo>
                      <a:pt x="0" y="119"/>
                    </a:lnTo>
                    <a:lnTo>
                      <a:pt x="4" y="0"/>
                    </a:lnTo>
                    <a:lnTo>
                      <a:pt x="4" y="0"/>
                    </a:lnTo>
                    <a:close/>
                  </a:path>
                </a:pathLst>
              </a:custGeom>
              <a:grpFill/>
              <a:ln>
                <a:noFill/>
              </a:ln>
              <a:extLst>
                <a:ext uri="{91240B29-F687-4F45-9708-019B960494DF}">
                  <a14:hiddenLine w="9525">
                    <a:solidFill>
                      <a:srgbClr val="000000"/>
                    </a:solidFill>
                    <a:round/>
                    <a:headEnd/>
                    <a:tailEnd/>
                  </a14:hiddenLine>
                </a:ext>
              </a:extLst>
            </p:spPr>
            <p:txBody>
              <a:bodyPr anchor="t" anchorCtr="0" bIns="43349" compatLnSpc="1" lIns="86699" numCol="1" rIns="86699" tIns="43349" vert="horz" wrap="square">
                <a:prstTxWarp prst="textNoShape">
                  <a:avLst/>
                </a:prstTxWarp>
              </a:bodyPr>
              <a:lstStyle/>
              <a:p>
                <a:pP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black"/>
                  </a:solidFill>
                  <a:effectLst/>
                  <a:uLnTx/>
                  <a:uFillTx/>
                  <a:latin panose="020f0502020204030204" typeface="Calibri"/>
                  <a:ea charset="-122" panose="02010600030101010101" pitchFamily="2" typeface="宋体"/>
                </a:endParaRPr>
              </a:p>
            </p:txBody>
          </p:sp>
          <p:sp>
            <p:nvSpPr>
              <p:cNvPr id="172" name="Freeform 65">
                <a:extLst>
                  <a:ext uri="{FF2B5EF4-FFF2-40B4-BE49-F238E27FC236}">
                    <a16:creationId xmlns:a16="http://schemas.microsoft.com/office/drawing/2014/main" id="{F3EBA08F-A4F5-4252-8EA0-992193C7D578}"/>
                  </a:ext>
                </a:extLst>
              </p:cNvPr>
              <p:cNvSpPr/>
              <p:nvPr/>
            </p:nvSpPr>
            <p:spPr bwMode="auto">
              <a:xfrm>
                <a:off x="3317876" y="5083175"/>
                <a:ext cx="239713" cy="258763"/>
              </a:xfrm>
              <a:custGeom>
                <a:gdLst>
                  <a:gd fmla="*/ 4 w 151" name="T0"/>
                  <a:gd fmla="*/ 0 h 163" name="T1"/>
                  <a:gd fmla="*/ 4 w 151" name="T2"/>
                  <a:gd fmla="*/ 0 h 163" name="T3"/>
                  <a:gd fmla="*/ 151 w 151" name="T4"/>
                  <a:gd fmla="*/ 0 h 163" name="T5"/>
                  <a:gd fmla="*/ 151 w 151" name="T6"/>
                  <a:gd fmla="*/ 0 h 163" name="T7"/>
                  <a:gd fmla="*/ 134 w 151" name="T8"/>
                  <a:gd fmla="*/ 140 h 163" name="T9"/>
                  <a:gd fmla="*/ 134 w 151" name="T10"/>
                  <a:gd fmla="*/ 140 h 163" name="T11"/>
                  <a:gd fmla="*/ 133 w 151" name="T12"/>
                  <a:gd fmla="*/ 144 h 163" name="T13"/>
                  <a:gd fmla="*/ 131 w 151" name="T14"/>
                  <a:gd fmla="*/ 148 h 163" name="T15"/>
                  <a:gd fmla="*/ 126 w 151" name="T16"/>
                  <a:gd fmla="*/ 155 h 163" name="T17"/>
                  <a:gd fmla="*/ 119 w 151" name="T18"/>
                  <a:gd fmla="*/ 160 h 163" name="T19"/>
                  <a:gd fmla="*/ 111 w 151" name="T20"/>
                  <a:gd fmla="*/ 163 h 163" name="T21"/>
                  <a:gd fmla="*/ 111 w 151" name="T22"/>
                  <a:gd fmla="*/ 163 h 163" name="T23"/>
                  <a:gd fmla="*/ 0 w 151" name="T24"/>
                  <a:gd fmla="*/ 119 h 163" name="T25"/>
                  <a:gd fmla="*/ 0 w 151" name="T26"/>
                  <a:gd fmla="*/ 119 h 163" name="T27"/>
                  <a:gd fmla="*/ 4 w 151" name="T28"/>
                  <a:gd fmla="*/ 0 h 163" name="T29"/>
                  <a:gd fmla="*/ 4 w 151" name="T30"/>
                  <a:gd fmla="*/ 0 h 163"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163" w="151">
                    <a:moveTo>
                      <a:pt x="4" y="0"/>
                    </a:moveTo>
                    <a:lnTo>
                      <a:pt x="4" y="0"/>
                    </a:lnTo>
                    <a:lnTo>
                      <a:pt x="151" y="0"/>
                    </a:lnTo>
                    <a:lnTo>
                      <a:pt x="151" y="0"/>
                    </a:lnTo>
                    <a:lnTo>
                      <a:pt x="134" y="140"/>
                    </a:lnTo>
                    <a:lnTo>
                      <a:pt x="134" y="140"/>
                    </a:lnTo>
                    <a:lnTo>
                      <a:pt x="133" y="144"/>
                    </a:lnTo>
                    <a:lnTo>
                      <a:pt x="131" y="148"/>
                    </a:lnTo>
                    <a:lnTo>
                      <a:pt x="126" y="155"/>
                    </a:lnTo>
                    <a:lnTo>
                      <a:pt x="119" y="160"/>
                    </a:lnTo>
                    <a:lnTo>
                      <a:pt x="111" y="163"/>
                    </a:lnTo>
                    <a:lnTo>
                      <a:pt x="111" y="163"/>
                    </a:lnTo>
                    <a:lnTo>
                      <a:pt x="0" y="119"/>
                    </a:lnTo>
                    <a:lnTo>
                      <a:pt x="0" y="119"/>
                    </a:lnTo>
                    <a:lnTo>
                      <a:pt x="4" y="0"/>
                    </a:lnTo>
                    <a:lnTo>
                      <a:pt x="4" y="0"/>
                    </a:lnTo>
                    <a:close/>
                  </a:path>
                </a:pathLst>
              </a:custGeom>
              <a:grpFill/>
              <a:ln>
                <a:noFill/>
              </a:ln>
              <a:extLst>
                <a:ext uri="{91240B29-F687-4F45-9708-019B960494DF}">
                  <a14:hiddenLine w="9525">
                    <a:solidFill>
                      <a:srgbClr val="000000"/>
                    </a:solidFill>
                    <a:round/>
                    <a:headEnd/>
                    <a:tailEnd/>
                  </a14:hiddenLine>
                </a:ext>
              </a:extLst>
            </p:spPr>
            <p:txBody>
              <a:bodyPr anchor="t" anchorCtr="0" bIns="43349" compatLnSpc="1" lIns="86699" numCol="1" rIns="86699" tIns="43349" vert="horz" wrap="square">
                <a:prstTxWarp prst="textNoShape">
                  <a:avLst/>
                </a:prstTxWarp>
              </a:bodyPr>
              <a:lstStyle/>
              <a:p>
                <a:pP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black"/>
                  </a:solidFill>
                  <a:effectLst/>
                  <a:uLnTx/>
                  <a:uFillTx/>
                  <a:latin panose="020f0502020204030204" typeface="Calibri"/>
                  <a:ea charset="-122" panose="02010600030101010101" pitchFamily="2" typeface="宋体"/>
                </a:endParaRPr>
              </a:p>
            </p:txBody>
          </p:sp>
          <p:sp>
            <p:nvSpPr>
              <p:cNvPr id="173" name="Freeform 66">
                <a:extLst>
                  <a:ext uri="{FF2B5EF4-FFF2-40B4-BE49-F238E27FC236}">
                    <a16:creationId xmlns:a16="http://schemas.microsoft.com/office/drawing/2014/main" id="{E4E82870-55F4-422A-9CA7-6864B053903D}"/>
                  </a:ext>
                </a:extLst>
              </p:cNvPr>
              <p:cNvSpPr/>
              <p:nvPr/>
            </p:nvSpPr>
            <p:spPr bwMode="auto">
              <a:xfrm>
                <a:off x="3324226" y="5083175"/>
                <a:ext cx="233363" cy="258763"/>
              </a:xfrm>
              <a:custGeom>
                <a:gdLst>
                  <a:gd fmla="*/ 4 w 147" name="T0"/>
                  <a:gd fmla="*/ 0 h 163" name="T1"/>
                  <a:gd fmla="*/ 4 w 147" name="T2"/>
                  <a:gd fmla="*/ 0 h 163" name="T3"/>
                  <a:gd fmla="*/ 147 w 147" name="T4"/>
                  <a:gd fmla="*/ 0 h 163" name="T5"/>
                  <a:gd fmla="*/ 147 w 147" name="T6"/>
                  <a:gd fmla="*/ 0 h 163" name="T7"/>
                  <a:gd fmla="*/ 130 w 147" name="T8"/>
                  <a:gd fmla="*/ 140 h 163" name="T9"/>
                  <a:gd fmla="*/ 130 w 147" name="T10"/>
                  <a:gd fmla="*/ 140 h 163" name="T11"/>
                  <a:gd fmla="*/ 129 w 147" name="T12"/>
                  <a:gd fmla="*/ 144 h 163" name="T13"/>
                  <a:gd fmla="*/ 127 w 147" name="T14"/>
                  <a:gd fmla="*/ 148 h 163" name="T15"/>
                  <a:gd fmla="*/ 122 w 147" name="T16"/>
                  <a:gd fmla="*/ 155 h 163" name="T17"/>
                  <a:gd fmla="*/ 115 w 147" name="T18"/>
                  <a:gd fmla="*/ 159 h 163" name="T19"/>
                  <a:gd fmla="*/ 107 w 147" name="T20"/>
                  <a:gd fmla="*/ 163 h 163" name="T21"/>
                  <a:gd fmla="*/ 107 w 147" name="T22"/>
                  <a:gd fmla="*/ 163 h 163" name="T23"/>
                  <a:gd fmla="*/ 0 w 147" name="T24"/>
                  <a:gd fmla="*/ 118 h 163" name="T25"/>
                  <a:gd fmla="*/ 0 w 147" name="T26"/>
                  <a:gd fmla="*/ 118 h 163" name="T27"/>
                  <a:gd fmla="*/ 4 w 147" name="T28"/>
                  <a:gd fmla="*/ 0 h 163" name="T29"/>
                  <a:gd fmla="*/ 4 w 147" name="T30"/>
                  <a:gd fmla="*/ 0 h 163"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163" w="147">
                    <a:moveTo>
                      <a:pt x="4" y="0"/>
                    </a:moveTo>
                    <a:lnTo>
                      <a:pt x="4" y="0"/>
                    </a:lnTo>
                    <a:lnTo>
                      <a:pt x="147" y="0"/>
                    </a:lnTo>
                    <a:lnTo>
                      <a:pt x="147" y="0"/>
                    </a:lnTo>
                    <a:lnTo>
                      <a:pt x="130" y="140"/>
                    </a:lnTo>
                    <a:lnTo>
                      <a:pt x="130" y="140"/>
                    </a:lnTo>
                    <a:lnTo>
                      <a:pt x="129" y="144"/>
                    </a:lnTo>
                    <a:lnTo>
                      <a:pt x="127" y="148"/>
                    </a:lnTo>
                    <a:lnTo>
                      <a:pt x="122" y="155"/>
                    </a:lnTo>
                    <a:lnTo>
                      <a:pt x="115" y="159"/>
                    </a:lnTo>
                    <a:lnTo>
                      <a:pt x="107" y="163"/>
                    </a:lnTo>
                    <a:lnTo>
                      <a:pt x="107" y="163"/>
                    </a:lnTo>
                    <a:lnTo>
                      <a:pt x="0" y="118"/>
                    </a:lnTo>
                    <a:lnTo>
                      <a:pt x="0" y="118"/>
                    </a:lnTo>
                    <a:lnTo>
                      <a:pt x="4" y="0"/>
                    </a:lnTo>
                    <a:lnTo>
                      <a:pt x="4" y="0"/>
                    </a:lnTo>
                    <a:close/>
                  </a:path>
                </a:pathLst>
              </a:custGeom>
              <a:grpFill/>
              <a:ln>
                <a:noFill/>
              </a:ln>
              <a:extLst>
                <a:ext uri="{91240B29-F687-4F45-9708-019B960494DF}">
                  <a14:hiddenLine w="9525">
                    <a:solidFill>
                      <a:srgbClr val="000000"/>
                    </a:solidFill>
                    <a:round/>
                    <a:headEnd/>
                    <a:tailEnd/>
                  </a14:hiddenLine>
                </a:ext>
              </a:extLst>
            </p:spPr>
            <p:txBody>
              <a:bodyPr anchor="t" anchorCtr="0" bIns="43349" compatLnSpc="1" lIns="86699" numCol="1" rIns="86699" tIns="43349" vert="horz" wrap="square">
                <a:prstTxWarp prst="textNoShape">
                  <a:avLst/>
                </a:prstTxWarp>
              </a:bodyPr>
              <a:lstStyle/>
              <a:p>
                <a:pP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black"/>
                  </a:solidFill>
                  <a:effectLst/>
                  <a:uLnTx/>
                  <a:uFillTx/>
                  <a:latin panose="020f0502020204030204" typeface="Calibri"/>
                  <a:ea charset="-122" panose="02010600030101010101" pitchFamily="2" typeface="宋体"/>
                </a:endParaRPr>
              </a:p>
            </p:txBody>
          </p:sp>
          <p:sp>
            <p:nvSpPr>
              <p:cNvPr id="174" name="Freeform 67">
                <a:extLst>
                  <a:ext uri="{FF2B5EF4-FFF2-40B4-BE49-F238E27FC236}">
                    <a16:creationId xmlns:a16="http://schemas.microsoft.com/office/drawing/2014/main" id="{5F7A443F-43C9-47C1-B912-01A9B037F98A}"/>
                  </a:ext>
                </a:extLst>
              </p:cNvPr>
              <p:cNvSpPr/>
              <p:nvPr/>
            </p:nvSpPr>
            <p:spPr bwMode="auto">
              <a:xfrm>
                <a:off x="3330576" y="5083175"/>
                <a:ext cx="227013" cy="258763"/>
              </a:xfrm>
              <a:custGeom>
                <a:gdLst>
                  <a:gd fmla="*/ 4 w 143" name="T0"/>
                  <a:gd fmla="*/ 0 h 163" name="T1"/>
                  <a:gd fmla="*/ 4 w 143" name="T2"/>
                  <a:gd fmla="*/ 0 h 163" name="T3"/>
                  <a:gd fmla="*/ 143 w 143" name="T4"/>
                  <a:gd fmla="*/ 0 h 163" name="T5"/>
                  <a:gd fmla="*/ 143 w 143" name="T6"/>
                  <a:gd fmla="*/ 0 h 163" name="T7"/>
                  <a:gd fmla="*/ 126 w 143" name="T8"/>
                  <a:gd fmla="*/ 140 h 163" name="T9"/>
                  <a:gd fmla="*/ 126 w 143" name="T10"/>
                  <a:gd fmla="*/ 140 h 163" name="T11"/>
                  <a:gd fmla="*/ 125 w 143" name="T12"/>
                  <a:gd fmla="*/ 144 h 163" name="T13"/>
                  <a:gd fmla="*/ 123 w 143" name="T14"/>
                  <a:gd fmla="*/ 148 h 163" name="T15"/>
                  <a:gd fmla="*/ 118 w 143" name="T16"/>
                  <a:gd fmla="*/ 155 h 163" name="T17"/>
                  <a:gd fmla="*/ 111 w 143" name="T18"/>
                  <a:gd fmla="*/ 159 h 163" name="T19"/>
                  <a:gd fmla="*/ 104 w 143" name="T20"/>
                  <a:gd fmla="*/ 163 h 163" name="T21"/>
                  <a:gd fmla="*/ 104 w 143" name="T22"/>
                  <a:gd fmla="*/ 163 h 163" name="T23"/>
                  <a:gd fmla="*/ 0 w 143" name="T24"/>
                  <a:gd fmla="*/ 117 h 163" name="T25"/>
                  <a:gd fmla="*/ 0 w 143" name="T26"/>
                  <a:gd fmla="*/ 117 h 163" name="T27"/>
                  <a:gd fmla="*/ 4 w 143" name="T28"/>
                  <a:gd fmla="*/ 0 h 163" name="T29"/>
                  <a:gd fmla="*/ 4 w 143" name="T30"/>
                  <a:gd fmla="*/ 0 h 163"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163" w="143">
                    <a:moveTo>
                      <a:pt x="4" y="0"/>
                    </a:moveTo>
                    <a:lnTo>
                      <a:pt x="4" y="0"/>
                    </a:lnTo>
                    <a:lnTo>
                      <a:pt x="143" y="0"/>
                    </a:lnTo>
                    <a:lnTo>
                      <a:pt x="143" y="0"/>
                    </a:lnTo>
                    <a:lnTo>
                      <a:pt x="126" y="140"/>
                    </a:lnTo>
                    <a:lnTo>
                      <a:pt x="126" y="140"/>
                    </a:lnTo>
                    <a:lnTo>
                      <a:pt x="125" y="144"/>
                    </a:lnTo>
                    <a:lnTo>
                      <a:pt x="123" y="148"/>
                    </a:lnTo>
                    <a:lnTo>
                      <a:pt x="118" y="155"/>
                    </a:lnTo>
                    <a:lnTo>
                      <a:pt x="111" y="159"/>
                    </a:lnTo>
                    <a:lnTo>
                      <a:pt x="104" y="163"/>
                    </a:lnTo>
                    <a:lnTo>
                      <a:pt x="104" y="163"/>
                    </a:lnTo>
                    <a:lnTo>
                      <a:pt x="0" y="117"/>
                    </a:lnTo>
                    <a:lnTo>
                      <a:pt x="0" y="117"/>
                    </a:lnTo>
                    <a:lnTo>
                      <a:pt x="4" y="0"/>
                    </a:lnTo>
                    <a:lnTo>
                      <a:pt x="4" y="0"/>
                    </a:lnTo>
                    <a:close/>
                  </a:path>
                </a:pathLst>
              </a:custGeom>
              <a:grpFill/>
              <a:ln>
                <a:noFill/>
              </a:ln>
              <a:extLst>
                <a:ext uri="{91240B29-F687-4F45-9708-019B960494DF}">
                  <a14:hiddenLine w="9525">
                    <a:solidFill>
                      <a:srgbClr val="000000"/>
                    </a:solidFill>
                    <a:round/>
                    <a:headEnd/>
                    <a:tailEnd/>
                  </a14:hiddenLine>
                </a:ext>
              </a:extLst>
            </p:spPr>
            <p:txBody>
              <a:bodyPr anchor="t" anchorCtr="0" bIns="43349" compatLnSpc="1" lIns="86699" numCol="1" rIns="86699" tIns="43349" vert="horz" wrap="square">
                <a:prstTxWarp prst="textNoShape">
                  <a:avLst/>
                </a:prstTxWarp>
              </a:bodyPr>
              <a:lstStyle/>
              <a:p>
                <a:pP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black"/>
                  </a:solidFill>
                  <a:effectLst/>
                  <a:uLnTx/>
                  <a:uFillTx/>
                  <a:latin panose="020f0502020204030204" typeface="Calibri"/>
                  <a:ea charset="-122" panose="02010600030101010101" pitchFamily="2" typeface="宋体"/>
                </a:endParaRPr>
              </a:p>
            </p:txBody>
          </p:sp>
          <p:sp>
            <p:nvSpPr>
              <p:cNvPr id="175" name="Freeform 68">
                <a:extLst>
                  <a:ext uri="{FF2B5EF4-FFF2-40B4-BE49-F238E27FC236}">
                    <a16:creationId xmlns:a16="http://schemas.microsoft.com/office/drawing/2014/main" id="{4971C9F9-1327-40F0-837E-769183224A22}"/>
                  </a:ext>
                </a:extLst>
              </p:cNvPr>
              <p:cNvSpPr/>
              <p:nvPr/>
            </p:nvSpPr>
            <p:spPr bwMode="auto">
              <a:xfrm>
                <a:off x="3336926" y="5083175"/>
                <a:ext cx="220663" cy="255588"/>
              </a:xfrm>
              <a:custGeom>
                <a:gdLst>
                  <a:gd fmla="*/ 4 w 139" name="T0"/>
                  <a:gd fmla="*/ 0 h 161" name="T1"/>
                  <a:gd fmla="*/ 4 w 139" name="T2"/>
                  <a:gd fmla="*/ 0 h 161" name="T3"/>
                  <a:gd fmla="*/ 139 w 139" name="T4"/>
                  <a:gd fmla="*/ 0 h 161" name="T5"/>
                  <a:gd fmla="*/ 139 w 139" name="T6"/>
                  <a:gd fmla="*/ 0 h 161" name="T7"/>
                  <a:gd fmla="*/ 122 w 139" name="T8"/>
                  <a:gd fmla="*/ 140 h 161" name="T9"/>
                  <a:gd fmla="*/ 122 w 139" name="T10"/>
                  <a:gd fmla="*/ 140 h 161" name="T11"/>
                  <a:gd fmla="*/ 121 w 139" name="T12"/>
                  <a:gd fmla="*/ 144 h 161" name="T13"/>
                  <a:gd fmla="*/ 119 w 139" name="T14"/>
                  <a:gd fmla="*/ 148 h 161" name="T15"/>
                  <a:gd fmla="*/ 114 w 139" name="T16"/>
                  <a:gd fmla="*/ 155 h 161" name="T17"/>
                  <a:gd fmla="*/ 107 w 139" name="T18"/>
                  <a:gd fmla="*/ 159 h 161" name="T19"/>
                  <a:gd fmla="*/ 100 w 139" name="T20"/>
                  <a:gd fmla="*/ 161 h 161" name="T21"/>
                  <a:gd fmla="*/ 100 w 139" name="T22"/>
                  <a:gd fmla="*/ 161 h 161" name="T23"/>
                  <a:gd fmla="*/ 0 w 139" name="T24"/>
                  <a:gd fmla="*/ 115 h 161" name="T25"/>
                  <a:gd fmla="*/ 0 w 139" name="T26"/>
                  <a:gd fmla="*/ 115 h 161" name="T27"/>
                  <a:gd fmla="*/ 4 w 139" name="T28"/>
                  <a:gd fmla="*/ 0 h 161" name="T29"/>
                  <a:gd fmla="*/ 4 w 139" name="T30"/>
                  <a:gd fmla="*/ 0 h 161"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161" w="139">
                    <a:moveTo>
                      <a:pt x="4" y="0"/>
                    </a:moveTo>
                    <a:lnTo>
                      <a:pt x="4" y="0"/>
                    </a:lnTo>
                    <a:lnTo>
                      <a:pt x="139" y="0"/>
                    </a:lnTo>
                    <a:lnTo>
                      <a:pt x="139" y="0"/>
                    </a:lnTo>
                    <a:lnTo>
                      <a:pt x="122" y="140"/>
                    </a:lnTo>
                    <a:lnTo>
                      <a:pt x="122" y="140"/>
                    </a:lnTo>
                    <a:lnTo>
                      <a:pt x="121" y="144"/>
                    </a:lnTo>
                    <a:lnTo>
                      <a:pt x="119" y="148"/>
                    </a:lnTo>
                    <a:lnTo>
                      <a:pt x="114" y="155"/>
                    </a:lnTo>
                    <a:lnTo>
                      <a:pt x="107" y="159"/>
                    </a:lnTo>
                    <a:lnTo>
                      <a:pt x="100" y="161"/>
                    </a:lnTo>
                    <a:lnTo>
                      <a:pt x="100" y="161"/>
                    </a:lnTo>
                    <a:lnTo>
                      <a:pt x="0" y="115"/>
                    </a:lnTo>
                    <a:lnTo>
                      <a:pt x="0" y="115"/>
                    </a:lnTo>
                    <a:lnTo>
                      <a:pt x="4" y="0"/>
                    </a:lnTo>
                    <a:lnTo>
                      <a:pt x="4" y="0"/>
                    </a:lnTo>
                    <a:close/>
                  </a:path>
                </a:pathLst>
              </a:custGeom>
              <a:grpFill/>
              <a:ln>
                <a:noFill/>
              </a:ln>
              <a:extLst>
                <a:ext uri="{91240B29-F687-4F45-9708-019B960494DF}">
                  <a14:hiddenLine w="9525">
                    <a:solidFill>
                      <a:srgbClr val="000000"/>
                    </a:solidFill>
                    <a:round/>
                    <a:headEnd/>
                    <a:tailEnd/>
                  </a14:hiddenLine>
                </a:ext>
              </a:extLst>
            </p:spPr>
            <p:txBody>
              <a:bodyPr anchor="t" anchorCtr="0" bIns="43349" compatLnSpc="1" lIns="86699" numCol="1" rIns="86699" tIns="43349" vert="horz" wrap="square">
                <a:prstTxWarp prst="textNoShape">
                  <a:avLst/>
                </a:prstTxWarp>
              </a:bodyPr>
              <a:lstStyle/>
              <a:p>
                <a:pP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black"/>
                  </a:solidFill>
                  <a:effectLst/>
                  <a:uLnTx/>
                  <a:uFillTx/>
                  <a:latin panose="020f0502020204030204" typeface="Calibri"/>
                  <a:ea charset="-122" panose="02010600030101010101" pitchFamily="2" typeface="宋体"/>
                </a:endParaRPr>
              </a:p>
            </p:txBody>
          </p:sp>
          <p:sp>
            <p:nvSpPr>
              <p:cNvPr id="176" name="Freeform 69">
                <a:extLst>
                  <a:ext uri="{FF2B5EF4-FFF2-40B4-BE49-F238E27FC236}">
                    <a16:creationId xmlns:a16="http://schemas.microsoft.com/office/drawing/2014/main" id="{02CB365B-1444-4971-9644-E30F31591148}"/>
                  </a:ext>
                </a:extLst>
              </p:cNvPr>
              <p:cNvSpPr/>
              <p:nvPr/>
            </p:nvSpPr>
            <p:spPr bwMode="auto">
              <a:xfrm>
                <a:off x="3343276" y="5083175"/>
                <a:ext cx="214313" cy="255588"/>
              </a:xfrm>
              <a:custGeom>
                <a:gdLst>
                  <a:gd fmla="*/ 4 w 135" name="T0"/>
                  <a:gd fmla="*/ 0 h 161" name="T1"/>
                  <a:gd fmla="*/ 4 w 135" name="T2"/>
                  <a:gd fmla="*/ 0 h 161" name="T3"/>
                  <a:gd fmla="*/ 135 w 135" name="T4"/>
                  <a:gd fmla="*/ 0 h 161" name="T5"/>
                  <a:gd fmla="*/ 135 w 135" name="T6"/>
                  <a:gd fmla="*/ 0 h 161" name="T7"/>
                  <a:gd fmla="*/ 118 w 135" name="T8"/>
                  <a:gd fmla="*/ 140 h 161" name="T9"/>
                  <a:gd fmla="*/ 118 w 135" name="T10"/>
                  <a:gd fmla="*/ 140 h 161" name="T11"/>
                  <a:gd fmla="*/ 117 w 135" name="T12"/>
                  <a:gd fmla="*/ 144 h 161" name="T13"/>
                  <a:gd fmla="*/ 115 w 135" name="T14"/>
                  <a:gd fmla="*/ 148 h 161" name="T15"/>
                  <a:gd fmla="*/ 110 w 135" name="T16"/>
                  <a:gd fmla="*/ 155 h 161" name="T17"/>
                  <a:gd fmla="*/ 103 w 135" name="T18"/>
                  <a:gd fmla="*/ 159 h 161" name="T19"/>
                  <a:gd fmla="*/ 96 w 135" name="T20"/>
                  <a:gd fmla="*/ 161 h 161" name="T21"/>
                  <a:gd fmla="*/ 96 w 135" name="T22"/>
                  <a:gd fmla="*/ 161 h 161" name="T23"/>
                  <a:gd fmla="*/ 0 w 135" name="T24"/>
                  <a:gd fmla="*/ 114 h 161" name="T25"/>
                  <a:gd fmla="*/ 0 w 135" name="T26"/>
                  <a:gd fmla="*/ 114 h 161" name="T27"/>
                  <a:gd fmla="*/ 4 w 135" name="T28"/>
                  <a:gd fmla="*/ 0 h 161" name="T29"/>
                  <a:gd fmla="*/ 4 w 135" name="T30"/>
                  <a:gd fmla="*/ 0 h 161"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161" w="135">
                    <a:moveTo>
                      <a:pt x="4" y="0"/>
                    </a:moveTo>
                    <a:lnTo>
                      <a:pt x="4" y="0"/>
                    </a:lnTo>
                    <a:lnTo>
                      <a:pt x="135" y="0"/>
                    </a:lnTo>
                    <a:lnTo>
                      <a:pt x="135" y="0"/>
                    </a:lnTo>
                    <a:lnTo>
                      <a:pt x="118" y="140"/>
                    </a:lnTo>
                    <a:lnTo>
                      <a:pt x="118" y="140"/>
                    </a:lnTo>
                    <a:lnTo>
                      <a:pt x="117" y="144"/>
                    </a:lnTo>
                    <a:lnTo>
                      <a:pt x="115" y="148"/>
                    </a:lnTo>
                    <a:lnTo>
                      <a:pt x="110" y="155"/>
                    </a:lnTo>
                    <a:lnTo>
                      <a:pt x="103" y="159"/>
                    </a:lnTo>
                    <a:lnTo>
                      <a:pt x="96" y="161"/>
                    </a:lnTo>
                    <a:lnTo>
                      <a:pt x="96" y="161"/>
                    </a:lnTo>
                    <a:lnTo>
                      <a:pt x="0" y="114"/>
                    </a:lnTo>
                    <a:lnTo>
                      <a:pt x="0" y="114"/>
                    </a:lnTo>
                    <a:lnTo>
                      <a:pt x="4" y="0"/>
                    </a:lnTo>
                    <a:lnTo>
                      <a:pt x="4" y="0"/>
                    </a:lnTo>
                    <a:close/>
                  </a:path>
                </a:pathLst>
              </a:custGeom>
              <a:grpFill/>
              <a:ln>
                <a:noFill/>
              </a:ln>
              <a:extLst>
                <a:ext uri="{91240B29-F687-4F45-9708-019B960494DF}">
                  <a14:hiddenLine w="9525">
                    <a:solidFill>
                      <a:srgbClr val="000000"/>
                    </a:solidFill>
                    <a:round/>
                    <a:headEnd/>
                    <a:tailEnd/>
                  </a14:hiddenLine>
                </a:ext>
              </a:extLst>
            </p:spPr>
            <p:txBody>
              <a:bodyPr anchor="t" anchorCtr="0" bIns="43349" compatLnSpc="1" lIns="86699" numCol="1" rIns="86699" tIns="43349" vert="horz" wrap="square">
                <a:prstTxWarp prst="textNoShape">
                  <a:avLst/>
                </a:prstTxWarp>
              </a:bodyPr>
              <a:lstStyle/>
              <a:p>
                <a:pP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black"/>
                  </a:solidFill>
                  <a:effectLst/>
                  <a:uLnTx/>
                  <a:uFillTx/>
                  <a:latin panose="020f0502020204030204" typeface="Calibri"/>
                  <a:ea charset="-122" panose="02010600030101010101" pitchFamily="2" typeface="宋体"/>
                </a:endParaRPr>
              </a:p>
            </p:txBody>
          </p:sp>
          <p:sp>
            <p:nvSpPr>
              <p:cNvPr id="177" name="Freeform 70">
                <a:extLst>
                  <a:ext uri="{FF2B5EF4-FFF2-40B4-BE49-F238E27FC236}">
                    <a16:creationId xmlns:a16="http://schemas.microsoft.com/office/drawing/2014/main" id="{B8163818-4254-4A8F-AACD-A3F9C0745F33}"/>
                  </a:ext>
                </a:extLst>
              </p:cNvPr>
              <p:cNvSpPr/>
              <p:nvPr/>
            </p:nvSpPr>
            <p:spPr bwMode="auto">
              <a:xfrm>
                <a:off x="3348038" y="5083175"/>
                <a:ext cx="209550" cy="255588"/>
              </a:xfrm>
              <a:custGeom>
                <a:gdLst>
                  <a:gd fmla="*/ 5 w 132" name="T0"/>
                  <a:gd fmla="*/ 0 h 161" name="T1"/>
                  <a:gd fmla="*/ 5 w 132" name="T2"/>
                  <a:gd fmla="*/ 0 h 161" name="T3"/>
                  <a:gd fmla="*/ 132 w 132" name="T4"/>
                  <a:gd fmla="*/ 0 h 161" name="T5"/>
                  <a:gd fmla="*/ 132 w 132" name="T6"/>
                  <a:gd fmla="*/ 0 h 161" name="T7"/>
                  <a:gd fmla="*/ 115 w 132" name="T8"/>
                  <a:gd fmla="*/ 140 h 161" name="T9"/>
                  <a:gd fmla="*/ 115 w 132" name="T10"/>
                  <a:gd fmla="*/ 140 h 161" name="T11"/>
                  <a:gd fmla="*/ 114 w 132" name="T12"/>
                  <a:gd fmla="*/ 144 h 161" name="T13"/>
                  <a:gd fmla="*/ 112 w 132" name="T14"/>
                  <a:gd fmla="*/ 148 h 161" name="T15"/>
                  <a:gd fmla="*/ 108 w 132" name="T16"/>
                  <a:gd fmla="*/ 153 h 161" name="T17"/>
                  <a:gd fmla="*/ 101 w 132" name="T18"/>
                  <a:gd fmla="*/ 159 h 161" name="T19"/>
                  <a:gd fmla="*/ 95 w 132" name="T20"/>
                  <a:gd fmla="*/ 161 h 161" name="T21"/>
                  <a:gd fmla="*/ 95 w 132" name="T22"/>
                  <a:gd fmla="*/ 161 h 161" name="T23"/>
                  <a:gd fmla="*/ 0 w 132" name="T24"/>
                  <a:gd fmla="*/ 113 h 161" name="T25"/>
                  <a:gd fmla="*/ 0 w 132" name="T26"/>
                  <a:gd fmla="*/ 113 h 161" name="T27"/>
                  <a:gd fmla="*/ 5 w 132" name="T28"/>
                  <a:gd fmla="*/ 0 h 161" name="T29"/>
                  <a:gd fmla="*/ 5 w 132" name="T30"/>
                  <a:gd fmla="*/ 0 h 161"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161" w="132">
                    <a:moveTo>
                      <a:pt x="5" y="0"/>
                    </a:moveTo>
                    <a:lnTo>
                      <a:pt x="5" y="0"/>
                    </a:lnTo>
                    <a:lnTo>
                      <a:pt x="132" y="0"/>
                    </a:lnTo>
                    <a:lnTo>
                      <a:pt x="132" y="0"/>
                    </a:lnTo>
                    <a:lnTo>
                      <a:pt x="115" y="140"/>
                    </a:lnTo>
                    <a:lnTo>
                      <a:pt x="115" y="140"/>
                    </a:lnTo>
                    <a:lnTo>
                      <a:pt x="114" y="144"/>
                    </a:lnTo>
                    <a:lnTo>
                      <a:pt x="112" y="148"/>
                    </a:lnTo>
                    <a:lnTo>
                      <a:pt x="108" y="153"/>
                    </a:lnTo>
                    <a:lnTo>
                      <a:pt x="101" y="159"/>
                    </a:lnTo>
                    <a:lnTo>
                      <a:pt x="95" y="161"/>
                    </a:lnTo>
                    <a:lnTo>
                      <a:pt x="95" y="161"/>
                    </a:lnTo>
                    <a:lnTo>
                      <a:pt x="0" y="113"/>
                    </a:lnTo>
                    <a:lnTo>
                      <a:pt x="0" y="113"/>
                    </a:lnTo>
                    <a:lnTo>
                      <a:pt x="5" y="0"/>
                    </a:lnTo>
                    <a:lnTo>
                      <a:pt x="5" y="0"/>
                    </a:lnTo>
                    <a:close/>
                  </a:path>
                </a:pathLst>
              </a:custGeom>
              <a:grpFill/>
              <a:ln>
                <a:noFill/>
              </a:ln>
              <a:extLst>
                <a:ext uri="{91240B29-F687-4F45-9708-019B960494DF}">
                  <a14:hiddenLine w="9525">
                    <a:solidFill>
                      <a:srgbClr val="000000"/>
                    </a:solidFill>
                    <a:round/>
                    <a:headEnd/>
                    <a:tailEnd/>
                  </a14:hiddenLine>
                </a:ext>
              </a:extLst>
            </p:spPr>
            <p:txBody>
              <a:bodyPr anchor="t" anchorCtr="0" bIns="43349" compatLnSpc="1" lIns="86699" numCol="1" rIns="86699" tIns="43349" vert="horz" wrap="square">
                <a:prstTxWarp prst="textNoShape">
                  <a:avLst/>
                </a:prstTxWarp>
              </a:bodyPr>
              <a:lstStyle/>
              <a:p>
                <a:pP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black"/>
                  </a:solidFill>
                  <a:effectLst/>
                  <a:uLnTx/>
                  <a:uFillTx/>
                  <a:latin panose="020f0502020204030204" typeface="Calibri"/>
                  <a:ea charset="-122" panose="02010600030101010101" pitchFamily="2" typeface="宋体"/>
                </a:endParaRPr>
              </a:p>
            </p:txBody>
          </p:sp>
          <p:sp>
            <p:nvSpPr>
              <p:cNvPr id="178" name="Freeform 71">
                <a:extLst>
                  <a:ext uri="{FF2B5EF4-FFF2-40B4-BE49-F238E27FC236}">
                    <a16:creationId xmlns:a16="http://schemas.microsoft.com/office/drawing/2014/main" id="{85AF4BF3-778E-44FA-9232-873649A9ABCB}"/>
                  </a:ext>
                </a:extLst>
              </p:cNvPr>
              <p:cNvSpPr/>
              <p:nvPr/>
            </p:nvSpPr>
            <p:spPr bwMode="auto">
              <a:xfrm>
                <a:off x="3354388" y="5083175"/>
                <a:ext cx="203200" cy="255588"/>
              </a:xfrm>
              <a:custGeom>
                <a:gdLst>
                  <a:gd fmla="*/ 4 w 128" name="T0"/>
                  <a:gd fmla="*/ 0 h 161" name="T1"/>
                  <a:gd fmla="*/ 4 w 128" name="T2"/>
                  <a:gd fmla="*/ 0 h 161" name="T3"/>
                  <a:gd fmla="*/ 128 w 128" name="T4"/>
                  <a:gd fmla="*/ 0 h 161" name="T5"/>
                  <a:gd fmla="*/ 128 w 128" name="T6"/>
                  <a:gd fmla="*/ 0 h 161" name="T7"/>
                  <a:gd fmla="*/ 111 w 128" name="T8"/>
                  <a:gd fmla="*/ 140 h 161" name="T9"/>
                  <a:gd fmla="*/ 111 w 128" name="T10"/>
                  <a:gd fmla="*/ 140 h 161" name="T11"/>
                  <a:gd fmla="*/ 111 w 128" name="T12"/>
                  <a:gd fmla="*/ 144 h 161" name="T13"/>
                  <a:gd fmla="*/ 108 w 128" name="T14"/>
                  <a:gd fmla="*/ 148 h 161" name="T15"/>
                  <a:gd fmla="*/ 104 w 128" name="T16"/>
                  <a:gd fmla="*/ 153 h 161" name="T17"/>
                  <a:gd fmla="*/ 97 w 128" name="T18"/>
                  <a:gd fmla="*/ 159 h 161" name="T19"/>
                  <a:gd fmla="*/ 91 w 128" name="T20"/>
                  <a:gd fmla="*/ 161 h 161" name="T21"/>
                  <a:gd fmla="*/ 91 w 128" name="T22"/>
                  <a:gd fmla="*/ 161 h 161" name="T23"/>
                  <a:gd fmla="*/ 0 w 128" name="T24"/>
                  <a:gd fmla="*/ 113 h 161" name="T25"/>
                  <a:gd fmla="*/ 0 w 128" name="T26"/>
                  <a:gd fmla="*/ 113 h 161" name="T27"/>
                  <a:gd fmla="*/ 4 w 128" name="T28"/>
                  <a:gd fmla="*/ 0 h 161" name="T29"/>
                  <a:gd fmla="*/ 4 w 128" name="T30"/>
                  <a:gd fmla="*/ 0 h 161"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161" w="128">
                    <a:moveTo>
                      <a:pt x="4" y="0"/>
                    </a:moveTo>
                    <a:lnTo>
                      <a:pt x="4" y="0"/>
                    </a:lnTo>
                    <a:lnTo>
                      <a:pt x="128" y="0"/>
                    </a:lnTo>
                    <a:lnTo>
                      <a:pt x="128" y="0"/>
                    </a:lnTo>
                    <a:lnTo>
                      <a:pt x="111" y="140"/>
                    </a:lnTo>
                    <a:lnTo>
                      <a:pt x="111" y="140"/>
                    </a:lnTo>
                    <a:lnTo>
                      <a:pt x="111" y="144"/>
                    </a:lnTo>
                    <a:lnTo>
                      <a:pt x="108" y="148"/>
                    </a:lnTo>
                    <a:lnTo>
                      <a:pt x="104" y="153"/>
                    </a:lnTo>
                    <a:lnTo>
                      <a:pt x="97" y="159"/>
                    </a:lnTo>
                    <a:lnTo>
                      <a:pt x="91" y="161"/>
                    </a:lnTo>
                    <a:lnTo>
                      <a:pt x="91" y="161"/>
                    </a:lnTo>
                    <a:lnTo>
                      <a:pt x="0" y="113"/>
                    </a:lnTo>
                    <a:lnTo>
                      <a:pt x="0" y="113"/>
                    </a:lnTo>
                    <a:lnTo>
                      <a:pt x="4" y="0"/>
                    </a:lnTo>
                    <a:lnTo>
                      <a:pt x="4" y="0"/>
                    </a:lnTo>
                    <a:close/>
                  </a:path>
                </a:pathLst>
              </a:custGeom>
              <a:grpFill/>
              <a:ln>
                <a:noFill/>
              </a:ln>
              <a:extLst>
                <a:ext uri="{91240B29-F687-4F45-9708-019B960494DF}">
                  <a14:hiddenLine w="9525">
                    <a:solidFill>
                      <a:srgbClr val="000000"/>
                    </a:solidFill>
                    <a:round/>
                    <a:headEnd/>
                    <a:tailEnd/>
                  </a14:hiddenLine>
                </a:ext>
              </a:extLst>
            </p:spPr>
            <p:txBody>
              <a:bodyPr anchor="t" anchorCtr="0" bIns="43349" compatLnSpc="1" lIns="86699" numCol="1" rIns="86699" tIns="43349" vert="horz" wrap="square">
                <a:prstTxWarp prst="textNoShape">
                  <a:avLst/>
                </a:prstTxWarp>
              </a:bodyPr>
              <a:lstStyle/>
              <a:p>
                <a:pP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black"/>
                  </a:solidFill>
                  <a:effectLst/>
                  <a:uLnTx/>
                  <a:uFillTx/>
                  <a:latin panose="020f0502020204030204" typeface="Calibri"/>
                  <a:ea charset="-122" panose="02010600030101010101" pitchFamily="2" typeface="宋体"/>
                </a:endParaRPr>
              </a:p>
            </p:txBody>
          </p:sp>
          <p:sp>
            <p:nvSpPr>
              <p:cNvPr id="179" name="Freeform 72">
                <a:extLst>
                  <a:ext uri="{FF2B5EF4-FFF2-40B4-BE49-F238E27FC236}">
                    <a16:creationId xmlns:a16="http://schemas.microsoft.com/office/drawing/2014/main" id="{D146075C-ACC6-4D43-9470-9B2234B89F80}"/>
                  </a:ext>
                </a:extLst>
              </p:cNvPr>
              <p:cNvSpPr/>
              <p:nvPr/>
            </p:nvSpPr>
            <p:spPr bwMode="auto">
              <a:xfrm>
                <a:off x="3360738" y="5083175"/>
                <a:ext cx="196850" cy="255588"/>
              </a:xfrm>
              <a:custGeom>
                <a:gdLst>
                  <a:gd fmla="*/ 4 w 124" name="T0"/>
                  <a:gd fmla="*/ 0 h 161" name="T1"/>
                  <a:gd fmla="*/ 4 w 124" name="T2"/>
                  <a:gd fmla="*/ 0 h 161" name="T3"/>
                  <a:gd fmla="*/ 124 w 124" name="T4"/>
                  <a:gd fmla="*/ 0 h 161" name="T5"/>
                  <a:gd fmla="*/ 124 w 124" name="T6"/>
                  <a:gd fmla="*/ 0 h 161" name="T7"/>
                  <a:gd fmla="*/ 107 w 124" name="T8"/>
                  <a:gd fmla="*/ 140 h 161" name="T9"/>
                  <a:gd fmla="*/ 107 w 124" name="T10"/>
                  <a:gd fmla="*/ 140 h 161" name="T11"/>
                  <a:gd fmla="*/ 104 w 124" name="T12"/>
                  <a:gd fmla="*/ 148 h 161" name="T13"/>
                  <a:gd fmla="*/ 100 w 124" name="T14"/>
                  <a:gd fmla="*/ 153 h 161" name="T15"/>
                  <a:gd fmla="*/ 93 w 124" name="T16"/>
                  <a:gd fmla="*/ 159 h 161" name="T17"/>
                  <a:gd fmla="*/ 87 w 124" name="T18"/>
                  <a:gd fmla="*/ 161 h 161" name="T19"/>
                  <a:gd fmla="*/ 87 w 124" name="T20"/>
                  <a:gd fmla="*/ 161 h 161" name="T21"/>
                  <a:gd fmla="*/ 0 w 124" name="T22"/>
                  <a:gd fmla="*/ 111 h 161" name="T23"/>
                  <a:gd fmla="*/ 0 w 124" name="T24"/>
                  <a:gd fmla="*/ 111 h 161" name="T25"/>
                  <a:gd fmla="*/ 4 w 124" name="T26"/>
                  <a:gd fmla="*/ 0 h 161" name="T27"/>
                  <a:gd fmla="*/ 4 w 124" name="T28"/>
                  <a:gd fmla="*/ 0 h 161"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161" w="124">
                    <a:moveTo>
                      <a:pt x="4" y="0"/>
                    </a:moveTo>
                    <a:lnTo>
                      <a:pt x="4" y="0"/>
                    </a:lnTo>
                    <a:lnTo>
                      <a:pt x="124" y="0"/>
                    </a:lnTo>
                    <a:lnTo>
                      <a:pt x="124" y="0"/>
                    </a:lnTo>
                    <a:lnTo>
                      <a:pt x="107" y="140"/>
                    </a:lnTo>
                    <a:lnTo>
                      <a:pt x="107" y="140"/>
                    </a:lnTo>
                    <a:lnTo>
                      <a:pt x="104" y="148"/>
                    </a:lnTo>
                    <a:lnTo>
                      <a:pt x="100" y="153"/>
                    </a:lnTo>
                    <a:lnTo>
                      <a:pt x="93" y="159"/>
                    </a:lnTo>
                    <a:lnTo>
                      <a:pt x="87" y="161"/>
                    </a:lnTo>
                    <a:lnTo>
                      <a:pt x="87" y="161"/>
                    </a:lnTo>
                    <a:lnTo>
                      <a:pt x="0" y="111"/>
                    </a:lnTo>
                    <a:lnTo>
                      <a:pt x="0" y="111"/>
                    </a:lnTo>
                    <a:lnTo>
                      <a:pt x="4" y="0"/>
                    </a:lnTo>
                    <a:lnTo>
                      <a:pt x="4" y="0"/>
                    </a:lnTo>
                    <a:close/>
                  </a:path>
                </a:pathLst>
              </a:custGeom>
              <a:grpFill/>
              <a:ln>
                <a:noFill/>
              </a:ln>
              <a:extLst>
                <a:ext uri="{91240B29-F687-4F45-9708-019B960494DF}">
                  <a14:hiddenLine w="9525">
                    <a:solidFill>
                      <a:srgbClr val="000000"/>
                    </a:solidFill>
                    <a:round/>
                    <a:headEnd/>
                    <a:tailEnd/>
                  </a14:hiddenLine>
                </a:ext>
              </a:extLst>
            </p:spPr>
            <p:txBody>
              <a:bodyPr anchor="t" anchorCtr="0" bIns="43349" compatLnSpc="1" lIns="86699" numCol="1" rIns="86699" tIns="43349" vert="horz" wrap="square">
                <a:prstTxWarp prst="textNoShape">
                  <a:avLst/>
                </a:prstTxWarp>
              </a:bodyPr>
              <a:lstStyle/>
              <a:p>
                <a:pP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black"/>
                  </a:solidFill>
                  <a:effectLst/>
                  <a:uLnTx/>
                  <a:uFillTx/>
                  <a:latin panose="020f0502020204030204" typeface="Calibri"/>
                  <a:ea charset="-122" panose="02010600030101010101" pitchFamily="2" typeface="宋体"/>
                </a:endParaRPr>
              </a:p>
            </p:txBody>
          </p:sp>
          <p:sp>
            <p:nvSpPr>
              <p:cNvPr id="180" name="Freeform 73">
                <a:extLst>
                  <a:ext uri="{FF2B5EF4-FFF2-40B4-BE49-F238E27FC236}">
                    <a16:creationId xmlns:a16="http://schemas.microsoft.com/office/drawing/2014/main" id="{8E8C89E3-5073-434A-BF59-D461C3A98F15}"/>
                  </a:ext>
                </a:extLst>
              </p:cNvPr>
              <p:cNvSpPr/>
              <p:nvPr/>
            </p:nvSpPr>
            <p:spPr bwMode="auto">
              <a:xfrm>
                <a:off x="3367088" y="5083175"/>
                <a:ext cx="190500" cy="255588"/>
              </a:xfrm>
              <a:custGeom>
                <a:gdLst>
                  <a:gd fmla="*/ 4 w 120" name="T0"/>
                  <a:gd fmla="*/ 0 h 161" name="T1"/>
                  <a:gd fmla="*/ 4 w 120" name="T2"/>
                  <a:gd fmla="*/ 0 h 161" name="T3"/>
                  <a:gd fmla="*/ 120 w 120" name="T4"/>
                  <a:gd fmla="*/ 0 h 161" name="T5"/>
                  <a:gd fmla="*/ 120 w 120" name="T6"/>
                  <a:gd fmla="*/ 0 h 161" name="T7"/>
                  <a:gd fmla="*/ 103 w 120" name="T8"/>
                  <a:gd fmla="*/ 140 h 161" name="T9"/>
                  <a:gd fmla="*/ 103 w 120" name="T10"/>
                  <a:gd fmla="*/ 140 h 161" name="T11"/>
                  <a:gd fmla="*/ 100 w 120" name="T12"/>
                  <a:gd fmla="*/ 148 h 161" name="T13"/>
                  <a:gd fmla="*/ 96 w 120" name="T14"/>
                  <a:gd fmla="*/ 153 h 161" name="T15"/>
                  <a:gd fmla="*/ 89 w 120" name="T16"/>
                  <a:gd fmla="*/ 159 h 161" name="T17"/>
                  <a:gd fmla="*/ 83 w 120" name="T18"/>
                  <a:gd fmla="*/ 161 h 161" name="T19"/>
                  <a:gd fmla="*/ 83 w 120" name="T20"/>
                  <a:gd fmla="*/ 161 h 161" name="T21"/>
                  <a:gd fmla="*/ 0 w 120" name="T22"/>
                  <a:gd fmla="*/ 110 h 161" name="T23"/>
                  <a:gd fmla="*/ 0 w 120" name="T24"/>
                  <a:gd fmla="*/ 110 h 161" name="T25"/>
                  <a:gd fmla="*/ 4 w 120" name="T26"/>
                  <a:gd fmla="*/ 0 h 161" name="T27"/>
                  <a:gd fmla="*/ 4 w 120" name="T28"/>
                  <a:gd fmla="*/ 0 h 161"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161" w="120">
                    <a:moveTo>
                      <a:pt x="4" y="0"/>
                    </a:moveTo>
                    <a:lnTo>
                      <a:pt x="4" y="0"/>
                    </a:lnTo>
                    <a:lnTo>
                      <a:pt x="120" y="0"/>
                    </a:lnTo>
                    <a:lnTo>
                      <a:pt x="120" y="0"/>
                    </a:lnTo>
                    <a:lnTo>
                      <a:pt x="103" y="140"/>
                    </a:lnTo>
                    <a:lnTo>
                      <a:pt x="103" y="140"/>
                    </a:lnTo>
                    <a:lnTo>
                      <a:pt x="100" y="148"/>
                    </a:lnTo>
                    <a:lnTo>
                      <a:pt x="96" y="153"/>
                    </a:lnTo>
                    <a:lnTo>
                      <a:pt x="89" y="159"/>
                    </a:lnTo>
                    <a:lnTo>
                      <a:pt x="83" y="161"/>
                    </a:lnTo>
                    <a:lnTo>
                      <a:pt x="83" y="161"/>
                    </a:lnTo>
                    <a:lnTo>
                      <a:pt x="0" y="110"/>
                    </a:lnTo>
                    <a:lnTo>
                      <a:pt x="0" y="110"/>
                    </a:lnTo>
                    <a:lnTo>
                      <a:pt x="4" y="0"/>
                    </a:lnTo>
                    <a:lnTo>
                      <a:pt x="4" y="0"/>
                    </a:lnTo>
                    <a:close/>
                  </a:path>
                </a:pathLst>
              </a:custGeom>
              <a:grpFill/>
              <a:ln>
                <a:noFill/>
              </a:ln>
              <a:extLst>
                <a:ext uri="{91240B29-F687-4F45-9708-019B960494DF}">
                  <a14:hiddenLine w="9525">
                    <a:solidFill>
                      <a:srgbClr val="000000"/>
                    </a:solidFill>
                    <a:round/>
                    <a:headEnd/>
                    <a:tailEnd/>
                  </a14:hiddenLine>
                </a:ext>
              </a:extLst>
            </p:spPr>
            <p:txBody>
              <a:bodyPr anchor="t" anchorCtr="0" bIns="43349" compatLnSpc="1" lIns="86699" numCol="1" rIns="86699" tIns="43349" vert="horz" wrap="square">
                <a:prstTxWarp prst="textNoShape">
                  <a:avLst/>
                </a:prstTxWarp>
              </a:bodyPr>
              <a:lstStyle/>
              <a:p>
                <a:pP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black"/>
                  </a:solidFill>
                  <a:effectLst/>
                  <a:uLnTx/>
                  <a:uFillTx/>
                  <a:latin panose="020f0502020204030204" typeface="Calibri"/>
                  <a:ea charset="-122" panose="02010600030101010101" pitchFamily="2" typeface="宋体"/>
                </a:endParaRPr>
              </a:p>
            </p:txBody>
          </p:sp>
          <p:sp>
            <p:nvSpPr>
              <p:cNvPr id="181" name="Freeform 74">
                <a:extLst>
                  <a:ext uri="{FF2B5EF4-FFF2-40B4-BE49-F238E27FC236}">
                    <a16:creationId xmlns:a16="http://schemas.microsoft.com/office/drawing/2014/main" id="{6BDD5420-3041-4397-8BAF-CAA61E7AC26E}"/>
                  </a:ext>
                </a:extLst>
              </p:cNvPr>
              <p:cNvSpPr/>
              <p:nvPr/>
            </p:nvSpPr>
            <p:spPr bwMode="auto">
              <a:xfrm>
                <a:off x="3371851" y="5083175"/>
                <a:ext cx="185738" cy="255588"/>
              </a:xfrm>
              <a:custGeom>
                <a:gdLst>
                  <a:gd fmla="*/ 5 w 117" name="T0"/>
                  <a:gd fmla="*/ 0 h 161" name="T1"/>
                  <a:gd fmla="*/ 5 w 117" name="T2"/>
                  <a:gd fmla="*/ 0 h 161" name="T3"/>
                  <a:gd fmla="*/ 117 w 117" name="T4"/>
                  <a:gd fmla="*/ 0 h 161" name="T5"/>
                  <a:gd fmla="*/ 117 w 117" name="T6"/>
                  <a:gd fmla="*/ 0 h 161" name="T7"/>
                  <a:gd fmla="*/ 100 w 117" name="T8"/>
                  <a:gd fmla="*/ 140 h 161" name="T9"/>
                  <a:gd fmla="*/ 100 w 117" name="T10"/>
                  <a:gd fmla="*/ 140 h 161" name="T11"/>
                  <a:gd fmla="*/ 97 w 117" name="T12"/>
                  <a:gd fmla="*/ 148 h 161" name="T13"/>
                  <a:gd fmla="*/ 93 w 117" name="T14"/>
                  <a:gd fmla="*/ 153 h 161" name="T15"/>
                  <a:gd fmla="*/ 86 w 117" name="T16"/>
                  <a:gd fmla="*/ 157 h 161" name="T17"/>
                  <a:gd fmla="*/ 81 w 117" name="T18"/>
                  <a:gd fmla="*/ 161 h 161" name="T19"/>
                  <a:gd fmla="*/ 81 w 117" name="T20"/>
                  <a:gd fmla="*/ 161 h 161" name="T21"/>
                  <a:gd fmla="*/ 0 w 117" name="T22"/>
                  <a:gd fmla="*/ 109 h 161" name="T23"/>
                  <a:gd fmla="*/ 0 w 117" name="T24"/>
                  <a:gd fmla="*/ 109 h 161" name="T25"/>
                  <a:gd fmla="*/ 5 w 117" name="T26"/>
                  <a:gd fmla="*/ 0 h 161" name="T27"/>
                  <a:gd fmla="*/ 5 w 117" name="T28"/>
                  <a:gd fmla="*/ 0 h 161"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161" w="117">
                    <a:moveTo>
                      <a:pt x="5" y="0"/>
                    </a:moveTo>
                    <a:lnTo>
                      <a:pt x="5" y="0"/>
                    </a:lnTo>
                    <a:lnTo>
                      <a:pt x="117" y="0"/>
                    </a:lnTo>
                    <a:lnTo>
                      <a:pt x="117" y="0"/>
                    </a:lnTo>
                    <a:lnTo>
                      <a:pt x="100" y="140"/>
                    </a:lnTo>
                    <a:lnTo>
                      <a:pt x="100" y="140"/>
                    </a:lnTo>
                    <a:lnTo>
                      <a:pt x="97" y="148"/>
                    </a:lnTo>
                    <a:lnTo>
                      <a:pt x="93" y="153"/>
                    </a:lnTo>
                    <a:lnTo>
                      <a:pt x="86" y="157"/>
                    </a:lnTo>
                    <a:lnTo>
                      <a:pt x="81" y="161"/>
                    </a:lnTo>
                    <a:lnTo>
                      <a:pt x="81" y="161"/>
                    </a:lnTo>
                    <a:lnTo>
                      <a:pt x="0" y="109"/>
                    </a:lnTo>
                    <a:lnTo>
                      <a:pt x="0" y="109"/>
                    </a:lnTo>
                    <a:lnTo>
                      <a:pt x="5" y="0"/>
                    </a:lnTo>
                    <a:lnTo>
                      <a:pt x="5" y="0"/>
                    </a:lnTo>
                    <a:close/>
                  </a:path>
                </a:pathLst>
              </a:custGeom>
              <a:grpFill/>
              <a:ln>
                <a:noFill/>
              </a:ln>
              <a:extLst>
                <a:ext uri="{91240B29-F687-4F45-9708-019B960494DF}">
                  <a14:hiddenLine w="9525">
                    <a:solidFill>
                      <a:srgbClr val="000000"/>
                    </a:solidFill>
                    <a:round/>
                    <a:headEnd/>
                    <a:tailEnd/>
                  </a14:hiddenLine>
                </a:ext>
              </a:extLst>
            </p:spPr>
            <p:txBody>
              <a:bodyPr anchor="t" anchorCtr="0" bIns="43349" compatLnSpc="1" lIns="86699" numCol="1" rIns="86699" tIns="43349" vert="horz" wrap="square">
                <a:prstTxWarp prst="textNoShape">
                  <a:avLst/>
                </a:prstTxWarp>
              </a:bodyPr>
              <a:lstStyle/>
              <a:p>
                <a:pP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black"/>
                  </a:solidFill>
                  <a:effectLst/>
                  <a:uLnTx/>
                  <a:uFillTx/>
                  <a:latin panose="020f0502020204030204" typeface="Calibri"/>
                  <a:ea charset="-122" panose="02010600030101010101" pitchFamily="2" typeface="宋体"/>
                </a:endParaRPr>
              </a:p>
            </p:txBody>
          </p:sp>
          <p:sp>
            <p:nvSpPr>
              <p:cNvPr id="182" name="Freeform 75">
                <a:extLst>
                  <a:ext uri="{FF2B5EF4-FFF2-40B4-BE49-F238E27FC236}">
                    <a16:creationId xmlns:a16="http://schemas.microsoft.com/office/drawing/2014/main" id="{23B43FD8-AC7F-4875-A28E-9A1297FCBCDD}"/>
                  </a:ext>
                </a:extLst>
              </p:cNvPr>
              <p:cNvSpPr/>
              <p:nvPr/>
            </p:nvSpPr>
            <p:spPr bwMode="auto">
              <a:xfrm>
                <a:off x="3378201" y="5083175"/>
                <a:ext cx="179388" cy="255588"/>
              </a:xfrm>
              <a:custGeom>
                <a:gdLst>
                  <a:gd fmla="*/ 5 w 113" name="T0"/>
                  <a:gd fmla="*/ 0 h 161" name="T1"/>
                  <a:gd fmla="*/ 5 w 113" name="T2"/>
                  <a:gd fmla="*/ 0 h 161" name="T3"/>
                  <a:gd fmla="*/ 113 w 113" name="T4"/>
                  <a:gd fmla="*/ 0 h 161" name="T5"/>
                  <a:gd fmla="*/ 113 w 113" name="T6"/>
                  <a:gd fmla="*/ 0 h 161" name="T7"/>
                  <a:gd fmla="*/ 96 w 113" name="T8"/>
                  <a:gd fmla="*/ 140 h 161" name="T9"/>
                  <a:gd fmla="*/ 96 w 113" name="T10"/>
                  <a:gd fmla="*/ 140 h 161" name="T11"/>
                  <a:gd fmla="*/ 93 w 113" name="T12"/>
                  <a:gd fmla="*/ 147 h 161" name="T13"/>
                  <a:gd fmla="*/ 89 w 113" name="T14"/>
                  <a:gd fmla="*/ 153 h 161" name="T15"/>
                  <a:gd fmla="*/ 84 w 113" name="T16"/>
                  <a:gd fmla="*/ 157 h 161" name="T17"/>
                  <a:gd fmla="*/ 77 w 113" name="T18"/>
                  <a:gd fmla="*/ 161 h 161" name="T19"/>
                  <a:gd fmla="*/ 77 w 113" name="T20"/>
                  <a:gd fmla="*/ 161 h 161" name="T21"/>
                  <a:gd fmla="*/ 0 w 113" name="T22"/>
                  <a:gd fmla="*/ 107 h 161" name="T23"/>
                  <a:gd fmla="*/ 0 w 113" name="T24"/>
                  <a:gd fmla="*/ 107 h 161" name="T25"/>
                  <a:gd fmla="*/ 5 w 113" name="T26"/>
                  <a:gd fmla="*/ 0 h 161" name="T27"/>
                  <a:gd fmla="*/ 5 w 113" name="T28"/>
                  <a:gd fmla="*/ 0 h 161"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161" w="113">
                    <a:moveTo>
                      <a:pt x="5" y="0"/>
                    </a:moveTo>
                    <a:lnTo>
                      <a:pt x="5" y="0"/>
                    </a:lnTo>
                    <a:lnTo>
                      <a:pt x="113" y="0"/>
                    </a:lnTo>
                    <a:lnTo>
                      <a:pt x="113" y="0"/>
                    </a:lnTo>
                    <a:lnTo>
                      <a:pt x="96" y="140"/>
                    </a:lnTo>
                    <a:lnTo>
                      <a:pt x="96" y="140"/>
                    </a:lnTo>
                    <a:lnTo>
                      <a:pt x="93" y="147"/>
                    </a:lnTo>
                    <a:lnTo>
                      <a:pt x="89" y="153"/>
                    </a:lnTo>
                    <a:lnTo>
                      <a:pt x="84" y="157"/>
                    </a:lnTo>
                    <a:lnTo>
                      <a:pt x="77" y="161"/>
                    </a:lnTo>
                    <a:lnTo>
                      <a:pt x="77" y="161"/>
                    </a:lnTo>
                    <a:lnTo>
                      <a:pt x="0" y="107"/>
                    </a:lnTo>
                    <a:lnTo>
                      <a:pt x="0" y="107"/>
                    </a:lnTo>
                    <a:lnTo>
                      <a:pt x="5" y="0"/>
                    </a:lnTo>
                    <a:lnTo>
                      <a:pt x="5" y="0"/>
                    </a:lnTo>
                    <a:close/>
                  </a:path>
                </a:pathLst>
              </a:custGeom>
              <a:grpFill/>
              <a:ln>
                <a:noFill/>
              </a:ln>
              <a:extLst>
                <a:ext uri="{91240B29-F687-4F45-9708-019B960494DF}">
                  <a14:hiddenLine w="9525">
                    <a:solidFill>
                      <a:srgbClr val="000000"/>
                    </a:solidFill>
                    <a:round/>
                    <a:headEnd/>
                    <a:tailEnd/>
                  </a14:hiddenLine>
                </a:ext>
              </a:extLst>
            </p:spPr>
            <p:txBody>
              <a:bodyPr anchor="t" anchorCtr="0" bIns="43349" compatLnSpc="1" lIns="86699" numCol="1" rIns="86699" tIns="43349" vert="horz" wrap="square">
                <a:prstTxWarp prst="textNoShape">
                  <a:avLst/>
                </a:prstTxWarp>
              </a:bodyPr>
              <a:lstStyle/>
              <a:p>
                <a:pP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black"/>
                  </a:solidFill>
                  <a:effectLst/>
                  <a:uLnTx/>
                  <a:uFillTx/>
                  <a:latin panose="020f0502020204030204" typeface="Calibri"/>
                  <a:ea charset="-122" panose="02010600030101010101" pitchFamily="2" typeface="宋体"/>
                </a:endParaRPr>
              </a:p>
            </p:txBody>
          </p:sp>
          <p:sp>
            <p:nvSpPr>
              <p:cNvPr id="183" name="Freeform 76">
                <a:extLst>
                  <a:ext uri="{FF2B5EF4-FFF2-40B4-BE49-F238E27FC236}">
                    <a16:creationId xmlns:a16="http://schemas.microsoft.com/office/drawing/2014/main" id="{A0E6E5DA-AE86-4A6F-B3FC-7ABE8AEF53B4}"/>
                  </a:ext>
                </a:extLst>
              </p:cNvPr>
              <p:cNvSpPr/>
              <p:nvPr/>
            </p:nvSpPr>
            <p:spPr bwMode="auto">
              <a:xfrm>
                <a:off x="3384551" y="5083175"/>
                <a:ext cx="173038" cy="255588"/>
              </a:xfrm>
              <a:custGeom>
                <a:gdLst>
                  <a:gd fmla="*/ 5 w 109" name="T0"/>
                  <a:gd fmla="*/ 0 h 161" name="T1"/>
                  <a:gd fmla="*/ 5 w 109" name="T2"/>
                  <a:gd fmla="*/ 0 h 161" name="T3"/>
                  <a:gd fmla="*/ 109 w 109" name="T4"/>
                  <a:gd fmla="*/ 0 h 161" name="T5"/>
                  <a:gd fmla="*/ 109 w 109" name="T6"/>
                  <a:gd fmla="*/ 0 h 161" name="T7"/>
                  <a:gd fmla="*/ 92 w 109" name="T8"/>
                  <a:gd fmla="*/ 140 h 161" name="T9"/>
                  <a:gd fmla="*/ 92 w 109" name="T10"/>
                  <a:gd fmla="*/ 140 h 161" name="T11"/>
                  <a:gd fmla="*/ 89 w 109" name="T12"/>
                  <a:gd fmla="*/ 147 h 161" name="T13"/>
                  <a:gd fmla="*/ 85 w 109" name="T14"/>
                  <a:gd fmla="*/ 153 h 161" name="T15"/>
                  <a:gd fmla="*/ 80 w 109" name="T16"/>
                  <a:gd fmla="*/ 157 h 161" name="T17"/>
                  <a:gd fmla="*/ 73 w 109" name="T18"/>
                  <a:gd fmla="*/ 161 h 161" name="T19"/>
                  <a:gd fmla="*/ 73 w 109" name="T20"/>
                  <a:gd fmla="*/ 161 h 161" name="T21"/>
                  <a:gd fmla="*/ 0 w 109" name="T22"/>
                  <a:gd fmla="*/ 106 h 161" name="T23"/>
                  <a:gd fmla="*/ 0 w 109" name="T24"/>
                  <a:gd fmla="*/ 106 h 161" name="T25"/>
                  <a:gd fmla="*/ 5 w 109" name="T26"/>
                  <a:gd fmla="*/ 0 h 161" name="T27"/>
                  <a:gd fmla="*/ 5 w 109" name="T28"/>
                  <a:gd fmla="*/ 0 h 161"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161" w="109">
                    <a:moveTo>
                      <a:pt x="5" y="0"/>
                    </a:moveTo>
                    <a:lnTo>
                      <a:pt x="5" y="0"/>
                    </a:lnTo>
                    <a:lnTo>
                      <a:pt x="109" y="0"/>
                    </a:lnTo>
                    <a:lnTo>
                      <a:pt x="109" y="0"/>
                    </a:lnTo>
                    <a:lnTo>
                      <a:pt x="92" y="140"/>
                    </a:lnTo>
                    <a:lnTo>
                      <a:pt x="92" y="140"/>
                    </a:lnTo>
                    <a:lnTo>
                      <a:pt x="89" y="147"/>
                    </a:lnTo>
                    <a:lnTo>
                      <a:pt x="85" y="153"/>
                    </a:lnTo>
                    <a:lnTo>
                      <a:pt x="80" y="157"/>
                    </a:lnTo>
                    <a:lnTo>
                      <a:pt x="73" y="161"/>
                    </a:lnTo>
                    <a:lnTo>
                      <a:pt x="73" y="161"/>
                    </a:lnTo>
                    <a:lnTo>
                      <a:pt x="0" y="106"/>
                    </a:lnTo>
                    <a:lnTo>
                      <a:pt x="0" y="106"/>
                    </a:lnTo>
                    <a:lnTo>
                      <a:pt x="5" y="0"/>
                    </a:lnTo>
                    <a:lnTo>
                      <a:pt x="5" y="0"/>
                    </a:lnTo>
                    <a:close/>
                  </a:path>
                </a:pathLst>
              </a:custGeom>
              <a:grpFill/>
              <a:ln>
                <a:noFill/>
              </a:ln>
              <a:extLst>
                <a:ext uri="{91240B29-F687-4F45-9708-019B960494DF}">
                  <a14:hiddenLine w="9525">
                    <a:solidFill>
                      <a:srgbClr val="000000"/>
                    </a:solidFill>
                    <a:round/>
                    <a:headEnd/>
                    <a:tailEnd/>
                  </a14:hiddenLine>
                </a:ext>
              </a:extLst>
            </p:spPr>
            <p:txBody>
              <a:bodyPr anchor="t" anchorCtr="0" bIns="43349" compatLnSpc="1" lIns="86699" numCol="1" rIns="86699" tIns="43349" vert="horz" wrap="square">
                <a:prstTxWarp prst="textNoShape">
                  <a:avLst/>
                </a:prstTxWarp>
              </a:bodyPr>
              <a:lstStyle/>
              <a:p>
                <a:pP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black"/>
                  </a:solidFill>
                  <a:effectLst/>
                  <a:uLnTx/>
                  <a:uFillTx/>
                  <a:latin panose="020f0502020204030204" typeface="Calibri"/>
                  <a:ea charset="-122" panose="02010600030101010101" pitchFamily="2" typeface="宋体"/>
                </a:endParaRPr>
              </a:p>
            </p:txBody>
          </p:sp>
          <p:sp>
            <p:nvSpPr>
              <p:cNvPr id="184" name="Freeform 77">
                <a:extLst>
                  <a:ext uri="{FF2B5EF4-FFF2-40B4-BE49-F238E27FC236}">
                    <a16:creationId xmlns:a16="http://schemas.microsoft.com/office/drawing/2014/main" id="{0B607EB2-F990-4B86-8159-F98161186097}"/>
                  </a:ext>
                </a:extLst>
              </p:cNvPr>
              <p:cNvSpPr/>
              <p:nvPr/>
            </p:nvSpPr>
            <p:spPr bwMode="auto">
              <a:xfrm>
                <a:off x="3390901" y="5083175"/>
                <a:ext cx="166688" cy="254000"/>
              </a:xfrm>
              <a:custGeom>
                <a:gdLst>
                  <a:gd fmla="*/ 5 w 105" name="T0"/>
                  <a:gd fmla="*/ 0 h 160" name="T1"/>
                  <a:gd fmla="*/ 5 w 105" name="T2"/>
                  <a:gd fmla="*/ 0 h 160" name="T3"/>
                  <a:gd fmla="*/ 105 w 105" name="T4"/>
                  <a:gd fmla="*/ 0 h 160" name="T5"/>
                  <a:gd fmla="*/ 105 w 105" name="T6"/>
                  <a:gd fmla="*/ 0 h 160" name="T7"/>
                  <a:gd fmla="*/ 88 w 105" name="T8"/>
                  <a:gd fmla="*/ 140 h 160" name="T9"/>
                  <a:gd fmla="*/ 88 w 105" name="T10"/>
                  <a:gd fmla="*/ 140 h 160" name="T11"/>
                  <a:gd fmla="*/ 87 w 105" name="T12"/>
                  <a:gd fmla="*/ 147 h 160" name="T13"/>
                  <a:gd fmla="*/ 81 w 105" name="T14"/>
                  <a:gd fmla="*/ 153 h 160" name="T15"/>
                  <a:gd fmla="*/ 76 w 105" name="T16"/>
                  <a:gd fmla="*/ 157 h 160" name="T17"/>
                  <a:gd fmla="*/ 69 w 105" name="T18"/>
                  <a:gd fmla="*/ 160 h 160" name="T19"/>
                  <a:gd fmla="*/ 69 w 105" name="T20"/>
                  <a:gd fmla="*/ 160 h 160" name="T21"/>
                  <a:gd fmla="*/ 0 w 105" name="T22"/>
                  <a:gd fmla="*/ 106 h 160" name="T23"/>
                  <a:gd fmla="*/ 0 w 105" name="T24"/>
                  <a:gd fmla="*/ 106 h 160" name="T25"/>
                  <a:gd fmla="*/ 5 w 105" name="T26"/>
                  <a:gd fmla="*/ 0 h 160" name="T27"/>
                  <a:gd fmla="*/ 5 w 105" name="T28"/>
                  <a:gd fmla="*/ 0 h 160"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160" w="105">
                    <a:moveTo>
                      <a:pt x="5" y="0"/>
                    </a:moveTo>
                    <a:lnTo>
                      <a:pt x="5" y="0"/>
                    </a:lnTo>
                    <a:lnTo>
                      <a:pt x="105" y="0"/>
                    </a:lnTo>
                    <a:lnTo>
                      <a:pt x="105" y="0"/>
                    </a:lnTo>
                    <a:lnTo>
                      <a:pt x="88" y="140"/>
                    </a:lnTo>
                    <a:lnTo>
                      <a:pt x="88" y="140"/>
                    </a:lnTo>
                    <a:lnTo>
                      <a:pt x="87" y="147"/>
                    </a:lnTo>
                    <a:lnTo>
                      <a:pt x="81" y="153"/>
                    </a:lnTo>
                    <a:lnTo>
                      <a:pt x="76" y="157"/>
                    </a:lnTo>
                    <a:lnTo>
                      <a:pt x="69" y="160"/>
                    </a:lnTo>
                    <a:lnTo>
                      <a:pt x="69" y="160"/>
                    </a:lnTo>
                    <a:lnTo>
                      <a:pt x="0" y="106"/>
                    </a:lnTo>
                    <a:lnTo>
                      <a:pt x="0" y="106"/>
                    </a:lnTo>
                    <a:lnTo>
                      <a:pt x="5" y="0"/>
                    </a:lnTo>
                    <a:lnTo>
                      <a:pt x="5" y="0"/>
                    </a:lnTo>
                    <a:close/>
                  </a:path>
                </a:pathLst>
              </a:custGeom>
              <a:grpFill/>
              <a:ln>
                <a:noFill/>
              </a:ln>
              <a:extLst>
                <a:ext uri="{91240B29-F687-4F45-9708-019B960494DF}">
                  <a14:hiddenLine w="9525">
                    <a:solidFill>
                      <a:srgbClr val="000000"/>
                    </a:solidFill>
                    <a:round/>
                    <a:headEnd/>
                    <a:tailEnd/>
                  </a14:hiddenLine>
                </a:ext>
              </a:extLst>
            </p:spPr>
            <p:txBody>
              <a:bodyPr anchor="t" anchorCtr="0" bIns="43349" compatLnSpc="1" lIns="86699" numCol="1" rIns="86699" tIns="43349" vert="horz" wrap="square">
                <a:prstTxWarp prst="textNoShape">
                  <a:avLst/>
                </a:prstTxWarp>
              </a:bodyPr>
              <a:lstStyle/>
              <a:p>
                <a:pP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black"/>
                  </a:solidFill>
                  <a:effectLst/>
                  <a:uLnTx/>
                  <a:uFillTx/>
                  <a:latin panose="020f0502020204030204" typeface="Calibri"/>
                  <a:ea charset="-122" panose="02010600030101010101" pitchFamily="2" typeface="宋体"/>
                </a:endParaRPr>
              </a:p>
            </p:txBody>
          </p:sp>
          <p:sp>
            <p:nvSpPr>
              <p:cNvPr id="185" name="Freeform 78">
                <a:extLst>
                  <a:ext uri="{FF2B5EF4-FFF2-40B4-BE49-F238E27FC236}">
                    <a16:creationId xmlns:a16="http://schemas.microsoft.com/office/drawing/2014/main" id="{5676424B-78F2-4C12-ACF6-680F967EF086}"/>
                  </a:ext>
                </a:extLst>
              </p:cNvPr>
              <p:cNvSpPr/>
              <p:nvPr/>
            </p:nvSpPr>
            <p:spPr bwMode="auto">
              <a:xfrm>
                <a:off x="3395663" y="5083175"/>
                <a:ext cx="161925" cy="254000"/>
              </a:xfrm>
              <a:custGeom>
                <a:gdLst>
                  <a:gd fmla="*/ 5 w 102" name="T0"/>
                  <a:gd fmla="*/ 0 h 160" name="T1"/>
                  <a:gd fmla="*/ 5 w 102" name="T2"/>
                  <a:gd fmla="*/ 0 h 160" name="T3"/>
                  <a:gd fmla="*/ 102 w 102" name="T4"/>
                  <a:gd fmla="*/ 0 h 160" name="T5"/>
                  <a:gd fmla="*/ 102 w 102" name="T6"/>
                  <a:gd fmla="*/ 0 h 160" name="T7"/>
                  <a:gd fmla="*/ 85 w 102" name="T8"/>
                  <a:gd fmla="*/ 140 h 160" name="T9"/>
                  <a:gd fmla="*/ 85 w 102" name="T10"/>
                  <a:gd fmla="*/ 140 h 160" name="T11"/>
                  <a:gd fmla="*/ 84 w 102" name="T12"/>
                  <a:gd fmla="*/ 147 h 160" name="T13"/>
                  <a:gd fmla="*/ 78 w 102" name="T14"/>
                  <a:gd fmla="*/ 153 h 160" name="T15"/>
                  <a:gd fmla="*/ 73 w 102" name="T16"/>
                  <a:gd fmla="*/ 157 h 160" name="T17"/>
                  <a:gd fmla="*/ 67 w 102" name="T18"/>
                  <a:gd fmla="*/ 160 h 160" name="T19"/>
                  <a:gd fmla="*/ 67 w 102" name="T20"/>
                  <a:gd fmla="*/ 160 h 160" name="T21"/>
                  <a:gd fmla="*/ 0 w 102" name="T22"/>
                  <a:gd fmla="*/ 105 h 160" name="T23"/>
                  <a:gd fmla="*/ 0 w 102" name="T24"/>
                  <a:gd fmla="*/ 105 h 160" name="T25"/>
                  <a:gd fmla="*/ 5 w 102" name="T26"/>
                  <a:gd fmla="*/ 0 h 160" name="T27"/>
                  <a:gd fmla="*/ 5 w 102" name="T28"/>
                  <a:gd fmla="*/ 0 h 160"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160" w="102">
                    <a:moveTo>
                      <a:pt x="5" y="0"/>
                    </a:moveTo>
                    <a:lnTo>
                      <a:pt x="5" y="0"/>
                    </a:lnTo>
                    <a:lnTo>
                      <a:pt x="102" y="0"/>
                    </a:lnTo>
                    <a:lnTo>
                      <a:pt x="102" y="0"/>
                    </a:lnTo>
                    <a:lnTo>
                      <a:pt x="85" y="140"/>
                    </a:lnTo>
                    <a:lnTo>
                      <a:pt x="85" y="140"/>
                    </a:lnTo>
                    <a:lnTo>
                      <a:pt x="84" y="147"/>
                    </a:lnTo>
                    <a:lnTo>
                      <a:pt x="78" y="153"/>
                    </a:lnTo>
                    <a:lnTo>
                      <a:pt x="73" y="157"/>
                    </a:lnTo>
                    <a:lnTo>
                      <a:pt x="67" y="160"/>
                    </a:lnTo>
                    <a:lnTo>
                      <a:pt x="67" y="160"/>
                    </a:lnTo>
                    <a:lnTo>
                      <a:pt x="0" y="105"/>
                    </a:lnTo>
                    <a:lnTo>
                      <a:pt x="0" y="105"/>
                    </a:lnTo>
                    <a:lnTo>
                      <a:pt x="5" y="0"/>
                    </a:lnTo>
                    <a:lnTo>
                      <a:pt x="5" y="0"/>
                    </a:lnTo>
                    <a:close/>
                  </a:path>
                </a:pathLst>
              </a:custGeom>
              <a:grpFill/>
              <a:ln>
                <a:noFill/>
              </a:ln>
              <a:extLst>
                <a:ext uri="{91240B29-F687-4F45-9708-019B960494DF}">
                  <a14:hiddenLine w="9525">
                    <a:solidFill>
                      <a:srgbClr val="000000"/>
                    </a:solidFill>
                    <a:round/>
                    <a:headEnd/>
                    <a:tailEnd/>
                  </a14:hiddenLine>
                </a:ext>
              </a:extLst>
            </p:spPr>
            <p:txBody>
              <a:bodyPr anchor="t" anchorCtr="0" bIns="43349" compatLnSpc="1" lIns="86699" numCol="1" rIns="86699" tIns="43349" vert="horz" wrap="square">
                <a:prstTxWarp prst="textNoShape">
                  <a:avLst/>
                </a:prstTxWarp>
              </a:bodyPr>
              <a:lstStyle/>
              <a:p>
                <a:pP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black"/>
                  </a:solidFill>
                  <a:effectLst/>
                  <a:uLnTx/>
                  <a:uFillTx/>
                  <a:latin panose="020f0502020204030204" typeface="Calibri"/>
                  <a:ea charset="-122" panose="02010600030101010101" pitchFamily="2" typeface="宋体"/>
                </a:endParaRPr>
              </a:p>
            </p:txBody>
          </p:sp>
          <p:sp>
            <p:nvSpPr>
              <p:cNvPr id="186" name="Freeform 79">
                <a:extLst>
                  <a:ext uri="{FF2B5EF4-FFF2-40B4-BE49-F238E27FC236}">
                    <a16:creationId xmlns:a16="http://schemas.microsoft.com/office/drawing/2014/main" id="{052FFC68-3530-4A1E-9DFE-26C1727F66DF}"/>
                  </a:ext>
                </a:extLst>
              </p:cNvPr>
              <p:cNvSpPr/>
              <p:nvPr/>
            </p:nvSpPr>
            <p:spPr bwMode="auto">
              <a:xfrm>
                <a:off x="3402013" y="5083175"/>
                <a:ext cx="155575" cy="254000"/>
              </a:xfrm>
              <a:custGeom>
                <a:gdLst>
                  <a:gd fmla="*/ 5 w 98" name="T0"/>
                  <a:gd fmla="*/ 0 h 160" name="T1"/>
                  <a:gd fmla="*/ 5 w 98" name="T2"/>
                  <a:gd fmla="*/ 0 h 160" name="T3"/>
                  <a:gd fmla="*/ 98 w 98" name="T4"/>
                  <a:gd fmla="*/ 0 h 160" name="T5"/>
                  <a:gd fmla="*/ 98 w 98" name="T6"/>
                  <a:gd fmla="*/ 0 h 160" name="T7"/>
                  <a:gd fmla="*/ 81 w 98" name="T8"/>
                  <a:gd fmla="*/ 140 h 160" name="T9"/>
                  <a:gd fmla="*/ 81 w 98" name="T10"/>
                  <a:gd fmla="*/ 140 h 160" name="T11"/>
                  <a:gd fmla="*/ 80 w 98" name="T12"/>
                  <a:gd fmla="*/ 147 h 160" name="T13"/>
                  <a:gd fmla="*/ 74 w 98" name="T14"/>
                  <a:gd fmla="*/ 152 h 160" name="T15"/>
                  <a:gd fmla="*/ 69 w 98" name="T16"/>
                  <a:gd fmla="*/ 157 h 160" name="T17"/>
                  <a:gd fmla="*/ 63 w 98" name="T18"/>
                  <a:gd fmla="*/ 160 h 160" name="T19"/>
                  <a:gd fmla="*/ 63 w 98" name="T20"/>
                  <a:gd fmla="*/ 160 h 160" name="T21"/>
                  <a:gd fmla="*/ 0 w 98" name="T22"/>
                  <a:gd fmla="*/ 103 h 160" name="T23"/>
                  <a:gd fmla="*/ 0 w 98" name="T24"/>
                  <a:gd fmla="*/ 103 h 160" name="T25"/>
                  <a:gd fmla="*/ 5 w 98" name="T26"/>
                  <a:gd fmla="*/ 0 h 160" name="T27"/>
                  <a:gd fmla="*/ 5 w 98" name="T28"/>
                  <a:gd fmla="*/ 0 h 160"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160" w="98">
                    <a:moveTo>
                      <a:pt x="5" y="0"/>
                    </a:moveTo>
                    <a:lnTo>
                      <a:pt x="5" y="0"/>
                    </a:lnTo>
                    <a:lnTo>
                      <a:pt x="98" y="0"/>
                    </a:lnTo>
                    <a:lnTo>
                      <a:pt x="98" y="0"/>
                    </a:lnTo>
                    <a:lnTo>
                      <a:pt x="81" y="140"/>
                    </a:lnTo>
                    <a:lnTo>
                      <a:pt x="81" y="140"/>
                    </a:lnTo>
                    <a:lnTo>
                      <a:pt x="80" y="147"/>
                    </a:lnTo>
                    <a:lnTo>
                      <a:pt x="74" y="152"/>
                    </a:lnTo>
                    <a:lnTo>
                      <a:pt x="69" y="157"/>
                    </a:lnTo>
                    <a:lnTo>
                      <a:pt x="63" y="160"/>
                    </a:lnTo>
                    <a:lnTo>
                      <a:pt x="63" y="160"/>
                    </a:lnTo>
                    <a:lnTo>
                      <a:pt x="0" y="103"/>
                    </a:lnTo>
                    <a:lnTo>
                      <a:pt x="0" y="103"/>
                    </a:lnTo>
                    <a:lnTo>
                      <a:pt x="5" y="0"/>
                    </a:lnTo>
                    <a:lnTo>
                      <a:pt x="5" y="0"/>
                    </a:lnTo>
                    <a:close/>
                  </a:path>
                </a:pathLst>
              </a:custGeom>
              <a:grpFill/>
              <a:ln>
                <a:noFill/>
              </a:ln>
              <a:extLst>
                <a:ext uri="{91240B29-F687-4F45-9708-019B960494DF}">
                  <a14:hiddenLine w="9525">
                    <a:solidFill>
                      <a:srgbClr val="000000"/>
                    </a:solidFill>
                    <a:round/>
                    <a:headEnd/>
                    <a:tailEnd/>
                  </a14:hiddenLine>
                </a:ext>
              </a:extLst>
            </p:spPr>
            <p:txBody>
              <a:bodyPr anchor="t" anchorCtr="0" bIns="43349" compatLnSpc="1" lIns="86699" numCol="1" rIns="86699" tIns="43349" vert="horz" wrap="square">
                <a:prstTxWarp prst="textNoShape">
                  <a:avLst/>
                </a:prstTxWarp>
              </a:bodyPr>
              <a:lstStyle/>
              <a:p>
                <a:pP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black"/>
                  </a:solidFill>
                  <a:effectLst/>
                  <a:uLnTx/>
                  <a:uFillTx/>
                  <a:latin panose="020f0502020204030204" typeface="Calibri"/>
                  <a:ea charset="-122" panose="02010600030101010101" pitchFamily="2" typeface="宋体"/>
                </a:endParaRPr>
              </a:p>
            </p:txBody>
          </p:sp>
          <p:sp>
            <p:nvSpPr>
              <p:cNvPr id="187" name="Freeform 80">
                <a:extLst>
                  <a:ext uri="{FF2B5EF4-FFF2-40B4-BE49-F238E27FC236}">
                    <a16:creationId xmlns:a16="http://schemas.microsoft.com/office/drawing/2014/main" id="{DA4ADB80-0B85-439C-8AA0-C62D5AACA100}"/>
                  </a:ext>
                </a:extLst>
              </p:cNvPr>
              <p:cNvSpPr/>
              <p:nvPr/>
            </p:nvSpPr>
            <p:spPr bwMode="auto">
              <a:xfrm>
                <a:off x="3408363" y="5083175"/>
                <a:ext cx="149225" cy="254000"/>
              </a:xfrm>
              <a:custGeom>
                <a:gdLst>
                  <a:gd fmla="*/ 5 w 94" name="T0"/>
                  <a:gd fmla="*/ 0 h 160" name="T1"/>
                  <a:gd fmla="*/ 5 w 94" name="T2"/>
                  <a:gd fmla="*/ 0 h 160" name="T3"/>
                  <a:gd fmla="*/ 94 w 94" name="T4"/>
                  <a:gd fmla="*/ 0 h 160" name="T5"/>
                  <a:gd fmla="*/ 94 w 94" name="T6"/>
                  <a:gd fmla="*/ 0 h 160" name="T7"/>
                  <a:gd fmla="*/ 77 w 94" name="T8"/>
                  <a:gd fmla="*/ 140 h 160" name="T9"/>
                  <a:gd fmla="*/ 77 w 94" name="T10"/>
                  <a:gd fmla="*/ 140 h 160" name="T11"/>
                  <a:gd fmla="*/ 76 w 94" name="T12"/>
                  <a:gd fmla="*/ 147 h 160" name="T13"/>
                  <a:gd fmla="*/ 71 w 94" name="T14"/>
                  <a:gd fmla="*/ 152 h 160" name="T15"/>
                  <a:gd fmla="*/ 66 w 94" name="T16"/>
                  <a:gd fmla="*/ 157 h 160" name="T17"/>
                  <a:gd fmla="*/ 59 w 94" name="T18"/>
                  <a:gd fmla="*/ 160 h 160" name="T19"/>
                  <a:gd fmla="*/ 59 w 94" name="T20"/>
                  <a:gd fmla="*/ 160 h 160" name="T21"/>
                  <a:gd fmla="*/ 0 w 94" name="T22"/>
                  <a:gd fmla="*/ 102 h 160" name="T23"/>
                  <a:gd fmla="*/ 0 w 94" name="T24"/>
                  <a:gd fmla="*/ 102 h 160" name="T25"/>
                  <a:gd fmla="*/ 5 w 94" name="T26"/>
                  <a:gd fmla="*/ 0 h 160" name="T27"/>
                  <a:gd fmla="*/ 5 w 94" name="T28"/>
                  <a:gd fmla="*/ 0 h 160"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160" w="94">
                    <a:moveTo>
                      <a:pt x="5" y="0"/>
                    </a:moveTo>
                    <a:lnTo>
                      <a:pt x="5" y="0"/>
                    </a:lnTo>
                    <a:lnTo>
                      <a:pt x="94" y="0"/>
                    </a:lnTo>
                    <a:lnTo>
                      <a:pt x="94" y="0"/>
                    </a:lnTo>
                    <a:lnTo>
                      <a:pt x="77" y="140"/>
                    </a:lnTo>
                    <a:lnTo>
                      <a:pt x="77" y="140"/>
                    </a:lnTo>
                    <a:lnTo>
                      <a:pt x="76" y="147"/>
                    </a:lnTo>
                    <a:lnTo>
                      <a:pt x="71" y="152"/>
                    </a:lnTo>
                    <a:lnTo>
                      <a:pt x="66" y="157"/>
                    </a:lnTo>
                    <a:lnTo>
                      <a:pt x="59" y="160"/>
                    </a:lnTo>
                    <a:lnTo>
                      <a:pt x="59" y="160"/>
                    </a:lnTo>
                    <a:lnTo>
                      <a:pt x="0" y="102"/>
                    </a:lnTo>
                    <a:lnTo>
                      <a:pt x="0" y="102"/>
                    </a:lnTo>
                    <a:lnTo>
                      <a:pt x="5" y="0"/>
                    </a:lnTo>
                    <a:lnTo>
                      <a:pt x="5" y="0"/>
                    </a:lnTo>
                    <a:close/>
                  </a:path>
                </a:pathLst>
              </a:custGeom>
              <a:grpFill/>
              <a:ln>
                <a:noFill/>
              </a:ln>
              <a:extLst>
                <a:ext uri="{91240B29-F687-4F45-9708-019B960494DF}">
                  <a14:hiddenLine w="9525">
                    <a:solidFill>
                      <a:srgbClr val="000000"/>
                    </a:solidFill>
                    <a:round/>
                    <a:headEnd/>
                    <a:tailEnd/>
                  </a14:hiddenLine>
                </a:ext>
              </a:extLst>
            </p:spPr>
            <p:txBody>
              <a:bodyPr anchor="t" anchorCtr="0" bIns="43349" compatLnSpc="1" lIns="86699" numCol="1" rIns="86699" tIns="43349" vert="horz" wrap="square">
                <a:prstTxWarp prst="textNoShape">
                  <a:avLst/>
                </a:prstTxWarp>
              </a:bodyPr>
              <a:lstStyle/>
              <a:p>
                <a:pP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black"/>
                  </a:solidFill>
                  <a:effectLst/>
                  <a:uLnTx/>
                  <a:uFillTx/>
                  <a:latin panose="020f0502020204030204" typeface="Calibri"/>
                  <a:ea charset="-122" panose="02010600030101010101" pitchFamily="2" typeface="宋体"/>
                </a:endParaRPr>
              </a:p>
            </p:txBody>
          </p:sp>
          <p:sp>
            <p:nvSpPr>
              <p:cNvPr id="188" name="Freeform 81">
                <a:extLst>
                  <a:ext uri="{FF2B5EF4-FFF2-40B4-BE49-F238E27FC236}">
                    <a16:creationId xmlns:a16="http://schemas.microsoft.com/office/drawing/2014/main" id="{70CEA910-6BC8-4848-A8F3-8366078F31A1}"/>
                  </a:ext>
                </a:extLst>
              </p:cNvPr>
              <p:cNvSpPr/>
              <p:nvPr/>
            </p:nvSpPr>
            <p:spPr bwMode="auto">
              <a:xfrm>
                <a:off x="3414713" y="5083175"/>
                <a:ext cx="142875" cy="254000"/>
              </a:xfrm>
              <a:custGeom>
                <a:gdLst>
                  <a:gd fmla="*/ 5 w 90" name="T0"/>
                  <a:gd fmla="*/ 0 h 160" name="T1"/>
                  <a:gd fmla="*/ 5 w 90" name="T2"/>
                  <a:gd fmla="*/ 0 h 160" name="T3"/>
                  <a:gd fmla="*/ 90 w 90" name="T4"/>
                  <a:gd fmla="*/ 0 h 160" name="T5"/>
                  <a:gd fmla="*/ 90 w 90" name="T6"/>
                  <a:gd fmla="*/ 0 h 160" name="T7"/>
                  <a:gd fmla="*/ 73 w 90" name="T8"/>
                  <a:gd fmla="*/ 140 h 160" name="T9"/>
                  <a:gd fmla="*/ 73 w 90" name="T10"/>
                  <a:gd fmla="*/ 140 h 160" name="T11"/>
                  <a:gd fmla="*/ 72 w 90" name="T12"/>
                  <a:gd fmla="*/ 147 h 160" name="T13"/>
                  <a:gd fmla="*/ 67 w 90" name="T14"/>
                  <a:gd fmla="*/ 152 h 160" name="T15"/>
                  <a:gd fmla="*/ 62 w 90" name="T16"/>
                  <a:gd fmla="*/ 157 h 160" name="T17"/>
                  <a:gd fmla="*/ 55 w 90" name="T18"/>
                  <a:gd fmla="*/ 160 h 160" name="T19"/>
                  <a:gd fmla="*/ 55 w 90" name="T20"/>
                  <a:gd fmla="*/ 160 h 160" name="T21"/>
                  <a:gd fmla="*/ 0 w 90" name="T22"/>
                  <a:gd fmla="*/ 101 h 160" name="T23"/>
                  <a:gd fmla="*/ 0 w 90" name="T24"/>
                  <a:gd fmla="*/ 101 h 160" name="T25"/>
                  <a:gd fmla="*/ 5 w 90" name="T26"/>
                  <a:gd fmla="*/ 0 h 160" name="T27"/>
                  <a:gd fmla="*/ 5 w 90" name="T28"/>
                  <a:gd fmla="*/ 0 h 160"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160" w="90">
                    <a:moveTo>
                      <a:pt x="5" y="0"/>
                    </a:moveTo>
                    <a:lnTo>
                      <a:pt x="5" y="0"/>
                    </a:lnTo>
                    <a:lnTo>
                      <a:pt x="90" y="0"/>
                    </a:lnTo>
                    <a:lnTo>
                      <a:pt x="90" y="0"/>
                    </a:lnTo>
                    <a:lnTo>
                      <a:pt x="73" y="140"/>
                    </a:lnTo>
                    <a:lnTo>
                      <a:pt x="73" y="140"/>
                    </a:lnTo>
                    <a:lnTo>
                      <a:pt x="72" y="147"/>
                    </a:lnTo>
                    <a:lnTo>
                      <a:pt x="67" y="152"/>
                    </a:lnTo>
                    <a:lnTo>
                      <a:pt x="62" y="157"/>
                    </a:lnTo>
                    <a:lnTo>
                      <a:pt x="55" y="160"/>
                    </a:lnTo>
                    <a:lnTo>
                      <a:pt x="55" y="160"/>
                    </a:lnTo>
                    <a:lnTo>
                      <a:pt x="0" y="101"/>
                    </a:lnTo>
                    <a:lnTo>
                      <a:pt x="0" y="101"/>
                    </a:lnTo>
                    <a:lnTo>
                      <a:pt x="5" y="0"/>
                    </a:lnTo>
                    <a:lnTo>
                      <a:pt x="5" y="0"/>
                    </a:lnTo>
                    <a:close/>
                  </a:path>
                </a:pathLst>
              </a:custGeom>
              <a:grpFill/>
              <a:ln>
                <a:noFill/>
              </a:ln>
              <a:extLst>
                <a:ext uri="{91240B29-F687-4F45-9708-019B960494DF}">
                  <a14:hiddenLine w="9525">
                    <a:solidFill>
                      <a:srgbClr val="000000"/>
                    </a:solidFill>
                    <a:round/>
                    <a:headEnd/>
                    <a:tailEnd/>
                  </a14:hiddenLine>
                </a:ext>
              </a:extLst>
            </p:spPr>
            <p:txBody>
              <a:bodyPr anchor="t" anchorCtr="0" bIns="43349" compatLnSpc="1" lIns="86699" numCol="1" rIns="86699" tIns="43349" vert="horz" wrap="square">
                <a:prstTxWarp prst="textNoShape">
                  <a:avLst/>
                </a:prstTxWarp>
              </a:bodyPr>
              <a:lstStyle/>
              <a:p>
                <a:pP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black"/>
                  </a:solidFill>
                  <a:effectLst/>
                  <a:uLnTx/>
                  <a:uFillTx/>
                  <a:latin panose="020f0502020204030204" typeface="Calibri"/>
                  <a:ea charset="-122" panose="02010600030101010101" pitchFamily="2" typeface="宋体"/>
                </a:endParaRPr>
              </a:p>
            </p:txBody>
          </p:sp>
          <p:sp>
            <p:nvSpPr>
              <p:cNvPr id="189" name="Freeform 82">
                <a:extLst>
                  <a:ext uri="{FF2B5EF4-FFF2-40B4-BE49-F238E27FC236}">
                    <a16:creationId xmlns:a16="http://schemas.microsoft.com/office/drawing/2014/main" id="{FFE16DA1-FDCF-437A-8FB7-99E546CD3186}"/>
                  </a:ext>
                </a:extLst>
              </p:cNvPr>
              <p:cNvSpPr/>
              <p:nvPr/>
            </p:nvSpPr>
            <p:spPr bwMode="auto">
              <a:xfrm>
                <a:off x="3417888" y="5083175"/>
                <a:ext cx="139700" cy="254000"/>
              </a:xfrm>
              <a:custGeom>
                <a:gdLst>
                  <a:gd fmla="*/ 7 w 88" name="T0"/>
                  <a:gd fmla="*/ 0 h 160" name="T1"/>
                  <a:gd fmla="*/ 7 w 88" name="T2"/>
                  <a:gd fmla="*/ 0 h 160" name="T3"/>
                  <a:gd fmla="*/ 88 w 88" name="T4"/>
                  <a:gd fmla="*/ 0 h 160" name="T5"/>
                  <a:gd fmla="*/ 88 w 88" name="T6"/>
                  <a:gd fmla="*/ 0 h 160" name="T7"/>
                  <a:gd fmla="*/ 71 w 88" name="T8"/>
                  <a:gd fmla="*/ 140 h 160" name="T9"/>
                  <a:gd fmla="*/ 71 w 88" name="T10"/>
                  <a:gd fmla="*/ 140 h 160" name="T11"/>
                  <a:gd fmla="*/ 70 w 88" name="T12"/>
                  <a:gd fmla="*/ 147 h 160" name="T13"/>
                  <a:gd fmla="*/ 65 w 88" name="T14"/>
                  <a:gd fmla="*/ 152 h 160" name="T15"/>
                  <a:gd fmla="*/ 60 w 88" name="T16"/>
                  <a:gd fmla="*/ 157 h 160" name="T17"/>
                  <a:gd fmla="*/ 55 w 88" name="T18"/>
                  <a:gd fmla="*/ 160 h 160" name="T19"/>
                  <a:gd fmla="*/ 55 w 88" name="T20"/>
                  <a:gd fmla="*/ 160 h 160" name="T21"/>
                  <a:gd fmla="*/ 0 w 88" name="T22"/>
                  <a:gd fmla="*/ 99 h 160" name="T23"/>
                  <a:gd fmla="*/ 0 w 88" name="T24"/>
                  <a:gd fmla="*/ 99 h 160" name="T25"/>
                  <a:gd fmla="*/ 7 w 88" name="T26"/>
                  <a:gd fmla="*/ 0 h 160" name="T27"/>
                  <a:gd fmla="*/ 7 w 88" name="T28"/>
                  <a:gd fmla="*/ 0 h 160"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160" w="88">
                    <a:moveTo>
                      <a:pt x="7" y="0"/>
                    </a:moveTo>
                    <a:lnTo>
                      <a:pt x="7" y="0"/>
                    </a:lnTo>
                    <a:lnTo>
                      <a:pt x="88" y="0"/>
                    </a:lnTo>
                    <a:lnTo>
                      <a:pt x="88" y="0"/>
                    </a:lnTo>
                    <a:lnTo>
                      <a:pt x="71" y="140"/>
                    </a:lnTo>
                    <a:lnTo>
                      <a:pt x="71" y="140"/>
                    </a:lnTo>
                    <a:lnTo>
                      <a:pt x="70" y="147"/>
                    </a:lnTo>
                    <a:lnTo>
                      <a:pt x="65" y="152"/>
                    </a:lnTo>
                    <a:lnTo>
                      <a:pt x="60" y="157"/>
                    </a:lnTo>
                    <a:lnTo>
                      <a:pt x="55" y="160"/>
                    </a:lnTo>
                    <a:lnTo>
                      <a:pt x="55" y="160"/>
                    </a:lnTo>
                    <a:lnTo>
                      <a:pt x="0" y="99"/>
                    </a:lnTo>
                    <a:lnTo>
                      <a:pt x="0" y="99"/>
                    </a:lnTo>
                    <a:lnTo>
                      <a:pt x="7" y="0"/>
                    </a:lnTo>
                    <a:lnTo>
                      <a:pt x="7" y="0"/>
                    </a:lnTo>
                    <a:close/>
                  </a:path>
                </a:pathLst>
              </a:custGeom>
              <a:grpFill/>
              <a:ln>
                <a:noFill/>
              </a:ln>
              <a:extLst>
                <a:ext uri="{91240B29-F687-4F45-9708-019B960494DF}">
                  <a14:hiddenLine w="9525">
                    <a:solidFill>
                      <a:srgbClr val="000000"/>
                    </a:solidFill>
                    <a:round/>
                    <a:headEnd/>
                    <a:tailEnd/>
                  </a14:hiddenLine>
                </a:ext>
              </a:extLst>
            </p:spPr>
            <p:txBody>
              <a:bodyPr anchor="t" anchorCtr="0" bIns="43349" compatLnSpc="1" lIns="86699" numCol="1" rIns="86699" tIns="43349" vert="horz" wrap="square">
                <a:prstTxWarp prst="textNoShape">
                  <a:avLst/>
                </a:prstTxWarp>
              </a:bodyPr>
              <a:lstStyle/>
              <a:p>
                <a:pP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black"/>
                  </a:solidFill>
                  <a:effectLst/>
                  <a:uLnTx/>
                  <a:uFillTx/>
                  <a:latin panose="020f0502020204030204" typeface="Calibri"/>
                  <a:ea charset="-122" panose="02010600030101010101" pitchFamily="2" typeface="宋体"/>
                </a:endParaRPr>
              </a:p>
            </p:txBody>
          </p:sp>
          <p:sp>
            <p:nvSpPr>
              <p:cNvPr id="190" name="Freeform 83">
                <a:extLst>
                  <a:ext uri="{FF2B5EF4-FFF2-40B4-BE49-F238E27FC236}">
                    <a16:creationId xmlns:a16="http://schemas.microsoft.com/office/drawing/2014/main" id="{8D9E924B-9CC2-4585-82CF-C80944FE5AF1}"/>
                  </a:ext>
                </a:extLst>
              </p:cNvPr>
              <p:cNvSpPr/>
              <p:nvPr/>
            </p:nvSpPr>
            <p:spPr bwMode="auto">
              <a:xfrm>
                <a:off x="3425826" y="5083175"/>
                <a:ext cx="131763" cy="254000"/>
              </a:xfrm>
              <a:custGeom>
                <a:gdLst>
                  <a:gd fmla="*/ 6 w 83" name="T0"/>
                  <a:gd fmla="*/ 0 h 160" name="T1"/>
                  <a:gd fmla="*/ 6 w 83" name="T2"/>
                  <a:gd fmla="*/ 0 h 160" name="T3"/>
                  <a:gd fmla="*/ 83 w 83" name="T4"/>
                  <a:gd fmla="*/ 0 h 160" name="T5"/>
                  <a:gd fmla="*/ 83 w 83" name="T6"/>
                  <a:gd fmla="*/ 0 h 160" name="T7"/>
                  <a:gd fmla="*/ 66 w 83" name="T8"/>
                  <a:gd fmla="*/ 140 h 160" name="T9"/>
                  <a:gd fmla="*/ 66 w 83" name="T10"/>
                  <a:gd fmla="*/ 140 h 160" name="T11"/>
                  <a:gd fmla="*/ 65 w 83" name="T12"/>
                  <a:gd fmla="*/ 147 h 160" name="T13"/>
                  <a:gd fmla="*/ 60 w 83" name="T14"/>
                  <a:gd fmla="*/ 152 h 160" name="T15"/>
                  <a:gd fmla="*/ 55 w 83" name="T16"/>
                  <a:gd fmla="*/ 156 h 160" name="T17"/>
                  <a:gd fmla="*/ 50 w 83" name="T18"/>
                  <a:gd fmla="*/ 160 h 160" name="T19"/>
                  <a:gd fmla="*/ 50 w 83" name="T20"/>
                  <a:gd fmla="*/ 160 h 160" name="T21"/>
                  <a:gd fmla="*/ 0 w 83" name="T22"/>
                  <a:gd fmla="*/ 99 h 160" name="T23"/>
                  <a:gd fmla="*/ 0 w 83" name="T24"/>
                  <a:gd fmla="*/ 99 h 160" name="T25"/>
                  <a:gd fmla="*/ 6 w 83" name="T26"/>
                  <a:gd fmla="*/ 0 h 160" name="T27"/>
                  <a:gd fmla="*/ 6 w 83" name="T28"/>
                  <a:gd fmla="*/ 0 h 160"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160" w="83">
                    <a:moveTo>
                      <a:pt x="6" y="0"/>
                    </a:moveTo>
                    <a:lnTo>
                      <a:pt x="6" y="0"/>
                    </a:lnTo>
                    <a:lnTo>
                      <a:pt x="83" y="0"/>
                    </a:lnTo>
                    <a:lnTo>
                      <a:pt x="83" y="0"/>
                    </a:lnTo>
                    <a:lnTo>
                      <a:pt x="66" y="140"/>
                    </a:lnTo>
                    <a:lnTo>
                      <a:pt x="66" y="140"/>
                    </a:lnTo>
                    <a:lnTo>
                      <a:pt x="65" y="147"/>
                    </a:lnTo>
                    <a:lnTo>
                      <a:pt x="60" y="152"/>
                    </a:lnTo>
                    <a:lnTo>
                      <a:pt x="55" y="156"/>
                    </a:lnTo>
                    <a:lnTo>
                      <a:pt x="50" y="160"/>
                    </a:lnTo>
                    <a:lnTo>
                      <a:pt x="50" y="160"/>
                    </a:lnTo>
                    <a:lnTo>
                      <a:pt x="0" y="99"/>
                    </a:lnTo>
                    <a:lnTo>
                      <a:pt x="0" y="99"/>
                    </a:lnTo>
                    <a:lnTo>
                      <a:pt x="6" y="0"/>
                    </a:lnTo>
                    <a:lnTo>
                      <a:pt x="6" y="0"/>
                    </a:lnTo>
                    <a:close/>
                  </a:path>
                </a:pathLst>
              </a:custGeom>
              <a:grpFill/>
              <a:ln>
                <a:noFill/>
              </a:ln>
              <a:extLst>
                <a:ext uri="{91240B29-F687-4F45-9708-019B960494DF}">
                  <a14:hiddenLine w="9525">
                    <a:solidFill>
                      <a:srgbClr val="000000"/>
                    </a:solidFill>
                    <a:round/>
                    <a:headEnd/>
                    <a:tailEnd/>
                  </a14:hiddenLine>
                </a:ext>
              </a:extLst>
            </p:spPr>
            <p:txBody>
              <a:bodyPr anchor="t" anchorCtr="0" bIns="43349" compatLnSpc="1" lIns="86699" numCol="1" rIns="86699" tIns="43349" vert="horz" wrap="square">
                <a:prstTxWarp prst="textNoShape">
                  <a:avLst/>
                </a:prstTxWarp>
              </a:bodyPr>
              <a:lstStyle/>
              <a:p>
                <a:pP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black"/>
                  </a:solidFill>
                  <a:effectLst/>
                  <a:uLnTx/>
                  <a:uFillTx/>
                  <a:latin panose="020f0502020204030204" typeface="Calibri"/>
                  <a:ea charset="-122" panose="02010600030101010101" pitchFamily="2" typeface="宋体"/>
                </a:endParaRPr>
              </a:p>
            </p:txBody>
          </p:sp>
          <p:sp>
            <p:nvSpPr>
              <p:cNvPr id="191" name="Freeform 84">
                <a:extLst>
                  <a:ext uri="{FF2B5EF4-FFF2-40B4-BE49-F238E27FC236}">
                    <a16:creationId xmlns:a16="http://schemas.microsoft.com/office/drawing/2014/main" id="{C406160F-157A-4087-A8A4-E1903E77D78F}"/>
                  </a:ext>
                </a:extLst>
              </p:cNvPr>
              <p:cNvSpPr/>
              <p:nvPr/>
            </p:nvSpPr>
            <p:spPr bwMode="auto">
              <a:xfrm>
                <a:off x="3432176" y="5083175"/>
                <a:ext cx="125413" cy="254000"/>
              </a:xfrm>
              <a:custGeom>
                <a:gdLst>
                  <a:gd fmla="*/ 5 w 79" name="T0"/>
                  <a:gd fmla="*/ 0 h 160" name="T1"/>
                  <a:gd fmla="*/ 5 w 79" name="T2"/>
                  <a:gd fmla="*/ 0 h 160" name="T3"/>
                  <a:gd fmla="*/ 79 w 79" name="T4"/>
                  <a:gd fmla="*/ 0 h 160" name="T5"/>
                  <a:gd fmla="*/ 79 w 79" name="T6"/>
                  <a:gd fmla="*/ 0 h 160" name="T7"/>
                  <a:gd fmla="*/ 62 w 79" name="T8"/>
                  <a:gd fmla="*/ 140 h 160" name="T9"/>
                  <a:gd fmla="*/ 62 w 79" name="T10"/>
                  <a:gd fmla="*/ 140 h 160" name="T11"/>
                  <a:gd fmla="*/ 61 w 79" name="T12"/>
                  <a:gd fmla="*/ 147 h 160" name="T13"/>
                  <a:gd fmla="*/ 56 w 79" name="T14"/>
                  <a:gd fmla="*/ 152 h 160" name="T15"/>
                  <a:gd fmla="*/ 51 w 79" name="T16"/>
                  <a:gd fmla="*/ 156 h 160" name="T17"/>
                  <a:gd fmla="*/ 46 w 79" name="T18"/>
                  <a:gd fmla="*/ 160 h 160" name="T19"/>
                  <a:gd fmla="*/ 46 w 79" name="T20"/>
                  <a:gd fmla="*/ 160 h 160" name="T21"/>
                  <a:gd fmla="*/ 0 w 79" name="T22"/>
                  <a:gd fmla="*/ 98 h 160" name="T23"/>
                  <a:gd fmla="*/ 0 w 79" name="T24"/>
                  <a:gd fmla="*/ 98 h 160" name="T25"/>
                  <a:gd fmla="*/ 5 w 79" name="T26"/>
                  <a:gd fmla="*/ 0 h 160" name="T27"/>
                  <a:gd fmla="*/ 5 w 79" name="T28"/>
                  <a:gd fmla="*/ 0 h 160"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160" w="79">
                    <a:moveTo>
                      <a:pt x="5" y="0"/>
                    </a:moveTo>
                    <a:lnTo>
                      <a:pt x="5" y="0"/>
                    </a:lnTo>
                    <a:lnTo>
                      <a:pt x="79" y="0"/>
                    </a:lnTo>
                    <a:lnTo>
                      <a:pt x="79" y="0"/>
                    </a:lnTo>
                    <a:lnTo>
                      <a:pt x="62" y="140"/>
                    </a:lnTo>
                    <a:lnTo>
                      <a:pt x="62" y="140"/>
                    </a:lnTo>
                    <a:lnTo>
                      <a:pt x="61" y="147"/>
                    </a:lnTo>
                    <a:lnTo>
                      <a:pt x="56" y="152"/>
                    </a:lnTo>
                    <a:lnTo>
                      <a:pt x="51" y="156"/>
                    </a:lnTo>
                    <a:lnTo>
                      <a:pt x="46" y="160"/>
                    </a:lnTo>
                    <a:lnTo>
                      <a:pt x="46" y="160"/>
                    </a:lnTo>
                    <a:lnTo>
                      <a:pt x="0" y="98"/>
                    </a:lnTo>
                    <a:lnTo>
                      <a:pt x="0" y="98"/>
                    </a:lnTo>
                    <a:lnTo>
                      <a:pt x="5" y="0"/>
                    </a:lnTo>
                    <a:lnTo>
                      <a:pt x="5" y="0"/>
                    </a:lnTo>
                    <a:close/>
                  </a:path>
                </a:pathLst>
              </a:custGeom>
              <a:grpFill/>
              <a:ln>
                <a:noFill/>
              </a:ln>
              <a:extLst>
                <a:ext uri="{91240B29-F687-4F45-9708-019B960494DF}">
                  <a14:hiddenLine w="9525">
                    <a:solidFill>
                      <a:srgbClr val="000000"/>
                    </a:solidFill>
                    <a:round/>
                    <a:headEnd/>
                    <a:tailEnd/>
                  </a14:hiddenLine>
                </a:ext>
              </a:extLst>
            </p:spPr>
            <p:txBody>
              <a:bodyPr anchor="t" anchorCtr="0" bIns="43349" compatLnSpc="1" lIns="86699" numCol="1" rIns="86699" tIns="43349" vert="horz" wrap="square">
                <a:prstTxWarp prst="textNoShape">
                  <a:avLst/>
                </a:prstTxWarp>
              </a:bodyPr>
              <a:lstStyle/>
              <a:p>
                <a:pP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black"/>
                  </a:solidFill>
                  <a:effectLst/>
                  <a:uLnTx/>
                  <a:uFillTx/>
                  <a:latin panose="020f0502020204030204" typeface="Calibri"/>
                  <a:ea charset="-122" panose="02010600030101010101" pitchFamily="2" typeface="宋体"/>
                </a:endParaRPr>
              </a:p>
            </p:txBody>
          </p:sp>
          <p:sp>
            <p:nvSpPr>
              <p:cNvPr id="192" name="Freeform 85">
                <a:extLst>
                  <a:ext uri="{FF2B5EF4-FFF2-40B4-BE49-F238E27FC236}">
                    <a16:creationId xmlns:a16="http://schemas.microsoft.com/office/drawing/2014/main" id="{3C6D5869-05B8-4B2E-9D9B-57917AFFAE6D}"/>
                  </a:ext>
                </a:extLst>
              </p:cNvPr>
              <p:cNvSpPr/>
              <p:nvPr/>
            </p:nvSpPr>
            <p:spPr bwMode="auto">
              <a:xfrm>
                <a:off x="3438526" y="5083175"/>
                <a:ext cx="119063" cy="254000"/>
              </a:xfrm>
              <a:custGeom>
                <a:gdLst>
                  <a:gd fmla="*/ 5 w 75" name="T0"/>
                  <a:gd fmla="*/ 0 h 160" name="T1"/>
                  <a:gd fmla="*/ 5 w 75" name="T2"/>
                  <a:gd fmla="*/ 0 h 160" name="T3"/>
                  <a:gd fmla="*/ 75 w 75" name="T4"/>
                  <a:gd fmla="*/ 0 h 160" name="T5"/>
                  <a:gd fmla="*/ 75 w 75" name="T6"/>
                  <a:gd fmla="*/ 0 h 160" name="T7"/>
                  <a:gd fmla="*/ 58 w 75" name="T8"/>
                  <a:gd fmla="*/ 140 h 160" name="T9"/>
                  <a:gd fmla="*/ 58 w 75" name="T10"/>
                  <a:gd fmla="*/ 140 h 160" name="T11"/>
                  <a:gd fmla="*/ 57 w 75" name="T12"/>
                  <a:gd fmla="*/ 147 h 160" name="T13"/>
                  <a:gd fmla="*/ 52 w 75" name="T14"/>
                  <a:gd fmla="*/ 152 h 160" name="T15"/>
                  <a:gd fmla="*/ 48 w 75" name="T16"/>
                  <a:gd fmla="*/ 156 h 160" name="T17"/>
                  <a:gd fmla="*/ 43 w 75" name="T18"/>
                  <a:gd fmla="*/ 160 h 160" name="T19"/>
                  <a:gd fmla="*/ 43 w 75" name="T20"/>
                  <a:gd fmla="*/ 160 h 160" name="T21"/>
                  <a:gd fmla="*/ 0 w 75" name="T22"/>
                  <a:gd fmla="*/ 96 h 160" name="T23"/>
                  <a:gd fmla="*/ 0 w 75" name="T24"/>
                  <a:gd fmla="*/ 96 h 160" name="T25"/>
                  <a:gd fmla="*/ 5 w 75" name="T26"/>
                  <a:gd fmla="*/ 0 h 160" name="T27"/>
                  <a:gd fmla="*/ 5 w 75" name="T28"/>
                  <a:gd fmla="*/ 0 h 160"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160" w="75">
                    <a:moveTo>
                      <a:pt x="5" y="0"/>
                    </a:moveTo>
                    <a:lnTo>
                      <a:pt x="5" y="0"/>
                    </a:lnTo>
                    <a:lnTo>
                      <a:pt x="75" y="0"/>
                    </a:lnTo>
                    <a:lnTo>
                      <a:pt x="75" y="0"/>
                    </a:lnTo>
                    <a:lnTo>
                      <a:pt x="58" y="140"/>
                    </a:lnTo>
                    <a:lnTo>
                      <a:pt x="58" y="140"/>
                    </a:lnTo>
                    <a:lnTo>
                      <a:pt x="57" y="147"/>
                    </a:lnTo>
                    <a:lnTo>
                      <a:pt x="52" y="152"/>
                    </a:lnTo>
                    <a:lnTo>
                      <a:pt x="48" y="156"/>
                    </a:lnTo>
                    <a:lnTo>
                      <a:pt x="43" y="160"/>
                    </a:lnTo>
                    <a:lnTo>
                      <a:pt x="43" y="160"/>
                    </a:lnTo>
                    <a:lnTo>
                      <a:pt x="0" y="96"/>
                    </a:lnTo>
                    <a:lnTo>
                      <a:pt x="0" y="96"/>
                    </a:lnTo>
                    <a:lnTo>
                      <a:pt x="5" y="0"/>
                    </a:lnTo>
                    <a:lnTo>
                      <a:pt x="5" y="0"/>
                    </a:lnTo>
                    <a:close/>
                  </a:path>
                </a:pathLst>
              </a:custGeom>
              <a:grpFill/>
              <a:ln>
                <a:noFill/>
              </a:ln>
              <a:extLst>
                <a:ext uri="{91240B29-F687-4F45-9708-019B960494DF}">
                  <a14:hiddenLine w="9525">
                    <a:solidFill>
                      <a:srgbClr val="000000"/>
                    </a:solidFill>
                    <a:round/>
                    <a:headEnd/>
                    <a:tailEnd/>
                  </a14:hiddenLine>
                </a:ext>
              </a:extLst>
            </p:spPr>
            <p:txBody>
              <a:bodyPr anchor="t" anchorCtr="0" bIns="43349" compatLnSpc="1" lIns="86699" numCol="1" rIns="86699" tIns="43349" vert="horz" wrap="square">
                <a:prstTxWarp prst="textNoShape">
                  <a:avLst/>
                </a:prstTxWarp>
              </a:bodyPr>
              <a:lstStyle/>
              <a:p>
                <a:pP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black"/>
                  </a:solidFill>
                  <a:effectLst/>
                  <a:uLnTx/>
                  <a:uFillTx/>
                  <a:latin panose="020f0502020204030204" typeface="Calibri"/>
                  <a:ea charset="-122" panose="02010600030101010101" pitchFamily="2" typeface="宋体"/>
                </a:endParaRPr>
              </a:p>
            </p:txBody>
          </p:sp>
          <p:sp>
            <p:nvSpPr>
              <p:cNvPr id="193" name="Freeform 86">
                <a:extLst>
                  <a:ext uri="{FF2B5EF4-FFF2-40B4-BE49-F238E27FC236}">
                    <a16:creationId xmlns:a16="http://schemas.microsoft.com/office/drawing/2014/main" id="{CFBC74D8-D7F9-46A3-8EF1-B79C74B852FB}"/>
                  </a:ext>
                </a:extLst>
              </p:cNvPr>
              <p:cNvSpPr/>
              <p:nvPr/>
            </p:nvSpPr>
            <p:spPr bwMode="auto">
              <a:xfrm>
                <a:off x="3444876" y="5083175"/>
                <a:ext cx="112713" cy="254000"/>
              </a:xfrm>
              <a:custGeom>
                <a:gdLst>
                  <a:gd fmla="*/ 5 w 71" name="T0"/>
                  <a:gd fmla="*/ 0 h 160" name="T1"/>
                  <a:gd fmla="*/ 5 w 71" name="T2"/>
                  <a:gd fmla="*/ 0 h 160" name="T3"/>
                  <a:gd fmla="*/ 71 w 71" name="T4"/>
                  <a:gd fmla="*/ 0 h 160" name="T5"/>
                  <a:gd fmla="*/ 71 w 71" name="T6"/>
                  <a:gd fmla="*/ 0 h 160" name="T7"/>
                  <a:gd fmla="*/ 54 w 71" name="T8"/>
                  <a:gd fmla="*/ 140 h 160" name="T9"/>
                  <a:gd fmla="*/ 54 w 71" name="T10"/>
                  <a:gd fmla="*/ 140 h 160" name="T11"/>
                  <a:gd fmla="*/ 53 w 71" name="T12"/>
                  <a:gd fmla="*/ 147 h 160" name="T13"/>
                  <a:gd fmla="*/ 48 w 71" name="T14"/>
                  <a:gd fmla="*/ 152 h 160" name="T15"/>
                  <a:gd fmla="*/ 44 w 71" name="T16"/>
                  <a:gd fmla="*/ 156 h 160" name="T17"/>
                  <a:gd fmla="*/ 39 w 71" name="T18"/>
                  <a:gd fmla="*/ 160 h 160" name="T19"/>
                  <a:gd fmla="*/ 39 w 71" name="T20"/>
                  <a:gd fmla="*/ 160 h 160" name="T21"/>
                  <a:gd fmla="*/ 0 w 71" name="T22"/>
                  <a:gd fmla="*/ 95 h 160" name="T23"/>
                  <a:gd fmla="*/ 0 w 71" name="T24"/>
                  <a:gd fmla="*/ 95 h 160" name="T25"/>
                  <a:gd fmla="*/ 5 w 71" name="T26"/>
                  <a:gd fmla="*/ 0 h 160" name="T27"/>
                  <a:gd fmla="*/ 5 w 71" name="T28"/>
                  <a:gd fmla="*/ 0 h 160"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160" w="71">
                    <a:moveTo>
                      <a:pt x="5" y="0"/>
                    </a:moveTo>
                    <a:lnTo>
                      <a:pt x="5" y="0"/>
                    </a:lnTo>
                    <a:lnTo>
                      <a:pt x="71" y="0"/>
                    </a:lnTo>
                    <a:lnTo>
                      <a:pt x="71" y="0"/>
                    </a:lnTo>
                    <a:lnTo>
                      <a:pt x="54" y="140"/>
                    </a:lnTo>
                    <a:lnTo>
                      <a:pt x="54" y="140"/>
                    </a:lnTo>
                    <a:lnTo>
                      <a:pt x="53" y="147"/>
                    </a:lnTo>
                    <a:lnTo>
                      <a:pt x="48" y="152"/>
                    </a:lnTo>
                    <a:lnTo>
                      <a:pt x="44" y="156"/>
                    </a:lnTo>
                    <a:lnTo>
                      <a:pt x="39" y="160"/>
                    </a:lnTo>
                    <a:lnTo>
                      <a:pt x="39" y="160"/>
                    </a:lnTo>
                    <a:lnTo>
                      <a:pt x="0" y="95"/>
                    </a:lnTo>
                    <a:lnTo>
                      <a:pt x="0" y="95"/>
                    </a:lnTo>
                    <a:lnTo>
                      <a:pt x="5" y="0"/>
                    </a:lnTo>
                    <a:lnTo>
                      <a:pt x="5" y="0"/>
                    </a:lnTo>
                    <a:close/>
                  </a:path>
                </a:pathLst>
              </a:custGeom>
              <a:grpFill/>
              <a:ln>
                <a:noFill/>
              </a:ln>
              <a:extLst>
                <a:ext uri="{91240B29-F687-4F45-9708-019B960494DF}">
                  <a14:hiddenLine w="9525">
                    <a:solidFill>
                      <a:srgbClr val="000000"/>
                    </a:solidFill>
                    <a:round/>
                    <a:headEnd/>
                    <a:tailEnd/>
                  </a14:hiddenLine>
                </a:ext>
              </a:extLst>
            </p:spPr>
            <p:txBody>
              <a:bodyPr anchor="t" anchorCtr="0" bIns="43349" compatLnSpc="1" lIns="86699" numCol="1" rIns="86699" tIns="43349" vert="horz" wrap="square">
                <a:prstTxWarp prst="textNoShape">
                  <a:avLst/>
                </a:prstTxWarp>
              </a:bodyPr>
              <a:lstStyle/>
              <a:p>
                <a:pP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black"/>
                  </a:solidFill>
                  <a:effectLst/>
                  <a:uLnTx/>
                  <a:uFillTx/>
                  <a:latin panose="020f0502020204030204" typeface="Calibri"/>
                  <a:ea charset="-122" panose="02010600030101010101" pitchFamily="2" typeface="宋体"/>
                </a:endParaRPr>
              </a:p>
            </p:txBody>
          </p:sp>
          <p:sp>
            <p:nvSpPr>
              <p:cNvPr id="194" name="Freeform 87">
                <a:extLst>
                  <a:ext uri="{FF2B5EF4-FFF2-40B4-BE49-F238E27FC236}">
                    <a16:creationId xmlns:a16="http://schemas.microsoft.com/office/drawing/2014/main" id="{24B80935-BC8A-4D5D-BA6E-0EB1190D853E}"/>
                  </a:ext>
                </a:extLst>
              </p:cNvPr>
              <p:cNvSpPr/>
              <p:nvPr/>
            </p:nvSpPr>
            <p:spPr bwMode="auto">
              <a:xfrm>
                <a:off x="3448051" y="5083175"/>
                <a:ext cx="109538" cy="252413"/>
              </a:xfrm>
              <a:custGeom>
                <a:gdLst>
                  <a:gd fmla="*/ 7 w 69" name="T0"/>
                  <a:gd fmla="*/ 0 h 159" name="T1"/>
                  <a:gd fmla="*/ 7 w 69" name="T2"/>
                  <a:gd fmla="*/ 0 h 159" name="T3"/>
                  <a:gd fmla="*/ 69 w 69" name="T4"/>
                  <a:gd fmla="*/ 0 h 159" name="T5"/>
                  <a:gd fmla="*/ 69 w 69" name="T6"/>
                  <a:gd fmla="*/ 0 h 159" name="T7"/>
                  <a:gd fmla="*/ 52 w 69" name="T8"/>
                  <a:gd fmla="*/ 140 h 159" name="T9"/>
                  <a:gd fmla="*/ 52 w 69" name="T10"/>
                  <a:gd fmla="*/ 140 h 159" name="T11"/>
                  <a:gd fmla="*/ 51 w 69" name="T12"/>
                  <a:gd fmla="*/ 147 h 159" name="T13"/>
                  <a:gd fmla="*/ 46 w 69" name="T14"/>
                  <a:gd fmla="*/ 152 h 159" name="T15"/>
                  <a:gd fmla="*/ 42 w 69" name="T16"/>
                  <a:gd fmla="*/ 156 h 159" name="T17"/>
                  <a:gd fmla="*/ 37 w 69" name="T18"/>
                  <a:gd fmla="*/ 159 h 159" name="T19"/>
                  <a:gd fmla="*/ 37 w 69" name="T20"/>
                  <a:gd fmla="*/ 159 h 159" name="T21"/>
                  <a:gd fmla="*/ 0 w 69" name="T22"/>
                  <a:gd fmla="*/ 94 h 159" name="T23"/>
                  <a:gd fmla="*/ 0 w 69" name="T24"/>
                  <a:gd fmla="*/ 94 h 159" name="T25"/>
                  <a:gd fmla="*/ 7 w 69" name="T26"/>
                  <a:gd fmla="*/ 0 h 159" name="T27"/>
                  <a:gd fmla="*/ 7 w 69" name="T28"/>
                  <a:gd fmla="*/ 0 h 159"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159" w="69">
                    <a:moveTo>
                      <a:pt x="7" y="0"/>
                    </a:moveTo>
                    <a:lnTo>
                      <a:pt x="7" y="0"/>
                    </a:lnTo>
                    <a:lnTo>
                      <a:pt x="69" y="0"/>
                    </a:lnTo>
                    <a:lnTo>
                      <a:pt x="69" y="0"/>
                    </a:lnTo>
                    <a:lnTo>
                      <a:pt x="52" y="140"/>
                    </a:lnTo>
                    <a:lnTo>
                      <a:pt x="52" y="140"/>
                    </a:lnTo>
                    <a:lnTo>
                      <a:pt x="51" y="147"/>
                    </a:lnTo>
                    <a:lnTo>
                      <a:pt x="46" y="152"/>
                    </a:lnTo>
                    <a:lnTo>
                      <a:pt x="42" y="156"/>
                    </a:lnTo>
                    <a:lnTo>
                      <a:pt x="37" y="159"/>
                    </a:lnTo>
                    <a:lnTo>
                      <a:pt x="37" y="159"/>
                    </a:lnTo>
                    <a:lnTo>
                      <a:pt x="0" y="94"/>
                    </a:lnTo>
                    <a:lnTo>
                      <a:pt x="0" y="94"/>
                    </a:lnTo>
                    <a:lnTo>
                      <a:pt x="7" y="0"/>
                    </a:lnTo>
                    <a:lnTo>
                      <a:pt x="7" y="0"/>
                    </a:lnTo>
                    <a:close/>
                  </a:path>
                </a:pathLst>
              </a:custGeom>
              <a:grpFill/>
              <a:ln>
                <a:noFill/>
              </a:ln>
              <a:extLst>
                <a:ext uri="{91240B29-F687-4F45-9708-019B960494DF}">
                  <a14:hiddenLine w="9525">
                    <a:solidFill>
                      <a:srgbClr val="000000"/>
                    </a:solidFill>
                    <a:round/>
                    <a:headEnd/>
                    <a:tailEnd/>
                  </a14:hiddenLine>
                </a:ext>
              </a:extLst>
            </p:spPr>
            <p:txBody>
              <a:bodyPr anchor="t" anchorCtr="0" bIns="43349" compatLnSpc="1" lIns="86699" numCol="1" rIns="86699" tIns="43349" vert="horz" wrap="square">
                <a:prstTxWarp prst="textNoShape">
                  <a:avLst/>
                </a:prstTxWarp>
              </a:bodyPr>
              <a:lstStyle/>
              <a:p>
                <a:pP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black"/>
                  </a:solidFill>
                  <a:effectLst/>
                  <a:uLnTx/>
                  <a:uFillTx/>
                  <a:latin panose="020f0502020204030204" typeface="Calibri"/>
                  <a:ea charset="-122" panose="02010600030101010101" pitchFamily="2" typeface="宋体"/>
                </a:endParaRPr>
              </a:p>
            </p:txBody>
          </p:sp>
          <p:sp>
            <p:nvSpPr>
              <p:cNvPr id="195" name="Freeform 88">
                <a:extLst>
                  <a:ext uri="{FF2B5EF4-FFF2-40B4-BE49-F238E27FC236}">
                    <a16:creationId xmlns:a16="http://schemas.microsoft.com/office/drawing/2014/main" id="{C7444CED-8C9C-4BC4-B9A2-E1BB708AA681}"/>
                  </a:ext>
                </a:extLst>
              </p:cNvPr>
              <p:cNvSpPr/>
              <p:nvPr/>
            </p:nvSpPr>
            <p:spPr bwMode="auto">
              <a:xfrm>
                <a:off x="3454401" y="5083175"/>
                <a:ext cx="103188" cy="252413"/>
              </a:xfrm>
              <a:custGeom>
                <a:gdLst>
                  <a:gd fmla="*/ 7 w 65" name="T0"/>
                  <a:gd fmla="*/ 0 h 159" name="T1"/>
                  <a:gd fmla="*/ 7 w 65" name="T2"/>
                  <a:gd fmla="*/ 0 h 159" name="T3"/>
                  <a:gd fmla="*/ 65 w 65" name="T4"/>
                  <a:gd fmla="*/ 0 h 159" name="T5"/>
                  <a:gd fmla="*/ 65 w 65" name="T6"/>
                  <a:gd fmla="*/ 0 h 159" name="T7"/>
                  <a:gd fmla="*/ 48 w 65" name="T8"/>
                  <a:gd fmla="*/ 140 h 159" name="T9"/>
                  <a:gd fmla="*/ 48 w 65" name="T10"/>
                  <a:gd fmla="*/ 140 h 159" name="T11"/>
                  <a:gd fmla="*/ 47 w 65" name="T12"/>
                  <a:gd fmla="*/ 147 h 159" name="T13"/>
                  <a:gd fmla="*/ 42 w 65" name="T14"/>
                  <a:gd fmla="*/ 152 h 159" name="T15"/>
                  <a:gd fmla="*/ 38 w 65" name="T16"/>
                  <a:gd fmla="*/ 156 h 159" name="T17"/>
                  <a:gd fmla="*/ 33 w 65" name="T18"/>
                  <a:gd fmla="*/ 159 h 159" name="T19"/>
                  <a:gd fmla="*/ 33 w 65" name="T20"/>
                  <a:gd fmla="*/ 159 h 159" name="T21"/>
                  <a:gd fmla="*/ 0 w 65" name="T22"/>
                  <a:gd fmla="*/ 92 h 159" name="T23"/>
                  <a:gd fmla="*/ 0 w 65" name="T24"/>
                  <a:gd fmla="*/ 92 h 159" name="T25"/>
                  <a:gd fmla="*/ 7 w 65" name="T26"/>
                  <a:gd fmla="*/ 0 h 159" name="T27"/>
                  <a:gd fmla="*/ 7 w 65" name="T28"/>
                  <a:gd fmla="*/ 0 h 159"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159" w="65">
                    <a:moveTo>
                      <a:pt x="7" y="0"/>
                    </a:moveTo>
                    <a:lnTo>
                      <a:pt x="7" y="0"/>
                    </a:lnTo>
                    <a:lnTo>
                      <a:pt x="65" y="0"/>
                    </a:lnTo>
                    <a:lnTo>
                      <a:pt x="65" y="0"/>
                    </a:lnTo>
                    <a:lnTo>
                      <a:pt x="48" y="140"/>
                    </a:lnTo>
                    <a:lnTo>
                      <a:pt x="48" y="140"/>
                    </a:lnTo>
                    <a:lnTo>
                      <a:pt x="47" y="147"/>
                    </a:lnTo>
                    <a:lnTo>
                      <a:pt x="42" y="152"/>
                    </a:lnTo>
                    <a:lnTo>
                      <a:pt x="38" y="156"/>
                    </a:lnTo>
                    <a:lnTo>
                      <a:pt x="33" y="159"/>
                    </a:lnTo>
                    <a:lnTo>
                      <a:pt x="33" y="159"/>
                    </a:lnTo>
                    <a:lnTo>
                      <a:pt x="0" y="92"/>
                    </a:lnTo>
                    <a:lnTo>
                      <a:pt x="0" y="92"/>
                    </a:lnTo>
                    <a:lnTo>
                      <a:pt x="7" y="0"/>
                    </a:lnTo>
                    <a:lnTo>
                      <a:pt x="7" y="0"/>
                    </a:lnTo>
                    <a:close/>
                  </a:path>
                </a:pathLst>
              </a:custGeom>
              <a:grpFill/>
              <a:ln>
                <a:noFill/>
              </a:ln>
              <a:extLst>
                <a:ext uri="{91240B29-F687-4F45-9708-019B960494DF}">
                  <a14:hiddenLine w="9525">
                    <a:solidFill>
                      <a:srgbClr val="000000"/>
                    </a:solidFill>
                    <a:round/>
                    <a:headEnd/>
                    <a:tailEnd/>
                  </a14:hiddenLine>
                </a:ext>
              </a:extLst>
            </p:spPr>
            <p:txBody>
              <a:bodyPr anchor="t" anchorCtr="0" bIns="43349" compatLnSpc="1" lIns="86699" numCol="1" rIns="86699" tIns="43349" vert="horz" wrap="square">
                <a:prstTxWarp prst="textNoShape">
                  <a:avLst/>
                </a:prstTxWarp>
              </a:bodyPr>
              <a:lstStyle/>
              <a:p>
                <a:pP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black"/>
                  </a:solidFill>
                  <a:effectLst/>
                  <a:uLnTx/>
                  <a:uFillTx/>
                  <a:latin panose="020f0502020204030204" typeface="Calibri"/>
                  <a:ea charset="-122" panose="02010600030101010101" pitchFamily="2" typeface="宋体"/>
                </a:endParaRPr>
              </a:p>
            </p:txBody>
          </p:sp>
          <p:sp>
            <p:nvSpPr>
              <p:cNvPr id="196" name="Freeform 89">
                <a:extLst>
                  <a:ext uri="{FF2B5EF4-FFF2-40B4-BE49-F238E27FC236}">
                    <a16:creationId xmlns:a16="http://schemas.microsoft.com/office/drawing/2014/main" id="{83E6C4DC-35D8-406D-8BEC-A41C356E1150}"/>
                  </a:ext>
                </a:extLst>
              </p:cNvPr>
              <p:cNvSpPr/>
              <p:nvPr/>
            </p:nvSpPr>
            <p:spPr bwMode="auto">
              <a:xfrm>
                <a:off x="3462338" y="5083175"/>
                <a:ext cx="95250" cy="252413"/>
              </a:xfrm>
              <a:custGeom>
                <a:gdLst>
                  <a:gd fmla="*/ 6 w 60" name="T0"/>
                  <a:gd fmla="*/ 0 h 159" name="T1"/>
                  <a:gd fmla="*/ 6 w 60" name="T2"/>
                  <a:gd fmla="*/ 0 h 159" name="T3"/>
                  <a:gd fmla="*/ 60 w 60" name="T4"/>
                  <a:gd fmla="*/ 0 h 159" name="T5"/>
                  <a:gd fmla="*/ 60 w 60" name="T6"/>
                  <a:gd fmla="*/ 0 h 159" name="T7"/>
                  <a:gd fmla="*/ 43 w 60" name="T8"/>
                  <a:gd fmla="*/ 140 h 159" name="T9"/>
                  <a:gd fmla="*/ 43 w 60" name="T10"/>
                  <a:gd fmla="*/ 140 h 159" name="T11"/>
                  <a:gd fmla="*/ 42 w 60" name="T12"/>
                  <a:gd fmla="*/ 147 h 159" name="T13"/>
                  <a:gd fmla="*/ 39 w 60" name="T14"/>
                  <a:gd fmla="*/ 151 h 159" name="T15"/>
                  <a:gd fmla="*/ 33 w 60" name="T16"/>
                  <a:gd fmla="*/ 156 h 159" name="T17"/>
                  <a:gd fmla="*/ 29 w 60" name="T18"/>
                  <a:gd fmla="*/ 159 h 159" name="T19"/>
                  <a:gd fmla="*/ 29 w 60" name="T20"/>
                  <a:gd fmla="*/ 159 h 159" name="T21"/>
                  <a:gd fmla="*/ 0 w 60" name="T22"/>
                  <a:gd fmla="*/ 91 h 159" name="T23"/>
                  <a:gd fmla="*/ 0 w 60" name="T24"/>
                  <a:gd fmla="*/ 91 h 159" name="T25"/>
                  <a:gd fmla="*/ 6 w 60" name="T26"/>
                  <a:gd fmla="*/ 0 h 159" name="T27"/>
                  <a:gd fmla="*/ 6 w 60" name="T28"/>
                  <a:gd fmla="*/ 0 h 159"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159" w="60">
                    <a:moveTo>
                      <a:pt x="6" y="0"/>
                    </a:moveTo>
                    <a:lnTo>
                      <a:pt x="6" y="0"/>
                    </a:lnTo>
                    <a:lnTo>
                      <a:pt x="60" y="0"/>
                    </a:lnTo>
                    <a:lnTo>
                      <a:pt x="60" y="0"/>
                    </a:lnTo>
                    <a:lnTo>
                      <a:pt x="43" y="140"/>
                    </a:lnTo>
                    <a:lnTo>
                      <a:pt x="43" y="140"/>
                    </a:lnTo>
                    <a:lnTo>
                      <a:pt x="42" y="147"/>
                    </a:lnTo>
                    <a:lnTo>
                      <a:pt x="39" y="151"/>
                    </a:lnTo>
                    <a:lnTo>
                      <a:pt x="33" y="156"/>
                    </a:lnTo>
                    <a:lnTo>
                      <a:pt x="29" y="159"/>
                    </a:lnTo>
                    <a:lnTo>
                      <a:pt x="29" y="159"/>
                    </a:lnTo>
                    <a:lnTo>
                      <a:pt x="0" y="91"/>
                    </a:lnTo>
                    <a:lnTo>
                      <a:pt x="0" y="91"/>
                    </a:lnTo>
                    <a:lnTo>
                      <a:pt x="6" y="0"/>
                    </a:lnTo>
                    <a:lnTo>
                      <a:pt x="6" y="0"/>
                    </a:lnTo>
                    <a:close/>
                  </a:path>
                </a:pathLst>
              </a:custGeom>
              <a:grpFill/>
              <a:ln>
                <a:noFill/>
              </a:ln>
              <a:extLst>
                <a:ext uri="{91240B29-F687-4F45-9708-019B960494DF}">
                  <a14:hiddenLine w="9525">
                    <a:solidFill>
                      <a:srgbClr val="000000"/>
                    </a:solidFill>
                    <a:round/>
                    <a:headEnd/>
                    <a:tailEnd/>
                  </a14:hiddenLine>
                </a:ext>
              </a:extLst>
            </p:spPr>
            <p:txBody>
              <a:bodyPr anchor="t" anchorCtr="0" bIns="43349" compatLnSpc="1" lIns="86699" numCol="1" rIns="86699" tIns="43349" vert="horz" wrap="square">
                <a:prstTxWarp prst="textNoShape">
                  <a:avLst/>
                </a:prstTxWarp>
              </a:bodyPr>
              <a:lstStyle/>
              <a:p>
                <a:pP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black"/>
                  </a:solidFill>
                  <a:effectLst/>
                  <a:uLnTx/>
                  <a:uFillTx/>
                  <a:latin panose="020f0502020204030204" typeface="Calibri"/>
                  <a:ea charset="-122" panose="02010600030101010101" pitchFamily="2" typeface="宋体"/>
                </a:endParaRPr>
              </a:p>
            </p:txBody>
          </p:sp>
          <p:sp>
            <p:nvSpPr>
              <p:cNvPr id="197" name="Freeform 90">
                <a:extLst>
                  <a:ext uri="{FF2B5EF4-FFF2-40B4-BE49-F238E27FC236}">
                    <a16:creationId xmlns:a16="http://schemas.microsoft.com/office/drawing/2014/main" id="{24BFF0C3-8F96-4711-83C0-FA9DF8A300EE}"/>
                  </a:ext>
                </a:extLst>
              </p:cNvPr>
              <p:cNvSpPr/>
              <p:nvPr/>
            </p:nvSpPr>
            <p:spPr bwMode="auto">
              <a:xfrm>
                <a:off x="3468688" y="5083175"/>
                <a:ext cx="88900" cy="252413"/>
              </a:xfrm>
              <a:custGeom>
                <a:gdLst>
                  <a:gd fmla="*/ 6 w 56" name="T0"/>
                  <a:gd fmla="*/ 0 h 159" name="T1"/>
                  <a:gd fmla="*/ 6 w 56" name="T2"/>
                  <a:gd fmla="*/ 0 h 159" name="T3"/>
                  <a:gd fmla="*/ 56 w 56" name="T4"/>
                  <a:gd fmla="*/ 0 h 159" name="T5"/>
                  <a:gd fmla="*/ 56 w 56" name="T6"/>
                  <a:gd fmla="*/ 0 h 159" name="T7"/>
                  <a:gd fmla="*/ 39 w 56" name="T8"/>
                  <a:gd fmla="*/ 140 h 159" name="T9"/>
                  <a:gd fmla="*/ 39 w 56" name="T10"/>
                  <a:gd fmla="*/ 140 h 159" name="T11"/>
                  <a:gd fmla="*/ 38 w 56" name="T12"/>
                  <a:gd fmla="*/ 147 h 159" name="T13"/>
                  <a:gd fmla="*/ 35 w 56" name="T14"/>
                  <a:gd fmla="*/ 151 h 159" name="T15"/>
                  <a:gd fmla="*/ 29 w 56" name="T16"/>
                  <a:gd fmla="*/ 156 h 159" name="T17"/>
                  <a:gd fmla="*/ 25 w 56" name="T18"/>
                  <a:gd fmla="*/ 159 h 159" name="T19"/>
                  <a:gd fmla="*/ 25 w 56" name="T20"/>
                  <a:gd fmla="*/ 159 h 159" name="T21"/>
                  <a:gd fmla="*/ 0 w 56" name="T22"/>
                  <a:gd fmla="*/ 91 h 159" name="T23"/>
                  <a:gd fmla="*/ 0 w 56" name="T24"/>
                  <a:gd fmla="*/ 91 h 159" name="T25"/>
                  <a:gd fmla="*/ 6 w 56" name="T26"/>
                  <a:gd fmla="*/ 0 h 159" name="T27"/>
                  <a:gd fmla="*/ 6 w 56" name="T28"/>
                  <a:gd fmla="*/ 0 h 159"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159" w="56">
                    <a:moveTo>
                      <a:pt x="6" y="0"/>
                    </a:moveTo>
                    <a:lnTo>
                      <a:pt x="6" y="0"/>
                    </a:lnTo>
                    <a:lnTo>
                      <a:pt x="56" y="0"/>
                    </a:lnTo>
                    <a:lnTo>
                      <a:pt x="56" y="0"/>
                    </a:lnTo>
                    <a:lnTo>
                      <a:pt x="39" y="140"/>
                    </a:lnTo>
                    <a:lnTo>
                      <a:pt x="39" y="140"/>
                    </a:lnTo>
                    <a:lnTo>
                      <a:pt x="38" y="147"/>
                    </a:lnTo>
                    <a:lnTo>
                      <a:pt x="35" y="151"/>
                    </a:lnTo>
                    <a:lnTo>
                      <a:pt x="29" y="156"/>
                    </a:lnTo>
                    <a:lnTo>
                      <a:pt x="25" y="159"/>
                    </a:lnTo>
                    <a:lnTo>
                      <a:pt x="25" y="159"/>
                    </a:lnTo>
                    <a:lnTo>
                      <a:pt x="0" y="91"/>
                    </a:lnTo>
                    <a:lnTo>
                      <a:pt x="0" y="91"/>
                    </a:lnTo>
                    <a:lnTo>
                      <a:pt x="6" y="0"/>
                    </a:lnTo>
                    <a:lnTo>
                      <a:pt x="6" y="0"/>
                    </a:lnTo>
                    <a:close/>
                  </a:path>
                </a:pathLst>
              </a:custGeom>
              <a:grpFill/>
              <a:ln>
                <a:noFill/>
              </a:ln>
              <a:extLst>
                <a:ext uri="{91240B29-F687-4F45-9708-019B960494DF}">
                  <a14:hiddenLine w="9525">
                    <a:solidFill>
                      <a:srgbClr val="000000"/>
                    </a:solidFill>
                    <a:round/>
                    <a:headEnd/>
                    <a:tailEnd/>
                  </a14:hiddenLine>
                </a:ext>
              </a:extLst>
            </p:spPr>
            <p:txBody>
              <a:bodyPr anchor="t" anchorCtr="0" bIns="43349" compatLnSpc="1" lIns="86699" numCol="1" rIns="86699" tIns="43349" vert="horz" wrap="square">
                <a:prstTxWarp prst="textNoShape">
                  <a:avLst/>
                </a:prstTxWarp>
              </a:bodyPr>
              <a:lstStyle/>
              <a:p>
                <a:pP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black"/>
                  </a:solidFill>
                  <a:effectLst/>
                  <a:uLnTx/>
                  <a:uFillTx/>
                  <a:latin panose="020f0502020204030204" typeface="Calibri"/>
                  <a:ea charset="-122" panose="02010600030101010101" pitchFamily="2" typeface="宋体"/>
                </a:endParaRPr>
              </a:p>
            </p:txBody>
          </p:sp>
          <p:sp>
            <p:nvSpPr>
              <p:cNvPr id="198" name="Freeform 91">
                <a:extLst>
                  <a:ext uri="{FF2B5EF4-FFF2-40B4-BE49-F238E27FC236}">
                    <a16:creationId xmlns:a16="http://schemas.microsoft.com/office/drawing/2014/main" id="{6EE68DE7-46ED-4380-9CB0-F3E1EA5AA64B}"/>
                  </a:ext>
                </a:extLst>
              </p:cNvPr>
              <p:cNvSpPr/>
              <p:nvPr/>
            </p:nvSpPr>
            <p:spPr bwMode="auto">
              <a:xfrm>
                <a:off x="3471863" y="5083175"/>
                <a:ext cx="85725" cy="252413"/>
              </a:xfrm>
              <a:custGeom>
                <a:gdLst>
                  <a:gd fmla="*/ 7 w 54" name="T0"/>
                  <a:gd fmla="*/ 0 h 159" name="T1"/>
                  <a:gd fmla="*/ 7 w 54" name="T2"/>
                  <a:gd fmla="*/ 0 h 159" name="T3"/>
                  <a:gd fmla="*/ 54 w 54" name="T4"/>
                  <a:gd fmla="*/ 0 h 159" name="T5"/>
                  <a:gd fmla="*/ 54 w 54" name="T6"/>
                  <a:gd fmla="*/ 0 h 159" name="T7"/>
                  <a:gd fmla="*/ 37 w 54" name="T8"/>
                  <a:gd fmla="*/ 140 h 159" name="T9"/>
                  <a:gd fmla="*/ 37 w 54" name="T10"/>
                  <a:gd fmla="*/ 140 h 159" name="T11"/>
                  <a:gd fmla="*/ 36 w 54" name="T12"/>
                  <a:gd fmla="*/ 145 h 159" name="T13"/>
                  <a:gd fmla="*/ 33 w 54" name="T14"/>
                  <a:gd fmla="*/ 151 h 159" name="T15"/>
                  <a:gd fmla="*/ 29 w 54" name="T16"/>
                  <a:gd fmla="*/ 155 h 159" name="T17"/>
                  <a:gd fmla="*/ 23 w 54" name="T18"/>
                  <a:gd fmla="*/ 159 h 159" name="T19"/>
                  <a:gd fmla="*/ 23 w 54" name="T20"/>
                  <a:gd fmla="*/ 159 h 159" name="T21"/>
                  <a:gd fmla="*/ 0 w 54" name="T22"/>
                  <a:gd fmla="*/ 90 h 159" name="T23"/>
                  <a:gd fmla="*/ 0 w 54" name="T24"/>
                  <a:gd fmla="*/ 90 h 159" name="T25"/>
                  <a:gd fmla="*/ 7 w 54" name="T26"/>
                  <a:gd fmla="*/ 0 h 159" name="T27"/>
                  <a:gd fmla="*/ 7 w 54" name="T28"/>
                  <a:gd fmla="*/ 0 h 159"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159" w="54">
                    <a:moveTo>
                      <a:pt x="7" y="0"/>
                    </a:moveTo>
                    <a:lnTo>
                      <a:pt x="7" y="0"/>
                    </a:lnTo>
                    <a:lnTo>
                      <a:pt x="54" y="0"/>
                    </a:lnTo>
                    <a:lnTo>
                      <a:pt x="54" y="0"/>
                    </a:lnTo>
                    <a:lnTo>
                      <a:pt x="37" y="140"/>
                    </a:lnTo>
                    <a:lnTo>
                      <a:pt x="37" y="140"/>
                    </a:lnTo>
                    <a:lnTo>
                      <a:pt x="36" y="145"/>
                    </a:lnTo>
                    <a:lnTo>
                      <a:pt x="33" y="151"/>
                    </a:lnTo>
                    <a:lnTo>
                      <a:pt x="29" y="155"/>
                    </a:lnTo>
                    <a:lnTo>
                      <a:pt x="23" y="159"/>
                    </a:lnTo>
                    <a:lnTo>
                      <a:pt x="23" y="159"/>
                    </a:lnTo>
                    <a:lnTo>
                      <a:pt x="0" y="90"/>
                    </a:lnTo>
                    <a:lnTo>
                      <a:pt x="0" y="90"/>
                    </a:lnTo>
                    <a:lnTo>
                      <a:pt x="7" y="0"/>
                    </a:lnTo>
                    <a:lnTo>
                      <a:pt x="7" y="0"/>
                    </a:lnTo>
                    <a:close/>
                  </a:path>
                </a:pathLst>
              </a:custGeom>
              <a:grpFill/>
              <a:ln>
                <a:noFill/>
              </a:ln>
              <a:extLst>
                <a:ext uri="{91240B29-F687-4F45-9708-019B960494DF}">
                  <a14:hiddenLine w="9525">
                    <a:solidFill>
                      <a:srgbClr val="000000"/>
                    </a:solidFill>
                    <a:round/>
                    <a:headEnd/>
                    <a:tailEnd/>
                  </a14:hiddenLine>
                </a:ext>
              </a:extLst>
            </p:spPr>
            <p:txBody>
              <a:bodyPr anchor="t" anchorCtr="0" bIns="43349" compatLnSpc="1" lIns="86699" numCol="1" rIns="86699" tIns="43349" vert="horz" wrap="square">
                <a:prstTxWarp prst="textNoShape">
                  <a:avLst/>
                </a:prstTxWarp>
              </a:bodyPr>
              <a:lstStyle/>
              <a:p>
                <a:pP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black"/>
                  </a:solidFill>
                  <a:effectLst/>
                  <a:uLnTx/>
                  <a:uFillTx/>
                  <a:latin panose="020f0502020204030204" typeface="Calibri"/>
                  <a:ea charset="-122" panose="02010600030101010101" pitchFamily="2" typeface="宋体"/>
                </a:endParaRPr>
              </a:p>
            </p:txBody>
          </p:sp>
          <p:sp>
            <p:nvSpPr>
              <p:cNvPr id="199" name="Freeform 92">
                <a:extLst>
                  <a:ext uri="{FF2B5EF4-FFF2-40B4-BE49-F238E27FC236}">
                    <a16:creationId xmlns:a16="http://schemas.microsoft.com/office/drawing/2014/main" id="{C6FB5B88-6BB2-4712-8DDF-67F5681AF45A}"/>
                  </a:ext>
                </a:extLst>
              </p:cNvPr>
              <p:cNvSpPr/>
              <p:nvPr/>
            </p:nvSpPr>
            <p:spPr bwMode="auto">
              <a:xfrm>
                <a:off x="3478213" y="5083175"/>
                <a:ext cx="79375" cy="252413"/>
              </a:xfrm>
              <a:custGeom>
                <a:gdLst>
                  <a:gd fmla="*/ 7 w 50" name="T0"/>
                  <a:gd fmla="*/ 0 h 159" name="T1"/>
                  <a:gd fmla="*/ 7 w 50" name="T2"/>
                  <a:gd fmla="*/ 0 h 159" name="T3"/>
                  <a:gd fmla="*/ 50 w 50" name="T4"/>
                  <a:gd fmla="*/ 0 h 159" name="T5"/>
                  <a:gd fmla="*/ 50 w 50" name="T6"/>
                  <a:gd fmla="*/ 0 h 159" name="T7"/>
                  <a:gd fmla="*/ 33 w 50" name="T8"/>
                  <a:gd fmla="*/ 140 h 159" name="T9"/>
                  <a:gd fmla="*/ 33 w 50" name="T10"/>
                  <a:gd fmla="*/ 140 h 159" name="T11"/>
                  <a:gd fmla="*/ 32 w 50" name="T12"/>
                  <a:gd fmla="*/ 145 h 159" name="T13"/>
                  <a:gd fmla="*/ 29 w 50" name="T14"/>
                  <a:gd fmla="*/ 151 h 159" name="T15"/>
                  <a:gd fmla="*/ 25 w 50" name="T16"/>
                  <a:gd fmla="*/ 155 h 159" name="T17"/>
                  <a:gd fmla="*/ 19 w 50" name="T18"/>
                  <a:gd fmla="*/ 159 h 159" name="T19"/>
                  <a:gd fmla="*/ 19 w 50" name="T20"/>
                  <a:gd fmla="*/ 159 h 159" name="T21"/>
                  <a:gd fmla="*/ 0 w 50" name="T22"/>
                  <a:gd fmla="*/ 88 h 159" name="T23"/>
                  <a:gd fmla="*/ 0 w 50" name="T24"/>
                  <a:gd fmla="*/ 88 h 159" name="T25"/>
                  <a:gd fmla="*/ 7 w 50" name="T26"/>
                  <a:gd fmla="*/ 0 h 159" name="T27"/>
                  <a:gd fmla="*/ 7 w 50" name="T28"/>
                  <a:gd fmla="*/ 0 h 159"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159" w="50">
                    <a:moveTo>
                      <a:pt x="7" y="0"/>
                    </a:moveTo>
                    <a:lnTo>
                      <a:pt x="7" y="0"/>
                    </a:lnTo>
                    <a:lnTo>
                      <a:pt x="50" y="0"/>
                    </a:lnTo>
                    <a:lnTo>
                      <a:pt x="50" y="0"/>
                    </a:lnTo>
                    <a:lnTo>
                      <a:pt x="33" y="140"/>
                    </a:lnTo>
                    <a:lnTo>
                      <a:pt x="33" y="140"/>
                    </a:lnTo>
                    <a:lnTo>
                      <a:pt x="32" y="145"/>
                    </a:lnTo>
                    <a:lnTo>
                      <a:pt x="29" y="151"/>
                    </a:lnTo>
                    <a:lnTo>
                      <a:pt x="25" y="155"/>
                    </a:lnTo>
                    <a:lnTo>
                      <a:pt x="19" y="159"/>
                    </a:lnTo>
                    <a:lnTo>
                      <a:pt x="19" y="159"/>
                    </a:lnTo>
                    <a:lnTo>
                      <a:pt x="0" y="88"/>
                    </a:lnTo>
                    <a:lnTo>
                      <a:pt x="0" y="88"/>
                    </a:lnTo>
                    <a:lnTo>
                      <a:pt x="7" y="0"/>
                    </a:lnTo>
                    <a:lnTo>
                      <a:pt x="7" y="0"/>
                    </a:lnTo>
                    <a:close/>
                  </a:path>
                </a:pathLst>
              </a:custGeom>
              <a:grpFill/>
              <a:ln>
                <a:noFill/>
              </a:ln>
              <a:extLst>
                <a:ext uri="{91240B29-F687-4F45-9708-019B960494DF}">
                  <a14:hiddenLine w="9525">
                    <a:solidFill>
                      <a:srgbClr val="000000"/>
                    </a:solidFill>
                    <a:round/>
                    <a:headEnd/>
                    <a:tailEnd/>
                  </a14:hiddenLine>
                </a:ext>
              </a:extLst>
            </p:spPr>
            <p:txBody>
              <a:bodyPr anchor="t" anchorCtr="0" bIns="43349" compatLnSpc="1" lIns="86699" numCol="1" rIns="86699" tIns="43349" vert="horz" wrap="square">
                <a:prstTxWarp prst="textNoShape">
                  <a:avLst/>
                </a:prstTxWarp>
              </a:bodyPr>
              <a:lstStyle/>
              <a:p>
                <a:pP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black"/>
                  </a:solidFill>
                  <a:effectLst/>
                  <a:uLnTx/>
                  <a:uFillTx/>
                  <a:latin panose="020f0502020204030204" typeface="Calibri"/>
                  <a:ea charset="-122" panose="02010600030101010101" pitchFamily="2" typeface="宋体"/>
                </a:endParaRPr>
              </a:p>
            </p:txBody>
          </p:sp>
          <p:sp>
            <p:nvSpPr>
              <p:cNvPr id="200" name="Freeform 93">
                <a:extLst>
                  <a:ext uri="{FF2B5EF4-FFF2-40B4-BE49-F238E27FC236}">
                    <a16:creationId xmlns:a16="http://schemas.microsoft.com/office/drawing/2014/main" id="{71B2677B-E848-4002-96FF-3AD141076441}"/>
                  </a:ext>
                </a:extLst>
              </p:cNvPr>
              <p:cNvSpPr/>
              <p:nvPr/>
            </p:nvSpPr>
            <p:spPr bwMode="auto">
              <a:xfrm>
                <a:off x="3484563" y="5083175"/>
                <a:ext cx="73025" cy="252413"/>
              </a:xfrm>
              <a:custGeom>
                <a:gdLst>
                  <a:gd fmla="*/ 7 w 46" name="T0"/>
                  <a:gd fmla="*/ 0 h 159" name="T1"/>
                  <a:gd fmla="*/ 7 w 46" name="T2"/>
                  <a:gd fmla="*/ 0 h 159" name="T3"/>
                  <a:gd fmla="*/ 46 w 46" name="T4"/>
                  <a:gd fmla="*/ 0 h 159" name="T5"/>
                  <a:gd fmla="*/ 46 w 46" name="T6"/>
                  <a:gd fmla="*/ 0 h 159" name="T7"/>
                  <a:gd fmla="*/ 29 w 46" name="T8"/>
                  <a:gd fmla="*/ 140 h 159" name="T9"/>
                  <a:gd fmla="*/ 29 w 46" name="T10"/>
                  <a:gd fmla="*/ 140 h 159" name="T11"/>
                  <a:gd fmla="*/ 28 w 46" name="T12"/>
                  <a:gd fmla="*/ 145 h 159" name="T13"/>
                  <a:gd fmla="*/ 25 w 46" name="T14"/>
                  <a:gd fmla="*/ 151 h 159" name="T15"/>
                  <a:gd fmla="*/ 21 w 46" name="T16"/>
                  <a:gd fmla="*/ 155 h 159" name="T17"/>
                  <a:gd fmla="*/ 17 w 46" name="T18"/>
                  <a:gd fmla="*/ 159 h 159" name="T19"/>
                  <a:gd fmla="*/ 17 w 46" name="T20"/>
                  <a:gd fmla="*/ 159 h 159" name="T21"/>
                  <a:gd fmla="*/ 0 w 46" name="T22"/>
                  <a:gd fmla="*/ 87 h 159" name="T23"/>
                  <a:gd fmla="*/ 0 w 46" name="T24"/>
                  <a:gd fmla="*/ 87 h 159" name="T25"/>
                  <a:gd fmla="*/ 7 w 46" name="T26"/>
                  <a:gd fmla="*/ 0 h 159" name="T27"/>
                  <a:gd fmla="*/ 7 w 46" name="T28"/>
                  <a:gd fmla="*/ 0 h 159"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159" w="46">
                    <a:moveTo>
                      <a:pt x="7" y="0"/>
                    </a:moveTo>
                    <a:lnTo>
                      <a:pt x="7" y="0"/>
                    </a:lnTo>
                    <a:lnTo>
                      <a:pt x="46" y="0"/>
                    </a:lnTo>
                    <a:lnTo>
                      <a:pt x="46" y="0"/>
                    </a:lnTo>
                    <a:lnTo>
                      <a:pt x="29" y="140"/>
                    </a:lnTo>
                    <a:lnTo>
                      <a:pt x="29" y="140"/>
                    </a:lnTo>
                    <a:lnTo>
                      <a:pt x="28" y="145"/>
                    </a:lnTo>
                    <a:lnTo>
                      <a:pt x="25" y="151"/>
                    </a:lnTo>
                    <a:lnTo>
                      <a:pt x="21" y="155"/>
                    </a:lnTo>
                    <a:lnTo>
                      <a:pt x="17" y="159"/>
                    </a:lnTo>
                    <a:lnTo>
                      <a:pt x="17" y="159"/>
                    </a:lnTo>
                    <a:lnTo>
                      <a:pt x="0" y="87"/>
                    </a:lnTo>
                    <a:lnTo>
                      <a:pt x="0" y="87"/>
                    </a:lnTo>
                    <a:lnTo>
                      <a:pt x="7" y="0"/>
                    </a:lnTo>
                    <a:lnTo>
                      <a:pt x="7" y="0"/>
                    </a:lnTo>
                    <a:close/>
                  </a:path>
                </a:pathLst>
              </a:custGeom>
              <a:grpFill/>
              <a:ln>
                <a:noFill/>
              </a:ln>
              <a:extLst>
                <a:ext uri="{91240B29-F687-4F45-9708-019B960494DF}">
                  <a14:hiddenLine w="9525">
                    <a:solidFill>
                      <a:srgbClr val="000000"/>
                    </a:solidFill>
                    <a:round/>
                    <a:headEnd/>
                    <a:tailEnd/>
                  </a14:hiddenLine>
                </a:ext>
              </a:extLst>
            </p:spPr>
            <p:txBody>
              <a:bodyPr anchor="t" anchorCtr="0" bIns="43349" compatLnSpc="1" lIns="86699" numCol="1" rIns="86699" tIns="43349" vert="horz" wrap="square">
                <a:prstTxWarp prst="textNoShape">
                  <a:avLst/>
                </a:prstTxWarp>
              </a:bodyPr>
              <a:lstStyle/>
              <a:p>
                <a:pP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black"/>
                  </a:solidFill>
                  <a:effectLst/>
                  <a:uLnTx/>
                  <a:uFillTx/>
                  <a:latin panose="020f0502020204030204" typeface="Calibri"/>
                  <a:ea charset="-122" panose="02010600030101010101" pitchFamily="2" typeface="宋体"/>
                </a:endParaRPr>
              </a:p>
            </p:txBody>
          </p:sp>
          <p:sp>
            <p:nvSpPr>
              <p:cNvPr id="201" name="Freeform 94">
                <a:extLst>
                  <a:ext uri="{FF2B5EF4-FFF2-40B4-BE49-F238E27FC236}">
                    <a16:creationId xmlns:a16="http://schemas.microsoft.com/office/drawing/2014/main" id="{CF863F86-EFC3-41A9-ACA4-15651F794553}"/>
                  </a:ext>
                </a:extLst>
              </p:cNvPr>
              <p:cNvSpPr/>
              <p:nvPr/>
            </p:nvSpPr>
            <p:spPr bwMode="auto">
              <a:xfrm>
                <a:off x="3492501" y="5083175"/>
                <a:ext cx="65088" cy="252413"/>
              </a:xfrm>
              <a:custGeom>
                <a:gdLst>
                  <a:gd fmla="*/ 6 w 41" name="T0"/>
                  <a:gd fmla="*/ 0 h 159" name="T1"/>
                  <a:gd fmla="*/ 6 w 41" name="T2"/>
                  <a:gd fmla="*/ 0 h 159" name="T3"/>
                  <a:gd fmla="*/ 41 w 41" name="T4"/>
                  <a:gd fmla="*/ 0 h 159" name="T5"/>
                  <a:gd fmla="*/ 41 w 41" name="T6"/>
                  <a:gd fmla="*/ 0 h 159" name="T7"/>
                  <a:gd fmla="*/ 24 w 41" name="T8"/>
                  <a:gd fmla="*/ 140 h 159" name="T9"/>
                  <a:gd fmla="*/ 24 w 41" name="T10"/>
                  <a:gd fmla="*/ 140 h 159" name="T11"/>
                  <a:gd fmla="*/ 23 w 41" name="T12"/>
                  <a:gd fmla="*/ 145 h 159" name="T13"/>
                  <a:gd fmla="*/ 20 w 41" name="T14"/>
                  <a:gd fmla="*/ 151 h 159" name="T15"/>
                  <a:gd fmla="*/ 16 w 41" name="T16"/>
                  <a:gd fmla="*/ 155 h 159" name="T17"/>
                  <a:gd fmla="*/ 12 w 41" name="T18"/>
                  <a:gd fmla="*/ 159 h 159" name="T19"/>
                  <a:gd fmla="*/ 12 w 41" name="T20"/>
                  <a:gd fmla="*/ 159 h 159" name="T21"/>
                  <a:gd fmla="*/ 0 w 41" name="T22"/>
                  <a:gd fmla="*/ 86 h 159" name="T23"/>
                  <a:gd fmla="*/ 0 w 41" name="T24"/>
                  <a:gd fmla="*/ 86 h 159" name="T25"/>
                  <a:gd fmla="*/ 6 w 41" name="T26"/>
                  <a:gd fmla="*/ 0 h 159" name="T27"/>
                  <a:gd fmla="*/ 6 w 41" name="T28"/>
                  <a:gd fmla="*/ 0 h 159"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159" w="41">
                    <a:moveTo>
                      <a:pt x="6" y="0"/>
                    </a:moveTo>
                    <a:lnTo>
                      <a:pt x="6" y="0"/>
                    </a:lnTo>
                    <a:lnTo>
                      <a:pt x="41" y="0"/>
                    </a:lnTo>
                    <a:lnTo>
                      <a:pt x="41" y="0"/>
                    </a:lnTo>
                    <a:lnTo>
                      <a:pt x="24" y="140"/>
                    </a:lnTo>
                    <a:lnTo>
                      <a:pt x="24" y="140"/>
                    </a:lnTo>
                    <a:lnTo>
                      <a:pt x="23" y="145"/>
                    </a:lnTo>
                    <a:lnTo>
                      <a:pt x="20" y="151"/>
                    </a:lnTo>
                    <a:lnTo>
                      <a:pt x="16" y="155"/>
                    </a:lnTo>
                    <a:lnTo>
                      <a:pt x="12" y="159"/>
                    </a:lnTo>
                    <a:lnTo>
                      <a:pt x="12" y="159"/>
                    </a:lnTo>
                    <a:lnTo>
                      <a:pt x="0" y="86"/>
                    </a:lnTo>
                    <a:lnTo>
                      <a:pt x="0" y="86"/>
                    </a:lnTo>
                    <a:lnTo>
                      <a:pt x="6" y="0"/>
                    </a:lnTo>
                    <a:lnTo>
                      <a:pt x="6" y="0"/>
                    </a:lnTo>
                    <a:close/>
                  </a:path>
                </a:pathLst>
              </a:custGeom>
              <a:grpFill/>
              <a:ln>
                <a:noFill/>
              </a:ln>
              <a:extLst>
                <a:ext uri="{91240B29-F687-4F45-9708-019B960494DF}">
                  <a14:hiddenLine w="9525">
                    <a:solidFill>
                      <a:srgbClr val="000000"/>
                    </a:solidFill>
                    <a:round/>
                    <a:headEnd/>
                    <a:tailEnd/>
                  </a14:hiddenLine>
                </a:ext>
              </a:extLst>
            </p:spPr>
            <p:txBody>
              <a:bodyPr anchor="t" anchorCtr="0" bIns="43349" compatLnSpc="1" lIns="86699" numCol="1" rIns="86699" tIns="43349" vert="horz" wrap="square">
                <a:prstTxWarp prst="textNoShape">
                  <a:avLst/>
                </a:prstTxWarp>
              </a:bodyPr>
              <a:lstStyle/>
              <a:p>
                <a:pP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black"/>
                  </a:solidFill>
                  <a:effectLst/>
                  <a:uLnTx/>
                  <a:uFillTx/>
                  <a:latin panose="020f0502020204030204" typeface="Calibri"/>
                  <a:ea charset="-122" panose="02010600030101010101" pitchFamily="2" typeface="宋体"/>
                </a:endParaRPr>
              </a:p>
            </p:txBody>
          </p:sp>
          <p:sp>
            <p:nvSpPr>
              <p:cNvPr id="202" name="Freeform 95">
                <a:extLst>
                  <a:ext uri="{FF2B5EF4-FFF2-40B4-BE49-F238E27FC236}">
                    <a16:creationId xmlns:a16="http://schemas.microsoft.com/office/drawing/2014/main" id="{49445A37-E21A-4C25-B68D-5492992C806B}"/>
                  </a:ext>
                </a:extLst>
              </p:cNvPr>
              <p:cNvSpPr/>
              <p:nvPr/>
            </p:nvSpPr>
            <p:spPr bwMode="auto">
              <a:xfrm>
                <a:off x="3495676" y="5083175"/>
                <a:ext cx="61913" cy="252413"/>
              </a:xfrm>
              <a:custGeom>
                <a:gdLst>
                  <a:gd fmla="*/ 8 w 39" name="T0"/>
                  <a:gd fmla="*/ 0 h 159" name="T1"/>
                  <a:gd fmla="*/ 8 w 39" name="T2"/>
                  <a:gd fmla="*/ 0 h 159" name="T3"/>
                  <a:gd fmla="*/ 39 w 39" name="T4"/>
                  <a:gd fmla="*/ 0 h 159" name="T5"/>
                  <a:gd fmla="*/ 39 w 39" name="T6"/>
                  <a:gd fmla="*/ 0 h 159" name="T7"/>
                  <a:gd fmla="*/ 22 w 39" name="T8"/>
                  <a:gd fmla="*/ 140 h 159" name="T9"/>
                  <a:gd fmla="*/ 22 w 39" name="T10"/>
                  <a:gd fmla="*/ 140 h 159" name="T11"/>
                  <a:gd fmla="*/ 21 w 39" name="T12"/>
                  <a:gd fmla="*/ 145 h 159" name="T13"/>
                  <a:gd fmla="*/ 18 w 39" name="T14"/>
                  <a:gd fmla="*/ 151 h 159" name="T15"/>
                  <a:gd fmla="*/ 14 w 39" name="T16"/>
                  <a:gd fmla="*/ 155 h 159" name="T17"/>
                  <a:gd fmla="*/ 10 w 39" name="T18"/>
                  <a:gd fmla="*/ 159 h 159" name="T19"/>
                  <a:gd fmla="*/ 10 w 39" name="T20"/>
                  <a:gd fmla="*/ 159 h 159" name="T21"/>
                  <a:gd fmla="*/ 0 w 39" name="T22"/>
                  <a:gd fmla="*/ 84 h 159" name="T23"/>
                  <a:gd fmla="*/ 0 w 39" name="T24"/>
                  <a:gd fmla="*/ 84 h 159" name="T25"/>
                  <a:gd fmla="*/ 8 w 39" name="T26"/>
                  <a:gd fmla="*/ 0 h 159" name="T27"/>
                  <a:gd fmla="*/ 8 w 39" name="T28"/>
                  <a:gd fmla="*/ 0 h 159"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159" w="39">
                    <a:moveTo>
                      <a:pt x="8" y="0"/>
                    </a:moveTo>
                    <a:lnTo>
                      <a:pt x="8" y="0"/>
                    </a:lnTo>
                    <a:lnTo>
                      <a:pt x="39" y="0"/>
                    </a:lnTo>
                    <a:lnTo>
                      <a:pt x="39" y="0"/>
                    </a:lnTo>
                    <a:lnTo>
                      <a:pt x="22" y="140"/>
                    </a:lnTo>
                    <a:lnTo>
                      <a:pt x="22" y="140"/>
                    </a:lnTo>
                    <a:lnTo>
                      <a:pt x="21" y="145"/>
                    </a:lnTo>
                    <a:lnTo>
                      <a:pt x="18" y="151"/>
                    </a:lnTo>
                    <a:lnTo>
                      <a:pt x="14" y="155"/>
                    </a:lnTo>
                    <a:lnTo>
                      <a:pt x="10" y="159"/>
                    </a:lnTo>
                    <a:lnTo>
                      <a:pt x="10" y="159"/>
                    </a:lnTo>
                    <a:lnTo>
                      <a:pt x="0" y="84"/>
                    </a:lnTo>
                    <a:lnTo>
                      <a:pt x="0" y="84"/>
                    </a:lnTo>
                    <a:lnTo>
                      <a:pt x="8" y="0"/>
                    </a:lnTo>
                    <a:lnTo>
                      <a:pt x="8" y="0"/>
                    </a:lnTo>
                    <a:close/>
                  </a:path>
                </a:pathLst>
              </a:custGeom>
              <a:grpFill/>
              <a:ln>
                <a:noFill/>
              </a:ln>
              <a:extLst>
                <a:ext uri="{91240B29-F687-4F45-9708-019B960494DF}">
                  <a14:hiddenLine w="9525">
                    <a:solidFill>
                      <a:srgbClr val="000000"/>
                    </a:solidFill>
                    <a:round/>
                    <a:headEnd/>
                    <a:tailEnd/>
                  </a14:hiddenLine>
                </a:ext>
              </a:extLst>
            </p:spPr>
            <p:txBody>
              <a:bodyPr anchor="t" anchorCtr="0" bIns="43349" compatLnSpc="1" lIns="86699" numCol="1" rIns="86699" tIns="43349" vert="horz" wrap="square">
                <a:prstTxWarp prst="textNoShape">
                  <a:avLst/>
                </a:prstTxWarp>
              </a:bodyPr>
              <a:lstStyle/>
              <a:p>
                <a:pP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black"/>
                  </a:solidFill>
                  <a:effectLst/>
                  <a:uLnTx/>
                  <a:uFillTx/>
                  <a:latin panose="020f0502020204030204" typeface="Calibri"/>
                  <a:ea charset="-122" panose="02010600030101010101" pitchFamily="2" typeface="宋体"/>
                </a:endParaRPr>
              </a:p>
            </p:txBody>
          </p:sp>
          <p:sp>
            <p:nvSpPr>
              <p:cNvPr id="203" name="Freeform 96">
                <a:extLst>
                  <a:ext uri="{FF2B5EF4-FFF2-40B4-BE49-F238E27FC236}">
                    <a16:creationId xmlns:a16="http://schemas.microsoft.com/office/drawing/2014/main" id="{B5E31CCB-6F4A-4259-A252-CB61EEAEE946}"/>
                  </a:ext>
                </a:extLst>
              </p:cNvPr>
              <p:cNvSpPr/>
              <p:nvPr/>
            </p:nvSpPr>
            <p:spPr bwMode="auto">
              <a:xfrm>
                <a:off x="3502026" y="5083175"/>
                <a:ext cx="55563" cy="252413"/>
              </a:xfrm>
              <a:custGeom>
                <a:gdLst>
                  <a:gd fmla="*/ 8 w 35" name="T0"/>
                  <a:gd fmla="*/ 0 h 159" name="T1"/>
                  <a:gd fmla="*/ 8 w 35" name="T2"/>
                  <a:gd fmla="*/ 0 h 159" name="T3"/>
                  <a:gd fmla="*/ 35 w 35" name="T4"/>
                  <a:gd fmla="*/ 0 h 159" name="T5"/>
                  <a:gd fmla="*/ 35 w 35" name="T6"/>
                  <a:gd fmla="*/ 0 h 159" name="T7"/>
                  <a:gd fmla="*/ 18 w 35" name="T8"/>
                  <a:gd fmla="*/ 140 h 159" name="T9"/>
                  <a:gd fmla="*/ 18 w 35" name="T10"/>
                  <a:gd fmla="*/ 140 h 159" name="T11"/>
                  <a:gd fmla="*/ 17 w 35" name="T12"/>
                  <a:gd fmla="*/ 145 h 159" name="T13"/>
                  <a:gd fmla="*/ 14 w 35" name="T14"/>
                  <a:gd fmla="*/ 151 h 159" name="T15"/>
                  <a:gd fmla="*/ 11 w 35" name="T16"/>
                  <a:gd fmla="*/ 155 h 159" name="T17"/>
                  <a:gd fmla="*/ 7 w 35" name="T18"/>
                  <a:gd fmla="*/ 159 h 159" name="T19"/>
                  <a:gd fmla="*/ 7 w 35" name="T20"/>
                  <a:gd fmla="*/ 159 h 159" name="T21"/>
                  <a:gd fmla="*/ 0 w 35" name="T22"/>
                  <a:gd fmla="*/ 84 h 159" name="T23"/>
                  <a:gd fmla="*/ 0 w 35" name="T24"/>
                  <a:gd fmla="*/ 84 h 159" name="T25"/>
                  <a:gd fmla="*/ 8 w 35" name="T26"/>
                  <a:gd fmla="*/ 0 h 159" name="T27"/>
                  <a:gd fmla="*/ 8 w 35" name="T28"/>
                  <a:gd fmla="*/ 0 h 159"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159" w="35">
                    <a:moveTo>
                      <a:pt x="8" y="0"/>
                    </a:moveTo>
                    <a:lnTo>
                      <a:pt x="8" y="0"/>
                    </a:lnTo>
                    <a:lnTo>
                      <a:pt x="35" y="0"/>
                    </a:lnTo>
                    <a:lnTo>
                      <a:pt x="35" y="0"/>
                    </a:lnTo>
                    <a:lnTo>
                      <a:pt x="18" y="140"/>
                    </a:lnTo>
                    <a:lnTo>
                      <a:pt x="18" y="140"/>
                    </a:lnTo>
                    <a:lnTo>
                      <a:pt x="17" y="145"/>
                    </a:lnTo>
                    <a:lnTo>
                      <a:pt x="14" y="151"/>
                    </a:lnTo>
                    <a:lnTo>
                      <a:pt x="11" y="155"/>
                    </a:lnTo>
                    <a:lnTo>
                      <a:pt x="7" y="159"/>
                    </a:lnTo>
                    <a:lnTo>
                      <a:pt x="7" y="159"/>
                    </a:lnTo>
                    <a:lnTo>
                      <a:pt x="0" y="84"/>
                    </a:lnTo>
                    <a:lnTo>
                      <a:pt x="0" y="84"/>
                    </a:lnTo>
                    <a:lnTo>
                      <a:pt x="8" y="0"/>
                    </a:lnTo>
                    <a:lnTo>
                      <a:pt x="8" y="0"/>
                    </a:lnTo>
                    <a:close/>
                  </a:path>
                </a:pathLst>
              </a:custGeom>
              <a:grpFill/>
              <a:ln>
                <a:noFill/>
              </a:ln>
              <a:extLst>
                <a:ext uri="{91240B29-F687-4F45-9708-019B960494DF}">
                  <a14:hiddenLine w="9525">
                    <a:solidFill>
                      <a:srgbClr val="000000"/>
                    </a:solidFill>
                    <a:round/>
                    <a:headEnd/>
                    <a:tailEnd/>
                  </a14:hiddenLine>
                </a:ext>
              </a:extLst>
            </p:spPr>
            <p:txBody>
              <a:bodyPr anchor="t" anchorCtr="0" bIns="43349" compatLnSpc="1" lIns="86699" numCol="1" rIns="86699" tIns="43349" vert="horz" wrap="square">
                <a:prstTxWarp prst="textNoShape">
                  <a:avLst/>
                </a:prstTxWarp>
              </a:bodyPr>
              <a:lstStyle/>
              <a:p>
                <a:pP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black"/>
                  </a:solidFill>
                  <a:effectLst/>
                  <a:uLnTx/>
                  <a:uFillTx/>
                  <a:latin panose="020f0502020204030204" typeface="Calibri"/>
                  <a:ea charset="-122" panose="02010600030101010101" pitchFamily="2" typeface="宋体"/>
                </a:endParaRPr>
              </a:p>
            </p:txBody>
          </p:sp>
          <p:sp>
            <p:nvSpPr>
              <p:cNvPr id="204" name="Freeform 97">
                <a:extLst>
                  <a:ext uri="{FF2B5EF4-FFF2-40B4-BE49-F238E27FC236}">
                    <a16:creationId xmlns:a16="http://schemas.microsoft.com/office/drawing/2014/main" id="{55A0484D-0EC5-4B78-A28C-D72F28980C67}"/>
                  </a:ext>
                </a:extLst>
              </p:cNvPr>
              <p:cNvSpPr/>
              <p:nvPr/>
            </p:nvSpPr>
            <p:spPr bwMode="auto">
              <a:xfrm>
                <a:off x="3508376" y="5083175"/>
                <a:ext cx="49213" cy="249238"/>
              </a:xfrm>
              <a:custGeom>
                <a:gdLst>
                  <a:gd fmla="*/ 7 w 31" name="T0"/>
                  <a:gd fmla="*/ 0 h 157" name="T1"/>
                  <a:gd fmla="*/ 7 w 31" name="T2"/>
                  <a:gd fmla="*/ 0 h 157" name="T3"/>
                  <a:gd fmla="*/ 31 w 31" name="T4"/>
                  <a:gd fmla="*/ 0 h 157" name="T5"/>
                  <a:gd fmla="*/ 31 w 31" name="T6"/>
                  <a:gd fmla="*/ 0 h 157" name="T7"/>
                  <a:gd fmla="*/ 14 w 31" name="T8"/>
                  <a:gd fmla="*/ 140 h 157" name="T9"/>
                  <a:gd fmla="*/ 14 w 31" name="T10"/>
                  <a:gd fmla="*/ 140 h 157" name="T11"/>
                  <a:gd fmla="*/ 13 w 31" name="T12"/>
                  <a:gd fmla="*/ 145 h 157" name="T13"/>
                  <a:gd fmla="*/ 10 w 31" name="T14"/>
                  <a:gd fmla="*/ 151 h 157" name="T15"/>
                  <a:gd fmla="*/ 7 w 31" name="T16"/>
                  <a:gd fmla="*/ 155 h 157" name="T17"/>
                  <a:gd fmla="*/ 3 w 31" name="T18"/>
                  <a:gd fmla="*/ 157 h 157" name="T19"/>
                  <a:gd fmla="*/ 3 w 31" name="T20"/>
                  <a:gd fmla="*/ 157 h 157" name="T21"/>
                  <a:gd fmla="*/ 0 w 31" name="T22"/>
                  <a:gd fmla="*/ 83 h 157" name="T23"/>
                  <a:gd fmla="*/ 0 w 31" name="T24"/>
                  <a:gd fmla="*/ 83 h 157" name="T25"/>
                  <a:gd fmla="*/ 7 w 31" name="T26"/>
                  <a:gd fmla="*/ 0 h 157" name="T27"/>
                  <a:gd fmla="*/ 7 w 31" name="T28"/>
                  <a:gd fmla="*/ 0 h 157"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157" w="31">
                    <a:moveTo>
                      <a:pt x="7" y="0"/>
                    </a:moveTo>
                    <a:lnTo>
                      <a:pt x="7" y="0"/>
                    </a:lnTo>
                    <a:lnTo>
                      <a:pt x="31" y="0"/>
                    </a:lnTo>
                    <a:lnTo>
                      <a:pt x="31" y="0"/>
                    </a:lnTo>
                    <a:lnTo>
                      <a:pt x="14" y="140"/>
                    </a:lnTo>
                    <a:lnTo>
                      <a:pt x="14" y="140"/>
                    </a:lnTo>
                    <a:lnTo>
                      <a:pt x="13" y="145"/>
                    </a:lnTo>
                    <a:lnTo>
                      <a:pt x="10" y="151"/>
                    </a:lnTo>
                    <a:lnTo>
                      <a:pt x="7" y="155"/>
                    </a:lnTo>
                    <a:lnTo>
                      <a:pt x="3" y="157"/>
                    </a:lnTo>
                    <a:lnTo>
                      <a:pt x="3" y="157"/>
                    </a:lnTo>
                    <a:lnTo>
                      <a:pt x="0" y="83"/>
                    </a:lnTo>
                    <a:lnTo>
                      <a:pt x="0" y="83"/>
                    </a:lnTo>
                    <a:lnTo>
                      <a:pt x="7" y="0"/>
                    </a:lnTo>
                    <a:lnTo>
                      <a:pt x="7" y="0"/>
                    </a:lnTo>
                    <a:close/>
                  </a:path>
                </a:pathLst>
              </a:custGeom>
              <a:grpFill/>
              <a:ln>
                <a:noFill/>
              </a:ln>
              <a:extLst>
                <a:ext uri="{91240B29-F687-4F45-9708-019B960494DF}">
                  <a14:hiddenLine w="9525">
                    <a:solidFill>
                      <a:srgbClr val="000000"/>
                    </a:solidFill>
                    <a:round/>
                    <a:headEnd/>
                    <a:tailEnd/>
                  </a14:hiddenLine>
                </a:ext>
              </a:extLst>
            </p:spPr>
            <p:txBody>
              <a:bodyPr anchor="t" anchorCtr="0" bIns="43349" compatLnSpc="1" lIns="86699" numCol="1" rIns="86699" tIns="43349" vert="horz" wrap="square">
                <a:prstTxWarp prst="textNoShape">
                  <a:avLst/>
                </a:prstTxWarp>
              </a:bodyPr>
              <a:lstStyle/>
              <a:p>
                <a:pP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black"/>
                  </a:solidFill>
                  <a:effectLst/>
                  <a:uLnTx/>
                  <a:uFillTx/>
                  <a:latin panose="020f0502020204030204" typeface="Calibri"/>
                  <a:ea charset="-122" panose="02010600030101010101" pitchFamily="2" typeface="宋体"/>
                </a:endParaRPr>
              </a:p>
            </p:txBody>
          </p:sp>
          <p:sp>
            <p:nvSpPr>
              <p:cNvPr id="205" name="Freeform 98">
                <a:extLst>
                  <a:ext uri="{FF2B5EF4-FFF2-40B4-BE49-F238E27FC236}">
                    <a16:creationId xmlns:a16="http://schemas.microsoft.com/office/drawing/2014/main" id="{95998D8D-F8E9-470D-8346-7F6332ED4A06}"/>
                  </a:ext>
                </a:extLst>
              </p:cNvPr>
              <p:cNvSpPr/>
              <p:nvPr/>
            </p:nvSpPr>
            <p:spPr bwMode="auto">
              <a:xfrm>
                <a:off x="3513138" y="5083175"/>
                <a:ext cx="44450" cy="249238"/>
              </a:xfrm>
              <a:custGeom>
                <a:gdLst>
                  <a:gd fmla="*/ 8 w 28" name="T0"/>
                  <a:gd fmla="*/ 0 h 157" name="T1"/>
                  <a:gd fmla="*/ 8 w 28" name="T2"/>
                  <a:gd fmla="*/ 0 h 157" name="T3"/>
                  <a:gd fmla="*/ 28 w 28" name="T4"/>
                  <a:gd fmla="*/ 0 h 157" name="T5"/>
                  <a:gd fmla="*/ 28 w 28" name="T6"/>
                  <a:gd fmla="*/ 0 h 157" name="T7"/>
                  <a:gd fmla="*/ 11 w 28" name="T8"/>
                  <a:gd fmla="*/ 140 h 157" name="T9"/>
                  <a:gd fmla="*/ 11 w 28" name="T10"/>
                  <a:gd fmla="*/ 140 h 157" name="T11"/>
                  <a:gd fmla="*/ 10 w 28" name="T12"/>
                  <a:gd fmla="*/ 145 h 157" name="T13"/>
                  <a:gd fmla="*/ 7 w 28" name="T14"/>
                  <a:gd fmla="*/ 151 h 157" name="T15"/>
                  <a:gd fmla="*/ 4 w 28" name="T16"/>
                  <a:gd fmla="*/ 155 h 157" name="T17"/>
                  <a:gd fmla="*/ 0 w 28" name="T18"/>
                  <a:gd fmla="*/ 157 h 157" name="T19"/>
                  <a:gd fmla="*/ 0 w 28" name="T20"/>
                  <a:gd fmla="*/ 157 h 157" name="T21"/>
                  <a:gd fmla="*/ 1 w 28" name="T22"/>
                  <a:gd fmla="*/ 82 h 157" name="T23"/>
                  <a:gd fmla="*/ 1 w 28" name="T24"/>
                  <a:gd fmla="*/ 82 h 157" name="T25"/>
                  <a:gd fmla="*/ 8 w 28" name="T26"/>
                  <a:gd fmla="*/ 0 h 157" name="T27"/>
                  <a:gd fmla="*/ 8 w 28" name="T28"/>
                  <a:gd fmla="*/ 0 h 157"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157" w="28">
                    <a:moveTo>
                      <a:pt x="8" y="0"/>
                    </a:moveTo>
                    <a:lnTo>
                      <a:pt x="8" y="0"/>
                    </a:lnTo>
                    <a:lnTo>
                      <a:pt x="28" y="0"/>
                    </a:lnTo>
                    <a:lnTo>
                      <a:pt x="28" y="0"/>
                    </a:lnTo>
                    <a:lnTo>
                      <a:pt x="11" y="140"/>
                    </a:lnTo>
                    <a:lnTo>
                      <a:pt x="11" y="140"/>
                    </a:lnTo>
                    <a:lnTo>
                      <a:pt x="10" y="145"/>
                    </a:lnTo>
                    <a:lnTo>
                      <a:pt x="7" y="151"/>
                    </a:lnTo>
                    <a:lnTo>
                      <a:pt x="4" y="155"/>
                    </a:lnTo>
                    <a:lnTo>
                      <a:pt x="0" y="157"/>
                    </a:lnTo>
                    <a:lnTo>
                      <a:pt x="0" y="157"/>
                    </a:lnTo>
                    <a:lnTo>
                      <a:pt x="1" y="82"/>
                    </a:lnTo>
                    <a:lnTo>
                      <a:pt x="1" y="82"/>
                    </a:lnTo>
                    <a:lnTo>
                      <a:pt x="8" y="0"/>
                    </a:lnTo>
                    <a:lnTo>
                      <a:pt x="8" y="0"/>
                    </a:lnTo>
                    <a:close/>
                  </a:path>
                </a:pathLst>
              </a:custGeom>
              <a:grpFill/>
              <a:ln>
                <a:noFill/>
              </a:ln>
              <a:extLst>
                <a:ext uri="{91240B29-F687-4F45-9708-019B960494DF}">
                  <a14:hiddenLine w="9525">
                    <a:solidFill>
                      <a:srgbClr val="000000"/>
                    </a:solidFill>
                    <a:round/>
                    <a:headEnd/>
                    <a:tailEnd/>
                  </a14:hiddenLine>
                </a:ext>
              </a:extLst>
            </p:spPr>
            <p:txBody>
              <a:bodyPr anchor="t" anchorCtr="0" bIns="43349" compatLnSpc="1" lIns="86699" numCol="1" rIns="86699" tIns="43349" vert="horz" wrap="square">
                <a:prstTxWarp prst="textNoShape">
                  <a:avLst/>
                </a:prstTxWarp>
              </a:bodyPr>
              <a:lstStyle/>
              <a:p>
                <a:pP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black"/>
                  </a:solidFill>
                  <a:effectLst/>
                  <a:uLnTx/>
                  <a:uFillTx/>
                  <a:latin panose="020f0502020204030204" typeface="Calibri"/>
                  <a:ea charset="-122" panose="02010600030101010101" pitchFamily="2" typeface="宋体"/>
                </a:endParaRPr>
              </a:p>
            </p:txBody>
          </p:sp>
          <p:sp>
            <p:nvSpPr>
              <p:cNvPr id="206" name="Freeform 99">
                <a:extLst>
                  <a:ext uri="{FF2B5EF4-FFF2-40B4-BE49-F238E27FC236}">
                    <a16:creationId xmlns:a16="http://schemas.microsoft.com/office/drawing/2014/main" id="{18253E3A-DF93-40D0-82B6-9707C5566797}"/>
                  </a:ext>
                </a:extLst>
              </p:cNvPr>
              <p:cNvSpPr/>
              <p:nvPr/>
            </p:nvSpPr>
            <p:spPr bwMode="auto">
              <a:xfrm>
                <a:off x="3513138" y="5083175"/>
                <a:ext cx="44450" cy="249238"/>
              </a:xfrm>
              <a:custGeom>
                <a:gdLst>
                  <a:gd fmla="*/ 12 w 28" name="T0"/>
                  <a:gd fmla="*/ 0 h 157" name="T1"/>
                  <a:gd fmla="*/ 12 w 28" name="T2"/>
                  <a:gd fmla="*/ 0 h 157" name="T3"/>
                  <a:gd fmla="*/ 28 w 28" name="T4"/>
                  <a:gd fmla="*/ 0 h 157" name="T5"/>
                  <a:gd fmla="*/ 28 w 28" name="T6"/>
                  <a:gd fmla="*/ 0 h 157" name="T7"/>
                  <a:gd fmla="*/ 11 w 28" name="T8"/>
                  <a:gd fmla="*/ 140 h 157" name="T9"/>
                  <a:gd fmla="*/ 11 w 28" name="T10"/>
                  <a:gd fmla="*/ 140 h 157" name="T11"/>
                  <a:gd fmla="*/ 10 w 28" name="T12"/>
                  <a:gd fmla="*/ 145 h 157" name="T13"/>
                  <a:gd fmla="*/ 8 w 28" name="T14"/>
                  <a:gd fmla="*/ 149 h 157" name="T15"/>
                  <a:gd fmla="*/ 4 w 28" name="T16"/>
                  <a:gd fmla="*/ 155 h 157" name="T17"/>
                  <a:gd fmla="*/ 0 w 28" name="T18"/>
                  <a:gd fmla="*/ 157 h 157" name="T19"/>
                  <a:gd fmla="*/ 0 w 28" name="T20"/>
                  <a:gd fmla="*/ 157 h 157" name="T21"/>
                  <a:gd fmla="*/ 5 w 28" name="T22"/>
                  <a:gd fmla="*/ 80 h 157" name="T23"/>
                  <a:gd fmla="*/ 5 w 28" name="T24"/>
                  <a:gd fmla="*/ 80 h 157" name="T25"/>
                  <a:gd fmla="*/ 12 w 28" name="T26"/>
                  <a:gd fmla="*/ 0 h 157" name="T27"/>
                  <a:gd fmla="*/ 12 w 28" name="T28"/>
                  <a:gd fmla="*/ 0 h 157"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157" w="28">
                    <a:moveTo>
                      <a:pt x="12" y="0"/>
                    </a:moveTo>
                    <a:lnTo>
                      <a:pt x="12" y="0"/>
                    </a:lnTo>
                    <a:lnTo>
                      <a:pt x="28" y="0"/>
                    </a:lnTo>
                    <a:lnTo>
                      <a:pt x="28" y="0"/>
                    </a:lnTo>
                    <a:lnTo>
                      <a:pt x="11" y="140"/>
                    </a:lnTo>
                    <a:lnTo>
                      <a:pt x="11" y="140"/>
                    </a:lnTo>
                    <a:lnTo>
                      <a:pt x="10" y="145"/>
                    </a:lnTo>
                    <a:lnTo>
                      <a:pt x="8" y="149"/>
                    </a:lnTo>
                    <a:lnTo>
                      <a:pt x="4" y="155"/>
                    </a:lnTo>
                    <a:lnTo>
                      <a:pt x="0" y="157"/>
                    </a:lnTo>
                    <a:lnTo>
                      <a:pt x="0" y="157"/>
                    </a:lnTo>
                    <a:lnTo>
                      <a:pt x="5" y="80"/>
                    </a:lnTo>
                    <a:lnTo>
                      <a:pt x="5" y="80"/>
                    </a:lnTo>
                    <a:lnTo>
                      <a:pt x="12" y="0"/>
                    </a:lnTo>
                    <a:lnTo>
                      <a:pt x="12" y="0"/>
                    </a:lnTo>
                    <a:close/>
                  </a:path>
                </a:pathLst>
              </a:custGeom>
              <a:grpFill/>
              <a:ln>
                <a:noFill/>
              </a:ln>
              <a:extLst>
                <a:ext uri="{91240B29-F687-4F45-9708-019B960494DF}">
                  <a14:hiddenLine w="9525">
                    <a:solidFill>
                      <a:srgbClr val="000000"/>
                    </a:solidFill>
                    <a:round/>
                    <a:headEnd/>
                    <a:tailEnd/>
                  </a14:hiddenLine>
                </a:ext>
              </a:extLst>
            </p:spPr>
            <p:txBody>
              <a:bodyPr anchor="t" anchorCtr="0" bIns="43349" compatLnSpc="1" lIns="86699" numCol="1" rIns="86699" tIns="43349" vert="horz" wrap="square">
                <a:prstTxWarp prst="textNoShape">
                  <a:avLst/>
                </a:prstTxWarp>
              </a:bodyPr>
              <a:lstStyle/>
              <a:p>
                <a:pP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black"/>
                  </a:solidFill>
                  <a:effectLst/>
                  <a:uLnTx/>
                  <a:uFillTx/>
                  <a:latin panose="020f0502020204030204" typeface="Calibri"/>
                  <a:ea charset="-122" panose="02010600030101010101" pitchFamily="2" typeface="宋体"/>
                </a:endParaRPr>
              </a:p>
            </p:txBody>
          </p:sp>
          <p:sp>
            <p:nvSpPr>
              <p:cNvPr id="207" name="Freeform 100">
                <a:extLst>
                  <a:ext uri="{FF2B5EF4-FFF2-40B4-BE49-F238E27FC236}">
                    <a16:creationId xmlns:a16="http://schemas.microsoft.com/office/drawing/2014/main" id="{42EA6691-9CA6-48DA-B2EA-6758CC772ED4}"/>
                  </a:ext>
                </a:extLst>
              </p:cNvPr>
              <p:cNvSpPr/>
              <p:nvPr/>
            </p:nvSpPr>
            <p:spPr bwMode="auto">
              <a:xfrm>
                <a:off x="3514726" y="5083175"/>
                <a:ext cx="42863" cy="249238"/>
              </a:xfrm>
              <a:custGeom>
                <a:gdLst>
                  <a:gd fmla="*/ 15 w 27" name="T0"/>
                  <a:gd fmla="*/ 0 h 157" name="T1"/>
                  <a:gd fmla="*/ 27 w 27" name="T2"/>
                  <a:gd fmla="*/ 0 h 157" name="T3"/>
                  <a:gd fmla="*/ 10 w 27" name="T4"/>
                  <a:gd fmla="*/ 140 h 157" name="T5"/>
                  <a:gd fmla="*/ 10 w 27" name="T6"/>
                  <a:gd fmla="*/ 140 h 157" name="T7"/>
                  <a:gd fmla="*/ 9 w 27" name="T8"/>
                  <a:gd fmla="*/ 145 h 157" name="T9"/>
                  <a:gd fmla="*/ 7 w 27" name="T10"/>
                  <a:gd fmla="*/ 149 h 157" name="T11"/>
                  <a:gd fmla="*/ 3 w 27" name="T12"/>
                  <a:gd fmla="*/ 153 h 157" name="T13"/>
                  <a:gd fmla="*/ 0 w 27" name="T14"/>
                  <a:gd fmla="*/ 157 h 157" name="T15"/>
                  <a:gd fmla="*/ 15 w 27" name="T16"/>
                  <a:gd fmla="*/ 0 h 15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57" w="27">
                    <a:moveTo>
                      <a:pt x="15" y="0"/>
                    </a:moveTo>
                    <a:lnTo>
                      <a:pt x="27" y="0"/>
                    </a:lnTo>
                    <a:lnTo>
                      <a:pt x="10" y="140"/>
                    </a:lnTo>
                    <a:lnTo>
                      <a:pt x="10" y="140"/>
                    </a:lnTo>
                    <a:lnTo>
                      <a:pt x="9" y="145"/>
                    </a:lnTo>
                    <a:lnTo>
                      <a:pt x="7" y="149"/>
                    </a:lnTo>
                    <a:lnTo>
                      <a:pt x="3" y="153"/>
                    </a:lnTo>
                    <a:lnTo>
                      <a:pt x="0" y="157"/>
                    </a:lnTo>
                    <a:lnTo>
                      <a:pt x="15" y="0"/>
                    </a:lnTo>
                    <a:close/>
                  </a:path>
                </a:pathLst>
              </a:custGeom>
              <a:grpFill/>
              <a:ln>
                <a:noFill/>
              </a:ln>
              <a:extLst>
                <a:ext uri="{91240B29-F687-4F45-9708-019B960494DF}">
                  <a14:hiddenLine w="9525">
                    <a:solidFill>
                      <a:srgbClr val="000000"/>
                    </a:solidFill>
                    <a:round/>
                    <a:headEnd/>
                    <a:tailEnd/>
                  </a14:hiddenLine>
                </a:ext>
              </a:extLst>
            </p:spPr>
            <p:txBody>
              <a:bodyPr anchor="t" anchorCtr="0" bIns="43349" compatLnSpc="1" lIns="86699" numCol="1" rIns="86699" tIns="43349" vert="horz" wrap="square">
                <a:prstTxWarp prst="textNoShape">
                  <a:avLst/>
                </a:prstTxWarp>
              </a:bodyPr>
              <a:lstStyle/>
              <a:p>
                <a:pP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black"/>
                  </a:solidFill>
                  <a:effectLst/>
                  <a:uLnTx/>
                  <a:uFillTx/>
                  <a:latin panose="020f0502020204030204" typeface="Calibri"/>
                  <a:ea charset="-122" panose="02010600030101010101" pitchFamily="2" typeface="宋体"/>
                </a:endParaRPr>
              </a:p>
            </p:txBody>
          </p:sp>
          <p:sp>
            <p:nvSpPr>
              <p:cNvPr id="208" name="Freeform 108">
                <a:extLst>
                  <a:ext uri="{FF2B5EF4-FFF2-40B4-BE49-F238E27FC236}">
                    <a16:creationId xmlns:a16="http://schemas.microsoft.com/office/drawing/2014/main" id="{C6805AEA-EA7A-47DE-9D4E-7925659616F9}"/>
                  </a:ext>
                </a:extLst>
              </p:cNvPr>
              <p:cNvSpPr/>
              <p:nvPr/>
            </p:nvSpPr>
            <p:spPr bwMode="auto">
              <a:xfrm>
                <a:off x="2687638" y="4930775"/>
                <a:ext cx="47625" cy="55563"/>
              </a:xfrm>
              <a:custGeom>
                <a:gdLst>
                  <a:gd fmla="*/ 30 w 30" name="T0"/>
                  <a:gd fmla="*/ 2 h 35" name="T1"/>
                  <a:gd fmla="*/ 30 w 30" name="T2"/>
                  <a:gd fmla="*/ 2 h 35" name="T3"/>
                  <a:gd fmla="*/ 27 w 30" name="T4"/>
                  <a:gd fmla="*/ 14 h 35" name="T5"/>
                  <a:gd fmla="*/ 23 w 30" name="T6"/>
                  <a:gd fmla="*/ 30 h 35" name="T7"/>
                  <a:gd fmla="*/ 23 w 30" name="T8"/>
                  <a:gd fmla="*/ 30 h 35" name="T9"/>
                  <a:gd fmla="*/ 20 w 30" name="T10"/>
                  <a:gd fmla="*/ 34 h 35" name="T11"/>
                  <a:gd fmla="*/ 19 w 30" name="T12"/>
                  <a:gd fmla="*/ 35 h 35" name="T13"/>
                  <a:gd fmla="*/ 16 w 30" name="T14"/>
                  <a:gd fmla="*/ 34 h 35" name="T15"/>
                  <a:gd fmla="*/ 14 w 30" name="T16"/>
                  <a:gd fmla="*/ 31 h 35" name="T17"/>
                  <a:gd fmla="*/ 11 w 30" name="T18"/>
                  <a:gd fmla="*/ 26 h 35" name="T19"/>
                  <a:gd fmla="*/ 0 w 30" name="T20"/>
                  <a:gd fmla="*/ 7 h 35" name="T21"/>
                  <a:gd fmla="*/ 0 w 30" name="T22"/>
                  <a:gd fmla="*/ 7 h 35" name="T23"/>
                  <a:gd fmla="*/ 3 w 30" name="T24"/>
                  <a:gd fmla="*/ 6 h 35" name="T25"/>
                  <a:gd fmla="*/ 8 w 30" name="T26"/>
                  <a:gd fmla="*/ 2 h 35" name="T27"/>
                  <a:gd fmla="*/ 12 w 30" name="T28"/>
                  <a:gd fmla="*/ 0 h 35" name="T29"/>
                  <a:gd fmla="*/ 18 w 30" name="T30"/>
                  <a:gd fmla="*/ 0 h 35" name="T31"/>
                  <a:gd fmla="*/ 23 w 30" name="T32"/>
                  <a:gd fmla="*/ 0 h 35" name="T33"/>
                  <a:gd fmla="*/ 30 w 30" name="T34"/>
                  <a:gd fmla="*/ 2 h 35" name="T35"/>
                  <a:gd fmla="*/ 30 w 30" name="T36"/>
                  <a:gd fmla="*/ 2 h 35"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35" w="30">
                    <a:moveTo>
                      <a:pt x="30" y="2"/>
                    </a:moveTo>
                    <a:lnTo>
                      <a:pt x="30" y="2"/>
                    </a:lnTo>
                    <a:lnTo>
                      <a:pt x="27" y="14"/>
                    </a:lnTo>
                    <a:lnTo>
                      <a:pt x="23" y="30"/>
                    </a:lnTo>
                    <a:lnTo>
                      <a:pt x="23" y="30"/>
                    </a:lnTo>
                    <a:lnTo>
                      <a:pt x="20" y="34"/>
                    </a:lnTo>
                    <a:lnTo>
                      <a:pt x="19" y="35"/>
                    </a:lnTo>
                    <a:lnTo>
                      <a:pt x="16" y="34"/>
                    </a:lnTo>
                    <a:lnTo>
                      <a:pt x="14" y="31"/>
                    </a:lnTo>
                    <a:lnTo>
                      <a:pt x="11" y="26"/>
                    </a:lnTo>
                    <a:lnTo>
                      <a:pt x="0" y="7"/>
                    </a:lnTo>
                    <a:lnTo>
                      <a:pt x="0" y="7"/>
                    </a:lnTo>
                    <a:lnTo>
                      <a:pt x="3" y="6"/>
                    </a:lnTo>
                    <a:lnTo>
                      <a:pt x="8" y="2"/>
                    </a:lnTo>
                    <a:lnTo>
                      <a:pt x="12" y="0"/>
                    </a:lnTo>
                    <a:lnTo>
                      <a:pt x="18" y="0"/>
                    </a:lnTo>
                    <a:lnTo>
                      <a:pt x="23" y="0"/>
                    </a:lnTo>
                    <a:lnTo>
                      <a:pt x="30" y="2"/>
                    </a:lnTo>
                    <a:lnTo>
                      <a:pt x="30" y="2"/>
                    </a:lnTo>
                    <a:close/>
                  </a:path>
                </a:pathLst>
              </a:custGeom>
              <a:grpFill/>
              <a:ln>
                <a:noFill/>
              </a:ln>
              <a:extLst>
                <a:ext uri="{91240B29-F687-4F45-9708-019B960494DF}">
                  <a14:hiddenLine w="9525">
                    <a:solidFill>
                      <a:srgbClr val="000000"/>
                    </a:solidFill>
                    <a:round/>
                    <a:headEnd/>
                    <a:tailEnd/>
                  </a14:hiddenLine>
                </a:ext>
              </a:extLst>
            </p:spPr>
            <p:txBody>
              <a:bodyPr anchor="t" anchorCtr="0" bIns="43349" compatLnSpc="1" lIns="86699" numCol="1" rIns="86699" tIns="43349" vert="horz" wrap="square">
                <a:prstTxWarp prst="textNoShape">
                  <a:avLst/>
                </a:prstTxWarp>
              </a:bodyPr>
              <a:lstStyle/>
              <a:p>
                <a:pP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black"/>
                  </a:solidFill>
                  <a:effectLst/>
                  <a:uLnTx/>
                  <a:uFillTx/>
                  <a:latin panose="020f0502020204030204" typeface="Calibri"/>
                  <a:ea charset="-122" panose="02010600030101010101" pitchFamily="2" typeface="宋体"/>
                </a:endParaRPr>
              </a:p>
            </p:txBody>
          </p:sp>
        </p:grpSp>
        <p:grpSp>
          <p:nvGrpSpPr>
            <p:cNvPr id="7" name="组合 215">
              <a:extLst>
                <a:ext uri="{FF2B5EF4-FFF2-40B4-BE49-F238E27FC236}">
                  <a16:creationId xmlns:a16="http://schemas.microsoft.com/office/drawing/2014/main" id="{686BCD5D-14D5-4430-B32D-8A0F0EA37496}"/>
                </a:ext>
              </a:extLst>
            </p:cNvPr>
            <p:cNvGrpSpPr/>
            <p:nvPr/>
          </p:nvGrpSpPr>
          <p:grpSpPr>
            <a:xfrm>
              <a:off x="2205158" y="4428322"/>
              <a:ext cx="149987" cy="444079"/>
              <a:chOff x="2555876" y="4340225"/>
              <a:chExt cx="203200" cy="601663"/>
            </a:xfrm>
            <a:grpFill/>
          </p:grpSpPr>
          <p:sp>
            <p:nvSpPr>
              <p:cNvPr id="108" name="Freeform 105">
                <a:extLst>
                  <a:ext uri="{FF2B5EF4-FFF2-40B4-BE49-F238E27FC236}">
                    <a16:creationId xmlns:a16="http://schemas.microsoft.com/office/drawing/2014/main" id="{67AAAB77-DF27-43E0-A47D-8A5774C6FB73}"/>
                  </a:ext>
                </a:extLst>
              </p:cNvPr>
              <p:cNvSpPr/>
              <p:nvPr/>
            </p:nvSpPr>
            <p:spPr bwMode="auto">
              <a:xfrm>
                <a:off x="2582863" y="4424363"/>
                <a:ext cx="176213" cy="517525"/>
              </a:xfrm>
              <a:custGeom>
                <a:gdLst>
                  <a:gd fmla="*/ 35 w 111" name="T0"/>
                  <a:gd fmla="*/ 266 h 326" name="T1"/>
                  <a:gd fmla="*/ 66 w 111" name="T2"/>
                  <a:gd fmla="*/ 326 h 326" name="T3"/>
                  <a:gd fmla="*/ 94 w 111" name="T4"/>
                  <a:gd fmla="*/ 322 h 326" name="T5"/>
                  <a:gd fmla="*/ 111 w 111" name="T6"/>
                  <a:gd fmla="*/ 256 h 326" name="T7"/>
                  <a:gd fmla="*/ 76 w 111" name="T8"/>
                  <a:gd fmla="*/ 0 h 326" name="T9"/>
                  <a:gd fmla="*/ 0 w 111" name="T10"/>
                  <a:gd fmla="*/ 11 h 326" name="T11"/>
                  <a:gd fmla="*/ 35 w 111" name="T12"/>
                  <a:gd fmla="*/ 266 h 326" name="T13"/>
                </a:gdLst>
                <a:cxnLst>
                  <a:cxn ang="0">
                    <a:pos x="T0" y="T1"/>
                  </a:cxn>
                  <a:cxn ang="0">
                    <a:pos x="T2" y="T3"/>
                  </a:cxn>
                  <a:cxn ang="0">
                    <a:pos x="T4" y="T5"/>
                  </a:cxn>
                  <a:cxn ang="0">
                    <a:pos x="T6" y="T7"/>
                  </a:cxn>
                  <a:cxn ang="0">
                    <a:pos x="T8" y="T9"/>
                  </a:cxn>
                  <a:cxn ang="0">
                    <a:pos x="T10" y="T11"/>
                  </a:cxn>
                  <a:cxn ang="0">
                    <a:pos x="T12" y="T13"/>
                  </a:cxn>
                </a:cxnLst>
                <a:rect b="b" l="0" r="r" t="0"/>
                <a:pathLst>
                  <a:path h="326" w="110">
                    <a:moveTo>
                      <a:pt x="35" y="266"/>
                    </a:moveTo>
                    <a:lnTo>
                      <a:pt x="66" y="326"/>
                    </a:lnTo>
                    <a:lnTo>
                      <a:pt x="94" y="322"/>
                    </a:lnTo>
                    <a:lnTo>
                      <a:pt x="111" y="256"/>
                    </a:lnTo>
                    <a:lnTo>
                      <a:pt x="76" y="0"/>
                    </a:lnTo>
                    <a:lnTo>
                      <a:pt x="0" y="11"/>
                    </a:lnTo>
                    <a:lnTo>
                      <a:pt x="35" y="266"/>
                    </a:lnTo>
                    <a:close/>
                  </a:path>
                </a:pathLst>
              </a:custGeom>
              <a:grpFill/>
              <a:ln algn="ctr" cap="flat" cmpd="sng" w="12700">
                <a:noFill/>
                <a:prstDash val="solid"/>
                <a:miter lim="800000"/>
              </a:ln>
              <a:effectLst/>
            </p:spPr>
            <p:txBody>
              <a:bodyPr anchor="ctr" rtlCol="0"/>
              <a:lstStyle/>
              <a:p>
                <a:pPr algn="ct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white"/>
                  </a:solidFill>
                  <a:effectLst/>
                  <a:uLnTx/>
                  <a:uFillTx/>
                  <a:latin panose="020f0502020204030204" typeface="Calibri"/>
                  <a:ea charset="-122" panose="02010600030101010101" pitchFamily="2" typeface="宋体"/>
                </a:endParaRPr>
              </a:p>
            </p:txBody>
          </p:sp>
          <p:sp>
            <p:nvSpPr>
              <p:cNvPr id="109" name="Freeform 106">
                <a:extLst>
                  <a:ext uri="{FF2B5EF4-FFF2-40B4-BE49-F238E27FC236}">
                    <a16:creationId xmlns:a16="http://schemas.microsoft.com/office/drawing/2014/main" id="{F025028B-F2F9-4026-9E5A-AE63559968ED}"/>
                  </a:ext>
                </a:extLst>
              </p:cNvPr>
              <p:cNvSpPr/>
              <p:nvPr/>
            </p:nvSpPr>
            <p:spPr bwMode="auto">
              <a:xfrm>
                <a:off x="2576513" y="4340225"/>
                <a:ext cx="127000" cy="146050"/>
              </a:xfrm>
              <a:custGeom>
                <a:gdLst>
                  <a:gd fmla="*/ 4 w 80" name="T0"/>
                  <a:gd fmla="*/ 59 h 92" name="T1"/>
                  <a:gd fmla="*/ 4 w 80" name="T2"/>
                  <a:gd fmla="*/ 59 h 92" name="T3"/>
                  <a:gd fmla="*/ 5 w 80" name="T4"/>
                  <a:gd fmla="*/ 66 h 92" name="T5"/>
                  <a:gd fmla="*/ 9 w 80" name="T6"/>
                  <a:gd fmla="*/ 73 h 92" name="T7"/>
                  <a:gd fmla="*/ 13 w 80" name="T8"/>
                  <a:gd fmla="*/ 80 h 92" name="T9"/>
                  <a:gd fmla="*/ 19 w 80" name="T10"/>
                  <a:gd fmla="*/ 84 h 92" name="T11"/>
                  <a:gd fmla="*/ 24 w 80" name="T12"/>
                  <a:gd fmla="*/ 88 h 92" name="T13"/>
                  <a:gd fmla="*/ 31 w 80" name="T14"/>
                  <a:gd fmla="*/ 91 h 92" name="T15"/>
                  <a:gd fmla="*/ 39 w 80" name="T16"/>
                  <a:gd fmla="*/ 92 h 92" name="T17"/>
                  <a:gd fmla="*/ 46 w 80" name="T18"/>
                  <a:gd fmla="*/ 92 h 92" name="T19"/>
                  <a:gd fmla="*/ 47 w 80" name="T20"/>
                  <a:gd fmla="*/ 92 h 92" name="T21"/>
                  <a:gd fmla="*/ 47 w 80" name="T22"/>
                  <a:gd fmla="*/ 92 h 92" name="T23"/>
                  <a:gd fmla="*/ 55 w 80" name="T24"/>
                  <a:gd fmla="*/ 89 h 92" name="T25"/>
                  <a:gd fmla="*/ 62 w 80" name="T26"/>
                  <a:gd fmla="*/ 87 h 92" name="T27"/>
                  <a:gd fmla="*/ 67 w 80" name="T28"/>
                  <a:gd fmla="*/ 82 h 92" name="T29"/>
                  <a:gd fmla="*/ 71 w 80" name="T30"/>
                  <a:gd fmla="*/ 77 h 92" name="T31"/>
                  <a:gd fmla="*/ 75 w 80" name="T32"/>
                  <a:gd fmla="*/ 70 h 92" name="T33"/>
                  <a:gd fmla="*/ 78 w 80" name="T34"/>
                  <a:gd fmla="*/ 64 h 92" name="T35"/>
                  <a:gd fmla="*/ 80 w 80" name="T36"/>
                  <a:gd fmla="*/ 57 h 92" name="T37"/>
                  <a:gd fmla="*/ 80 w 80" name="T38"/>
                  <a:gd fmla="*/ 49 h 92" name="T39"/>
                  <a:gd fmla="*/ 75 w 80" name="T40"/>
                  <a:gd fmla="*/ 15 h 92" name="T41"/>
                  <a:gd fmla="*/ 75 w 80" name="T42"/>
                  <a:gd fmla="*/ 15 h 92" name="T43"/>
                  <a:gd fmla="*/ 73 w 80" name="T44"/>
                  <a:gd fmla="*/ 8 h 92" name="T45"/>
                  <a:gd fmla="*/ 70 w 80" name="T46"/>
                  <a:gd fmla="*/ 4 h 92" name="T47"/>
                  <a:gd fmla="*/ 66 w 80" name="T48"/>
                  <a:gd fmla="*/ 1 h 92" name="T49"/>
                  <a:gd fmla="*/ 62 w 80" name="T50"/>
                  <a:gd fmla="*/ 0 h 92" name="T51"/>
                  <a:gd fmla="*/ 50 w 80" name="T52"/>
                  <a:gd fmla="*/ 1 h 92" name="T53"/>
                  <a:gd fmla="*/ 35 w 80" name="T54"/>
                  <a:gd fmla="*/ 3 h 92" name="T55"/>
                  <a:gd fmla="*/ 35 w 80" name="T56"/>
                  <a:gd fmla="*/ 3 h 92" name="T57"/>
                  <a:gd fmla="*/ 35 w 80" name="T58"/>
                  <a:gd fmla="*/ 3 h 92" name="T59"/>
                  <a:gd fmla="*/ 20 w 80" name="T60"/>
                  <a:gd fmla="*/ 5 h 92" name="T61"/>
                  <a:gd fmla="*/ 8 w 80" name="T62"/>
                  <a:gd fmla="*/ 7 h 92" name="T63"/>
                  <a:gd fmla="*/ 4 w 80" name="T64"/>
                  <a:gd fmla="*/ 9 h 92" name="T65"/>
                  <a:gd fmla="*/ 1 w 80" name="T66"/>
                  <a:gd fmla="*/ 13 h 92" name="T67"/>
                  <a:gd fmla="*/ 0 w 80" name="T68"/>
                  <a:gd fmla="*/ 17 h 92" name="T69"/>
                  <a:gd fmla="*/ 0 w 80" name="T70"/>
                  <a:gd fmla="*/ 24 h 92" name="T71"/>
                  <a:gd fmla="*/ 4 w 80" name="T72"/>
                  <a:gd fmla="*/ 59 h 92"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92" w="80">
                    <a:moveTo>
                      <a:pt x="4" y="59"/>
                    </a:moveTo>
                    <a:lnTo>
                      <a:pt x="4" y="59"/>
                    </a:lnTo>
                    <a:lnTo>
                      <a:pt x="5" y="66"/>
                    </a:lnTo>
                    <a:lnTo>
                      <a:pt x="9" y="73"/>
                    </a:lnTo>
                    <a:lnTo>
                      <a:pt x="13" y="80"/>
                    </a:lnTo>
                    <a:lnTo>
                      <a:pt x="19" y="84"/>
                    </a:lnTo>
                    <a:lnTo>
                      <a:pt x="24" y="88"/>
                    </a:lnTo>
                    <a:lnTo>
                      <a:pt x="31" y="91"/>
                    </a:lnTo>
                    <a:lnTo>
                      <a:pt x="39" y="92"/>
                    </a:lnTo>
                    <a:lnTo>
                      <a:pt x="46" y="92"/>
                    </a:lnTo>
                    <a:lnTo>
                      <a:pt x="47" y="92"/>
                    </a:lnTo>
                    <a:lnTo>
                      <a:pt x="47" y="92"/>
                    </a:lnTo>
                    <a:lnTo>
                      <a:pt x="55" y="89"/>
                    </a:lnTo>
                    <a:lnTo>
                      <a:pt x="62" y="87"/>
                    </a:lnTo>
                    <a:lnTo>
                      <a:pt x="67" y="82"/>
                    </a:lnTo>
                    <a:lnTo>
                      <a:pt x="71" y="77"/>
                    </a:lnTo>
                    <a:lnTo>
                      <a:pt x="75" y="70"/>
                    </a:lnTo>
                    <a:lnTo>
                      <a:pt x="78" y="64"/>
                    </a:lnTo>
                    <a:lnTo>
                      <a:pt x="80" y="57"/>
                    </a:lnTo>
                    <a:lnTo>
                      <a:pt x="80" y="49"/>
                    </a:lnTo>
                    <a:lnTo>
                      <a:pt x="75" y="15"/>
                    </a:lnTo>
                    <a:lnTo>
                      <a:pt x="75" y="15"/>
                    </a:lnTo>
                    <a:lnTo>
                      <a:pt x="73" y="8"/>
                    </a:lnTo>
                    <a:lnTo>
                      <a:pt x="70" y="4"/>
                    </a:lnTo>
                    <a:lnTo>
                      <a:pt x="66" y="1"/>
                    </a:lnTo>
                    <a:lnTo>
                      <a:pt x="62" y="0"/>
                    </a:lnTo>
                    <a:lnTo>
                      <a:pt x="50" y="1"/>
                    </a:lnTo>
                    <a:lnTo>
                      <a:pt x="35" y="3"/>
                    </a:lnTo>
                    <a:lnTo>
                      <a:pt x="35" y="3"/>
                    </a:lnTo>
                    <a:lnTo>
                      <a:pt x="35" y="3"/>
                    </a:lnTo>
                    <a:lnTo>
                      <a:pt x="20" y="5"/>
                    </a:lnTo>
                    <a:lnTo>
                      <a:pt x="8" y="7"/>
                    </a:lnTo>
                    <a:lnTo>
                      <a:pt x="4" y="9"/>
                    </a:lnTo>
                    <a:lnTo>
                      <a:pt x="1" y="13"/>
                    </a:lnTo>
                    <a:lnTo>
                      <a:pt x="0" y="17"/>
                    </a:lnTo>
                    <a:lnTo>
                      <a:pt x="0" y="24"/>
                    </a:lnTo>
                    <a:lnTo>
                      <a:pt x="4" y="59"/>
                    </a:lnTo>
                    <a:close/>
                  </a:path>
                </a:pathLst>
              </a:custGeom>
              <a:grpFill/>
              <a:ln algn="ctr" cap="flat" cmpd="sng" w="12700">
                <a:noFill/>
                <a:prstDash val="solid"/>
                <a:miter lim="800000"/>
              </a:ln>
              <a:effectLst/>
            </p:spPr>
            <p:txBody>
              <a:bodyPr anchor="ctr" rtlCol="0"/>
              <a:lstStyle/>
              <a:p>
                <a:pPr algn="ct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white"/>
                  </a:solidFill>
                  <a:effectLst/>
                  <a:uLnTx/>
                  <a:uFillTx/>
                  <a:latin panose="020f0502020204030204" typeface="Calibri"/>
                  <a:ea charset="-122" panose="02010600030101010101" pitchFamily="2" typeface="宋体"/>
                </a:endParaRPr>
              </a:p>
            </p:txBody>
          </p:sp>
          <p:sp>
            <p:nvSpPr>
              <p:cNvPr id="110" name="Freeform 107">
                <a:extLst>
                  <a:ext uri="{FF2B5EF4-FFF2-40B4-BE49-F238E27FC236}">
                    <a16:creationId xmlns:a16="http://schemas.microsoft.com/office/drawing/2014/main" id="{27D962B9-EE76-49EF-BFB3-FDC130992BF0}"/>
                  </a:ext>
                </a:extLst>
              </p:cNvPr>
              <p:cNvSpPr/>
              <p:nvPr/>
            </p:nvSpPr>
            <p:spPr bwMode="auto">
              <a:xfrm>
                <a:off x="2571751" y="4389438"/>
                <a:ext cx="150813" cy="144463"/>
              </a:xfrm>
              <a:custGeom>
                <a:gdLst>
                  <a:gd fmla="*/ 11 w 95" name="T0"/>
                  <a:gd fmla="*/ 91 h 91" name="T1"/>
                  <a:gd fmla="*/ 95 w 95" name="T2"/>
                  <a:gd fmla="*/ 80 h 91" name="T3"/>
                  <a:gd fmla="*/ 84 w 95" name="T4"/>
                  <a:gd fmla="*/ 0 h 91" name="T5"/>
                  <a:gd fmla="*/ 0 w 95" name="T6"/>
                  <a:gd fmla="*/ 11 h 91" name="T7"/>
                  <a:gd fmla="*/ 11 w 95" name="T8"/>
                  <a:gd fmla="*/ 91 h 91" name="T9"/>
                </a:gdLst>
                <a:cxnLst>
                  <a:cxn ang="0">
                    <a:pos x="T0" y="T1"/>
                  </a:cxn>
                  <a:cxn ang="0">
                    <a:pos x="T2" y="T3"/>
                  </a:cxn>
                  <a:cxn ang="0">
                    <a:pos x="T4" y="T5"/>
                  </a:cxn>
                  <a:cxn ang="0">
                    <a:pos x="T6" y="T7"/>
                  </a:cxn>
                  <a:cxn ang="0">
                    <a:pos x="T8" y="T9"/>
                  </a:cxn>
                </a:cxnLst>
                <a:rect b="b" l="0" r="r" t="0"/>
                <a:pathLst>
                  <a:path h="91" w="95">
                    <a:moveTo>
                      <a:pt x="11" y="91"/>
                    </a:moveTo>
                    <a:lnTo>
                      <a:pt x="95" y="80"/>
                    </a:lnTo>
                    <a:lnTo>
                      <a:pt x="84" y="0"/>
                    </a:lnTo>
                    <a:lnTo>
                      <a:pt x="0" y="11"/>
                    </a:lnTo>
                    <a:lnTo>
                      <a:pt x="11" y="91"/>
                    </a:lnTo>
                    <a:close/>
                  </a:path>
                </a:pathLst>
              </a:custGeom>
              <a:grpFill/>
              <a:ln algn="ctr" cap="flat" cmpd="sng" w="12700">
                <a:noFill/>
                <a:prstDash val="solid"/>
                <a:miter lim="800000"/>
              </a:ln>
              <a:effectLst/>
            </p:spPr>
            <p:txBody>
              <a:bodyPr anchor="ctr" rtlCol="0"/>
              <a:lstStyle/>
              <a:p>
                <a:pPr algn="ct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white"/>
                  </a:solidFill>
                  <a:effectLst/>
                  <a:uLnTx/>
                  <a:uFillTx/>
                  <a:latin panose="020f0502020204030204" typeface="Calibri"/>
                  <a:ea charset="-122" panose="02010600030101010101" pitchFamily="2" typeface="宋体"/>
                </a:endParaRPr>
              </a:p>
            </p:txBody>
          </p:sp>
          <p:sp>
            <p:nvSpPr>
              <p:cNvPr id="111" name="Freeform 109">
                <a:extLst>
                  <a:ext uri="{FF2B5EF4-FFF2-40B4-BE49-F238E27FC236}">
                    <a16:creationId xmlns:a16="http://schemas.microsoft.com/office/drawing/2014/main" id="{3C322CA9-4815-4348-B9A4-7E87A9BFA2FF}"/>
                  </a:ext>
                </a:extLst>
              </p:cNvPr>
              <p:cNvSpPr/>
              <p:nvPr/>
            </p:nvSpPr>
            <p:spPr bwMode="auto">
              <a:xfrm>
                <a:off x="2555876" y="4430713"/>
                <a:ext cx="44450" cy="260350"/>
              </a:xfrm>
              <a:custGeom>
                <a:gdLst>
                  <a:gd fmla="*/ 21 w 28" name="T0"/>
                  <a:gd fmla="*/ 0 h 164" name="T1"/>
                  <a:gd fmla="*/ 21 w 28" name="T2"/>
                  <a:gd fmla="*/ 0 h 164" name="T3"/>
                  <a:gd fmla="*/ 11 w 28" name="T4"/>
                  <a:gd fmla="*/ 7 h 164" name="T5"/>
                  <a:gd fmla="*/ 5 w 28" name="T6"/>
                  <a:gd fmla="*/ 13 h 164" name="T7"/>
                  <a:gd fmla="*/ 2 w 28" name="T8"/>
                  <a:gd fmla="*/ 17 h 164" name="T9"/>
                  <a:gd fmla="*/ 0 w 28" name="T10"/>
                  <a:gd fmla="*/ 20 h 164" name="T11"/>
                  <a:gd fmla="*/ 0 w 28" name="T12"/>
                  <a:gd fmla="*/ 20 h 164" name="T13"/>
                  <a:gd fmla="*/ 3 w 28" name="T14"/>
                  <a:gd fmla="*/ 44 h 164" name="T15"/>
                  <a:gd fmla="*/ 9 w 28" name="T16"/>
                  <a:gd fmla="*/ 90 h 164" name="T17"/>
                  <a:gd fmla="*/ 18 w 28" name="T18"/>
                  <a:gd fmla="*/ 154 h 164" name="T19"/>
                  <a:gd fmla="*/ 18 w 28" name="T20"/>
                  <a:gd fmla="*/ 154 h 164" name="T21"/>
                  <a:gd fmla="*/ 17 w 28" name="T22"/>
                  <a:gd fmla="*/ 155 h 164" name="T23"/>
                  <a:gd fmla="*/ 18 w 28" name="T24"/>
                  <a:gd fmla="*/ 160 h 164" name="T25"/>
                  <a:gd fmla="*/ 19 w 28" name="T26"/>
                  <a:gd fmla="*/ 161 h 164" name="T27"/>
                  <a:gd fmla="*/ 21 w 28" name="T28"/>
                  <a:gd fmla="*/ 162 h 164" name="T29"/>
                  <a:gd fmla="*/ 23 w 28" name="T30"/>
                  <a:gd fmla="*/ 164 h 164" name="T31"/>
                  <a:gd fmla="*/ 28 w 28" name="T32"/>
                  <a:gd fmla="*/ 164 h 164" name="T33"/>
                  <a:gd fmla="*/ 13 w 28" name="T34"/>
                  <a:gd fmla="*/ 58 h 164" name="T35"/>
                  <a:gd fmla="*/ 19 w 28" name="T36"/>
                  <a:gd fmla="*/ 44 h 164" name="T37"/>
                  <a:gd fmla="*/ 21 w 28" name="T38"/>
                  <a:gd fmla="*/ 0 h 164" name="T39"/>
                  <a:gd fmla="*/ 21 w 28" name="T40"/>
                  <a:gd fmla="*/ 0 h 164"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164" w="28">
                    <a:moveTo>
                      <a:pt x="21" y="0"/>
                    </a:moveTo>
                    <a:lnTo>
                      <a:pt x="21" y="0"/>
                    </a:lnTo>
                    <a:lnTo>
                      <a:pt x="11" y="7"/>
                    </a:lnTo>
                    <a:lnTo>
                      <a:pt x="5" y="13"/>
                    </a:lnTo>
                    <a:lnTo>
                      <a:pt x="2" y="17"/>
                    </a:lnTo>
                    <a:lnTo>
                      <a:pt x="0" y="20"/>
                    </a:lnTo>
                    <a:lnTo>
                      <a:pt x="0" y="20"/>
                    </a:lnTo>
                    <a:lnTo>
                      <a:pt x="3" y="44"/>
                    </a:lnTo>
                    <a:lnTo>
                      <a:pt x="9" y="90"/>
                    </a:lnTo>
                    <a:lnTo>
                      <a:pt x="18" y="154"/>
                    </a:lnTo>
                    <a:lnTo>
                      <a:pt x="18" y="154"/>
                    </a:lnTo>
                    <a:lnTo>
                      <a:pt x="17" y="155"/>
                    </a:lnTo>
                    <a:lnTo>
                      <a:pt x="18" y="160"/>
                    </a:lnTo>
                    <a:lnTo>
                      <a:pt x="19" y="161"/>
                    </a:lnTo>
                    <a:lnTo>
                      <a:pt x="21" y="162"/>
                    </a:lnTo>
                    <a:lnTo>
                      <a:pt x="23" y="164"/>
                    </a:lnTo>
                    <a:lnTo>
                      <a:pt x="28" y="164"/>
                    </a:lnTo>
                    <a:lnTo>
                      <a:pt x="13" y="58"/>
                    </a:lnTo>
                    <a:lnTo>
                      <a:pt x="19" y="44"/>
                    </a:lnTo>
                    <a:lnTo>
                      <a:pt x="21" y="0"/>
                    </a:lnTo>
                    <a:lnTo>
                      <a:pt x="21" y="0"/>
                    </a:lnTo>
                    <a:close/>
                  </a:path>
                </a:pathLst>
              </a:custGeom>
              <a:grpFill/>
              <a:ln algn="ctr" cap="flat" cmpd="sng" w="12700">
                <a:noFill/>
                <a:prstDash val="solid"/>
                <a:miter lim="800000"/>
              </a:ln>
              <a:effectLst/>
            </p:spPr>
            <p:txBody>
              <a:bodyPr anchor="ctr" rtlCol="0"/>
              <a:lstStyle/>
              <a:p>
                <a:pPr algn="ct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white"/>
                  </a:solidFill>
                  <a:effectLst/>
                  <a:uLnTx/>
                  <a:uFillTx/>
                  <a:latin panose="020f0502020204030204" typeface="Calibri"/>
                  <a:ea charset="-122" panose="02010600030101010101" pitchFamily="2" typeface="宋体"/>
                </a:endParaRPr>
              </a:p>
            </p:txBody>
          </p:sp>
        </p:grpSp>
        <p:grpSp>
          <p:nvGrpSpPr>
            <p:cNvPr id="8" name="组合 220">
              <a:extLst>
                <a:ext uri="{FF2B5EF4-FFF2-40B4-BE49-F238E27FC236}">
                  <a16:creationId xmlns:a16="http://schemas.microsoft.com/office/drawing/2014/main" id="{D848F872-43F8-4F4D-B1C0-D1F6FDAAD54A}"/>
                </a:ext>
              </a:extLst>
            </p:cNvPr>
            <p:cNvGrpSpPr/>
            <p:nvPr/>
          </p:nvGrpSpPr>
          <p:grpSpPr>
            <a:xfrm>
              <a:off x="2547318" y="4433008"/>
              <a:ext cx="588231" cy="452281"/>
              <a:chOff x="3019426" y="4346575"/>
              <a:chExt cx="796925" cy="612776"/>
            </a:xfrm>
            <a:grpFill/>
          </p:grpSpPr>
          <p:sp>
            <p:nvSpPr>
              <p:cNvPr id="102" name="Freeform 110">
                <a:extLst>
                  <a:ext uri="{FF2B5EF4-FFF2-40B4-BE49-F238E27FC236}">
                    <a16:creationId xmlns:a16="http://schemas.microsoft.com/office/drawing/2014/main" id="{2C6A5CF5-CF33-42EC-8635-1DAE3D3D5863}"/>
                  </a:ext>
                </a:extLst>
              </p:cNvPr>
              <p:cNvSpPr/>
              <p:nvPr/>
            </p:nvSpPr>
            <p:spPr bwMode="auto">
              <a:xfrm>
                <a:off x="3040063" y="4346575"/>
                <a:ext cx="776288" cy="347663"/>
              </a:xfrm>
              <a:custGeom>
                <a:gdLst>
                  <a:gd fmla="*/ 247 w 489" name="T0"/>
                  <a:gd fmla="*/ 219 h 219" name="T1"/>
                  <a:gd fmla="*/ 489 w 489" name="T2"/>
                  <a:gd fmla="*/ 110 h 219" name="T3"/>
                  <a:gd fmla="*/ 240 w 489" name="T4"/>
                  <a:gd fmla="*/ 0 h 219" name="T5"/>
                  <a:gd fmla="*/ 0 w 489" name="T6"/>
                  <a:gd fmla="*/ 107 h 219" name="T7"/>
                  <a:gd fmla="*/ 247 w 489" name="T8"/>
                  <a:gd fmla="*/ 219 h 219" name="T9"/>
                </a:gdLst>
                <a:cxnLst>
                  <a:cxn ang="0">
                    <a:pos x="T0" y="T1"/>
                  </a:cxn>
                  <a:cxn ang="0">
                    <a:pos x="T2" y="T3"/>
                  </a:cxn>
                  <a:cxn ang="0">
                    <a:pos x="T4" y="T5"/>
                  </a:cxn>
                  <a:cxn ang="0">
                    <a:pos x="T6" y="T7"/>
                  </a:cxn>
                  <a:cxn ang="0">
                    <a:pos x="T8" y="T9"/>
                  </a:cxn>
                </a:cxnLst>
                <a:rect b="b" l="0" r="r" t="0"/>
                <a:pathLst>
                  <a:path h="219" w="489">
                    <a:moveTo>
                      <a:pt x="247" y="219"/>
                    </a:moveTo>
                    <a:lnTo>
                      <a:pt x="489" y="110"/>
                    </a:lnTo>
                    <a:lnTo>
                      <a:pt x="240" y="0"/>
                    </a:lnTo>
                    <a:lnTo>
                      <a:pt x="0" y="107"/>
                    </a:lnTo>
                    <a:lnTo>
                      <a:pt x="247" y="219"/>
                    </a:lnTo>
                    <a:close/>
                  </a:path>
                </a:pathLst>
              </a:custGeom>
              <a:grpFill/>
              <a:ln algn="ctr" cap="flat" cmpd="sng" w="12700">
                <a:noFill/>
                <a:prstDash val="solid"/>
                <a:miter lim="800000"/>
              </a:ln>
              <a:effectLst/>
            </p:spPr>
            <p:txBody>
              <a:bodyPr anchor="ctr" rtlCol="0"/>
              <a:lstStyle/>
              <a:p>
                <a:pPr algn="ct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white"/>
                  </a:solidFill>
                  <a:effectLst/>
                  <a:uLnTx/>
                  <a:uFillTx/>
                  <a:latin panose="020f0502020204030204" typeface="Calibri"/>
                  <a:ea charset="-122" panose="02010600030101010101" pitchFamily="2" typeface="宋体"/>
                </a:endParaRPr>
              </a:p>
            </p:txBody>
          </p:sp>
          <p:sp>
            <p:nvSpPr>
              <p:cNvPr id="103" name="Rectangle 111">
                <a:extLst>
                  <a:ext uri="{FF2B5EF4-FFF2-40B4-BE49-F238E27FC236}">
                    <a16:creationId xmlns:a16="http://schemas.microsoft.com/office/drawing/2014/main" id="{36B33CCF-E329-4123-961D-06A149D7B590}"/>
                  </a:ext>
                </a:extLst>
              </p:cNvPr>
              <p:cNvSpPr>
                <a:spLocks noChangeArrowheads="1"/>
              </p:cNvSpPr>
              <p:nvPr/>
            </p:nvSpPr>
            <p:spPr bwMode="auto">
              <a:xfrm>
                <a:off x="3049588" y="4510088"/>
                <a:ext cx="22225" cy="255588"/>
              </a:xfrm>
              <a:prstGeom prst="rect">
                <a:avLst/>
              </a:prstGeom>
              <a:grpFill/>
              <a:ln algn="ctr" cap="flat" cmpd="sng" w="12700">
                <a:noFill/>
                <a:prstDash val="solid"/>
                <a:miter lim="800000"/>
              </a:ln>
              <a:effectLst/>
            </p:spPr>
            <p:txBody>
              <a:bodyPr anchor="ctr" rtlCol="0"/>
              <a:lstStyle/>
              <a:p>
                <a:pPr algn="ct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white"/>
                  </a:solidFill>
                  <a:effectLst/>
                  <a:uLnTx/>
                  <a:uFillTx/>
                  <a:latin panose="020f0502020204030204" typeface="Calibri"/>
                  <a:ea charset="-122" panose="02010600030101010101" pitchFamily="2" typeface="宋体"/>
                </a:endParaRPr>
              </a:p>
            </p:txBody>
          </p:sp>
          <p:sp>
            <p:nvSpPr>
              <p:cNvPr id="104" name="Freeform 112">
                <a:extLst>
                  <a:ext uri="{FF2B5EF4-FFF2-40B4-BE49-F238E27FC236}">
                    <a16:creationId xmlns:a16="http://schemas.microsoft.com/office/drawing/2014/main" id="{DC87D2FE-92A6-41B3-9DD8-0A139688C106}"/>
                  </a:ext>
                </a:extLst>
              </p:cNvPr>
              <p:cNvSpPr/>
              <p:nvPr/>
            </p:nvSpPr>
            <p:spPr bwMode="auto">
              <a:xfrm>
                <a:off x="3022601" y="4735513"/>
                <a:ext cx="76200" cy="77788"/>
              </a:xfrm>
              <a:custGeom>
                <a:gdLst>
                  <a:gd fmla="*/ 0 w 48" name="T0"/>
                  <a:gd fmla="*/ 24 h 49" name="T1"/>
                  <a:gd fmla="*/ 0 w 48" name="T2"/>
                  <a:gd fmla="*/ 24 h 49" name="T3"/>
                  <a:gd fmla="*/ 0 w 48" name="T4"/>
                  <a:gd fmla="*/ 20 h 49" name="T5"/>
                  <a:gd fmla="*/ 2 w 48" name="T6"/>
                  <a:gd fmla="*/ 15 h 49" name="T7"/>
                  <a:gd fmla="*/ 4 w 48" name="T8"/>
                  <a:gd fmla="*/ 11 h 49" name="T9"/>
                  <a:gd fmla="*/ 7 w 48" name="T10"/>
                  <a:gd fmla="*/ 8 h 49" name="T11"/>
                  <a:gd fmla="*/ 11 w 48" name="T12"/>
                  <a:gd fmla="*/ 4 h 49" name="T13"/>
                  <a:gd fmla="*/ 15 w 48" name="T14"/>
                  <a:gd fmla="*/ 3 h 49" name="T15"/>
                  <a:gd fmla="*/ 19 w 48" name="T16"/>
                  <a:gd fmla="*/ 1 h 49" name="T17"/>
                  <a:gd fmla="*/ 25 w 48" name="T18"/>
                  <a:gd fmla="*/ 0 h 49" name="T19"/>
                  <a:gd fmla="*/ 25 w 48" name="T20"/>
                  <a:gd fmla="*/ 0 h 49" name="T21"/>
                  <a:gd fmla="*/ 29 w 48" name="T22"/>
                  <a:gd fmla="*/ 1 h 49" name="T23"/>
                  <a:gd fmla="*/ 34 w 48" name="T24"/>
                  <a:gd fmla="*/ 3 h 49" name="T25"/>
                  <a:gd fmla="*/ 38 w 48" name="T26"/>
                  <a:gd fmla="*/ 4 h 49" name="T27"/>
                  <a:gd fmla="*/ 41 w 48" name="T28"/>
                  <a:gd fmla="*/ 8 h 49" name="T29"/>
                  <a:gd fmla="*/ 44 w 48" name="T30"/>
                  <a:gd fmla="*/ 11 h 49" name="T31"/>
                  <a:gd fmla="*/ 46 w 48" name="T32"/>
                  <a:gd fmla="*/ 15 h 49" name="T33"/>
                  <a:gd fmla="*/ 48 w 48" name="T34"/>
                  <a:gd fmla="*/ 20 h 49" name="T35"/>
                  <a:gd fmla="*/ 48 w 48" name="T36"/>
                  <a:gd fmla="*/ 24 h 49" name="T37"/>
                  <a:gd fmla="*/ 48 w 48" name="T38"/>
                  <a:gd fmla="*/ 24 h 49" name="T39"/>
                  <a:gd fmla="*/ 48 w 48" name="T40"/>
                  <a:gd fmla="*/ 30 h 49" name="T41"/>
                  <a:gd fmla="*/ 46 w 48" name="T42"/>
                  <a:gd fmla="*/ 34 h 49" name="T43"/>
                  <a:gd fmla="*/ 44 w 48" name="T44"/>
                  <a:gd fmla="*/ 38 h 49" name="T45"/>
                  <a:gd fmla="*/ 41 w 48" name="T46"/>
                  <a:gd fmla="*/ 42 h 49" name="T47"/>
                  <a:gd fmla="*/ 38 w 48" name="T48"/>
                  <a:gd fmla="*/ 45 h 49" name="T49"/>
                  <a:gd fmla="*/ 34 w 48" name="T50"/>
                  <a:gd fmla="*/ 47 h 49" name="T51"/>
                  <a:gd fmla="*/ 29 w 48" name="T52"/>
                  <a:gd fmla="*/ 49 h 49" name="T53"/>
                  <a:gd fmla="*/ 25 w 48" name="T54"/>
                  <a:gd fmla="*/ 49 h 49" name="T55"/>
                  <a:gd fmla="*/ 25 w 48" name="T56"/>
                  <a:gd fmla="*/ 49 h 49" name="T57"/>
                  <a:gd fmla="*/ 19 w 48" name="T58"/>
                  <a:gd fmla="*/ 49 h 49" name="T59"/>
                  <a:gd fmla="*/ 15 w 48" name="T60"/>
                  <a:gd fmla="*/ 47 h 49" name="T61"/>
                  <a:gd fmla="*/ 11 w 48" name="T62"/>
                  <a:gd fmla="*/ 45 h 49" name="T63"/>
                  <a:gd fmla="*/ 7 w 48" name="T64"/>
                  <a:gd fmla="*/ 42 h 49" name="T65"/>
                  <a:gd fmla="*/ 4 w 48" name="T66"/>
                  <a:gd fmla="*/ 38 h 49" name="T67"/>
                  <a:gd fmla="*/ 2 w 48" name="T68"/>
                  <a:gd fmla="*/ 34 h 49" name="T69"/>
                  <a:gd fmla="*/ 0 w 48" name="T70"/>
                  <a:gd fmla="*/ 30 h 49" name="T71"/>
                  <a:gd fmla="*/ 0 w 48" name="T72"/>
                  <a:gd fmla="*/ 24 h 49" name="T73"/>
                  <a:gd fmla="*/ 0 w 48" name="T74"/>
                  <a:gd fmla="*/ 24 h 49"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49" w="48">
                    <a:moveTo>
                      <a:pt x="0" y="24"/>
                    </a:moveTo>
                    <a:lnTo>
                      <a:pt x="0" y="24"/>
                    </a:lnTo>
                    <a:lnTo>
                      <a:pt x="0" y="20"/>
                    </a:lnTo>
                    <a:lnTo>
                      <a:pt x="2" y="15"/>
                    </a:lnTo>
                    <a:lnTo>
                      <a:pt x="4" y="11"/>
                    </a:lnTo>
                    <a:lnTo>
                      <a:pt x="7" y="8"/>
                    </a:lnTo>
                    <a:lnTo>
                      <a:pt x="11" y="4"/>
                    </a:lnTo>
                    <a:lnTo>
                      <a:pt x="15" y="3"/>
                    </a:lnTo>
                    <a:lnTo>
                      <a:pt x="19" y="1"/>
                    </a:lnTo>
                    <a:lnTo>
                      <a:pt x="25" y="0"/>
                    </a:lnTo>
                    <a:lnTo>
                      <a:pt x="25" y="0"/>
                    </a:lnTo>
                    <a:lnTo>
                      <a:pt x="29" y="1"/>
                    </a:lnTo>
                    <a:lnTo>
                      <a:pt x="34" y="3"/>
                    </a:lnTo>
                    <a:lnTo>
                      <a:pt x="38" y="4"/>
                    </a:lnTo>
                    <a:lnTo>
                      <a:pt x="41" y="8"/>
                    </a:lnTo>
                    <a:lnTo>
                      <a:pt x="44" y="11"/>
                    </a:lnTo>
                    <a:lnTo>
                      <a:pt x="46" y="15"/>
                    </a:lnTo>
                    <a:lnTo>
                      <a:pt x="48" y="20"/>
                    </a:lnTo>
                    <a:lnTo>
                      <a:pt x="48" y="24"/>
                    </a:lnTo>
                    <a:lnTo>
                      <a:pt x="48" y="24"/>
                    </a:lnTo>
                    <a:lnTo>
                      <a:pt x="48" y="30"/>
                    </a:lnTo>
                    <a:lnTo>
                      <a:pt x="46" y="34"/>
                    </a:lnTo>
                    <a:lnTo>
                      <a:pt x="44" y="38"/>
                    </a:lnTo>
                    <a:lnTo>
                      <a:pt x="41" y="42"/>
                    </a:lnTo>
                    <a:lnTo>
                      <a:pt x="38" y="45"/>
                    </a:lnTo>
                    <a:lnTo>
                      <a:pt x="34" y="47"/>
                    </a:lnTo>
                    <a:lnTo>
                      <a:pt x="29" y="49"/>
                    </a:lnTo>
                    <a:lnTo>
                      <a:pt x="25" y="49"/>
                    </a:lnTo>
                    <a:lnTo>
                      <a:pt x="25" y="49"/>
                    </a:lnTo>
                    <a:lnTo>
                      <a:pt x="19" y="49"/>
                    </a:lnTo>
                    <a:lnTo>
                      <a:pt x="15" y="47"/>
                    </a:lnTo>
                    <a:lnTo>
                      <a:pt x="11" y="45"/>
                    </a:lnTo>
                    <a:lnTo>
                      <a:pt x="7" y="42"/>
                    </a:lnTo>
                    <a:lnTo>
                      <a:pt x="4" y="38"/>
                    </a:lnTo>
                    <a:lnTo>
                      <a:pt x="2" y="34"/>
                    </a:lnTo>
                    <a:lnTo>
                      <a:pt x="0" y="30"/>
                    </a:lnTo>
                    <a:lnTo>
                      <a:pt x="0" y="24"/>
                    </a:lnTo>
                    <a:lnTo>
                      <a:pt x="0" y="24"/>
                    </a:lnTo>
                    <a:close/>
                  </a:path>
                </a:pathLst>
              </a:custGeom>
              <a:grpFill/>
              <a:ln algn="ctr" cap="flat" cmpd="sng" w="12700">
                <a:noFill/>
                <a:prstDash val="solid"/>
                <a:miter lim="800000"/>
              </a:ln>
              <a:effectLst/>
            </p:spPr>
            <p:txBody>
              <a:bodyPr anchor="ctr" rtlCol="0"/>
              <a:lstStyle/>
              <a:p>
                <a:pPr algn="ct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white"/>
                  </a:solidFill>
                  <a:effectLst/>
                  <a:uLnTx/>
                  <a:uFillTx/>
                  <a:latin panose="020f0502020204030204" typeface="Calibri"/>
                  <a:ea charset="-122" panose="02010600030101010101" pitchFamily="2" typeface="宋体"/>
                </a:endParaRPr>
              </a:p>
            </p:txBody>
          </p:sp>
          <p:sp>
            <p:nvSpPr>
              <p:cNvPr id="105" name="Freeform 113">
                <a:extLst>
                  <a:ext uri="{FF2B5EF4-FFF2-40B4-BE49-F238E27FC236}">
                    <a16:creationId xmlns:a16="http://schemas.microsoft.com/office/drawing/2014/main" id="{2375F243-4FF2-4CC0-8E5A-449DF0E65818}"/>
                  </a:ext>
                </a:extLst>
              </p:cNvPr>
              <p:cNvSpPr/>
              <p:nvPr/>
            </p:nvSpPr>
            <p:spPr bwMode="auto">
              <a:xfrm>
                <a:off x="3052763" y="4778375"/>
                <a:ext cx="46038" cy="169863"/>
              </a:xfrm>
              <a:custGeom>
                <a:gdLst>
                  <a:gd fmla="*/ 17 w 29" name="T0"/>
                  <a:gd fmla="*/ 5 h 107" name="T1"/>
                  <a:gd fmla="*/ 17 w 29" name="T2"/>
                  <a:gd fmla="*/ 5 h 107" name="T3"/>
                  <a:gd fmla="*/ 19 w 29" name="T4"/>
                  <a:gd fmla="*/ 12 h 107" name="T5"/>
                  <a:gd fmla="*/ 22 w 29" name="T6"/>
                  <a:gd fmla="*/ 22 h 107" name="T7"/>
                  <a:gd fmla="*/ 25 w 29" name="T8"/>
                  <a:gd fmla="*/ 33 h 107" name="T9"/>
                  <a:gd fmla="*/ 27 w 29" name="T10"/>
                  <a:gd fmla="*/ 47 h 107" name="T11"/>
                  <a:gd fmla="*/ 29 w 29" name="T12"/>
                  <a:gd fmla="*/ 65 h 107" name="T13"/>
                  <a:gd fmla="*/ 29 w 29" name="T14"/>
                  <a:gd fmla="*/ 84 h 107" name="T15"/>
                  <a:gd fmla="*/ 27 w 29" name="T16"/>
                  <a:gd fmla="*/ 107 h 107" name="T17"/>
                  <a:gd fmla="*/ 0 w 29" name="T18"/>
                  <a:gd fmla="*/ 107 h 107" name="T19"/>
                  <a:gd fmla="*/ 0 w 29" name="T20"/>
                  <a:gd fmla="*/ 0 h 107" name="T21"/>
                  <a:gd fmla="*/ 0 w 29" name="T22"/>
                  <a:gd fmla="*/ 0 h 107" name="T23"/>
                  <a:gd fmla="*/ 8 w 29" name="T24"/>
                  <a:gd fmla="*/ 4 h 107" name="T25"/>
                  <a:gd fmla="*/ 14 w 29" name="T26"/>
                  <a:gd fmla="*/ 5 h 107" name="T27"/>
                  <a:gd fmla="*/ 15 w 29" name="T28"/>
                  <a:gd fmla="*/ 5 h 107" name="T29"/>
                  <a:gd fmla="*/ 17 w 29" name="T30"/>
                  <a:gd fmla="*/ 5 h 107" name="T31"/>
                  <a:gd fmla="*/ 17 w 29" name="T32"/>
                  <a:gd fmla="*/ 5 h 107"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107" w="28">
                    <a:moveTo>
                      <a:pt x="17" y="5"/>
                    </a:moveTo>
                    <a:lnTo>
                      <a:pt x="17" y="5"/>
                    </a:lnTo>
                    <a:lnTo>
                      <a:pt x="19" y="12"/>
                    </a:lnTo>
                    <a:lnTo>
                      <a:pt x="22" y="22"/>
                    </a:lnTo>
                    <a:lnTo>
                      <a:pt x="25" y="33"/>
                    </a:lnTo>
                    <a:lnTo>
                      <a:pt x="27" y="47"/>
                    </a:lnTo>
                    <a:lnTo>
                      <a:pt x="29" y="65"/>
                    </a:lnTo>
                    <a:lnTo>
                      <a:pt x="29" y="84"/>
                    </a:lnTo>
                    <a:lnTo>
                      <a:pt x="27" y="107"/>
                    </a:lnTo>
                    <a:lnTo>
                      <a:pt x="0" y="107"/>
                    </a:lnTo>
                    <a:lnTo>
                      <a:pt x="0" y="0"/>
                    </a:lnTo>
                    <a:lnTo>
                      <a:pt x="0" y="0"/>
                    </a:lnTo>
                    <a:lnTo>
                      <a:pt x="8" y="4"/>
                    </a:lnTo>
                    <a:lnTo>
                      <a:pt x="14" y="5"/>
                    </a:lnTo>
                    <a:lnTo>
                      <a:pt x="15" y="5"/>
                    </a:lnTo>
                    <a:lnTo>
                      <a:pt x="17" y="5"/>
                    </a:lnTo>
                    <a:lnTo>
                      <a:pt x="17" y="5"/>
                    </a:lnTo>
                    <a:close/>
                  </a:path>
                </a:pathLst>
              </a:custGeom>
              <a:grpFill/>
              <a:ln algn="ctr" cap="flat" cmpd="sng" w="12700">
                <a:noFill/>
                <a:prstDash val="solid"/>
                <a:miter lim="800000"/>
              </a:ln>
              <a:effectLst/>
            </p:spPr>
            <p:txBody>
              <a:bodyPr anchor="ctr" rtlCol="0"/>
              <a:lstStyle/>
              <a:p>
                <a:pPr algn="ct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white"/>
                  </a:solidFill>
                  <a:effectLst/>
                  <a:uLnTx/>
                  <a:uFillTx/>
                  <a:latin panose="020f0502020204030204" typeface="Calibri"/>
                  <a:ea charset="-122" panose="02010600030101010101" pitchFamily="2" typeface="宋体"/>
                </a:endParaRPr>
              </a:p>
            </p:txBody>
          </p:sp>
          <p:sp>
            <p:nvSpPr>
              <p:cNvPr id="106" name="Freeform 114">
                <a:extLst>
                  <a:ext uri="{FF2B5EF4-FFF2-40B4-BE49-F238E27FC236}">
                    <a16:creationId xmlns:a16="http://schemas.microsoft.com/office/drawing/2014/main" id="{66EFF910-7841-4A8E-9EBB-7F8A9C5B7B73}"/>
                  </a:ext>
                </a:extLst>
              </p:cNvPr>
              <p:cNvSpPr/>
              <p:nvPr/>
            </p:nvSpPr>
            <p:spPr bwMode="auto">
              <a:xfrm>
                <a:off x="3019426" y="4778375"/>
                <a:ext cx="46038" cy="169863"/>
              </a:xfrm>
              <a:custGeom>
                <a:gdLst>
                  <a:gd fmla="*/ 13 w 29" name="T0"/>
                  <a:gd fmla="*/ 5 h 107" name="T1"/>
                  <a:gd fmla="*/ 13 w 29" name="T2"/>
                  <a:gd fmla="*/ 5 h 107" name="T3"/>
                  <a:gd fmla="*/ 10 w 29" name="T4"/>
                  <a:gd fmla="*/ 12 h 107" name="T5"/>
                  <a:gd fmla="*/ 4 w 29" name="T6"/>
                  <a:gd fmla="*/ 33 h 107" name="T7"/>
                  <a:gd fmla="*/ 2 w 29" name="T8"/>
                  <a:gd fmla="*/ 47 h 107" name="T9"/>
                  <a:gd fmla="*/ 0 w 29" name="T10"/>
                  <a:gd fmla="*/ 65 h 107" name="T11"/>
                  <a:gd fmla="*/ 0 w 29" name="T12"/>
                  <a:gd fmla="*/ 84 h 107" name="T13"/>
                  <a:gd fmla="*/ 1 w 29" name="T14"/>
                  <a:gd fmla="*/ 107 h 107" name="T15"/>
                  <a:gd fmla="*/ 29 w 29" name="T16"/>
                  <a:gd fmla="*/ 107 h 107" name="T17"/>
                  <a:gd fmla="*/ 29 w 29" name="T18"/>
                  <a:gd fmla="*/ 0 h 107" name="T19"/>
                  <a:gd fmla="*/ 29 w 29" name="T20"/>
                  <a:gd fmla="*/ 0 h 107" name="T21"/>
                  <a:gd fmla="*/ 21 w 29" name="T22"/>
                  <a:gd fmla="*/ 4 h 107" name="T23"/>
                  <a:gd fmla="*/ 16 w 29" name="T24"/>
                  <a:gd fmla="*/ 5 h 107" name="T25"/>
                  <a:gd fmla="*/ 13 w 29" name="T26"/>
                  <a:gd fmla="*/ 5 h 107" name="T27"/>
                  <a:gd fmla="*/ 13 w 29" name="T28"/>
                  <a:gd fmla="*/ 5 h 107" name="T29"/>
                  <a:gd fmla="*/ 13 w 29" name="T30"/>
                  <a:gd fmla="*/ 5 h 107"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107" w="28">
                    <a:moveTo>
                      <a:pt x="13" y="5"/>
                    </a:moveTo>
                    <a:lnTo>
                      <a:pt x="13" y="5"/>
                    </a:lnTo>
                    <a:lnTo>
                      <a:pt x="10" y="12"/>
                    </a:lnTo>
                    <a:lnTo>
                      <a:pt x="4" y="33"/>
                    </a:lnTo>
                    <a:lnTo>
                      <a:pt x="2" y="47"/>
                    </a:lnTo>
                    <a:lnTo>
                      <a:pt x="0" y="65"/>
                    </a:lnTo>
                    <a:lnTo>
                      <a:pt x="0" y="84"/>
                    </a:lnTo>
                    <a:lnTo>
                      <a:pt x="1" y="107"/>
                    </a:lnTo>
                    <a:lnTo>
                      <a:pt x="29" y="107"/>
                    </a:lnTo>
                    <a:lnTo>
                      <a:pt x="29" y="0"/>
                    </a:lnTo>
                    <a:lnTo>
                      <a:pt x="29" y="0"/>
                    </a:lnTo>
                    <a:lnTo>
                      <a:pt x="21" y="4"/>
                    </a:lnTo>
                    <a:lnTo>
                      <a:pt x="16" y="5"/>
                    </a:lnTo>
                    <a:lnTo>
                      <a:pt x="13" y="5"/>
                    </a:lnTo>
                    <a:lnTo>
                      <a:pt x="13" y="5"/>
                    </a:lnTo>
                    <a:lnTo>
                      <a:pt x="13" y="5"/>
                    </a:lnTo>
                    <a:close/>
                  </a:path>
                </a:pathLst>
              </a:custGeom>
              <a:grpFill/>
              <a:ln algn="ctr" cap="flat" cmpd="sng" w="12700">
                <a:noFill/>
                <a:prstDash val="solid"/>
                <a:miter lim="800000"/>
              </a:ln>
              <a:effectLst/>
            </p:spPr>
            <p:txBody>
              <a:bodyPr anchor="ctr" rtlCol="0"/>
              <a:lstStyle/>
              <a:p>
                <a:pPr algn="ct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white"/>
                  </a:solidFill>
                  <a:effectLst/>
                  <a:uLnTx/>
                  <a:uFillTx/>
                  <a:latin panose="020f0502020204030204" typeface="Calibri"/>
                  <a:ea charset="-122" panose="02010600030101010101" pitchFamily="2" typeface="宋体"/>
                </a:endParaRPr>
              </a:p>
            </p:txBody>
          </p:sp>
          <p:sp>
            <p:nvSpPr>
              <p:cNvPr id="107" name="Freeform 115">
                <a:extLst>
                  <a:ext uri="{FF2B5EF4-FFF2-40B4-BE49-F238E27FC236}">
                    <a16:creationId xmlns:a16="http://schemas.microsoft.com/office/drawing/2014/main" id="{750A36FB-BF3D-4DAC-9B5B-0E52305588E8}"/>
                  </a:ext>
                </a:extLst>
              </p:cNvPr>
              <p:cNvSpPr/>
              <p:nvPr/>
            </p:nvSpPr>
            <p:spPr bwMode="auto">
              <a:xfrm>
                <a:off x="3211513" y="4624388"/>
                <a:ext cx="449263" cy="334963"/>
              </a:xfrm>
              <a:custGeom>
                <a:gdLst>
                  <a:gd fmla="*/ 0 w 283" name="T0"/>
                  <a:gd fmla="*/ 0 h 211" name="T1"/>
                  <a:gd fmla="*/ 0 w 283" name="T2"/>
                  <a:gd fmla="*/ 0 h 211" name="T3"/>
                  <a:gd fmla="*/ 63 w 283" name="T4"/>
                  <a:gd fmla="*/ 29 h 211" name="T5"/>
                  <a:gd fmla="*/ 143 w 283" name="T6"/>
                  <a:gd fmla="*/ 67 h 211" name="T7"/>
                  <a:gd fmla="*/ 143 w 283" name="T8"/>
                  <a:gd fmla="*/ 67 h 211" name="T9"/>
                  <a:gd fmla="*/ 221 w 283" name="T10"/>
                  <a:gd fmla="*/ 29 h 211" name="T11"/>
                  <a:gd fmla="*/ 283 w 283" name="T12"/>
                  <a:gd fmla="*/ 0 h 211" name="T13"/>
                  <a:gd fmla="*/ 283 w 283" name="T14"/>
                  <a:gd fmla="*/ 163 h 211" name="T15"/>
                  <a:gd fmla="*/ 283 w 283" name="T16"/>
                  <a:gd fmla="*/ 163 h 211" name="T17"/>
                  <a:gd fmla="*/ 277 w 283" name="T18"/>
                  <a:gd fmla="*/ 170 h 211" name="T19"/>
                  <a:gd fmla="*/ 267 w 283" name="T20"/>
                  <a:gd fmla="*/ 177 h 211" name="T21"/>
                  <a:gd fmla="*/ 259 w 283" name="T22"/>
                  <a:gd fmla="*/ 182 h 211" name="T23"/>
                  <a:gd fmla="*/ 250 w 283" name="T24"/>
                  <a:gd fmla="*/ 188 h 211" name="T25"/>
                  <a:gd fmla="*/ 229 w 283" name="T26"/>
                  <a:gd fmla="*/ 196 h 211" name="T27"/>
                  <a:gd fmla="*/ 209 w 283" name="T28"/>
                  <a:gd fmla="*/ 201 h 211" name="T29"/>
                  <a:gd fmla="*/ 190 w 283" name="T30"/>
                  <a:gd fmla="*/ 205 h 211" name="T31"/>
                  <a:gd fmla="*/ 172 w 283" name="T32"/>
                  <a:gd fmla="*/ 208 h 211" name="T33"/>
                  <a:gd fmla="*/ 147 w 283" name="T34"/>
                  <a:gd fmla="*/ 211 h 211" name="T35"/>
                  <a:gd fmla="*/ 147 w 283" name="T36"/>
                  <a:gd fmla="*/ 211 h 211" name="T37"/>
                  <a:gd fmla="*/ 147 w 283" name="T38"/>
                  <a:gd fmla="*/ 211 h 211" name="T39"/>
                  <a:gd fmla="*/ 143 w 283" name="T40"/>
                  <a:gd fmla="*/ 211 h 211" name="T41"/>
                  <a:gd fmla="*/ 143 w 283" name="T42"/>
                  <a:gd fmla="*/ 211 h 211" name="T43"/>
                  <a:gd fmla="*/ 139 w 283" name="T44"/>
                  <a:gd fmla="*/ 211 h 211" name="T45"/>
                  <a:gd fmla="*/ 139 w 283" name="T46"/>
                  <a:gd fmla="*/ 211 h 211" name="T47"/>
                  <a:gd fmla="*/ 139 w 283" name="T48"/>
                  <a:gd fmla="*/ 211 h 211" name="T49"/>
                  <a:gd fmla="*/ 113 w 283" name="T50"/>
                  <a:gd fmla="*/ 208 h 211" name="T51"/>
                  <a:gd fmla="*/ 94 w 283" name="T52"/>
                  <a:gd fmla="*/ 205 h 211" name="T53"/>
                  <a:gd fmla="*/ 75 w 283" name="T54"/>
                  <a:gd fmla="*/ 201 h 211" name="T55"/>
                  <a:gd fmla="*/ 55 w 283" name="T56"/>
                  <a:gd fmla="*/ 196 h 211" name="T57"/>
                  <a:gd fmla="*/ 36 w 283" name="T58"/>
                  <a:gd fmla="*/ 188 h 211" name="T59"/>
                  <a:gd fmla="*/ 26 w 283" name="T60"/>
                  <a:gd fmla="*/ 182 h 211" name="T61"/>
                  <a:gd fmla="*/ 17 w 283" name="T62"/>
                  <a:gd fmla="*/ 177 h 211" name="T63"/>
                  <a:gd fmla="*/ 9 w 283" name="T64"/>
                  <a:gd fmla="*/ 170 h 211" name="T65"/>
                  <a:gd fmla="*/ 0 w 283" name="T66"/>
                  <a:gd fmla="*/ 163 h 211" name="T67"/>
                  <a:gd fmla="*/ 0 w 283" name="T68"/>
                  <a:gd fmla="*/ 0 h 211"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211" w="283">
                    <a:moveTo>
                      <a:pt x="0" y="0"/>
                    </a:moveTo>
                    <a:lnTo>
                      <a:pt x="0" y="0"/>
                    </a:lnTo>
                    <a:lnTo>
                      <a:pt x="63" y="29"/>
                    </a:lnTo>
                    <a:lnTo>
                      <a:pt x="143" y="67"/>
                    </a:lnTo>
                    <a:lnTo>
                      <a:pt x="143" y="67"/>
                    </a:lnTo>
                    <a:lnTo>
                      <a:pt x="221" y="29"/>
                    </a:lnTo>
                    <a:lnTo>
                      <a:pt x="283" y="0"/>
                    </a:lnTo>
                    <a:lnTo>
                      <a:pt x="283" y="163"/>
                    </a:lnTo>
                    <a:lnTo>
                      <a:pt x="283" y="163"/>
                    </a:lnTo>
                    <a:lnTo>
                      <a:pt x="277" y="170"/>
                    </a:lnTo>
                    <a:lnTo>
                      <a:pt x="267" y="177"/>
                    </a:lnTo>
                    <a:lnTo>
                      <a:pt x="259" y="182"/>
                    </a:lnTo>
                    <a:lnTo>
                      <a:pt x="250" y="188"/>
                    </a:lnTo>
                    <a:lnTo>
                      <a:pt x="229" y="196"/>
                    </a:lnTo>
                    <a:lnTo>
                      <a:pt x="209" y="201"/>
                    </a:lnTo>
                    <a:lnTo>
                      <a:pt x="190" y="205"/>
                    </a:lnTo>
                    <a:lnTo>
                      <a:pt x="172" y="208"/>
                    </a:lnTo>
                    <a:lnTo>
                      <a:pt x="147" y="211"/>
                    </a:lnTo>
                    <a:lnTo>
                      <a:pt x="147" y="211"/>
                    </a:lnTo>
                    <a:lnTo>
                      <a:pt x="147" y="211"/>
                    </a:lnTo>
                    <a:lnTo>
                      <a:pt x="143" y="211"/>
                    </a:lnTo>
                    <a:lnTo>
                      <a:pt x="143" y="211"/>
                    </a:lnTo>
                    <a:lnTo>
                      <a:pt x="139" y="211"/>
                    </a:lnTo>
                    <a:lnTo>
                      <a:pt x="139" y="211"/>
                    </a:lnTo>
                    <a:lnTo>
                      <a:pt x="139" y="211"/>
                    </a:lnTo>
                    <a:lnTo>
                      <a:pt x="113" y="208"/>
                    </a:lnTo>
                    <a:lnTo>
                      <a:pt x="94" y="205"/>
                    </a:lnTo>
                    <a:lnTo>
                      <a:pt x="75" y="201"/>
                    </a:lnTo>
                    <a:lnTo>
                      <a:pt x="55" y="196"/>
                    </a:lnTo>
                    <a:lnTo>
                      <a:pt x="36" y="188"/>
                    </a:lnTo>
                    <a:lnTo>
                      <a:pt x="26" y="182"/>
                    </a:lnTo>
                    <a:lnTo>
                      <a:pt x="17" y="177"/>
                    </a:lnTo>
                    <a:lnTo>
                      <a:pt x="9" y="170"/>
                    </a:lnTo>
                    <a:lnTo>
                      <a:pt x="0" y="163"/>
                    </a:lnTo>
                    <a:lnTo>
                      <a:pt x="0" y="0"/>
                    </a:lnTo>
                    <a:close/>
                  </a:path>
                </a:pathLst>
              </a:custGeom>
              <a:grpFill/>
              <a:ln algn="ctr" cap="flat" cmpd="sng" w="12700">
                <a:noFill/>
                <a:prstDash val="solid"/>
                <a:miter lim="800000"/>
              </a:ln>
              <a:effectLst/>
            </p:spPr>
            <p:txBody>
              <a:bodyPr anchor="ctr" rtlCol="0"/>
              <a:lstStyle/>
              <a:p>
                <a:pPr algn="ct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white"/>
                  </a:solidFill>
                  <a:effectLst/>
                  <a:uLnTx/>
                  <a:uFillTx/>
                  <a:latin panose="020f0502020204030204" typeface="Calibri"/>
                  <a:ea charset="-122" panose="02010600030101010101" pitchFamily="2" typeface="宋体"/>
                </a:endParaRPr>
              </a:p>
            </p:txBody>
          </p:sp>
        </p:grpSp>
        <p:sp>
          <p:nvSpPr>
            <p:cNvPr id="9" name="Freeform 116">
              <a:extLst>
                <a:ext uri="{FF2B5EF4-FFF2-40B4-BE49-F238E27FC236}">
                  <a16:creationId xmlns:a16="http://schemas.microsoft.com/office/drawing/2014/main" id="{54F0CB75-DCCF-4A72-802D-9528573183B4}"/>
                </a:ext>
              </a:extLst>
            </p:cNvPr>
            <p:cNvSpPr>
              <a:spLocks noEditPoints="1"/>
            </p:cNvSpPr>
            <p:nvPr/>
          </p:nvSpPr>
          <p:spPr bwMode="auto">
            <a:xfrm>
              <a:off x="3293738" y="2862918"/>
              <a:ext cx="289428" cy="363229"/>
            </a:xfrm>
            <a:custGeom>
              <a:gdLst>
                <a:gd fmla="*/ 82 w 247" name="T0"/>
                <a:gd fmla="*/ 150 h 310" name="T1"/>
                <a:gd fmla="*/ 87 w 247" name="T2"/>
                <a:gd fmla="*/ 132 h 310" name="T3"/>
                <a:gd fmla="*/ 87 w 247" name="T4"/>
                <a:gd fmla="*/ 59 h 310" name="T5"/>
                <a:gd fmla="*/ 79 w 247" name="T6"/>
                <a:gd fmla="*/ 50 h 310" name="T7"/>
                <a:gd fmla="*/ 80 w 247" name="T8"/>
                <a:gd fmla="*/ 17 h 310" name="T9"/>
                <a:gd fmla="*/ 80 w 247" name="T10"/>
                <a:gd fmla="*/ 13 h 310" name="T11"/>
                <a:gd fmla="*/ 92 w 247" name="T12"/>
                <a:gd fmla="*/ 5 h 310" name="T13"/>
                <a:gd fmla="*/ 125 w 247" name="T14"/>
                <a:gd fmla="*/ 0 h 310" name="T15"/>
                <a:gd fmla="*/ 162 w 247" name="T16"/>
                <a:gd fmla="*/ 6 h 310" name="T17"/>
                <a:gd fmla="*/ 168 w 247" name="T18"/>
                <a:gd fmla="*/ 16 h 310" name="T19"/>
                <a:gd fmla="*/ 170 w 247" name="T20"/>
                <a:gd fmla="*/ 17 h 310" name="T21"/>
                <a:gd fmla="*/ 168 w 247" name="T22"/>
                <a:gd fmla="*/ 50 h 310" name="T23"/>
                <a:gd fmla="*/ 162 w 247" name="T24"/>
                <a:gd fmla="*/ 58 h 310" name="T25"/>
                <a:gd fmla="*/ 156 w 247" name="T26"/>
                <a:gd fmla="*/ 132 h 310" name="T27"/>
                <a:gd fmla="*/ 157 w 247" name="T28"/>
                <a:gd fmla="*/ 140 h 310" name="T29"/>
                <a:gd fmla="*/ 166 w 247" name="T30"/>
                <a:gd fmla="*/ 150 h 310" name="T31"/>
                <a:gd fmla="*/ 190 w 247" name="T32"/>
                <a:gd fmla="*/ 171 h 310" name="T33"/>
                <a:gd fmla="*/ 231 w 247" name="T34"/>
                <a:gd fmla="*/ 222 h 310" name="T35"/>
                <a:gd fmla="*/ 246 w 247" name="T36"/>
                <a:gd fmla="*/ 253 h 310" name="T37"/>
                <a:gd fmla="*/ 243 w 247" name="T38"/>
                <a:gd fmla="*/ 278 h 310" name="T39"/>
                <a:gd fmla="*/ 236 w 247" name="T40"/>
                <a:gd fmla="*/ 285 h 310" name="T41"/>
                <a:gd fmla="*/ 187 w 247" name="T42"/>
                <a:gd fmla="*/ 304 h 310" name="T43"/>
                <a:gd fmla="*/ 141 w 247" name="T44"/>
                <a:gd fmla="*/ 310 h 310" name="T45"/>
                <a:gd fmla="*/ 113 w 247" name="T46"/>
                <a:gd fmla="*/ 310 h 310" name="T47"/>
                <a:gd fmla="*/ 51 w 247" name="T48"/>
                <a:gd fmla="*/ 303 h 310" name="T49"/>
                <a:gd fmla="*/ 63 w 247" name="T50"/>
                <a:gd fmla="*/ 285 h 310" name="T51"/>
                <a:gd fmla="*/ 83 w 247" name="T52"/>
                <a:gd fmla="*/ 287 h 310" name="T53"/>
                <a:gd fmla="*/ 61 w 247" name="T54"/>
                <a:gd fmla="*/ 280 h 310" name="T55"/>
                <a:gd fmla="*/ 51 w 247" name="T56"/>
                <a:gd fmla="*/ 211 h 310" name="T57"/>
                <a:gd fmla="*/ 76 w 247" name="T58"/>
                <a:gd fmla="*/ 180 h 310" name="T59"/>
                <a:gd fmla="*/ 51 w 247" name="T60"/>
                <a:gd fmla="*/ 203 h 310" name="T61"/>
                <a:gd fmla="*/ 68 w 247" name="T62"/>
                <a:gd fmla="*/ 159 h 310" name="T63"/>
                <a:gd fmla="*/ 51 w 247" name="T64"/>
                <a:gd fmla="*/ 303 h 310" name="T65"/>
                <a:gd fmla="*/ 30 w 247" name="T66"/>
                <a:gd fmla="*/ 296 h 310" name="T67"/>
                <a:gd fmla="*/ 11 w 247" name="T68"/>
                <a:gd fmla="*/ 285 h 310" name="T69"/>
                <a:gd fmla="*/ 2 w 247" name="T70"/>
                <a:gd fmla="*/ 270 h 310" name="T71"/>
                <a:gd fmla="*/ 3 w 247" name="T72"/>
                <a:gd fmla="*/ 251 h 310" name="T73"/>
                <a:gd fmla="*/ 27 w 247" name="T74"/>
                <a:gd fmla="*/ 205 h 310" name="T75"/>
                <a:gd fmla="*/ 51 w 247" name="T76"/>
                <a:gd fmla="*/ 203 h 310" name="T77"/>
                <a:gd fmla="*/ 27 w 247" name="T78"/>
                <a:gd fmla="*/ 228 h 310" name="T79"/>
                <a:gd fmla="*/ 18 w 247" name="T80"/>
                <a:gd fmla="*/ 249 h 310" name="T81"/>
                <a:gd fmla="*/ 18 w 247" name="T82"/>
                <a:gd fmla="*/ 261 h 310" name="T83"/>
                <a:gd fmla="*/ 27 w 247" name="T84"/>
                <a:gd fmla="*/ 273 h 310" name="T85"/>
                <a:gd fmla="*/ 51 w 247" name="T86"/>
                <a:gd fmla="*/ 303 h 310" name="T87"/>
                <a:gd fmla="*/ 51 w 247" name="T88"/>
                <a:gd fmla="*/ 211 h 310" name="T89"/>
                <a:gd fmla="*/ 34 w 247" name="T90"/>
                <a:gd fmla="*/ 243 h 310" name="T91"/>
                <a:gd fmla="*/ 36 w 247" name="T92"/>
                <a:gd fmla="*/ 259 h 310" name="T93"/>
                <a:gd fmla="*/ 51 w 247" name="T94"/>
                <a:gd fmla="*/ 274 h 310" name="T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b="b" l="0" r="r" t="0"/>
              <a:pathLst>
                <a:path h="310" w="246">
                  <a:moveTo>
                    <a:pt x="80" y="150"/>
                  </a:moveTo>
                  <a:lnTo>
                    <a:pt x="80" y="150"/>
                  </a:lnTo>
                  <a:lnTo>
                    <a:pt x="82" y="150"/>
                  </a:lnTo>
                  <a:lnTo>
                    <a:pt x="84" y="146"/>
                  </a:lnTo>
                  <a:lnTo>
                    <a:pt x="86" y="140"/>
                  </a:lnTo>
                  <a:lnTo>
                    <a:pt x="87" y="132"/>
                  </a:lnTo>
                  <a:lnTo>
                    <a:pt x="87" y="132"/>
                  </a:lnTo>
                  <a:lnTo>
                    <a:pt x="87" y="59"/>
                  </a:lnTo>
                  <a:lnTo>
                    <a:pt x="87" y="59"/>
                  </a:lnTo>
                  <a:lnTo>
                    <a:pt x="82" y="55"/>
                  </a:lnTo>
                  <a:lnTo>
                    <a:pt x="80" y="50"/>
                  </a:lnTo>
                  <a:lnTo>
                    <a:pt x="79" y="50"/>
                  </a:lnTo>
                  <a:lnTo>
                    <a:pt x="79" y="17"/>
                  </a:lnTo>
                  <a:lnTo>
                    <a:pt x="80" y="17"/>
                  </a:lnTo>
                  <a:lnTo>
                    <a:pt x="80" y="17"/>
                  </a:lnTo>
                  <a:lnTo>
                    <a:pt x="80" y="16"/>
                  </a:lnTo>
                  <a:lnTo>
                    <a:pt x="80" y="16"/>
                  </a:lnTo>
                  <a:lnTo>
                    <a:pt x="80" y="13"/>
                  </a:lnTo>
                  <a:lnTo>
                    <a:pt x="83" y="10"/>
                  </a:lnTo>
                  <a:lnTo>
                    <a:pt x="87" y="6"/>
                  </a:lnTo>
                  <a:lnTo>
                    <a:pt x="92" y="5"/>
                  </a:lnTo>
                  <a:lnTo>
                    <a:pt x="107" y="1"/>
                  </a:lnTo>
                  <a:lnTo>
                    <a:pt x="125" y="0"/>
                  </a:lnTo>
                  <a:lnTo>
                    <a:pt x="125" y="0"/>
                  </a:lnTo>
                  <a:lnTo>
                    <a:pt x="141" y="1"/>
                  </a:lnTo>
                  <a:lnTo>
                    <a:pt x="156" y="5"/>
                  </a:lnTo>
                  <a:lnTo>
                    <a:pt x="162" y="6"/>
                  </a:lnTo>
                  <a:lnTo>
                    <a:pt x="166" y="10"/>
                  </a:lnTo>
                  <a:lnTo>
                    <a:pt x="168" y="13"/>
                  </a:lnTo>
                  <a:lnTo>
                    <a:pt x="168" y="16"/>
                  </a:lnTo>
                  <a:lnTo>
                    <a:pt x="168" y="16"/>
                  </a:lnTo>
                  <a:lnTo>
                    <a:pt x="168" y="17"/>
                  </a:lnTo>
                  <a:lnTo>
                    <a:pt x="170" y="17"/>
                  </a:lnTo>
                  <a:lnTo>
                    <a:pt x="170" y="50"/>
                  </a:lnTo>
                  <a:lnTo>
                    <a:pt x="168" y="50"/>
                  </a:lnTo>
                  <a:lnTo>
                    <a:pt x="168" y="50"/>
                  </a:lnTo>
                  <a:lnTo>
                    <a:pt x="168" y="52"/>
                  </a:lnTo>
                  <a:lnTo>
                    <a:pt x="166" y="55"/>
                  </a:lnTo>
                  <a:lnTo>
                    <a:pt x="162" y="58"/>
                  </a:lnTo>
                  <a:lnTo>
                    <a:pt x="156" y="59"/>
                  </a:lnTo>
                  <a:lnTo>
                    <a:pt x="156" y="59"/>
                  </a:lnTo>
                  <a:lnTo>
                    <a:pt x="156" y="132"/>
                  </a:lnTo>
                  <a:lnTo>
                    <a:pt x="156" y="132"/>
                  </a:lnTo>
                  <a:lnTo>
                    <a:pt x="156" y="136"/>
                  </a:lnTo>
                  <a:lnTo>
                    <a:pt x="157" y="140"/>
                  </a:lnTo>
                  <a:lnTo>
                    <a:pt x="160" y="146"/>
                  </a:lnTo>
                  <a:lnTo>
                    <a:pt x="164" y="150"/>
                  </a:lnTo>
                  <a:lnTo>
                    <a:pt x="166" y="150"/>
                  </a:lnTo>
                  <a:lnTo>
                    <a:pt x="166" y="150"/>
                  </a:lnTo>
                  <a:lnTo>
                    <a:pt x="175" y="158"/>
                  </a:lnTo>
                  <a:lnTo>
                    <a:pt x="190" y="171"/>
                  </a:lnTo>
                  <a:lnTo>
                    <a:pt x="206" y="189"/>
                  </a:lnTo>
                  <a:lnTo>
                    <a:pt x="222" y="211"/>
                  </a:lnTo>
                  <a:lnTo>
                    <a:pt x="231" y="222"/>
                  </a:lnTo>
                  <a:lnTo>
                    <a:pt x="236" y="232"/>
                  </a:lnTo>
                  <a:lnTo>
                    <a:pt x="241" y="243"/>
                  </a:lnTo>
                  <a:lnTo>
                    <a:pt x="246" y="253"/>
                  </a:lnTo>
                  <a:lnTo>
                    <a:pt x="247" y="262"/>
                  </a:lnTo>
                  <a:lnTo>
                    <a:pt x="246" y="272"/>
                  </a:lnTo>
                  <a:lnTo>
                    <a:pt x="243" y="278"/>
                  </a:lnTo>
                  <a:lnTo>
                    <a:pt x="240" y="282"/>
                  </a:lnTo>
                  <a:lnTo>
                    <a:pt x="236" y="285"/>
                  </a:lnTo>
                  <a:lnTo>
                    <a:pt x="236" y="285"/>
                  </a:lnTo>
                  <a:lnTo>
                    <a:pt x="221" y="293"/>
                  </a:lnTo>
                  <a:lnTo>
                    <a:pt x="205" y="300"/>
                  </a:lnTo>
                  <a:lnTo>
                    <a:pt x="187" y="304"/>
                  </a:lnTo>
                  <a:lnTo>
                    <a:pt x="171" y="307"/>
                  </a:lnTo>
                  <a:lnTo>
                    <a:pt x="155" y="310"/>
                  </a:lnTo>
                  <a:lnTo>
                    <a:pt x="141" y="310"/>
                  </a:lnTo>
                  <a:lnTo>
                    <a:pt x="124" y="310"/>
                  </a:lnTo>
                  <a:lnTo>
                    <a:pt x="124" y="310"/>
                  </a:lnTo>
                  <a:lnTo>
                    <a:pt x="113" y="310"/>
                  </a:lnTo>
                  <a:lnTo>
                    <a:pt x="95" y="310"/>
                  </a:lnTo>
                  <a:lnTo>
                    <a:pt x="74" y="307"/>
                  </a:lnTo>
                  <a:lnTo>
                    <a:pt x="51" y="303"/>
                  </a:lnTo>
                  <a:lnTo>
                    <a:pt x="51" y="282"/>
                  </a:lnTo>
                  <a:lnTo>
                    <a:pt x="51" y="282"/>
                  </a:lnTo>
                  <a:lnTo>
                    <a:pt x="63" y="285"/>
                  </a:lnTo>
                  <a:lnTo>
                    <a:pt x="72" y="287"/>
                  </a:lnTo>
                  <a:lnTo>
                    <a:pt x="83" y="287"/>
                  </a:lnTo>
                  <a:lnTo>
                    <a:pt x="83" y="287"/>
                  </a:lnTo>
                  <a:lnTo>
                    <a:pt x="83" y="287"/>
                  </a:lnTo>
                  <a:lnTo>
                    <a:pt x="72" y="284"/>
                  </a:lnTo>
                  <a:lnTo>
                    <a:pt x="61" y="280"/>
                  </a:lnTo>
                  <a:lnTo>
                    <a:pt x="51" y="274"/>
                  </a:lnTo>
                  <a:lnTo>
                    <a:pt x="51" y="211"/>
                  </a:lnTo>
                  <a:lnTo>
                    <a:pt x="51" y="211"/>
                  </a:lnTo>
                  <a:lnTo>
                    <a:pt x="60" y="199"/>
                  </a:lnTo>
                  <a:lnTo>
                    <a:pt x="68" y="189"/>
                  </a:lnTo>
                  <a:lnTo>
                    <a:pt x="76" y="180"/>
                  </a:lnTo>
                  <a:lnTo>
                    <a:pt x="76" y="180"/>
                  </a:lnTo>
                  <a:lnTo>
                    <a:pt x="68" y="186"/>
                  </a:lnTo>
                  <a:lnTo>
                    <a:pt x="51" y="203"/>
                  </a:lnTo>
                  <a:lnTo>
                    <a:pt x="51" y="178"/>
                  </a:lnTo>
                  <a:lnTo>
                    <a:pt x="51" y="178"/>
                  </a:lnTo>
                  <a:lnTo>
                    <a:pt x="68" y="159"/>
                  </a:lnTo>
                  <a:lnTo>
                    <a:pt x="80" y="150"/>
                  </a:lnTo>
                  <a:lnTo>
                    <a:pt x="80" y="150"/>
                  </a:lnTo>
                  <a:close/>
                  <a:moveTo>
                    <a:pt x="51" y="303"/>
                  </a:moveTo>
                  <a:lnTo>
                    <a:pt x="51" y="303"/>
                  </a:lnTo>
                  <a:lnTo>
                    <a:pt x="40" y="299"/>
                  </a:lnTo>
                  <a:lnTo>
                    <a:pt x="30" y="296"/>
                  </a:lnTo>
                  <a:lnTo>
                    <a:pt x="21" y="291"/>
                  </a:lnTo>
                  <a:lnTo>
                    <a:pt x="11" y="285"/>
                  </a:lnTo>
                  <a:lnTo>
                    <a:pt x="11" y="285"/>
                  </a:lnTo>
                  <a:lnTo>
                    <a:pt x="6" y="281"/>
                  </a:lnTo>
                  <a:lnTo>
                    <a:pt x="3" y="276"/>
                  </a:lnTo>
                  <a:lnTo>
                    <a:pt x="2" y="270"/>
                  </a:lnTo>
                  <a:lnTo>
                    <a:pt x="0" y="265"/>
                  </a:lnTo>
                  <a:lnTo>
                    <a:pt x="0" y="258"/>
                  </a:lnTo>
                  <a:lnTo>
                    <a:pt x="3" y="251"/>
                  </a:lnTo>
                  <a:lnTo>
                    <a:pt x="9" y="236"/>
                  </a:lnTo>
                  <a:lnTo>
                    <a:pt x="17" y="222"/>
                  </a:lnTo>
                  <a:lnTo>
                    <a:pt x="27" y="205"/>
                  </a:lnTo>
                  <a:lnTo>
                    <a:pt x="38" y="192"/>
                  </a:lnTo>
                  <a:lnTo>
                    <a:pt x="51" y="178"/>
                  </a:lnTo>
                  <a:lnTo>
                    <a:pt x="51" y="203"/>
                  </a:lnTo>
                  <a:lnTo>
                    <a:pt x="51" y="203"/>
                  </a:lnTo>
                  <a:lnTo>
                    <a:pt x="38" y="215"/>
                  </a:lnTo>
                  <a:lnTo>
                    <a:pt x="27" y="228"/>
                  </a:lnTo>
                  <a:lnTo>
                    <a:pt x="23" y="235"/>
                  </a:lnTo>
                  <a:lnTo>
                    <a:pt x="21" y="242"/>
                  </a:lnTo>
                  <a:lnTo>
                    <a:pt x="18" y="249"/>
                  </a:lnTo>
                  <a:lnTo>
                    <a:pt x="18" y="255"/>
                  </a:lnTo>
                  <a:lnTo>
                    <a:pt x="18" y="255"/>
                  </a:lnTo>
                  <a:lnTo>
                    <a:pt x="18" y="261"/>
                  </a:lnTo>
                  <a:lnTo>
                    <a:pt x="21" y="266"/>
                  </a:lnTo>
                  <a:lnTo>
                    <a:pt x="23" y="270"/>
                  </a:lnTo>
                  <a:lnTo>
                    <a:pt x="27" y="273"/>
                  </a:lnTo>
                  <a:lnTo>
                    <a:pt x="38" y="278"/>
                  </a:lnTo>
                  <a:lnTo>
                    <a:pt x="51" y="282"/>
                  </a:lnTo>
                  <a:lnTo>
                    <a:pt x="51" y="303"/>
                  </a:lnTo>
                  <a:lnTo>
                    <a:pt x="51" y="303"/>
                  </a:lnTo>
                  <a:close/>
                  <a:moveTo>
                    <a:pt x="51" y="211"/>
                  </a:moveTo>
                  <a:lnTo>
                    <a:pt x="51" y="211"/>
                  </a:lnTo>
                  <a:lnTo>
                    <a:pt x="44" y="222"/>
                  </a:lnTo>
                  <a:lnTo>
                    <a:pt x="38" y="232"/>
                  </a:lnTo>
                  <a:lnTo>
                    <a:pt x="34" y="243"/>
                  </a:lnTo>
                  <a:lnTo>
                    <a:pt x="33" y="253"/>
                  </a:lnTo>
                  <a:lnTo>
                    <a:pt x="33" y="253"/>
                  </a:lnTo>
                  <a:lnTo>
                    <a:pt x="36" y="259"/>
                  </a:lnTo>
                  <a:lnTo>
                    <a:pt x="38" y="265"/>
                  </a:lnTo>
                  <a:lnTo>
                    <a:pt x="44" y="270"/>
                  </a:lnTo>
                  <a:lnTo>
                    <a:pt x="51" y="274"/>
                  </a:lnTo>
                  <a:lnTo>
                    <a:pt x="51" y="211"/>
                  </a:lnTo>
                  <a:close/>
                </a:path>
              </a:pathLst>
            </a:custGeom>
            <a:grpFill/>
            <a:ln algn="ctr" cap="flat" cmpd="sng" w="12700">
              <a:noFill/>
              <a:prstDash val="solid"/>
              <a:miter lim="800000"/>
            </a:ln>
            <a:effectLst/>
          </p:spPr>
          <p:txBody>
            <a:bodyPr anchor="ctr" bIns="60957" lIns="121916" rIns="121916" rtlCol="0" tIns="60957"/>
            <a:lstStyle/>
            <a:p>
              <a:pPr algn="ct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white"/>
                </a:solidFill>
                <a:effectLst/>
                <a:uLnTx/>
                <a:uFillTx/>
                <a:latin panose="020f0502020204030204" typeface="Calibri"/>
                <a:ea charset="-122" panose="02010600030101010101" pitchFamily="2" typeface="宋体"/>
              </a:endParaRPr>
            </a:p>
          </p:txBody>
        </p:sp>
        <p:grpSp>
          <p:nvGrpSpPr>
            <p:cNvPr id="10" name="组合 228">
              <a:extLst>
                <a:ext uri="{FF2B5EF4-FFF2-40B4-BE49-F238E27FC236}">
                  <a16:creationId xmlns:a16="http://schemas.microsoft.com/office/drawing/2014/main" id="{6BF96082-B8B6-447C-B2B7-C7BB2BFCBA8F}"/>
                </a:ext>
              </a:extLst>
            </p:cNvPr>
            <p:cNvGrpSpPr/>
            <p:nvPr/>
          </p:nvGrpSpPr>
          <p:grpSpPr>
            <a:xfrm>
              <a:off x="1205636" y="2739887"/>
              <a:ext cx="298803" cy="451109"/>
              <a:chOff x="1201738" y="2052638"/>
              <a:chExt cx="404813" cy="611188"/>
            </a:xfrm>
            <a:grpFill/>
          </p:grpSpPr>
          <p:sp>
            <p:nvSpPr>
              <p:cNvPr id="98" name="Freeform 117">
                <a:extLst>
                  <a:ext uri="{FF2B5EF4-FFF2-40B4-BE49-F238E27FC236}">
                    <a16:creationId xmlns:a16="http://schemas.microsoft.com/office/drawing/2014/main" id="{75F9E19C-62DA-4415-83CE-41CBF5F9953F}"/>
                  </a:ext>
                </a:extLst>
              </p:cNvPr>
              <p:cNvSpPr/>
              <p:nvPr/>
            </p:nvSpPr>
            <p:spPr bwMode="auto">
              <a:xfrm>
                <a:off x="1325563" y="2101850"/>
                <a:ext cx="139700" cy="139700"/>
              </a:xfrm>
              <a:custGeom>
                <a:gdLst>
                  <a:gd fmla="*/ 88 w 88" name="T0"/>
                  <a:gd fmla="*/ 44 h 88" name="T1"/>
                  <a:gd fmla="*/ 88 w 88" name="T2"/>
                  <a:gd fmla="*/ 44 h 88" name="T3"/>
                  <a:gd fmla="*/ 86 w 88" name="T4"/>
                  <a:gd fmla="*/ 36 h 88" name="T5"/>
                  <a:gd fmla="*/ 83 w 88" name="T6"/>
                  <a:gd fmla="*/ 27 h 88" name="T7"/>
                  <a:gd fmla="*/ 79 w 88" name="T8"/>
                  <a:gd fmla="*/ 19 h 88" name="T9"/>
                  <a:gd fmla="*/ 74 w 88" name="T10"/>
                  <a:gd fmla="*/ 13 h 88" name="T11"/>
                  <a:gd fmla="*/ 67 w 88" name="T12"/>
                  <a:gd fmla="*/ 7 h 88" name="T13"/>
                  <a:gd fmla="*/ 60 w 88" name="T14"/>
                  <a:gd fmla="*/ 3 h 88" name="T15"/>
                  <a:gd fmla="*/ 52 w 88" name="T16"/>
                  <a:gd fmla="*/ 0 h 88" name="T17"/>
                  <a:gd fmla="*/ 43 w 88" name="T18"/>
                  <a:gd fmla="*/ 0 h 88" name="T19"/>
                  <a:gd fmla="*/ 43 w 88" name="T20"/>
                  <a:gd fmla="*/ 0 h 88" name="T21"/>
                  <a:gd fmla="*/ 35 w 88" name="T22"/>
                  <a:gd fmla="*/ 0 h 88" name="T23"/>
                  <a:gd fmla="*/ 27 w 88" name="T24"/>
                  <a:gd fmla="*/ 3 h 88" name="T25"/>
                  <a:gd fmla="*/ 18 w 88" name="T26"/>
                  <a:gd fmla="*/ 7 h 88" name="T27"/>
                  <a:gd fmla="*/ 12 w 88" name="T28"/>
                  <a:gd fmla="*/ 13 h 88" name="T29"/>
                  <a:gd fmla="*/ 6 w 88" name="T30"/>
                  <a:gd fmla="*/ 19 h 88" name="T31"/>
                  <a:gd fmla="*/ 2 w 88" name="T32"/>
                  <a:gd fmla="*/ 27 h 88" name="T33"/>
                  <a:gd fmla="*/ 0 w 88" name="T34"/>
                  <a:gd fmla="*/ 36 h 88" name="T35"/>
                  <a:gd fmla="*/ 0 w 88" name="T36"/>
                  <a:gd fmla="*/ 44 h 88" name="T37"/>
                  <a:gd fmla="*/ 0 w 88" name="T38"/>
                  <a:gd fmla="*/ 44 h 88" name="T39"/>
                  <a:gd fmla="*/ 0 w 88" name="T40"/>
                  <a:gd fmla="*/ 53 h 88" name="T41"/>
                  <a:gd fmla="*/ 2 w 88" name="T42"/>
                  <a:gd fmla="*/ 61 h 88" name="T43"/>
                  <a:gd fmla="*/ 6 w 88" name="T44"/>
                  <a:gd fmla="*/ 68 h 88" name="T45"/>
                  <a:gd fmla="*/ 12 w 88" name="T46"/>
                  <a:gd fmla="*/ 75 h 88" name="T47"/>
                  <a:gd fmla="*/ 18 w 88" name="T48"/>
                  <a:gd fmla="*/ 80 h 88" name="T49"/>
                  <a:gd fmla="*/ 27 w 88" name="T50"/>
                  <a:gd fmla="*/ 84 h 88" name="T51"/>
                  <a:gd fmla="*/ 35 w 88" name="T52"/>
                  <a:gd fmla="*/ 87 h 88" name="T53"/>
                  <a:gd fmla="*/ 43 w 88" name="T54"/>
                  <a:gd fmla="*/ 88 h 88" name="T55"/>
                  <a:gd fmla="*/ 43 w 88" name="T56"/>
                  <a:gd fmla="*/ 88 h 88" name="T57"/>
                  <a:gd fmla="*/ 52 w 88" name="T58"/>
                  <a:gd fmla="*/ 87 h 88" name="T59"/>
                  <a:gd fmla="*/ 60 w 88" name="T60"/>
                  <a:gd fmla="*/ 84 h 88" name="T61"/>
                  <a:gd fmla="*/ 67 w 88" name="T62"/>
                  <a:gd fmla="*/ 80 h 88" name="T63"/>
                  <a:gd fmla="*/ 74 w 88" name="T64"/>
                  <a:gd fmla="*/ 75 h 88" name="T65"/>
                  <a:gd fmla="*/ 79 w 88" name="T66"/>
                  <a:gd fmla="*/ 68 h 88" name="T67"/>
                  <a:gd fmla="*/ 83 w 88" name="T68"/>
                  <a:gd fmla="*/ 61 h 88" name="T69"/>
                  <a:gd fmla="*/ 86 w 88" name="T70"/>
                  <a:gd fmla="*/ 53 h 88" name="T71"/>
                  <a:gd fmla="*/ 88 w 88" name="T72"/>
                  <a:gd fmla="*/ 44 h 88" name="T73"/>
                  <a:gd fmla="*/ 88 w 88" name="T74"/>
                  <a:gd fmla="*/ 44 h 88"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88" w="88">
                    <a:moveTo>
                      <a:pt x="88" y="44"/>
                    </a:moveTo>
                    <a:lnTo>
                      <a:pt x="88" y="44"/>
                    </a:lnTo>
                    <a:lnTo>
                      <a:pt x="86" y="36"/>
                    </a:lnTo>
                    <a:lnTo>
                      <a:pt x="83" y="27"/>
                    </a:lnTo>
                    <a:lnTo>
                      <a:pt x="79" y="19"/>
                    </a:lnTo>
                    <a:lnTo>
                      <a:pt x="74" y="13"/>
                    </a:lnTo>
                    <a:lnTo>
                      <a:pt x="67" y="7"/>
                    </a:lnTo>
                    <a:lnTo>
                      <a:pt x="60" y="3"/>
                    </a:lnTo>
                    <a:lnTo>
                      <a:pt x="52" y="0"/>
                    </a:lnTo>
                    <a:lnTo>
                      <a:pt x="43" y="0"/>
                    </a:lnTo>
                    <a:lnTo>
                      <a:pt x="43" y="0"/>
                    </a:lnTo>
                    <a:lnTo>
                      <a:pt x="35" y="0"/>
                    </a:lnTo>
                    <a:lnTo>
                      <a:pt x="27" y="3"/>
                    </a:lnTo>
                    <a:lnTo>
                      <a:pt x="18" y="7"/>
                    </a:lnTo>
                    <a:lnTo>
                      <a:pt x="12" y="13"/>
                    </a:lnTo>
                    <a:lnTo>
                      <a:pt x="6" y="19"/>
                    </a:lnTo>
                    <a:lnTo>
                      <a:pt x="2" y="27"/>
                    </a:lnTo>
                    <a:lnTo>
                      <a:pt x="0" y="36"/>
                    </a:lnTo>
                    <a:lnTo>
                      <a:pt x="0" y="44"/>
                    </a:lnTo>
                    <a:lnTo>
                      <a:pt x="0" y="44"/>
                    </a:lnTo>
                    <a:lnTo>
                      <a:pt x="0" y="53"/>
                    </a:lnTo>
                    <a:lnTo>
                      <a:pt x="2" y="61"/>
                    </a:lnTo>
                    <a:lnTo>
                      <a:pt x="6" y="68"/>
                    </a:lnTo>
                    <a:lnTo>
                      <a:pt x="12" y="75"/>
                    </a:lnTo>
                    <a:lnTo>
                      <a:pt x="18" y="80"/>
                    </a:lnTo>
                    <a:lnTo>
                      <a:pt x="27" y="84"/>
                    </a:lnTo>
                    <a:lnTo>
                      <a:pt x="35" y="87"/>
                    </a:lnTo>
                    <a:lnTo>
                      <a:pt x="43" y="88"/>
                    </a:lnTo>
                    <a:lnTo>
                      <a:pt x="43" y="88"/>
                    </a:lnTo>
                    <a:lnTo>
                      <a:pt x="52" y="87"/>
                    </a:lnTo>
                    <a:lnTo>
                      <a:pt x="60" y="84"/>
                    </a:lnTo>
                    <a:lnTo>
                      <a:pt x="67" y="80"/>
                    </a:lnTo>
                    <a:lnTo>
                      <a:pt x="74" y="75"/>
                    </a:lnTo>
                    <a:lnTo>
                      <a:pt x="79" y="68"/>
                    </a:lnTo>
                    <a:lnTo>
                      <a:pt x="83" y="61"/>
                    </a:lnTo>
                    <a:lnTo>
                      <a:pt x="86" y="53"/>
                    </a:lnTo>
                    <a:lnTo>
                      <a:pt x="88" y="44"/>
                    </a:lnTo>
                    <a:lnTo>
                      <a:pt x="88" y="44"/>
                    </a:lnTo>
                    <a:close/>
                  </a:path>
                </a:pathLst>
              </a:custGeom>
              <a:grpFill/>
              <a:ln algn="ctr" cap="flat" cmpd="sng" w="12700">
                <a:noFill/>
                <a:prstDash val="solid"/>
                <a:miter lim="800000"/>
              </a:ln>
              <a:effectLst/>
            </p:spPr>
            <p:txBody>
              <a:bodyPr anchor="ctr" rtlCol="0"/>
              <a:lstStyle/>
              <a:p>
                <a:pPr algn="ct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white"/>
                  </a:solidFill>
                  <a:effectLst/>
                  <a:uLnTx/>
                  <a:uFillTx/>
                  <a:latin panose="020f0502020204030204" typeface="Calibri"/>
                  <a:ea charset="-122" panose="02010600030101010101" pitchFamily="2" typeface="宋体"/>
                </a:endParaRPr>
              </a:p>
            </p:txBody>
          </p:sp>
          <p:sp>
            <p:nvSpPr>
              <p:cNvPr id="99" name="Freeform 118">
                <a:extLst>
                  <a:ext uri="{FF2B5EF4-FFF2-40B4-BE49-F238E27FC236}">
                    <a16:creationId xmlns:a16="http://schemas.microsoft.com/office/drawing/2014/main" id="{C22719B0-22BE-48EC-8B5A-F3C6E1CFB3A9}"/>
                  </a:ext>
                </a:extLst>
              </p:cNvPr>
              <p:cNvSpPr/>
              <p:nvPr/>
            </p:nvSpPr>
            <p:spPr bwMode="auto">
              <a:xfrm>
                <a:off x="1201738" y="2205038"/>
                <a:ext cx="212725" cy="458788"/>
              </a:xfrm>
              <a:custGeom>
                <a:gdLst>
                  <a:gd fmla="*/ 134 w 134" name="T0"/>
                  <a:gd fmla="*/ 7 h 289" name="T1"/>
                  <a:gd fmla="*/ 134 w 134" name="T2"/>
                  <a:gd fmla="*/ 7 h 289" name="T3"/>
                  <a:gd fmla="*/ 88 w 134" name="T4"/>
                  <a:gd fmla="*/ 129 h 289" name="T5"/>
                  <a:gd fmla="*/ 42 w 134" name="T6"/>
                  <a:gd fmla="*/ 248 h 289" name="T7"/>
                  <a:gd fmla="*/ 42 w 134" name="T8"/>
                  <a:gd fmla="*/ 248 h 289" name="T9"/>
                  <a:gd fmla="*/ 22 w 134" name="T10"/>
                  <a:gd fmla="*/ 268 h 289" name="T11"/>
                  <a:gd fmla="*/ 8 w 134" name="T12"/>
                  <a:gd fmla="*/ 282 h 289" name="T13"/>
                  <a:gd fmla="*/ 3 w 134" name="T14"/>
                  <a:gd fmla="*/ 286 h 289" name="T15"/>
                  <a:gd fmla="*/ 0 w 134" name="T16"/>
                  <a:gd fmla="*/ 289 h 289" name="T17"/>
                  <a:gd fmla="*/ 0 w 134" name="T18"/>
                  <a:gd fmla="*/ 289 h 289" name="T19"/>
                  <a:gd fmla="*/ 3 w 134" name="T20"/>
                  <a:gd fmla="*/ 275 h 289" name="T21"/>
                  <a:gd fmla="*/ 15 w 134" name="T22"/>
                  <a:gd fmla="*/ 243 h 289" name="T23"/>
                  <a:gd fmla="*/ 50 w 134" name="T24"/>
                  <a:gd fmla="*/ 144 h 289" name="T25"/>
                  <a:gd fmla="*/ 105 w 134" name="T26"/>
                  <a:gd fmla="*/ 0 h 289" name="T27"/>
                  <a:gd fmla="*/ 134 w 134" name="T28"/>
                  <a:gd fmla="*/ 7 h 289"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289" w="134">
                    <a:moveTo>
                      <a:pt x="134" y="7"/>
                    </a:moveTo>
                    <a:lnTo>
                      <a:pt x="134" y="7"/>
                    </a:lnTo>
                    <a:lnTo>
                      <a:pt x="88" y="129"/>
                    </a:lnTo>
                    <a:lnTo>
                      <a:pt x="42" y="248"/>
                    </a:lnTo>
                    <a:lnTo>
                      <a:pt x="42" y="248"/>
                    </a:lnTo>
                    <a:lnTo>
                      <a:pt x="22" y="268"/>
                    </a:lnTo>
                    <a:lnTo>
                      <a:pt x="8" y="282"/>
                    </a:lnTo>
                    <a:lnTo>
                      <a:pt x="3" y="286"/>
                    </a:lnTo>
                    <a:lnTo>
                      <a:pt x="0" y="289"/>
                    </a:lnTo>
                    <a:lnTo>
                      <a:pt x="0" y="289"/>
                    </a:lnTo>
                    <a:lnTo>
                      <a:pt x="3" y="275"/>
                    </a:lnTo>
                    <a:lnTo>
                      <a:pt x="15" y="243"/>
                    </a:lnTo>
                    <a:lnTo>
                      <a:pt x="50" y="144"/>
                    </a:lnTo>
                    <a:lnTo>
                      <a:pt x="105" y="0"/>
                    </a:lnTo>
                    <a:lnTo>
                      <a:pt x="134" y="7"/>
                    </a:lnTo>
                    <a:close/>
                  </a:path>
                </a:pathLst>
              </a:custGeom>
              <a:grpFill/>
              <a:ln algn="ctr" cap="flat" cmpd="sng" w="12700">
                <a:noFill/>
                <a:prstDash val="solid"/>
                <a:miter lim="800000"/>
              </a:ln>
              <a:effectLst/>
            </p:spPr>
            <p:txBody>
              <a:bodyPr anchor="ctr" rtlCol="0"/>
              <a:lstStyle/>
              <a:p>
                <a:pPr algn="ct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white"/>
                  </a:solidFill>
                  <a:effectLst/>
                  <a:uLnTx/>
                  <a:uFillTx/>
                  <a:latin panose="020f0502020204030204" typeface="Calibri"/>
                  <a:ea charset="-122" panose="02010600030101010101" pitchFamily="2" typeface="宋体"/>
                </a:endParaRPr>
              </a:p>
            </p:txBody>
          </p:sp>
          <p:sp>
            <p:nvSpPr>
              <p:cNvPr id="100" name="Freeform 119">
                <a:extLst>
                  <a:ext uri="{FF2B5EF4-FFF2-40B4-BE49-F238E27FC236}">
                    <a16:creationId xmlns:a16="http://schemas.microsoft.com/office/drawing/2014/main" id="{62FD8622-9671-444E-9AA8-1CA9930C6B5F}"/>
                  </a:ext>
                </a:extLst>
              </p:cNvPr>
              <p:cNvSpPr/>
              <p:nvPr/>
            </p:nvSpPr>
            <p:spPr bwMode="auto">
              <a:xfrm>
                <a:off x="1371601" y="2205038"/>
                <a:ext cx="234950" cy="449263"/>
              </a:xfrm>
              <a:custGeom>
                <a:gdLst>
                  <a:gd fmla="*/ 2 w 148" name="T0"/>
                  <a:gd fmla="*/ 13 h 283" name="T1"/>
                  <a:gd fmla="*/ 109 w 148" name="T2"/>
                  <a:gd fmla="*/ 244 h 283" name="T3"/>
                  <a:gd fmla="*/ 148 w 148" name="T4"/>
                  <a:gd fmla="*/ 283 h 283" name="T5"/>
                  <a:gd fmla="*/ 137 w 148" name="T6"/>
                  <a:gd fmla="*/ 229 h 283" name="T7"/>
                  <a:gd fmla="*/ 33 w 148" name="T8"/>
                  <a:gd fmla="*/ 0 h 283" name="T9"/>
                  <a:gd fmla="*/ 0 w 148" name="T10"/>
                  <a:gd fmla="*/ 10 h 283" name="T11"/>
                  <a:gd fmla="*/ 2 w 148" name="T12"/>
                  <a:gd fmla="*/ 13 h 283" name="T13"/>
                </a:gdLst>
                <a:cxnLst>
                  <a:cxn ang="0">
                    <a:pos x="T0" y="T1"/>
                  </a:cxn>
                  <a:cxn ang="0">
                    <a:pos x="T2" y="T3"/>
                  </a:cxn>
                  <a:cxn ang="0">
                    <a:pos x="T4" y="T5"/>
                  </a:cxn>
                  <a:cxn ang="0">
                    <a:pos x="T6" y="T7"/>
                  </a:cxn>
                  <a:cxn ang="0">
                    <a:pos x="T8" y="T9"/>
                  </a:cxn>
                  <a:cxn ang="0">
                    <a:pos x="T10" y="T11"/>
                  </a:cxn>
                  <a:cxn ang="0">
                    <a:pos x="T12" y="T13"/>
                  </a:cxn>
                </a:cxnLst>
                <a:rect b="b" l="0" r="r" t="0"/>
                <a:pathLst>
                  <a:path h="283" w="148">
                    <a:moveTo>
                      <a:pt x="2" y="13"/>
                    </a:moveTo>
                    <a:lnTo>
                      <a:pt x="109" y="244"/>
                    </a:lnTo>
                    <a:lnTo>
                      <a:pt x="148" y="283"/>
                    </a:lnTo>
                    <a:lnTo>
                      <a:pt x="137" y="229"/>
                    </a:lnTo>
                    <a:lnTo>
                      <a:pt x="33" y="0"/>
                    </a:lnTo>
                    <a:lnTo>
                      <a:pt x="0" y="10"/>
                    </a:lnTo>
                    <a:lnTo>
                      <a:pt x="2" y="13"/>
                    </a:lnTo>
                    <a:close/>
                  </a:path>
                </a:pathLst>
              </a:custGeom>
              <a:grpFill/>
              <a:ln algn="ctr" cap="flat" cmpd="sng" w="12700">
                <a:noFill/>
                <a:prstDash val="solid"/>
                <a:miter lim="800000"/>
              </a:ln>
              <a:effectLst/>
            </p:spPr>
            <p:txBody>
              <a:bodyPr anchor="ctr" rtlCol="0"/>
              <a:lstStyle/>
              <a:p>
                <a:pPr algn="ct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white"/>
                  </a:solidFill>
                  <a:effectLst/>
                  <a:uLnTx/>
                  <a:uFillTx/>
                  <a:latin panose="020f0502020204030204" typeface="Calibri"/>
                  <a:ea charset="-122" panose="02010600030101010101" pitchFamily="2" typeface="宋体"/>
                </a:endParaRPr>
              </a:p>
            </p:txBody>
          </p:sp>
          <p:sp>
            <p:nvSpPr>
              <p:cNvPr id="101" name="Freeform 120">
                <a:extLst>
                  <a:ext uri="{FF2B5EF4-FFF2-40B4-BE49-F238E27FC236}">
                    <a16:creationId xmlns:a16="http://schemas.microsoft.com/office/drawing/2014/main" id="{0D344A8A-06E0-4DAD-A7A4-3EB74B3709AE}"/>
                  </a:ext>
                </a:extLst>
              </p:cNvPr>
              <p:cNvSpPr/>
              <p:nvPr/>
            </p:nvSpPr>
            <p:spPr bwMode="auto">
              <a:xfrm>
                <a:off x="1376363" y="2052638"/>
                <a:ext cx="25400" cy="77788"/>
              </a:xfrm>
              <a:custGeom>
                <a:gdLst>
                  <a:gd fmla="*/ 0 w 16" name="T0"/>
                  <a:gd fmla="*/ 41 h 49" name="T1"/>
                  <a:gd fmla="*/ 0 w 16" name="T2"/>
                  <a:gd fmla="*/ 41 h 49" name="T3"/>
                  <a:gd fmla="*/ 0 w 16" name="T4"/>
                  <a:gd fmla="*/ 44 h 49" name="T5"/>
                  <a:gd fmla="*/ 3 w 16" name="T6"/>
                  <a:gd fmla="*/ 46 h 49" name="T7"/>
                  <a:gd fmla="*/ 4 w 16" name="T8"/>
                  <a:gd fmla="*/ 48 h 49" name="T9"/>
                  <a:gd fmla="*/ 8 w 16" name="T10"/>
                  <a:gd fmla="*/ 49 h 49" name="T11"/>
                  <a:gd fmla="*/ 8 w 16" name="T12"/>
                  <a:gd fmla="*/ 49 h 49" name="T13"/>
                  <a:gd fmla="*/ 11 w 16" name="T14"/>
                  <a:gd fmla="*/ 48 h 49" name="T15"/>
                  <a:gd fmla="*/ 14 w 16" name="T16"/>
                  <a:gd fmla="*/ 46 h 49" name="T17"/>
                  <a:gd fmla="*/ 15 w 16" name="T18"/>
                  <a:gd fmla="*/ 44 h 49" name="T19"/>
                  <a:gd fmla="*/ 16 w 16" name="T20"/>
                  <a:gd fmla="*/ 41 h 49" name="T21"/>
                  <a:gd fmla="*/ 16 w 16" name="T22"/>
                  <a:gd fmla="*/ 8 h 49" name="T23"/>
                  <a:gd fmla="*/ 16 w 16" name="T24"/>
                  <a:gd fmla="*/ 8 h 49" name="T25"/>
                  <a:gd fmla="*/ 15 w 16" name="T26"/>
                  <a:gd fmla="*/ 6 h 49" name="T27"/>
                  <a:gd fmla="*/ 14 w 16" name="T28"/>
                  <a:gd fmla="*/ 3 h 49" name="T29"/>
                  <a:gd fmla="*/ 11 w 16" name="T30"/>
                  <a:gd fmla="*/ 0 h 49" name="T31"/>
                  <a:gd fmla="*/ 8 w 16" name="T32"/>
                  <a:gd fmla="*/ 0 h 49" name="T33"/>
                  <a:gd fmla="*/ 8 w 16" name="T34"/>
                  <a:gd fmla="*/ 0 h 49" name="T35"/>
                  <a:gd fmla="*/ 4 w 16" name="T36"/>
                  <a:gd fmla="*/ 0 h 49" name="T37"/>
                  <a:gd fmla="*/ 3 w 16" name="T38"/>
                  <a:gd fmla="*/ 3 h 49" name="T39"/>
                  <a:gd fmla="*/ 0 w 16" name="T40"/>
                  <a:gd fmla="*/ 6 h 49" name="T41"/>
                  <a:gd fmla="*/ 0 w 16" name="T42"/>
                  <a:gd fmla="*/ 8 h 49" name="T43"/>
                  <a:gd fmla="*/ 0 w 16" name="T44"/>
                  <a:gd fmla="*/ 41 h 49" name="T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49" w="16">
                    <a:moveTo>
                      <a:pt x="0" y="41"/>
                    </a:moveTo>
                    <a:lnTo>
                      <a:pt x="0" y="41"/>
                    </a:lnTo>
                    <a:lnTo>
                      <a:pt x="0" y="44"/>
                    </a:lnTo>
                    <a:lnTo>
                      <a:pt x="3" y="46"/>
                    </a:lnTo>
                    <a:lnTo>
                      <a:pt x="4" y="48"/>
                    </a:lnTo>
                    <a:lnTo>
                      <a:pt x="8" y="49"/>
                    </a:lnTo>
                    <a:lnTo>
                      <a:pt x="8" y="49"/>
                    </a:lnTo>
                    <a:lnTo>
                      <a:pt x="11" y="48"/>
                    </a:lnTo>
                    <a:lnTo>
                      <a:pt x="14" y="46"/>
                    </a:lnTo>
                    <a:lnTo>
                      <a:pt x="15" y="44"/>
                    </a:lnTo>
                    <a:lnTo>
                      <a:pt x="16" y="41"/>
                    </a:lnTo>
                    <a:lnTo>
                      <a:pt x="16" y="8"/>
                    </a:lnTo>
                    <a:lnTo>
                      <a:pt x="16" y="8"/>
                    </a:lnTo>
                    <a:lnTo>
                      <a:pt x="15" y="6"/>
                    </a:lnTo>
                    <a:lnTo>
                      <a:pt x="14" y="3"/>
                    </a:lnTo>
                    <a:lnTo>
                      <a:pt x="11" y="0"/>
                    </a:lnTo>
                    <a:lnTo>
                      <a:pt x="8" y="0"/>
                    </a:lnTo>
                    <a:lnTo>
                      <a:pt x="8" y="0"/>
                    </a:lnTo>
                    <a:lnTo>
                      <a:pt x="4" y="0"/>
                    </a:lnTo>
                    <a:lnTo>
                      <a:pt x="3" y="3"/>
                    </a:lnTo>
                    <a:lnTo>
                      <a:pt x="0" y="6"/>
                    </a:lnTo>
                    <a:lnTo>
                      <a:pt x="0" y="8"/>
                    </a:lnTo>
                    <a:lnTo>
                      <a:pt x="0" y="41"/>
                    </a:lnTo>
                    <a:close/>
                  </a:path>
                </a:pathLst>
              </a:custGeom>
              <a:grpFill/>
              <a:ln algn="ctr" cap="flat" cmpd="sng" w="12700">
                <a:noFill/>
                <a:prstDash val="solid"/>
                <a:miter lim="800000"/>
              </a:ln>
              <a:effectLst/>
            </p:spPr>
            <p:txBody>
              <a:bodyPr anchor="ctr" rtlCol="0"/>
              <a:lstStyle/>
              <a:p>
                <a:pPr algn="ct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white"/>
                  </a:solidFill>
                  <a:effectLst/>
                  <a:uLnTx/>
                  <a:uFillTx/>
                  <a:latin panose="020f0502020204030204" typeface="Calibri"/>
                  <a:ea charset="-122" panose="02010600030101010101" pitchFamily="2" typeface="宋体"/>
                </a:endParaRPr>
              </a:p>
            </p:txBody>
          </p:sp>
        </p:grpSp>
        <p:grpSp>
          <p:nvGrpSpPr>
            <p:cNvPr id="11" name="组合 233">
              <a:extLst>
                <a:ext uri="{FF2B5EF4-FFF2-40B4-BE49-F238E27FC236}">
                  <a16:creationId xmlns:a16="http://schemas.microsoft.com/office/drawing/2014/main" id="{8E623DA6-5129-4D49-B7A2-E548E6376899}"/>
                </a:ext>
              </a:extLst>
            </p:cNvPr>
            <p:cNvGrpSpPr/>
            <p:nvPr/>
          </p:nvGrpSpPr>
          <p:grpSpPr>
            <a:xfrm>
              <a:off x="1877064" y="2489142"/>
              <a:ext cx="444103" cy="444079"/>
              <a:chOff x="2111376" y="1712913"/>
              <a:chExt cx="601663" cy="601663"/>
            </a:xfrm>
            <a:grpFill/>
          </p:grpSpPr>
          <p:sp>
            <p:nvSpPr>
              <p:cNvPr id="93" name="Freeform 121">
                <a:extLst>
                  <a:ext uri="{FF2B5EF4-FFF2-40B4-BE49-F238E27FC236}">
                    <a16:creationId xmlns:a16="http://schemas.microsoft.com/office/drawing/2014/main" id="{CCB2F608-78FC-47F8-8B34-4B236EF710DD}"/>
                  </a:ext>
                </a:extLst>
              </p:cNvPr>
              <p:cNvSpPr>
                <a:spLocks noEditPoints="1"/>
              </p:cNvSpPr>
              <p:nvPr/>
            </p:nvSpPr>
            <p:spPr bwMode="auto">
              <a:xfrm>
                <a:off x="2300288" y="1712913"/>
                <a:ext cx="223838" cy="601663"/>
              </a:xfrm>
              <a:custGeom>
                <a:gdLst>
                  <a:gd fmla="*/ 71 w 141" name="T0"/>
                  <a:gd fmla="*/ 0 h 379" name="T1"/>
                  <a:gd fmla="*/ 84 w 141" name="T2"/>
                  <a:gd fmla="*/ 4 h 379" name="T3"/>
                  <a:gd fmla="*/ 98 w 141" name="T4"/>
                  <a:gd fmla="*/ 15 h 379" name="T5"/>
                  <a:gd fmla="*/ 110 w 141" name="T6"/>
                  <a:gd fmla="*/ 33 h 379" name="T7"/>
                  <a:gd fmla="*/ 119 w 141" name="T8"/>
                  <a:gd fmla="*/ 56 h 379" name="T9"/>
                  <a:gd fmla="*/ 136 w 141" name="T10"/>
                  <a:gd fmla="*/ 117 h 379" name="T11"/>
                  <a:gd fmla="*/ 141 w 141" name="T12"/>
                  <a:gd fmla="*/ 190 h 379" name="T13"/>
                  <a:gd fmla="*/ 140 w 141" name="T14"/>
                  <a:gd fmla="*/ 228 h 379" name="T15"/>
                  <a:gd fmla="*/ 129 w 141" name="T16"/>
                  <a:gd fmla="*/ 295 h 379" name="T17"/>
                  <a:gd fmla="*/ 115 w 141" name="T18"/>
                  <a:gd fmla="*/ 336 h 379" name="T19"/>
                  <a:gd fmla="*/ 105 w 141" name="T20"/>
                  <a:gd fmla="*/ 356 h 379" name="T21"/>
                  <a:gd fmla="*/ 91 w 141" name="T22"/>
                  <a:gd fmla="*/ 371 h 379" name="T23"/>
                  <a:gd fmla="*/ 77 w 141" name="T24"/>
                  <a:gd fmla="*/ 378 h 379" name="T25"/>
                  <a:gd fmla="*/ 71 w 141" name="T26"/>
                  <a:gd fmla="*/ 379 h 379" name="T27"/>
                  <a:gd fmla="*/ 71 w 141" name="T28"/>
                  <a:gd fmla="*/ 348 h 379" name="T29"/>
                  <a:gd fmla="*/ 71 w 141" name="T30"/>
                  <a:gd fmla="*/ 348 h 379" name="T31"/>
                  <a:gd fmla="*/ 83 w 141" name="T32"/>
                  <a:gd fmla="*/ 346 h 379" name="T33"/>
                  <a:gd fmla="*/ 94 w 141" name="T34"/>
                  <a:gd fmla="*/ 336 h 379" name="T35"/>
                  <a:gd fmla="*/ 103 w 141" name="T36"/>
                  <a:gd fmla="*/ 321 h 379" name="T37"/>
                  <a:gd fmla="*/ 119 w 141" name="T38"/>
                  <a:gd fmla="*/ 279 h 379" name="T39"/>
                  <a:gd fmla="*/ 128 w 141" name="T40"/>
                  <a:gd fmla="*/ 222 h 379" name="T41"/>
                  <a:gd fmla="*/ 129 w 141" name="T42"/>
                  <a:gd fmla="*/ 190 h 379" name="T43"/>
                  <a:gd fmla="*/ 125 w 141" name="T44"/>
                  <a:gd fmla="*/ 128 h 379" name="T45"/>
                  <a:gd fmla="*/ 113 w 141" name="T46"/>
                  <a:gd fmla="*/ 77 h 379" name="T47"/>
                  <a:gd fmla="*/ 99 w 141" name="T48"/>
                  <a:gd fmla="*/ 50 h 379" name="T49"/>
                  <a:gd fmla="*/ 88 w 141" name="T50"/>
                  <a:gd fmla="*/ 38 h 379" name="T51"/>
                  <a:gd fmla="*/ 76 w 141" name="T52"/>
                  <a:gd fmla="*/ 31 h 379" name="T53"/>
                  <a:gd fmla="*/ 71 w 141" name="T54"/>
                  <a:gd fmla="*/ 31 h 379" name="T55"/>
                  <a:gd fmla="*/ 71 w 141" name="T56"/>
                  <a:gd fmla="*/ 0 h 379" name="T57"/>
                  <a:gd fmla="*/ 71 w 141" name="T58"/>
                  <a:gd fmla="*/ 379 h 379" name="T59"/>
                  <a:gd fmla="*/ 57 w 141" name="T60"/>
                  <a:gd fmla="*/ 375 h 379" name="T61"/>
                  <a:gd fmla="*/ 44 w 141" name="T62"/>
                  <a:gd fmla="*/ 365 h 379" name="T63"/>
                  <a:gd fmla="*/ 31 w 141" name="T64"/>
                  <a:gd fmla="*/ 347 h 379" name="T65"/>
                  <a:gd fmla="*/ 22 w 141" name="T66"/>
                  <a:gd fmla="*/ 324 h 379" name="T67"/>
                  <a:gd fmla="*/ 7 w 141" name="T68"/>
                  <a:gd fmla="*/ 264 h 379" name="T69"/>
                  <a:gd fmla="*/ 0 w 141" name="T70"/>
                  <a:gd fmla="*/ 190 h 379" name="T71"/>
                  <a:gd fmla="*/ 3 w 141" name="T72"/>
                  <a:gd fmla="*/ 152 h 379" name="T73"/>
                  <a:gd fmla="*/ 12 w 141" name="T74"/>
                  <a:gd fmla="*/ 84 h 379" name="T75"/>
                  <a:gd fmla="*/ 26 w 141" name="T76"/>
                  <a:gd fmla="*/ 44 h 379" name="T77"/>
                  <a:gd fmla="*/ 37 w 141" name="T78"/>
                  <a:gd fmla="*/ 23 h 379" name="T79"/>
                  <a:gd fmla="*/ 50 w 141" name="T80"/>
                  <a:gd fmla="*/ 8 h 379" name="T81"/>
                  <a:gd fmla="*/ 64 w 141" name="T82"/>
                  <a:gd fmla="*/ 2 h 379" name="T83"/>
                  <a:gd fmla="*/ 71 w 141" name="T84"/>
                  <a:gd fmla="*/ 31 h 379" name="T85"/>
                  <a:gd fmla="*/ 65 w 141" name="T86"/>
                  <a:gd fmla="*/ 31 h 379" name="T87"/>
                  <a:gd fmla="*/ 53 w 141" name="T88"/>
                  <a:gd fmla="*/ 38 h 379" name="T89"/>
                  <a:gd fmla="*/ 42 w 141" name="T90"/>
                  <a:gd fmla="*/ 50 h 379" name="T91"/>
                  <a:gd fmla="*/ 29 w 141" name="T92"/>
                  <a:gd fmla="*/ 77 h 379" name="T93"/>
                  <a:gd fmla="*/ 17 w 141" name="T94"/>
                  <a:gd fmla="*/ 128 h 379" name="T95"/>
                  <a:gd fmla="*/ 12 w 141" name="T96"/>
                  <a:gd fmla="*/ 190 h 379" name="T97"/>
                  <a:gd fmla="*/ 14 w 141" name="T98"/>
                  <a:gd fmla="*/ 222 h 379" name="T99"/>
                  <a:gd fmla="*/ 22 w 141" name="T100"/>
                  <a:gd fmla="*/ 279 h 379" name="T101"/>
                  <a:gd fmla="*/ 38 w 141" name="T102"/>
                  <a:gd fmla="*/ 321 h 379" name="T103"/>
                  <a:gd fmla="*/ 48 w 141" name="T104"/>
                  <a:gd fmla="*/ 336 h 379" name="T105"/>
                  <a:gd fmla="*/ 59 w 141" name="T106"/>
                  <a:gd fmla="*/ 346 h 379" name="T107"/>
                  <a:gd fmla="*/ 71 w 141" name="T108"/>
                  <a:gd fmla="*/ 348 h 379" name="T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b="b" l="0" r="r" t="0"/>
                <a:pathLst>
                  <a:path h="379" w="141">
                    <a:moveTo>
                      <a:pt x="71" y="0"/>
                    </a:moveTo>
                    <a:lnTo>
                      <a:pt x="71" y="0"/>
                    </a:lnTo>
                    <a:lnTo>
                      <a:pt x="77" y="2"/>
                    </a:lnTo>
                    <a:lnTo>
                      <a:pt x="84" y="4"/>
                    </a:lnTo>
                    <a:lnTo>
                      <a:pt x="91" y="8"/>
                    </a:lnTo>
                    <a:lnTo>
                      <a:pt x="98" y="15"/>
                    </a:lnTo>
                    <a:lnTo>
                      <a:pt x="105" y="23"/>
                    </a:lnTo>
                    <a:lnTo>
                      <a:pt x="110" y="33"/>
                    </a:lnTo>
                    <a:lnTo>
                      <a:pt x="115" y="44"/>
                    </a:lnTo>
                    <a:lnTo>
                      <a:pt x="119" y="56"/>
                    </a:lnTo>
                    <a:lnTo>
                      <a:pt x="129" y="84"/>
                    </a:lnTo>
                    <a:lnTo>
                      <a:pt x="136" y="117"/>
                    </a:lnTo>
                    <a:lnTo>
                      <a:pt x="140" y="152"/>
                    </a:lnTo>
                    <a:lnTo>
                      <a:pt x="141" y="190"/>
                    </a:lnTo>
                    <a:lnTo>
                      <a:pt x="141" y="190"/>
                    </a:lnTo>
                    <a:lnTo>
                      <a:pt x="140" y="228"/>
                    </a:lnTo>
                    <a:lnTo>
                      <a:pt x="136" y="264"/>
                    </a:lnTo>
                    <a:lnTo>
                      <a:pt x="129" y="295"/>
                    </a:lnTo>
                    <a:lnTo>
                      <a:pt x="119" y="324"/>
                    </a:lnTo>
                    <a:lnTo>
                      <a:pt x="115" y="336"/>
                    </a:lnTo>
                    <a:lnTo>
                      <a:pt x="110" y="347"/>
                    </a:lnTo>
                    <a:lnTo>
                      <a:pt x="105" y="356"/>
                    </a:lnTo>
                    <a:lnTo>
                      <a:pt x="98" y="365"/>
                    </a:lnTo>
                    <a:lnTo>
                      <a:pt x="91" y="371"/>
                    </a:lnTo>
                    <a:lnTo>
                      <a:pt x="84" y="375"/>
                    </a:lnTo>
                    <a:lnTo>
                      <a:pt x="77" y="378"/>
                    </a:lnTo>
                    <a:lnTo>
                      <a:pt x="71" y="379"/>
                    </a:lnTo>
                    <a:lnTo>
                      <a:pt x="71" y="379"/>
                    </a:lnTo>
                    <a:lnTo>
                      <a:pt x="71" y="348"/>
                    </a:lnTo>
                    <a:lnTo>
                      <a:pt x="71" y="348"/>
                    </a:lnTo>
                    <a:lnTo>
                      <a:pt x="71" y="348"/>
                    </a:lnTo>
                    <a:lnTo>
                      <a:pt x="71" y="348"/>
                    </a:lnTo>
                    <a:lnTo>
                      <a:pt x="76" y="348"/>
                    </a:lnTo>
                    <a:lnTo>
                      <a:pt x="83" y="346"/>
                    </a:lnTo>
                    <a:lnTo>
                      <a:pt x="88" y="342"/>
                    </a:lnTo>
                    <a:lnTo>
                      <a:pt x="94" y="336"/>
                    </a:lnTo>
                    <a:lnTo>
                      <a:pt x="99" y="329"/>
                    </a:lnTo>
                    <a:lnTo>
                      <a:pt x="103" y="321"/>
                    </a:lnTo>
                    <a:lnTo>
                      <a:pt x="113" y="302"/>
                    </a:lnTo>
                    <a:lnTo>
                      <a:pt x="119" y="279"/>
                    </a:lnTo>
                    <a:lnTo>
                      <a:pt x="125" y="252"/>
                    </a:lnTo>
                    <a:lnTo>
                      <a:pt x="128" y="222"/>
                    </a:lnTo>
                    <a:lnTo>
                      <a:pt x="129" y="190"/>
                    </a:lnTo>
                    <a:lnTo>
                      <a:pt x="129" y="190"/>
                    </a:lnTo>
                    <a:lnTo>
                      <a:pt x="128" y="157"/>
                    </a:lnTo>
                    <a:lnTo>
                      <a:pt x="125" y="128"/>
                    </a:lnTo>
                    <a:lnTo>
                      <a:pt x="119" y="102"/>
                    </a:lnTo>
                    <a:lnTo>
                      <a:pt x="113" y="77"/>
                    </a:lnTo>
                    <a:lnTo>
                      <a:pt x="103" y="59"/>
                    </a:lnTo>
                    <a:lnTo>
                      <a:pt x="99" y="50"/>
                    </a:lnTo>
                    <a:lnTo>
                      <a:pt x="94" y="44"/>
                    </a:lnTo>
                    <a:lnTo>
                      <a:pt x="88" y="38"/>
                    </a:lnTo>
                    <a:lnTo>
                      <a:pt x="83" y="34"/>
                    </a:lnTo>
                    <a:lnTo>
                      <a:pt x="76" y="31"/>
                    </a:lnTo>
                    <a:lnTo>
                      <a:pt x="71" y="31"/>
                    </a:lnTo>
                    <a:lnTo>
                      <a:pt x="71" y="31"/>
                    </a:lnTo>
                    <a:lnTo>
                      <a:pt x="71" y="0"/>
                    </a:lnTo>
                    <a:lnTo>
                      <a:pt x="71" y="0"/>
                    </a:lnTo>
                    <a:close/>
                    <a:moveTo>
                      <a:pt x="71" y="379"/>
                    </a:moveTo>
                    <a:lnTo>
                      <a:pt x="71" y="379"/>
                    </a:lnTo>
                    <a:lnTo>
                      <a:pt x="64" y="378"/>
                    </a:lnTo>
                    <a:lnTo>
                      <a:pt x="57" y="375"/>
                    </a:lnTo>
                    <a:lnTo>
                      <a:pt x="50" y="371"/>
                    </a:lnTo>
                    <a:lnTo>
                      <a:pt x="44" y="365"/>
                    </a:lnTo>
                    <a:lnTo>
                      <a:pt x="37" y="356"/>
                    </a:lnTo>
                    <a:lnTo>
                      <a:pt x="31" y="347"/>
                    </a:lnTo>
                    <a:lnTo>
                      <a:pt x="26" y="336"/>
                    </a:lnTo>
                    <a:lnTo>
                      <a:pt x="22" y="324"/>
                    </a:lnTo>
                    <a:lnTo>
                      <a:pt x="12" y="295"/>
                    </a:lnTo>
                    <a:lnTo>
                      <a:pt x="7" y="264"/>
                    </a:lnTo>
                    <a:lnTo>
                      <a:pt x="3" y="228"/>
                    </a:lnTo>
                    <a:lnTo>
                      <a:pt x="0" y="190"/>
                    </a:lnTo>
                    <a:lnTo>
                      <a:pt x="0" y="190"/>
                    </a:lnTo>
                    <a:lnTo>
                      <a:pt x="3" y="152"/>
                    </a:lnTo>
                    <a:lnTo>
                      <a:pt x="7" y="117"/>
                    </a:lnTo>
                    <a:lnTo>
                      <a:pt x="12" y="84"/>
                    </a:lnTo>
                    <a:lnTo>
                      <a:pt x="22" y="56"/>
                    </a:lnTo>
                    <a:lnTo>
                      <a:pt x="26" y="44"/>
                    </a:lnTo>
                    <a:lnTo>
                      <a:pt x="31" y="33"/>
                    </a:lnTo>
                    <a:lnTo>
                      <a:pt x="37" y="23"/>
                    </a:lnTo>
                    <a:lnTo>
                      <a:pt x="44" y="15"/>
                    </a:lnTo>
                    <a:lnTo>
                      <a:pt x="50" y="8"/>
                    </a:lnTo>
                    <a:lnTo>
                      <a:pt x="57" y="4"/>
                    </a:lnTo>
                    <a:lnTo>
                      <a:pt x="64" y="2"/>
                    </a:lnTo>
                    <a:lnTo>
                      <a:pt x="71" y="0"/>
                    </a:lnTo>
                    <a:lnTo>
                      <a:pt x="71" y="31"/>
                    </a:lnTo>
                    <a:lnTo>
                      <a:pt x="71" y="31"/>
                    </a:lnTo>
                    <a:lnTo>
                      <a:pt x="65" y="31"/>
                    </a:lnTo>
                    <a:lnTo>
                      <a:pt x="59" y="34"/>
                    </a:lnTo>
                    <a:lnTo>
                      <a:pt x="53" y="38"/>
                    </a:lnTo>
                    <a:lnTo>
                      <a:pt x="48" y="44"/>
                    </a:lnTo>
                    <a:lnTo>
                      <a:pt x="42" y="50"/>
                    </a:lnTo>
                    <a:lnTo>
                      <a:pt x="38" y="59"/>
                    </a:lnTo>
                    <a:lnTo>
                      <a:pt x="29" y="77"/>
                    </a:lnTo>
                    <a:lnTo>
                      <a:pt x="22" y="102"/>
                    </a:lnTo>
                    <a:lnTo>
                      <a:pt x="17" y="128"/>
                    </a:lnTo>
                    <a:lnTo>
                      <a:pt x="14" y="157"/>
                    </a:lnTo>
                    <a:lnTo>
                      <a:pt x="12" y="190"/>
                    </a:lnTo>
                    <a:lnTo>
                      <a:pt x="12" y="190"/>
                    </a:lnTo>
                    <a:lnTo>
                      <a:pt x="14" y="222"/>
                    </a:lnTo>
                    <a:lnTo>
                      <a:pt x="17" y="252"/>
                    </a:lnTo>
                    <a:lnTo>
                      <a:pt x="22" y="279"/>
                    </a:lnTo>
                    <a:lnTo>
                      <a:pt x="29" y="302"/>
                    </a:lnTo>
                    <a:lnTo>
                      <a:pt x="38" y="321"/>
                    </a:lnTo>
                    <a:lnTo>
                      <a:pt x="42" y="329"/>
                    </a:lnTo>
                    <a:lnTo>
                      <a:pt x="48" y="336"/>
                    </a:lnTo>
                    <a:lnTo>
                      <a:pt x="53" y="342"/>
                    </a:lnTo>
                    <a:lnTo>
                      <a:pt x="59" y="346"/>
                    </a:lnTo>
                    <a:lnTo>
                      <a:pt x="65" y="348"/>
                    </a:lnTo>
                    <a:lnTo>
                      <a:pt x="71" y="348"/>
                    </a:lnTo>
                    <a:lnTo>
                      <a:pt x="71" y="379"/>
                    </a:lnTo>
                    <a:close/>
                  </a:path>
                </a:pathLst>
              </a:custGeom>
              <a:grpFill/>
              <a:ln algn="ctr" cap="flat" cmpd="sng" w="12700">
                <a:noFill/>
                <a:prstDash val="solid"/>
                <a:miter lim="800000"/>
              </a:ln>
              <a:effectLst/>
            </p:spPr>
            <p:txBody>
              <a:bodyPr anchor="ctr" rtlCol="0"/>
              <a:lstStyle/>
              <a:p>
                <a:pPr algn="ct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white"/>
                  </a:solidFill>
                  <a:effectLst/>
                  <a:uLnTx/>
                  <a:uFillTx/>
                  <a:latin panose="020f0502020204030204" typeface="Calibri"/>
                  <a:ea charset="-122" panose="02010600030101010101" pitchFamily="2" typeface="宋体"/>
                </a:endParaRPr>
              </a:p>
            </p:txBody>
          </p:sp>
          <p:sp>
            <p:nvSpPr>
              <p:cNvPr id="94" name="Freeform 122">
                <a:extLst>
                  <a:ext uri="{FF2B5EF4-FFF2-40B4-BE49-F238E27FC236}">
                    <a16:creationId xmlns:a16="http://schemas.microsoft.com/office/drawing/2014/main" id="{F1F71536-805C-41D3-B0B9-0FAB99305C63}"/>
                  </a:ext>
                </a:extLst>
              </p:cNvPr>
              <p:cNvSpPr>
                <a:spLocks noEditPoints="1"/>
              </p:cNvSpPr>
              <p:nvPr/>
            </p:nvSpPr>
            <p:spPr bwMode="auto">
              <a:xfrm>
                <a:off x="2111376" y="1905000"/>
                <a:ext cx="601663" cy="220663"/>
              </a:xfrm>
              <a:custGeom>
                <a:gdLst>
                  <a:gd fmla="*/ 190 w 379" name="T0"/>
                  <a:gd fmla="*/ 0 h 139" name="T1"/>
                  <a:gd fmla="*/ 228 w 379" name="T2"/>
                  <a:gd fmla="*/ 1 h 139" name="T3"/>
                  <a:gd fmla="*/ 295 w 379" name="T4"/>
                  <a:gd fmla="*/ 11 h 139" name="T5"/>
                  <a:gd fmla="*/ 336 w 379" name="T6"/>
                  <a:gd fmla="*/ 24 h 139" name="T7"/>
                  <a:gd fmla="*/ 356 w 379" name="T8"/>
                  <a:gd fmla="*/ 35 h 139" name="T9"/>
                  <a:gd fmla="*/ 371 w 379" name="T10"/>
                  <a:gd fmla="*/ 49 h 139" name="T11"/>
                  <a:gd fmla="*/ 378 w 379" name="T12"/>
                  <a:gd fmla="*/ 62 h 139" name="T13"/>
                  <a:gd fmla="*/ 379 w 379" name="T14"/>
                  <a:gd fmla="*/ 69 h 139" name="T15"/>
                  <a:gd fmla="*/ 375 w 379" name="T16"/>
                  <a:gd fmla="*/ 82 h 139" name="T17"/>
                  <a:gd fmla="*/ 364 w 379" name="T18"/>
                  <a:gd fmla="*/ 96 h 139" name="T19"/>
                  <a:gd fmla="*/ 347 w 379" name="T20"/>
                  <a:gd fmla="*/ 108 h 139" name="T21"/>
                  <a:gd fmla="*/ 324 w 379" name="T22"/>
                  <a:gd fmla="*/ 119 h 139" name="T23"/>
                  <a:gd fmla="*/ 264 w 379" name="T24"/>
                  <a:gd fmla="*/ 134 h 139" name="T25"/>
                  <a:gd fmla="*/ 190 w 379" name="T26"/>
                  <a:gd fmla="*/ 139 h 139" name="T27"/>
                  <a:gd fmla="*/ 190 w 379" name="T28"/>
                  <a:gd fmla="*/ 127 h 139" name="T29"/>
                  <a:gd fmla="*/ 190 w 379" name="T30"/>
                  <a:gd fmla="*/ 127 h 139" name="T31"/>
                  <a:gd fmla="*/ 252 w 379" name="T32"/>
                  <a:gd fmla="*/ 123 h 139" name="T33"/>
                  <a:gd fmla="*/ 302 w 379" name="T34"/>
                  <a:gd fmla="*/ 111 h 139" name="T35"/>
                  <a:gd fmla="*/ 329 w 379" name="T36"/>
                  <a:gd fmla="*/ 97 h 139" name="T37"/>
                  <a:gd fmla="*/ 341 w 379" name="T38"/>
                  <a:gd fmla="*/ 86 h 139" name="T39"/>
                  <a:gd fmla="*/ 348 w 379" name="T40"/>
                  <a:gd fmla="*/ 74 h 139" name="T41"/>
                  <a:gd fmla="*/ 348 w 379" name="T42"/>
                  <a:gd fmla="*/ 69 h 139" name="T43"/>
                  <a:gd fmla="*/ 348 w 379" name="T44"/>
                  <a:gd fmla="*/ 63 h 139" name="T45"/>
                  <a:gd fmla="*/ 341 w 379" name="T46"/>
                  <a:gd fmla="*/ 51 h 139" name="T47"/>
                  <a:gd fmla="*/ 329 w 379" name="T48"/>
                  <a:gd fmla="*/ 40 h 139" name="T49"/>
                  <a:gd fmla="*/ 302 w 379" name="T50"/>
                  <a:gd fmla="*/ 28 h 139" name="T51"/>
                  <a:gd fmla="*/ 252 w 379" name="T52"/>
                  <a:gd fmla="*/ 15 h 139" name="T53"/>
                  <a:gd fmla="*/ 190 w 379" name="T54"/>
                  <a:gd fmla="*/ 11 h 139" name="T55"/>
                  <a:gd fmla="*/ 190 w 379" name="T56"/>
                  <a:gd fmla="*/ 0 h 139" name="T57"/>
                  <a:gd fmla="*/ 0 w 379" name="T58"/>
                  <a:gd fmla="*/ 69 h 139" name="T59"/>
                  <a:gd fmla="*/ 4 w 379" name="T60"/>
                  <a:gd fmla="*/ 55 h 139" name="T61"/>
                  <a:gd fmla="*/ 15 w 379" name="T62"/>
                  <a:gd fmla="*/ 42 h 139" name="T63"/>
                  <a:gd fmla="*/ 33 w 379" name="T64"/>
                  <a:gd fmla="*/ 30 h 139" name="T65"/>
                  <a:gd fmla="*/ 56 w 379" name="T66"/>
                  <a:gd fmla="*/ 20 h 139" name="T67"/>
                  <a:gd fmla="*/ 117 w 379" name="T68"/>
                  <a:gd fmla="*/ 5 h 139" name="T69"/>
                  <a:gd fmla="*/ 190 w 379" name="T70"/>
                  <a:gd fmla="*/ 0 h 139" name="T71"/>
                  <a:gd fmla="*/ 190 w 379" name="T72"/>
                  <a:gd fmla="*/ 11 h 139" name="T73"/>
                  <a:gd fmla="*/ 127 w 379" name="T74"/>
                  <a:gd fmla="*/ 15 h 139" name="T75"/>
                  <a:gd fmla="*/ 77 w 379" name="T76"/>
                  <a:gd fmla="*/ 28 h 139" name="T77"/>
                  <a:gd fmla="*/ 50 w 379" name="T78"/>
                  <a:gd fmla="*/ 40 h 139" name="T79"/>
                  <a:gd fmla="*/ 38 w 379" name="T80"/>
                  <a:gd fmla="*/ 51 h 139" name="T81"/>
                  <a:gd fmla="*/ 31 w 379" name="T82"/>
                  <a:gd fmla="*/ 63 h 139" name="T83"/>
                  <a:gd fmla="*/ 31 w 379" name="T84"/>
                  <a:gd fmla="*/ 69 h 139" name="T85"/>
                  <a:gd fmla="*/ 34 w 379" name="T86"/>
                  <a:gd fmla="*/ 81 h 139" name="T87"/>
                  <a:gd fmla="*/ 43 w 379" name="T88"/>
                  <a:gd fmla="*/ 92 h 139" name="T89"/>
                  <a:gd fmla="*/ 58 w 379" name="T90"/>
                  <a:gd fmla="*/ 101 h 139" name="T91"/>
                  <a:gd fmla="*/ 102 w 379" name="T92"/>
                  <a:gd fmla="*/ 118 h 139" name="T93"/>
                  <a:gd fmla="*/ 157 w 379" name="T94"/>
                  <a:gd fmla="*/ 126 h 139" name="T95"/>
                  <a:gd fmla="*/ 190 w 379" name="T96"/>
                  <a:gd fmla="*/ 139 h 139" name="T97"/>
                  <a:gd fmla="*/ 152 w 379" name="T98"/>
                  <a:gd fmla="*/ 138 h 139" name="T99"/>
                  <a:gd fmla="*/ 84 w 379" name="T100"/>
                  <a:gd fmla="*/ 127 h 139" name="T101"/>
                  <a:gd fmla="*/ 43 w 379" name="T102"/>
                  <a:gd fmla="*/ 114 h 139" name="T103"/>
                  <a:gd fmla="*/ 23 w 379" name="T104"/>
                  <a:gd fmla="*/ 103 h 139" name="T105"/>
                  <a:gd fmla="*/ 8 w 379" name="T106"/>
                  <a:gd fmla="*/ 89 h 139" name="T107"/>
                  <a:gd fmla="*/ 1 w 379" name="T108"/>
                  <a:gd fmla="*/ 76 h 139" name="T109"/>
                  <a:gd fmla="*/ 0 w 379" name="T110"/>
                  <a:gd fmla="*/ 69 h 139" name="T1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b="b" l="0" r="r" t="0"/>
                <a:pathLst>
                  <a:path h="139" w="379">
                    <a:moveTo>
                      <a:pt x="190" y="0"/>
                    </a:moveTo>
                    <a:lnTo>
                      <a:pt x="190" y="0"/>
                    </a:lnTo>
                    <a:lnTo>
                      <a:pt x="190" y="0"/>
                    </a:lnTo>
                    <a:lnTo>
                      <a:pt x="228" y="1"/>
                    </a:lnTo>
                    <a:lnTo>
                      <a:pt x="264" y="5"/>
                    </a:lnTo>
                    <a:lnTo>
                      <a:pt x="295" y="11"/>
                    </a:lnTo>
                    <a:lnTo>
                      <a:pt x="324" y="20"/>
                    </a:lnTo>
                    <a:lnTo>
                      <a:pt x="336" y="24"/>
                    </a:lnTo>
                    <a:lnTo>
                      <a:pt x="347" y="30"/>
                    </a:lnTo>
                    <a:lnTo>
                      <a:pt x="356" y="35"/>
                    </a:lnTo>
                    <a:lnTo>
                      <a:pt x="364" y="42"/>
                    </a:lnTo>
                    <a:lnTo>
                      <a:pt x="371" y="49"/>
                    </a:lnTo>
                    <a:lnTo>
                      <a:pt x="375" y="55"/>
                    </a:lnTo>
                    <a:lnTo>
                      <a:pt x="378" y="62"/>
                    </a:lnTo>
                    <a:lnTo>
                      <a:pt x="379" y="69"/>
                    </a:lnTo>
                    <a:lnTo>
                      <a:pt x="379" y="69"/>
                    </a:lnTo>
                    <a:lnTo>
                      <a:pt x="378" y="76"/>
                    </a:lnTo>
                    <a:lnTo>
                      <a:pt x="375" y="82"/>
                    </a:lnTo>
                    <a:lnTo>
                      <a:pt x="371" y="89"/>
                    </a:lnTo>
                    <a:lnTo>
                      <a:pt x="364" y="96"/>
                    </a:lnTo>
                    <a:lnTo>
                      <a:pt x="356" y="103"/>
                    </a:lnTo>
                    <a:lnTo>
                      <a:pt x="347" y="108"/>
                    </a:lnTo>
                    <a:lnTo>
                      <a:pt x="336" y="114"/>
                    </a:lnTo>
                    <a:lnTo>
                      <a:pt x="324" y="119"/>
                    </a:lnTo>
                    <a:lnTo>
                      <a:pt x="295" y="127"/>
                    </a:lnTo>
                    <a:lnTo>
                      <a:pt x="264" y="134"/>
                    </a:lnTo>
                    <a:lnTo>
                      <a:pt x="228" y="138"/>
                    </a:lnTo>
                    <a:lnTo>
                      <a:pt x="190" y="139"/>
                    </a:lnTo>
                    <a:lnTo>
                      <a:pt x="190" y="139"/>
                    </a:lnTo>
                    <a:lnTo>
                      <a:pt x="190" y="127"/>
                    </a:lnTo>
                    <a:lnTo>
                      <a:pt x="190" y="127"/>
                    </a:lnTo>
                    <a:lnTo>
                      <a:pt x="190" y="127"/>
                    </a:lnTo>
                    <a:lnTo>
                      <a:pt x="222" y="126"/>
                    </a:lnTo>
                    <a:lnTo>
                      <a:pt x="252" y="123"/>
                    </a:lnTo>
                    <a:lnTo>
                      <a:pt x="279" y="118"/>
                    </a:lnTo>
                    <a:lnTo>
                      <a:pt x="302" y="111"/>
                    </a:lnTo>
                    <a:lnTo>
                      <a:pt x="321" y="101"/>
                    </a:lnTo>
                    <a:lnTo>
                      <a:pt x="329" y="97"/>
                    </a:lnTo>
                    <a:lnTo>
                      <a:pt x="336" y="92"/>
                    </a:lnTo>
                    <a:lnTo>
                      <a:pt x="341" y="86"/>
                    </a:lnTo>
                    <a:lnTo>
                      <a:pt x="345" y="81"/>
                    </a:lnTo>
                    <a:lnTo>
                      <a:pt x="348" y="74"/>
                    </a:lnTo>
                    <a:lnTo>
                      <a:pt x="348" y="69"/>
                    </a:lnTo>
                    <a:lnTo>
                      <a:pt x="348" y="69"/>
                    </a:lnTo>
                    <a:lnTo>
                      <a:pt x="348" y="69"/>
                    </a:lnTo>
                    <a:lnTo>
                      <a:pt x="348" y="63"/>
                    </a:lnTo>
                    <a:lnTo>
                      <a:pt x="345" y="57"/>
                    </a:lnTo>
                    <a:lnTo>
                      <a:pt x="341" y="51"/>
                    </a:lnTo>
                    <a:lnTo>
                      <a:pt x="336" y="46"/>
                    </a:lnTo>
                    <a:lnTo>
                      <a:pt x="329" y="40"/>
                    </a:lnTo>
                    <a:lnTo>
                      <a:pt x="321" y="36"/>
                    </a:lnTo>
                    <a:lnTo>
                      <a:pt x="302" y="28"/>
                    </a:lnTo>
                    <a:lnTo>
                      <a:pt x="279" y="20"/>
                    </a:lnTo>
                    <a:lnTo>
                      <a:pt x="252" y="15"/>
                    </a:lnTo>
                    <a:lnTo>
                      <a:pt x="222" y="12"/>
                    </a:lnTo>
                    <a:lnTo>
                      <a:pt x="190" y="11"/>
                    </a:lnTo>
                    <a:lnTo>
                      <a:pt x="190" y="11"/>
                    </a:lnTo>
                    <a:lnTo>
                      <a:pt x="190" y="0"/>
                    </a:lnTo>
                    <a:close/>
                    <a:moveTo>
                      <a:pt x="0" y="69"/>
                    </a:moveTo>
                    <a:lnTo>
                      <a:pt x="0" y="69"/>
                    </a:lnTo>
                    <a:lnTo>
                      <a:pt x="1" y="62"/>
                    </a:lnTo>
                    <a:lnTo>
                      <a:pt x="4" y="55"/>
                    </a:lnTo>
                    <a:lnTo>
                      <a:pt x="8" y="49"/>
                    </a:lnTo>
                    <a:lnTo>
                      <a:pt x="15" y="42"/>
                    </a:lnTo>
                    <a:lnTo>
                      <a:pt x="23" y="36"/>
                    </a:lnTo>
                    <a:lnTo>
                      <a:pt x="33" y="30"/>
                    </a:lnTo>
                    <a:lnTo>
                      <a:pt x="43" y="24"/>
                    </a:lnTo>
                    <a:lnTo>
                      <a:pt x="56" y="20"/>
                    </a:lnTo>
                    <a:lnTo>
                      <a:pt x="84" y="11"/>
                    </a:lnTo>
                    <a:lnTo>
                      <a:pt x="117" y="5"/>
                    </a:lnTo>
                    <a:lnTo>
                      <a:pt x="152" y="1"/>
                    </a:lnTo>
                    <a:lnTo>
                      <a:pt x="190" y="0"/>
                    </a:lnTo>
                    <a:lnTo>
                      <a:pt x="190" y="11"/>
                    </a:lnTo>
                    <a:lnTo>
                      <a:pt x="190" y="11"/>
                    </a:lnTo>
                    <a:lnTo>
                      <a:pt x="157" y="12"/>
                    </a:lnTo>
                    <a:lnTo>
                      <a:pt x="127" y="15"/>
                    </a:lnTo>
                    <a:lnTo>
                      <a:pt x="102" y="20"/>
                    </a:lnTo>
                    <a:lnTo>
                      <a:pt x="77" y="28"/>
                    </a:lnTo>
                    <a:lnTo>
                      <a:pt x="58" y="36"/>
                    </a:lnTo>
                    <a:lnTo>
                      <a:pt x="50" y="40"/>
                    </a:lnTo>
                    <a:lnTo>
                      <a:pt x="43" y="46"/>
                    </a:lnTo>
                    <a:lnTo>
                      <a:pt x="38" y="51"/>
                    </a:lnTo>
                    <a:lnTo>
                      <a:pt x="34" y="57"/>
                    </a:lnTo>
                    <a:lnTo>
                      <a:pt x="31" y="63"/>
                    </a:lnTo>
                    <a:lnTo>
                      <a:pt x="31" y="69"/>
                    </a:lnTo>
                    <a:lnTo>
                      <a:pt x="31" y="69"/>
                    </a:lnTo>
                    <a:lnTo>
                      <a:pt x="31" y="74"/>
                    </a:lnTo>
                    <a:lnTo>
                      <a:pt x="34" y="81"/>
                    </a:lnTo>
                    <a:lnTo>
                      <a:pt x="38" y="86"/>
                    </a:lnTo>
                    <a:lnTo>
                      <a:pt x="43" y="92"/>
                    </a:lnTo>
                    <a:lnTo>
                      <a:pt x="50" y="97"/>
                    </a:lnTo>
                    <a:lnTo>
                      <a:pt x="58" y="101"/>
                    </a:lnTo>
                    <a:lnTo>
                      <a:pt x="77" y="111"/>
                    </a:lnTo>
                    <a:lnTo>
                      <a:pt x="102" y="118"/>
                    </a:lnTo>
                    <a:lnTo>
                      <a:pt x="127" y="123"/>
                    </a:lnTo>
                    <a:lnTo>
                      <a:pt x="157" y="126"/>
                    </a:lnTo>
                    <a:lnTo>
                      <a:pt x="190" y="127"/>
                    </a:lnTo>
                    <a:lnTo>
                      <a:pt x="190" y="139"/>
                    </a:lnTo>
                    <a:lnTo>
                      <a:pt x="190" y="139"/>
                    </a:lnTo>
                    <a:lnTo>
                      <a:pt x="152" y="138"/>
                    </a:lnTo>
                    <a:lnTo>
                      <a:pt x="117" y="134"/>
                    </a:lnTo>
                    <a:lnTo>
                      <a:pt x="84" y="127"/>
                    </a:lnTo>
                    <a:lnTo>
                      <a:pt x="56" y="119"/>
                    </a:lnTo>
                    <a:lnTo>
                      <a:pt x="43" y="114"/>
                    </a:lnTo>
                    <a:lnTo>
                      <a:pt x="33" y="108"/>
                    </a:lnTo>
                    <a:lnTo>
                      <a:pt x="23" y="103"/>
                    </a:lnTo>
                    <a:lnTo>
                      <a:pt x="15" y="96"/>
                    </a:lnTo>
                    <a:lnTo>
                      <a:pt x="8" y="89"/>
                    </a:lnTo>
                    <a:lnTo>
                      <a:pt x="4" y="82"/>
                    </a:lnTo>
                    <a:lnTo>
                      <a:pt x="1" y="76"/>
                    </a:lnTo>
                    <a:lnTo>
                      <a:pt x="0" y="69"/>
                    </a:lnTo>
                    <a:lnTo>
                      <a:pt x="0" y="69"/>
                    </a:lnTo>
                    <a:close/>
                  </a:path>
                </a:pathLst>
              </a:custGeom>
              <a:grpFill/>
              <a:ln algn="ctr" cap="flat" cmpd="sng" w="12700">
                <a:noFill/>
                <a:prstDash val="solid"/>
                <a:miter lim="800000"/>
              </a:ln>
              <a:effectLst/>
            </p:spPr>
            <p:txBody>
              <a:bodyPr anchor="ctr" rtlCol="0"/>
              <a:lstStyle/>
              <a:p>
                <a:pPr algn="ct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white"/>
                  </a:solidFill>
                  <a:effectLst/>
                  <a:uLnTx/>
                  <a:uFillTx/>
                  <a:latin panose="020f0502020204030204" typeface="Calibri"/>
                  <a:ea charset="-122" panose="02010600030101010101" pitchFamily="2" typeface="宋体"/>
                </a:endParaRPr>
              </a:p>
            </p:txBody>
          </p:sp>
          <p:sp>
            <p:nvSpPr>
              <p:cNvPr id="95" name="Freeform 123">
                <a:extLst>
                  <a:ext uri="{FF2B5EF4-FFF2-40B4-BE49-F238E27FC236}">
                    <a16:creationId xmlns:a16="http://schemas.microsoft.com/office/drawing/2014/main" id="{A5517B1B-E4F6-410B-8F98-6DD5F83DA818}"/>
                  </a:ext>
                </a:extLst>
              </p:cNvPr>
              <p:cNvSpPr>
                <a:spLocks noEditPoints="1"/>
              </p:cNvSpPr>
              <p:nvPr/>
            </p:nvSpPr>
            <p:spPr bwMode="auto">
              <a:xfrm>
                <a:off x="2187576" y="1789113"/>
                <a:ext cx="450850" cy="452438"/>
              </a:xfrm>
              <a:custGeom>
                <a:gdLst>
                  <a:gd fmla="*/ 142 w 284" name="T0"/>
                  <a:gd fmla="*/ 50 h 285" name="T1"/>
                  <a:gd fmla="*/ 190 w 284" name="T2"/>
                  <a:gd fmla="*/ 93 h 285" name="T3"/>
                  <a:gd fmla="*/ 218 w 284" name="T4"/>
                  <a:gd fmla="*/ 120 h 285" name="T5"/>
                  <a:gd fmla="*/ 258 w 284" name="T6"/>
                  <a:gd fmla="*/ 176 h 285" name="T7"/>
                  <a:gd fmla="*/ 277 w 284" name="T8"/>
                  <a:gd fmla="*/ 214 h 285" name="T9"/>
                  <a:gd fmla="*/ 283 w 284" name="T10"/>
                  <a:gd fmla="*/ 237 h 285" name="T11"/>
                  <a:gd fmla="*/ 284 w 284" name="T12"/>
                  <a:gd fmla="*/ 256 h 285" name="T13"/>
                  <a:gd fmla="*/ 280 w 284" name="T14"/>
                  <a:gd fmla="*/ 271 h 285" name="T15"/>
                  <a:gd fmla="*/ 276 w 284" name="T16"/>
                  <a:gd fmla="*/ 276 h 285" name="T17"/>
                  <a:gd fmla="*/ 266 w 284" name="T18"/>
                  <a:gd fmla="*/ 283 h 285" name="T19"/>
                  <a:gd fmla="*/ 254 w 284" name="T20"/>
                  <a:gd fmla="*/ 285 h 285" name="T21"/>
                  <a:gd fmla="*/ 223 w 284" name="T22"/>
                  <a:gd fmla="*/ 280 h 285" name="T23"/>
                  <a:gd fmla="*/ 184 w 284" name="T24"/>
                  <a:gd fmla="*/ 262 h 285" name="T25"/>
                  <a:gd fmla="*/ 142 w 284" name="T26"/>
                  <a:gd fmla="*/ 235 h 285" name="T27"/>
                  <a:gd fmla="*/ 142 w 284" name="T28"/>
                  <a:gd fmla="*/ 219 h 285" name="T29"/>
                  <a:gd fmla="*/ 177 w 284" name="T30"/>
                  <a:gd fmla="*/ 243 h 285" name="T31"/>
                  <a:gd fmla="*/ 209 w 284" name="T32"/>
                  <a:gd fmla="*/ 257 h 285" name="T33"/>
                  <a:gd fmla="*/ 235 w 284" name="T34"/>
                  <a:gd fmla="*/ 261 h 285" name="T35"/>
                  <a:gd fmla="*/ 246 w 284" name="T36"/>
                  <a:gd fmla="*/ 260 h 285" name="T37"/>
                  <a:gd fmla="*/ 254 w 284" name="T38"/>
                  <a:gd fmla="*/ 254 h 285" name="T39"/>
                  <a:gd fmla="*/ 254 w 284" name="T40"/>
                  <a:gd fmla="*/ 254 h 285" name="T41"/>
                  <a:gd fmla="*/ 260 w 284" name="T42"/>
                  <a:gd fmla="*/ 243 h 285" name="T43"/>
                  <a:gd fmla="*/ 261 w 284" name="T44"/>
                  <a:gd fmla="*/ 230 h 285" name="T45"/>
                  <a:gd fmla="*/ 258 w 284" name="T46"/>
                  <a:gd fmla="*/ 212 h 285" name="T47"/>
                  <a:gd fmla="*/ 239 w 284" name="T48"/>
                  <a:gd fmla="*/ 170 h 285" name="T49"/>
                  <a:gd fmla="*/ 205 w 284" name="T50"/>
                  <a:gd fmla="*/ 124 h 285" name="T51"/>
                  <a:gd fmla="*/ 184 w 284" name="T52"/>
                  <a:gd fmla="*/ 101 h 285" name="T53"/>
                  <a:gd fmla="*/ 142 w 284" name="T54"/>
                  <a:gd fmla="*/ 65 h 285" name="T55"/>
                  <a:gd fmla="*/ 8 w 284" name="T56"/>
                  <a:gd fmla="*/ 8 h 285" name="T57"/>
                  <a:gd fmla="*/ 12 w 284" name="T58"/>
                  <a:gd fmla="*/ 5 h 285" name="T59"/>
                  <a:gd fmla="*/ 23 w 284" name="T60"/>
                  <a:gd fmla="*/ 0 h 285" name="T61"/>
                  <a:gd fmla="*/ 44 w 284" name="T62"/>
                  <a:gd fmla="*/ 0 h 285" name="T63"/>
                  <a:gd fmla="*/ 79 w 284" name="T64"/>
                  <a:gd fmla="*/ 11 h 285" name="T65"/>
                  <a:gd fmla="*/ 120 w 284" name="T66"/>
                  <a:gd fmla="*/ 34 h 285" name="T67"/>
                  <a:gd fmla="*/ 142 w 284" name="T68"/>
                  <a:gd fmla="*/ 65 h 285" name="T69"/>
                  <a:gd fmla="*/ 124 w 284" name="T70"/>
                  <a:gd fmla="*/ 51 h 285" name="T71"/>
                  <a:gd fmla="*/ 89 w 284" name="T72"/>
                  <a:gd fmla="*/ 32 h 285" name="T73"/>
                  <a:gd fmla="*/ 60 w 284" name="T74"/>
                  <a:gd fmla="*/ 23 h 285" name="T75"/>
                  <a:gd fmla="*/ 43 w 284" name="T76"/>
                  <a:gd fmla="*/ 23 h 285" name="T77"/>
                  <a:gd fmla="*/ 33 w 284" name="T78"/>
                  <a:gd fmla="*/ 27 h 285" name="T79"/>
                  <a:gd fmla="*/ 29 w 284" name="T80"/>
                  <a:gd fmla="*/ 29 h 285" name="T81"/>
                  <a:gd fmla="*/ 24 w 284" name="T82"/>
                  <a:gd fmla="*/ 40 h 285" name="T83"/>
                  <a:gd fmla="*/ 23 w 284" name="T84"/>
                  <a:gd fmla="*/ 55 h 285" name="T85"/>
                  <a:gd fmla="*/ 25 w 284" name="T86"/>
                  <a:gd fmla="*/ 71 h 285" name="T87"/>
                  <a:gd fmla="*/ 44 w 284" name="T88"/>
                  <a:gd fmla="*/ 113 h 285" name="T89"/>
                  <a:gd fmla="*/ 78 w 284" name="T90"/>
                  <a:gd fmla="*/ 159 h 285" name="T91"/>
                  <a:gd fmla="*/ 100 w 284" name="T92"/>
                  <a:gd fmla="*/ 184 h 285" name="T93"/>
                  <a:gd fmla="*/ 142 w 284" name="T94"/>
                  <a:gd fmla="*/ 219 h 285" name="T95"/>
                  <a:gd fmla="*/ 142 w 284" name="T96"/>
                  <a:gd fmla="*/ 235 h 285" name="T97"/>
                  <a:gd fmla="*/ 93 w 284" name="T98"/>
                  <a:gd fmla="*/ 192 h 285" name="T99"/>
                  <a:gd fmla="*/ 66 w 284" name="T100"/>
                  <a:gd fmla="*/ 164 h 285" name="T101"/>
                  <a:gd fmla="*/ 25 w 284" name="T102"/>
                  <a:gd fmla="*/ 108 h 285" name="T103"/>
                  <a:gd fmla="*/ 6 w 284" name="T104"/>
                  <a:gd fmla="*/ 70 h 285" name="T105"/>
                  <a:gd fmla="*/ 1 w 284" name="T106"/>
                  <a:gd fmla="*/ 47 h 285" name="T107"/>
                  <a:gd fmla="*/ 0 w 284" name="T108"/>
                  <a:gd fmla="*/ 28 h 285" name="T109"/>
                  <a:gd fmla="*/ 4 w 284" name="T110"/>
                  <a:gd fmla="*/ 13 h 285" name="T111"/>
                  <a:gd fmla="*/ 8 w 284" name="T112"/>
                  <a:gd fmla="*/ 8 h 285" name="T1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b="b" l="0" r="r" t="0"/>
                <a:pathLst>
                  <a:path h="285" w="284">
                    <a:moveTo>
                      <a:pt x="142" y="50"/>
                    </a:moveTo>
                    <a:lnTo>
                      <a:pt x="142" y="50"/>
                    </a:lnTo>
                    <a:lnTo>
                      <a:pt x="166" y="70"/>
                    </a:lnTo>
                    <a:lnTo>
                      <a:pt x="190" y="93"/>
                    </a:lnTo>
                    <a:lnTo>
                      <a:pt x="190" y="93"/>
                    </a:lnTo>
                    <a:lnTo>
                      <a:pt x="218" y="120"/>
                    </a:lnTo>
                    <a:lnTo>
                      <a:pt x="239" y="149"/>
                    </a:lnTo>
                    <a:lnTo>
                      <a:pt x="258" y="176"/>
                    </a:lnTo>
                    <a:lnTo>
                      <a:pt x="272" y="201"/>
                    </a:lnTo>
                    <a:lnTo>
                      <a:pt x="277" y="214"/>
                    </a:lnTo>
                    <a:lnTo>
                      <a:pt x="280" y="226"/>
                    </a:lnTo>
                    <a:lnTo>
                      <a:pt x="283" y="237"/>
                    </a:lnTo>
                    <a:lnTo>
                      <a:pt x="284" y="246"/>
                    </a:lnTo>
                    <a:lnTo>
                      <a:pt x="284" y="256"/>
                    </a:lnTo>
                    <a:lnTo>
                      <a:pt x="283" y="264"/>
                    </a:lnTo>
                    <a:lnTo>
                      <a:pt x="280" y="271"/>
                    </a:lnTo>
                    <a:lnTo>
                      <a:pt x="276" y="276"/>
                    </a:lnTo>
                    <a:lnTo>
                      <a:pt x="276" y="276"/>
                    </a:lnTo>
                    <a:lnTo>
                      <a:pt x="272" y="280"/>
                    </a:lnTo>
                    <a:lnTo>
                      <a:pt x="266" y="283"/>
                    </a:lnTo>
                    <a:lnTo>
                      <a:pt x="261" y="284"/>
                    </a:lnTo>
                    <a:lnTo>
                      <a:pt x="254" y="285"/>
                    </a:lnTo>
                    <a:lnTo>
                      <a:pt x="239" y="284"/>
                    </a:lnTo>
                    <a:lnTo>
                      <a:pt x="223" y="280"/>
                    </a:lnTo>
                    <a:lnTo>
                      <a:pt x="204" y="273"/>
                    </a:lnTo>
                    <a:lnTo>
                      <a:pt x="184" y="262"/>
                    </a:lnTo>
                    <a:lnTo>
                      <a:pt x="163" y="250"/>
                    </a:lnTo>
                    <a:lnTo>
                      <a:pt x="142" y="235"/>
                    </a:lnTo>
                    <a:lnTo>
                      <a:pt x="142" y="219"/>
                    </a:lnTo>
                    <a:lnTo>
                      <a:pt x="142" y="219"/>
                    </a:lnTo>
                    <a:lnTo>
                      <a:pt x="159" y="233"/>
                    </a:lnTo>
                    <a:lnTo>
                      <a:pt x="177" y="243"/>
                    </a:lnTo>
                    <a:lnTo>
                      <a:pt x="195" y="252"/>
                    </a:lnTo>
                    <a:lnTo>
                      <a:pt x="209" y="257"/>
                    </a:lnTo>
                    <a:lnTo>
                      <a:pt x="223" y="261"/>
                    </a:lnTo>
                    <a:lnTo>
                      <a:pt x="235" y="261"/>
                    </a:lnTo>
                    <a:lnTo>
                      <a:pt x="241" y="261"/>
                    </a:lnTo>
                    <a:lnTo>
                      <a:pt x="246" y="260"/>
                    </a:lnTo>
                    <a:lnTo>
                      <a:pt x="250" y="257"/>
                    </a:lnTo>
                    <a:lnTo>
                      <a:pt x="254" y="254"/>
                    </a:lnTo>
                    <a:lnTo>
                      <a:pt x="254" y="254"/>
                    </a:lnTo>
                    <a:lnTo>
                      <a:pt x="254" y="254"/>
                    </a:lnTo>
                    <a:lnTo>
                      <a:pt x="258" y="249"/>
                    </a:lnTo>
                    <a:lnTo>
                      <a:pt x="260" y="243"/>
                    </a:lnTo>
                    <a:lnTo>
                      <a:pt x="261" y="237"/>
                    </a:lnTo>
                    <a:lnTo>
                      <a:pt x="261" y="230"/>
                    </a:lnTo>
                    <a:lnTo>
                      <a:pt x="260" y="220"/>
                    </a:lnTo>
                    <a:lnTo>
                      <a:pt x="258" y="212"/>
                    </a:lnTo>
                    <a:lnTo>
                      <a:pt x="250" y="192"/>
                    </a:lnTo>
                    <a:lnTo>
                      <a:pt x="239" y="170"/>
                    </a:lnTo>
                    <a:lnTo>
                      <a:pt x="223" y="147"/>
                    </a:lnTo>
                    <a:lnTo>
                      <a:pt x="205" y="124"/>
                    </a:lnTo>
                    <a:lnTo>
                      <a:pt x="184" y="101"/>
                    </a:lnTo>
                    <a:lnTo>
                      <a:pt x="184" y="101"/>
                    </a:lnTo>
                    <a:lnTo>
                      <a:pt x="162" y="81"/>
                    </a:lnTo>
                    <a:lnTo>
                      <a:pt x="142" y="65"/>
                    </a:lnTo>
                    <a:lnTo>
                      <a:pt x="142" y="50"/>
                    </a:lnTo>
                    <a:close/>
                    <a:moveTo>
                      <a:pt x="8" y="8"/>
                    </a:moveTo>
                    <a:lnTo>
                      <a:pt x="8" y="8"/>
                    </a:lnTo>
                    <a:lnTo>
                      <a:pt x="12" y="5"/>
                    </a:lnTo>
                    <a:lnTo>
                      <a:pt x="17" y="2"/>
                    </a:lnTo>
                    <a:lnTo>
                      <a:pt x="23" y="0"/>
                    </a:lnTo>
                    <a:lnTo>
                      <a:pt x="29" y="0"/>
                    </a:lnTo>
                    <a:lnTo>
                      <a:pt x="44" y="0"/>
                    </a:lnTo>
                    <a:lnTo>
                      <a:pt x="60" y="4"/>
                    </a:lnTo>
                    <a:lnTo>
                      <a:pt x="79" y="11"/>
                    </a:lnTo>
                    <a:lnTo>
                      <a:pt x="100" y="21"/>
                    </a:lnTo>
                    <a:lnTo>
                      <a:pt x="120" y="34"/>
                    </a:lnTo>
                    <a:lnTo>
                      <a:pt x="142" y="50"/>
                    </a:lnTo>
                    <a:lnTo>
                      <a:pt x="142" y="65"/>
                    </a:lnTo>
                    <a:lnTo>
                      <a:pt x="142" y="65"/>
                    </a:lnTo>
                    <a:lnTo>
                      <a:pt x="124" y="51"/>
                    </a:lnTo>
                    <a:lnTo>
                      <a:pt x="107" y="40"/>
                    </a:lnTo>
                    <a:lnTo>
                      <a:pt x="89" y="32"/>
                    </a:lnTo>
                    <a:lnTo>
                      <a:pt x="74" y="27"/>
                    </a:lnTo>
                    <a:lnTo>
                      <a:pt x="60" y="23"/>
                    </a:lnTo>
                    <a:lnTo>
                      <a:pt x="48" y="23"/>
                    </a:lnTo>
                    <a:lnTo>
                      <a:pt x="43" y="23"/>
                    </a:lnTo>
                    <a:lnTo>
                      <a:pt x="37" y="24"/>
                    </a:lnTo>
                    <a:lnTo>
                      <a:pt x="33" y="27"/>
                    </a:lnTo>
                    <a:lnTo>
                      <a:pt x="29" y="29"/>
                    </a:lnTo>
                    <a:lnTo>
                      <a:pt x="29" y="29"/>
                    </a:lnTo>
                    <a:lnTo>
                      <a:pt x="25" y="35"/>
                    </a:lnTo>
                    <a:lnTo>
                      <a:pt x="24" y="40"/>
                    </a:lnTo>
                    <a:lnTo>
                      <a:pt x="23" y="47"/>
                    </a:lnTo>
                    <a:lnTo>
                      <a:pt x="23" y="55"/>
                    </a:lnTo>
                    <a:lnTo>
                      <a:pt x="24" y="63"/>
                    </a:lnTo>
                    <a:lnTo>
                      <a:pt x="25" y="71"/>
                    </a:lnTo>
                    <a:lnTo>
                      <a:pt x="33" y="92"/>
                    </a:lnTo>
                    <a:lnTo>
                      <a:pt x="44" y="113"/>
                    </a:lnTo>
                    <a:lnTo>
                      <a:pt x="60" y="136"/>
                    </a:lnTo>
                    <a:lnTo>
                      <a:pt x="78" y="159"/>
                    </a:lnTo>
                    <a:lnTo>
                      <a:pt x="100" y="184"/>
                    </a:lnTo>
                    <a:lnTo>
                      <a:pt x="100" y="184"/>
                    </a:lnTo>
                    <a:lnTo>
                      <a:pt x="121" y="203"/>
                    </a:lnTo>
                    <a:lnTo>
                      <a:pt x="142" y="219"/>
                    </a:lnTo>
                    <a:lnTo>
                      <a:pt x="142" y="235"/>
                    </a:lnTo>
                    <a:lnTo>
                      <a:pt x="142" y="235"/>
                    </a:lnTo>
                    <a:lnTo>
                      <a:pt x="117" y="215"/>
                    </a:lnTo>
                    <a:lnTo>
                      <a:pt x="93" y="192"/>
                    </a:lnTo>
                    <a:lnTo>
                      <a:pt x="93" y="192"/>
                    </a:lnTo>
                    <a:lnTo>
                      <a:pt x="66" y="164"/>
                    </a:lnTo>
                    <a:lnTo>
                      <a:pt x="44" y="135"/>
                    </a:lnTo>
                    <a:lnTo>
                      <a:pt x="25" y="108"/>
                    </a:lnTo>
                    <a:lnTo>
                      <a:pt x="12" y="82"/>
                    </a:lnTo>
                    <a:lnTo>
                      <a:pt x="6" y="70"/>
                    </a:lnTo>
                    <a:lnTo>
                      <a:pt x="4" y="58"/>
                    </a:lnTo>
                    <a:lnTo>
                      <a:pt x="1" y="47"/>
                    </a:lnTo>
                    <a:lnTo>
                      <a:pt x="0" y="38"/>
                    </a:lnTo>
                    <a:lnTo>
                      <a:pt x="0" y="28"/>
                    </a:lnTo>
                    <a:lnTo>
                      <a:pt x="1" y="20"/>
                    </a:lnTo>
                    <a:lnTo>
                      <a:pt x="4" y="13"/>
                    </a:lnTo>
                    <a:lnTo>
                      <a:pt x="8" y="8"/>
                    </a:lnTo>
                    <a:lnTo>
                      <a:pt x="8" y="8"/>
                    </a:lnTo>
                    <a:close/>
                  </a:path>
                </a:pathLst>
              </a:custGeom>
              <a:grpFill/>
              <a:ln algn="ctr" cap="flat" cmpd="sng" w="12700">
                <a:noFill/>
                <a:prstDash val="solid"/>
                <a:miter lim="800000"/>
              </a:ln>
              <a:effectLst/>
            </p:spPr>
            <p:txBody>
              <a:bodyPr anchor="ctr" rtlCol="0"/>
              <a:lstStyle/>
              <a:p>
                <a:pPr algn="ct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white"/>
                  </a:solidFill>
                  <a:effectLst/>
                  <a:uLnTx/>
                  <a:uFillTx/>
                  <a:latin panose="020f0502020204030204" typeface="Calibri"/>
                  <a:ea charset="-122" panose="02010600030101010101" pitchFamily="2" typeface="宋体"/>
                </a:endParaRPr>
              </a:p>
            </p:txBody>
          </p:sp>
          <p:sp>
            <p:nvSpPr>
              <p:cNvPr id="96" name="Freeform 124">
                <a:extLst>
                  <a:ext uri="{FF2B5EF4-FFF2-40B4-BE49-F238E27FC236}">
                    <a16:creationId xmlns:a16="http://schemas.microsoft.com/office/drawing/2014/main" id="{ED9AAA0D-046B-4E0A-AE69-7E5DC175785D}"/>
                  </a:ext>
                </a:extLst>
              </p:cNvPr>
              <p:cNvSpPr>
                <a:spLocks noEditPoints="1"/>
              </p:cNvSpPr>
              <p:nvPr/>
            </p:nvSpPr>
            <p:spPr bwMode="auto">
              <a:xfrm>
                <a:off x="2187576" y="1789113"/>
                <a:ext cx="450850" cy="452438"/>
              </a:xfrm>
              <a:custGeom>
                <a:gdLst>
                  <a:gd fmla="*/ 142 w 284" name="T0"/>
                  <a:gd fmla="*/ 50 h 285" name="T1"/>
                  <a:gd fmla="*/ 184 w 284" name="T2"/>
                  <a:gd fmla="*/ 21 h 285" name="T3"/>
                  <a:gd fmla="*/ 223 w 284" name="T4"/>
                  <a:gd fmla="*/ 4 h 285" name="T5"/>
                  <a:gd fmla="*/ 254 w 284" name="T6"/>
                  <a:gd fmla="*/ 0 h 285" name="T7"/>
                  <a:gd fmla="*/ 266 w 284" name="T8"/>
                  <a:gd fmla="*/ 2 h 285" name="T9"/>
                  <a:gd fmla="*/ 276 w 284" name="T10"/>
                  <a:gd fmla="*/ 8 h 285" name="T11"/>
                  <a:gd fmla="*/ 280 w 284" name="T12"/>
                  <a:gd fmla="*/ 13 h 285" name="T13"/>
                  <a:gd fmla="*/ 284 w 284" name="T14"/>
                  <a:gd fmla="*/ 28 h 285" name="T15"/>
                  <a:gd fmla="*/ 283 w 284" name="T16"/>
                  <a:gd fmla="*/ 47 h 285" name="T17"/>
                  <a:gd fmla="*/ 277 w 284" name="T18"/>
                  <a:gd fmla="*/ 70 h 285" name="T19"/>
                  <a:gd fmla="*/ 258 w 284" name="T20"/>
                  <a:gd fmla="*/ 108 h 285" name="T21"/>
                  <a:gd fmla="*/ 218 w 284" name="T22"/>
                  <a:gd fmla="*/ 164 h 285" name="T23"/>
                  <a:gd fmla="*/ 190 w 284" name="T24"/>
                  <a:gd fmla="*/ 192 h 285" name="T25"/>
                  <a:gd fmla="*/ 142 w 284" name="T26"/>
                  <a:gd fmla="*/ 235 h 285" name="T27"/>
                  <a:gd fmla="*/ 142 w 284" name="T28"/>
                  <a:gd fmla="*/ 219 h 285" name="T29"/>
                  <a:gd fmla="*/ 184 w 284" name="T30"/>
                  <a:gd fmla="*/ 184 h 285" name="T31"/>
                  <a:gd fmla="*/ 205 w 284" name="T32"/>
                  <a:gd fmla="*/ 159 h 285" name="T33"/>
                  <a:gd fmla="*/ 239 w 284" name="T34"/>
                  <a:gd fmla="*/ 113 h 285" name="T35"/>
                  <a:gd fmla="*/ 258 w 284" name="T36"/>
                  <a:gd fmla="*/ 71 h 285" name="T37"/>
                  <a:gd fmla="*/ 261 w 284" name="T38"/>
                  <a:gd fmla="*/ 55 h 285" name="T39"/>
                  <a:gd fmla="*/ 260 w 284" name="T40"/>
                  <a:gd fmla="*/ 40 h 285" name="T41"/>
                  <a:gd fmla="*/ 254 w 284" name="T42"/>
                  <a:gd fmla="*/ 29 h 285" name="T43"/>
                  <a:gd fmla="*/ 254 w 284" name="T44"/>
                  <a:gd fmla="*/ 29 h 285" name="T45"/>
                  <a:gd fmla="*/ 246 w 284" name="T46"/>
                  <a:gd fmla="*/ 24 h 285" name="T47"/>
                  <a:gd fmla="*/ 235 w 284" name="T48"/>
                  <a:gd fmla="*/ 23 h 285" name="T49"/>
                  <a:gd fmla="*/ 209 w 284" name="T50"/>
                  <a:gd fmla="*/ 27 h 285" name="T51"/>
                  <a:gd fmla="*/ 177 w 284" name="T52"/>
                  <a:gd fmla="*/ 40 h 285" name="T53"/>
                  <a:gd fmla="*/ 142 w 284" name="T54"/>
                  <a:gd fmla="*/ 65 h 285" name="T55"/>
                  <a:gd fmla="*/ 8 w 284" name="T56"/>
                  <a:gd fmla="*/ 276 h 285" name="T57"/>
                  <a:gd fmla="*/ 4 w 284" name="T58"/>
                  <a:gd fmla="*/ 271 h 285" name="T59"/>
                  <a:gd fmla="*/ 0 w 284" name="T60"/>
                  <a:gd fmla="*/ 256 h 285" name="T61"/>
                  <a:gd fmla="*/ 1 w 284" name="T62"/>
                  <a:gd fmla="*/ 237 h 285" name="T63"/>
                  <a:gd fmla="*/ 6 w 284" name="T64"/>
                  <a:gd fmla="*/ 214 h 285" name="T65"/>
                  <a:gd fmla="*/ 25 w 284" name="T66"/>
                  <a:gd fmla="*/ 176 h 285" name="T67"/>
                  <a:gd fmla="*/ 66 w 284" name="T68"/>
                  <a:gd fmla="*/ 120 h 285" name="T69"/>
                  <a:gd fmla="*/ 93 w 284" name="T70"/>
                  <a:gd fmla="*/ 93 h 285" name="T71"/>
                  <a:gd fmla="*/ 142 w 284" name="T72"/>
                  <a:gd fmla="*/ 50 h 285" name="T73"/>
                  <a:gd fmla="*/ 142 w 284" name="T74"/>
                  <a:gd fmla="*/ 65 h 285" name="T75"/>
                  <a:gd fmla="*/ 100 w 284" name="T76"/>
                  <a:gd fmla="*/ 101 h 285" name="T77"/>
                  <a:gd fmla="*/ 78 w 284" name="T78"/>
                  <a:gd fmla="*/ 124 h 285" name="T79"/>
                  <a:gd fmla="*/ 44 w 284" name="T80"/>
                  <a:gd fmla="*/ 170 h 285" name="T81"/>
                  <a:gd fmla="*/ 25 w 284" name="T82"/>
                  <a:gd fmla="*/ 212 h 285" name="T83"/>
                  <a:gd fmla="*/ 23 w 284" name="T84"/>
                  <a:gd fmla="*/ 230 h 285" name="T85"/>
                  <a:gd fmla="*/ 24 w 284" name="T86"/>
                  <a:gd fmla="*/ 243 h 285" name="T87"/>
                  <a:gd fmla="*/ 29 w 284" name="T88"/>
                  <a:gd fmla="*/ 254 h 285" name="T89"/>
                  <a:gd fmla="*/ 33 w 284" name="T90"/>
                  <a:gd fmla="*/ 257 h 285" name="T91"/>
                  <a:gd fmla="*/ 43 w 284" name="T92"/>
                  <a:gd fmla="*/ 261 h 285" name="T93"/>
                  <a:gd fmla="*/ 60 w 284" name="T94"/>
                  <a:gd fmla="*/ 261 h 285" name="T95"/>
                  <a:gd fmla="*/ 89 w 284" name="T96"/>
                  <a:gd fmla="*/ 252 h 285" name="T97"/>
                  <a:gd fmla="*/ 124 w 284" name="T98"/>
                  <a:gd fmla="*/ 233 h 285" name="T99"/>
                  <a:gd fmla="*/ 142 w 284" name="T100"/>
                  <a:gd fmla="*/ 235 h 285" name="T101"/>
                  <a:gd fmla="*/ 120 w 284" name="T102"/>
                  <a:gd fmla="*/ 250 h 285" name="T103"/>
                  <a:gd fmla="*/ 79 w 284" name="T104"/>
                  <a:gd fmla="*/ 273 h 285" name="T105"/>
                  <a:gd fmla="*/ 44 w 284" name="T106"/>
                  <a:gd fmla="*/ 284 h 285" name="T107"/>
                  <a:gd fmla="*/ 23 w 284" name="T108"/>
                  <a:gd fmla="*/ 284 h 285" name="T109"/>
                  <a:gd fmla="*/ 12 w 284" name="T110"/>
                  <a:gd fmla="*/ 280 h 285" name="T111"/>
                  <a:gd fmla="*/ 8 w 284" name="T112"/>
                  <a:gd fmla="*/ 276 h 285" name="T1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b="b" l="0" r="r" t="0"/>
                <a:pathLst>
                  <a:path h="285" w="284">
                    <a:moveTo>
                      <a:pt x="142" y="50"/>
                    </a:moveTo>
                    <a:lnTo>
                      <a:pt x="142" y="50"/>
                    </a:lnTo>
                    <a:lnTo>
                      <a:pt x="163" y="34"/>
                    </a:lnTo>
                    <a:lnTo>
                      <a:pt x="184" y="21"/>
                    </a:lnTo>
                    <a:lnTo>
                      <a:pt x="204" y="11"/>
                    </a:lnTo>
                    <a:lnTo>
                      <a:pt x="223" y="4"/>
                    </a:lnTo>
                    <a:lnTo>
                      <a:pt x="239" y="0"/>
                    </a:lnTo>
                    <a:lnTo>
                      <a:pt x="254" y="0"/>
                    </a:lnTo>
                    <a:lnTo>
                      <a:pt x="261" y="0"/>
                    </a:lnTo>
                    <a:lnTo>
                      <a:pt x="266" y="2"/>
                    </a:lnTo>
                    <a:lnTo>
                      <a:pt x="272" y="4"/>
                    </a:lnTo>
                    <a:lnTo>
                      <a:pt x="276" y="8"/>
                    </a:lnTo>
                    <a:lnTo>
                      <a:pt x="276" y="8"/>
                    </a:lnTo>
                    <a:lnTo>
                      <a:pt x="280" y="13"/>
                    </a:lnTo>
                    <a:lnTo>
                      <a:pt x="283" y="20"/>
                    </a:lnTo>
                    <a:lnTo>
                      <a:pt x="284" y="28"/>
                    </a:lnTo>
                    <a:lnTo>
                      <a:pt x="284" y="38"/>
                    </a:lnTo>
                    <a:lnTo>
                      <a:pt x="283" y="47"/>
                    </a:lnTo>
                    <a:lnTo>
                      <a:pt x="280" y="58"/>
                    </a:lnTo>
                    <a:lnTo>
                      <a:pt x="277" y="70"/>
                    </a:lnTo>
                    <a:lnTo>
                      <a:pt x="272" y="82"/>
                    </a:lnTo>
                    <a:lnTo>
                      <a:pt x="258" y="108"/>
                    </a:lnTo>
                    <a:lnTo>
                      <a:pt x="239" y="135"/>
                    </a:lnTo>
                    <a:lnTo>
                      <a:pt x="218" y="164"/>
                    </a:lnTo>
                    <a:lnTo>
                      <a:pt x="190" y="192"/>
                    </a:lnTo>
                    <a:lnTo>
                      <a:pt x="190" y="192"/>
                    </a:lnTo>
                    <a:lnTo>
                      <a:pt x="166" y="215"/>
                    </a:lnTo>
                    <a:lnTo>
                      <a:pt x="142" y="235"/>
                    </a:lnTo>
                    <a:lnTo>
                      <a:pt x="142" y="219"/>
                    </a:lnTo>
                    <a:lnTo>
                      <a:pt x="142" y="219"/>
                    </a:lnTo>
                    <a:lnTo>
                      <a:pt x="162" y="203"/>
                    </a:lnTo>
                    <a:lnTo>
                      <a:pt x="184" y="184"/>
                    </a:lnTo>
                    <a:lnTo>
                      <a:pt x="184" y="184"/>
                    </a:lnTo>
                    <a:lnTo>
                      <a:pt x="205" y="159"/>
                    </a:lnTo>
                    <a:lnTo>
                      <a:pt x="223" y="136"/>
                    </a:lnTo>
                    <a:lnTo>
                      <a:pt x="239" y="113"/>
                    </a:lnTo>
                    <a:lnTo>
                      <a:pt x="250" y="92"/>
                    </a:lnTo>
                    <a:lnTo>
                      <a:pt x="258" y="71"/>
                    </a:lnTo>
                    <a:lnTo>
                      <a:pt x="260" y="63"/>
                    </a:lnTo>
                    <a:lnTo>
                      <a:pt x="261" y="55"/>
                    </a:lnTo>
                    <a:lnTo>
                      <a:pt x="261" y="47"/>
                    </a:lnTo>
                    <a:lnTo>
                      <a:pt x="260" y="40"/>
                    </a:lnTo>
                    <a:lnTo>
                      <a:pt x="258" y="35"/>
                    </a:lnTo>
                    <a:lnTo>
                      <a:pt x="254" y="29"/>
                    </a:lnTo>
                    <a:lnTo>
                      <a:pt x="254" y="29"/>
                    </a:lnTo>
                    <a:lnTo>
                      <a:pt x="254" y="29"/>
                    </a:lnTo>
                    <a:lnTo>
                      <a:pt x="250" y="27"/>
                    </a:lnTo>
                    <a:lnTo>
                      <a:pt x="246" y="24"/>
                    </a:lnTo>
                    <a:lnTo>
                      <a:pt x="241" y="23"/>
                    </a:lnTo>
                    <a:lnTo>
                      <a:pt x="235" y="23"/>
                    </a:lnTo>
                    <a:lnTo>
                      <a:pt x="223" y="23"/>
                    </a:lnTo>
                    <a:lnTo>
                      <a:pt x="209" y="27"/>
                    </a:lnTo>
                    <a:lnTo>
                      <a:pt x="195" y="32"/>
                    </a:lnTo>
                    <a:lnTo>
                      <a:pt x="177" y="40"/>
                    </a:lnTo>
                    <a:lnTo>
                      <a:pt x="159" y="51"/>
                    </a:lnTo>
                    <a:lnTo>
                      <a:pt x="142" y="65"/>
                    </a:lnTo>
                    <a:lnTo>
                      <a:pt x="142" y="50"/>
                    </a:lnTo>
                    <a:close/>
                    <a:moveTo>
                      <a:pt x="8" y="276"/>
                    </a:moveTo>
                    <a:lnTo>
                      <a:pt x="8" y="276"/>
                    </a:lnTo>
                    <a:lnTo>
                      <a:pt x="4" y="271"/>
                    </a:lnTo>
                    <a:lnTo>
                      <a:pt x="1" y="264"/>
                    </a:lnTo>
                    <a:lnTo>
                      <a:pt x="0" y="256"/>
                    </a:lnTo>
                    <a:lnTo>
                      <a:pt x="0" y="246"/>
                    </a:lnTo>
                    <a:lnTo>
                      <a:pt x="1" y="237"/>
                    </a:lnTo>
                    <a:lnTo>
                      <a:pt x="4" y="226"/>
                    </a:lnTo>
                    <a:lnTo>
                      <a:pt x="6" y="214"/>
                    </a:lnTo>
                    <a:lnTo>
                      <a:pt x="12" y="201"/>
                    </a:lnTo>
                    <a:lnTo>
                      <a:pt x="25" y="176"/>
                    </a:lnTo>
                    <a:lnTo>
                      <a:pt x="44" y="149"/>
                    </a:lnTo>
                    <a:lnTo>
                      <a:pt x="66" y="120"/>
                    </a:lnTo>
                    <a:lnTo>
                      <a:pt x="93" y="93"/>
                    </a:lnTo>
                    <a:lnTo>
                      <a:pt x="93" y="93"/>
                    </a:lnTo>
                    <a:lnTo>
                      <a:pt x="117" y="70"/>
                    </a:lnTo>
                    <a:lnTo>
                      <a:pt x="142" y="50"/>
                    </a:lnTo>
                    <a:lnTo>
                      <a:pt x="142" y="65"/>
                    </a:lnTo>
                    <a:lnTo>
                      <a:pt x="142" y="65"/>
                    </a:lnTo>
                    <a:lnTo>
                      <a:pt x="121" y="81"/>
                    </a:lnTo>
                    <a:lnTo>
                      <a:pt x="100" y="101"/>
                    </a:lnTo>
                    <a:lnTo>
                      <a:pt x="100" y="101"/>
                    </a:lnTo>
                    <a:lnTo>
                      <a:pt x="78" y="124"/>
                    </a:lnTo>
                    <a:lnTo>
                      <a:pt x="60" y="147"/>
                    </a:lnTo>
                    <a:lnTo>
                      <a:pt x="44" y="170"/>
                    </a:lnTo>
                    <a:lnTo>
                      <a:pt x="33" y="192"/>
                    </a:lnTo>
                    <a:lnTo>
                      <a:pt x="25" y="212"/>
                    </a:lnTo>
                    <a:lnTo>
                      <a:pt x="24" y="220"/>
                    </a:lnTo>
                    <a:lnTo>
                      <a:pt x="23" y="230"/>
                    </a:lnTo>
                    <a:lnTo>
                      <a:pt x="23" y="237"/>
                    </a:lnTo>
                    <a:lnTo>
                      <a:pt x="24" y="243"/>
                    </a:lnTo>
                    <a:lnTo>
                      <a:pt x="25" y="249"/>
                    </a:lnTo>
                    <a:lnTo>
                      <a:pt x="29" y="254"/>
                    </a:lnTo>
                    <a:lnTo>
                      <a:pt x="29" y="254"/>
                    </a:lnTo>
                    <a:lnTo>
                      <a:pt x="33" y="257"/>
                    </a:lnTo>
                    <a:lnTo>
                      <a:pt x="37" y="260"/>
                    </a:lnTo>
                    <a:lnTo>
                      <a:pt x="43" y="261"/>
                    </a:lnTo>
                    <a:lnTo>
                      <a:pt x="48" y="261"/>
                    </a:lnTo>
                    <a:lnTo>
                      <a:pt x="60" y="261"/>
                    </a:lnTo>
                    <a:lnTo>
                      <a:pt x="74" y="257"/>
                    </a:lnTo>
                    <a:lnTo>
                      <a:pt x="89" y="252"/>
                    </a:lnTo>
                    <a:lnTo>
                      <a:pt x="107" y="243"/>
                    </a:lnTo>
                    <a:lnTo>
                      <a:pt x="124" y="233"/>
                    </a:lnTo>
                    <a:lnTo>
                      <a:pt x="142" y="219"/>
                    </a:lnTo>
                    <a:lnTo>
                      <a:pt x="142" y="235"/>
                    </a:lnTo>
                    <a:lnTo>
                      <a:pt x="142" y="235"/>
                    </a:lnTo>
                    <a:lnTo>
                      <a:pt x="120" y="250"/>
                    </a:lnTo>
                    <a:lnTo>
                      <a:pt x="100" y="262"/>
                    </a:lnTo>
                    <a:lnTo>
                      <a:pt x="79" y="273"/>
                    </a:lnTo>
                    <a:lnTo>
                      <a:pt x="60" y="280"/>
                    </a:lnTo>
                    <a:lnTo>
                      <a:pt x="44" y="284"/>
                    </a:lnTo>
                    <a:lnTo>
                      <a:pt x="29" y="285"/>
                    </a:lnTo>
                    <a:lnTo>
                      <a:pt x="23" y="284"/>
                    </a:lnTo>
                    <a:lnTo>
                      <a:pt x="17" y="283"/>
                    </a:lnTo>
                    <a:lnTo>
                      <a:pt x="12" y="280"/>
                    </a:lnTo>
                    <a:lnTo>
                      <a:pt x="8" y="276"/>
                    </a:lnTo>
                    <a:lnTo>
                      <a:pt x="8" y="276"/>
                    </a:lnTo>
                    <a:close/>
                  </a:path>
                </a:pathLst>
              </a:custGeom>
              <a:grpFill/>
              <a:ln algn="ctr" cap="flat" cmpd="sng" w="12700">
                <a:noFill/>
                <a:prstDash val="solid"/>
                <a:miter lim="800000"/>
              </a:ln>
              <a:effectLst/>
            </p:spPr>
            <p:txBody>
              <a:bodyPr anchor="ctr" rtlCol="0"/>
              <a:lstStyle/>
              <a:p>
                <a:pPr algn="ct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white"/>
                  </a:solidFill>
                  <a:effectLst/>
                  <a:uLnTx/>
                  <a:uFillTx/>
                  <a:latin panose="020f0502020204030204" typeface="Calibri"/>
                  <a:ea charset="-122" panose="02010600030101010101" pitchFamily="2" typeface="宋体"/>
                </a:endParaRPr>
              </a:p>
            </p:txBody>
          </p:sp>
          <p:sp>
            <p:nvSpPr>
              <p:cNvPr id="97" name="Freeform 125">
                <a:extLst>
                  <a:ext uri="{FF2B5EF4-FFF2-40B4-BE49-F238E27FC236}">
                    <a16:creationId xmlns:a16="http://schemas.microsoft.com/office/drawing/2014/main" id="{0FE6E407-31E9-4E26-9DCD-CB429E28FE0E}"/>
                  </a:ext>
                </a:extLst>
              </p:cNvPr>
              <p:cNvSpPr/>
              <p:nvPr/>
            </p:nvSpPr>
            <p:spPr bwMode="auto">
              <a:xfrm>
                <a:off x="2365376" y="1966913"/>
                <a:ext cx="92075" cy="95250"/>
              </a:xfrm>
              <a:custGeom>
                <a:gdLst>
                  <a:gd fmla="*/ 0 w 58" name="T0"/>
                  <a:gd fmla="*/ 30 h 60" name="T1"/>
                  <a:gd fmla="*/ 0 w 58" name="T2"/>
                  <a:gd fmla="*/ 30 h 60" name="T3"/>
                  <a:gd fmla="*/ 1 w 58" name="T4"/>
                  <a:gd fmla="*/ 24 h 60" name="T5"/>
                  <a:gd fmla="*/ 3 w 58" name="T6"/>
                  <a:gd fmla="*/ 19 h 60" name="T7"/>
                  <a:gd fmla="*/ 5 w 58" name="T8"/>
                  <a:gd fmla="*/ 14 h 60" name="T9"/>
                  <a:gd fmla="*/ 9 w 58" name="T10"/>
                  <a:gd fmla="*/ 10 h 60" name="T11"/>
                  <a:gd fmla="*/ 13 w 58" name="T12"/>
                  <a:gd fmla="*/ 6 h 60" name="T13"/>
                  <a:gd fmla="*/ 18 w 58" name="T14"/>
                  <a:gd fmla="*/ 3 h 60" name="T15"/>
                  <a:gd fmla="*/ 24 w 58" name="T16"/>
                  <a:gd fmla="*/ 1 h 60" name="T17"/>
                  <a:gd fmla="*/ 30 w 58" name="T18"/>
                  <a:gd fmla="*/ 0 h 60" name="T19"/>
                  <a:gd fmla="*/ 30 w 58" name="T20"/>
                  <a:gd fmla="*/ 0 h 60" name="T21"/>
                  <a:gd fmla="*/ 35 w 58" name="T22"/>
                  <a:gd fmla="*/ 1 h 60" name="T23"/>
                  <a:gd fmla="*/ 41 w 58" name="T24"/>
                  <a:gd fmla="*/ 3 h 60" name="T25"/>
                  <a:gd fmla="*/ 46 w 58" name="T26"/>
                  <a:gd fmla="*/ 6 h 60" name="T27"/>
                  <a:gd fmla="*/ 50 w 58" name="T28"/>
                  <a:gd fmla="*/ 10 h 60" name="T29"/>
                  <a:gd fmla="*/ 54 w 58" name="T30"/>
                  <a:gd fmla="*/ 14 h 60" name="T31"/>
                  <a:gd fmla="*/ 57 w 58" name="T32"/>
                  <a:gd fmla="*/ 19 h 60" name="T33"/>
                  <a:gd fmla="*/ 58 w 58" name="T34"/>
                  <a:gd fmla="*/ 24 h 60" name="T35"/>
                  <a:gd fmla="*/ 58 w 58" name="T36"/>
                  <a:gd fmla="*/ 30 h 60" name="T37"/>
                  <a:gd fmla="*/ 58 w 58" name="T38"/>
                  <a:gd fmla="*/ 30 h 60" name="T39"/>
                  <a:gd fmla="*/ 58 w 58" name="T40"/>
                  <a:gd fmla="*/ 35 h 60" name="T41"/>
                  <a:gd fmla="*/ 57 w 58" name="T42"/>
                  <a:gd fmla="*/ 41 h 60" name="T43"/>
                  <a:gd fmla="*/ 54 w 58" name="T44"/>
                  <a:gd fmla="*/ 46 h 60" name="T45"/>
                  <a:gd fmla="*/ 50 w 58" name="T46"/>
                  <a:gd fmla="*/ 50 h 60" name="T47"/>
                  <a:gd fmla="*/ 46 w 58" name="T48"/>
                  <a:gd fmla="*/ 54 h 60" name="T49"/>
                  <a:gd fmla="*/ 41 w 58" name="T50"/>
                  <a:gd fmla="*/ 57 h 60" name="T51"/>
                  <a:gd fmla="*/ 35 w 58" name="T52"/>
                  <a:gd fmla="*/ 58 h 60" name="T53"/>
                  <a:gd fmla="*/ 30 w 58" name="T54"/>
                  <a:gd fmla="*/ 60 h 60" name="T55"/>
                  <a:gd fmla="*/ 30 w 58" name="T56"/>
                  <a:gd fmla="*/ 60 h 60" name="T57"/>
                  <a:gd fmla="*/ 24 w 58" name="T58"/>
                  <a:gd fmla="*/ 58 h 60" name="T59"/>
                  <a:gd fmla="*/ 18 w 58" name="T60"/>
                  <a:gd fmla="*/ 57 h 60" name="T61"/>
                  <a:gd fmla="*/ 13 w 58" name="T62"/>
                  <a:gd fmla="*/ 54 h 60" name="T63"/>
                  <a:gd fmla="*/ 9 w 58" name="T64"/>
                  <a:gd fmla="*/ 50 h 60" name="T65"/>
                  <a:gd fmla="*/ 5 w 58" name="T66"/>
                  <a:gd fmla="*/ 46 h 60" name="T67"/>
                  <a:gd fmla="*/ 3 w 58" name="T68"/>
                  <a:gd fmla="*/ 41 h 60" name="T69"/>
                  <a:gd fmla="*/ 1 w 58" name="T70"/>
                  <a:gd fmla="*/ 35 h 60" name="T71"/>
                  <a:gd fmla="*/ 0 w 58" name="T72"/>
                  <a:gd fmla="*/ 30 h 60" name="T73"/>
                  <a:gd fmla="*/ 0 w 58" name="T74"/>
                  <a:gd fmla="*/ 30 h 60"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60" w="57">
                    <a:moveTo>
                      <a:pt x="0" y="30"/>
                    </a:moveTo>
                    <a:lnTo>
                      <a:pt x="0" y="30"/>
                    </a:lnTo>
                    <a:lnTo>
                      <a:pt x="1" y="24"/>
                    </a:lnTo>
                    <a:lnTo>
                      <a:pt x="3" y="19"/>
                    </a:lnTo>
                    <a:lnTo>
                      <a:pt x="5" y="14"/>
                    </a:lnTo>
                    <a:lnTo>
                      <a:pt x="9" y="10"/>
                    </a:lnTo>
                    <a:lnTo>
                      <a:pt x="13" y="6"/>
                    </a:lnTo>
                    <a:lnTo>
                      <a:pt x="18" y="3"/>
                    </a:lnTo>
                    <a:lnTo>
                      <a:pt x="24" y="1"/>
                    </a:lnTo>
                    <a:lnTo>
                      <a:pt x="30" y="0"/>
                    </a:lnTo>
                    <a:lnTo>
                      <a:pt x="30" y="0"/>
                    </a:lnTo>
                    <a:lnTo>
                      <a:pt x="35" y="1"/>
                    </a:lnTo>
                    <a:lnTo>
                      <a:pt x="41" y="3"/>
                    </a:lnTo>
                    <a:lnTo>
                      <a:pt x="46" y="6"/>
                    </a:lnTo>
                    <a:lnTo>
                      <a:pt x="50" y="10"/>
                    </a:lnTo>
                    <a:lnTo>
                      <a:pt x="54" y="14"/>
                    </a:lnTo>
                    <a:lnTo>
                      <a:pt x="57" y="19"/>
                    </a:lnTo>
                    <a:lnTo>
                      <a:pt x="58" y="24"/>
                    </a:lnTo>
                    <a:lnTo>
                      <a:pt x="58" y="30"/>
                    </a:lnTo>
                    <a:lnTo>
                      <a:pt x="58" y="30"/>
                    </a:lnTo>
                    <a:lnTo>
                      <a:pt x="58" y="35"/>
                    </a:lnTo>
                    <a:lnTo>
                      <a:pt x="57" y="41"/>
                    </a:lnTo>
                    <a:lnTo>
                      <a:pt x="54" y="46"/>
                    </a:lnTo>
                    <a:lnTo>
                      <a:pt x="50" y="50"/>
                    </a:lnTo>
                    <a:lnTo>
                      <a:pt x="46" y="54"/>
                    </a:lnTo>
                    <a:lnTo>
                      <a:pt x="41" y="57"/>
                    </a:lnTo>
                    <a:lnTo>
                      <a:pt x="35" y="58"/>
                    </a:lnTo>
                    <a:lnTo>
                      <a:pt x="30" y="60"/>
                    </a:lnTo>
                    <a:lnTo>
                      <a:pt x="30" y="60"/>
                    </a:lnTo>
                    <a:lnTo>
                      <a:pt x="24" y="58"/>
                    </a:lnTo>
                    <a:lnTo>
                      <a:pt x="18" y="57"/>
                    </a:lnTo>
                    <a:lnTo>
                      <a:pt x="13" y="54"/>
                    </a:lnTo>
                    <a:lnTo>
                      <a:pt x="9" y="50"/>
                    </a:lnTo>
                    <a:lnTo>
                      <a:pt x="5" y="46"/>
                    </a:lnTo>
                    <a:lnTo>
                      <a:pt x="3" y="41"/>
                    </a:lnTo>
                    <a:lnTo>
                      <a:pt x="1" y="35"/>
                    </a:lnTo>
                    <a:lnTo>
                      <a:pt x="0" y="30"/>
                    </a:lnTo>
                    <a:lnTo>
                      <a:pt x="0" y="30"/>
                    </a:lnTo>
                    <a:close/>
                  </a:path>
                </a:pathLst>
              </a:custGeom>
              <a:grpFill/>
              <a:ln algn="ctr" cap="flat" cmpd="sng" w="12700">
                <a:noFill/>
                <a:prstDash val="solid"/>
                <a:miter lim="800000"/>
              </a:ln>
              <a:effectLst/>
            </p:spPr>
            <p:txBody>
              <a:bodyPr anchor="ctr" rtlCol="0"/>
              <a:lstStyle/>
              <a:p>
                <a:pPr algn="ct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white"/>
                  </a:solidFill>
                  <a:effectLst/>
                  <a:uLnTx/>
                  <a:uFillTx/>
                  <a:latin panose="020f0502020204030204" typeface="Calibri"/>
                  <a:ea charset="-122" panose="02010600030101010101" pitchFamily="2" typeface="宋体"/>
                </a:endParaRPr>
              </a:p>
            </p:txBody>
          </p:sp>
        </p:grpSp>
        <p:grpSp>
          <p:nvGrpSpPr>
            <p:cNvPr id="12" name="组合 239">
              <a:extLst>
                <a:ext uri="{FF2B5EF4-FFF2-40B4-BE49-F238E27FC236}">
                  <a16:creationId xmlns:a16="http://schemas.microsoft.com/office/drawing/2014/main" id="{E37C98B3-C14E-4325-90EC-F4679F7C77AC}"/>
                </a:ext>
              </a:extLst>
            </p:cNvPr>
            <p:cNvGrpSpPr/>
            <p:nvPr/>
          </p:nvGrpSpPr>
          <p:grpSpPr>
            <a:xfrm>
              <a:off x="1421243" y="2362598"/>
              <a:ext cx="281225" cy="357371"/>
              <a:chOff x="1493838" y="1541463"/>
              <a:chExt cx="381000" cy="484187"/>
            </a:xfrm>
            <a:grpFill/>
          </p:grpSpPr>
          <p:sp>
            <p:nvSpPr>
              <p:cNvPr id="91" name="Freeform 126">
                <a:extLst>
                  <a:ext uri="{FF2B5EF4-FFF2-40B4-BE49-F238E27FC236}">
                    <a16:creationId xmlns:a16="http://schemas.microsoft.com/office/drawing/2014/main" id="{EE97A265-726D-40C0-889F-F564A422FFEA}"/>
                  </a:ext>
                </a:extLst>
              </p:cNvPr>
              <p:cNvSpPr>
                <a:spLocks noEditPoints="1"/>
              </p:cNvSpPr>
              <p:nvPr/>
            </p:nvSpPr>
            <p:spPr bwMode="auto">
              <a:xfrm>
                <a:off x="1493838" y="1546225"/>
                <a:ext cx="254000" cy="479425"/>
              </a:xfrm>
              <a:custGeom>
                <a:gdLst>
                  <a:gd fmla="*/ 160 w 160" name="T0"/>
                  <a:gd fmla="*/ 0 h 302" name="T1"/>
                  <a:gd fmla="*/ 160 w 160" name="T2"/>
                  <a:gd fmla="*/ 302 h 302" name="T3"/>
                  <a:gd fmla="*/ 94 w 160" name="T4"/>
                  <a:gd fmla="*/ 302 h 302" name="T5"/>
                  <a:gd fmla="*/ 94 w 160" name="T6"/>
                  <a:gd fmla="*/ 261 h 302" name="T7"/>
                  <a:gd fmla="*/ 136 w 160" name="T8"/>
                  <a:gd fmla="*/ 261 h 302" name="T9"/>
                  <a:gd fmla="*/ 136 w 160" name="T10"/>
                  <a:gd fmla="*/ 116 h 302" name="T11"/>
                  <a:gd fmla="*/ 136 w 160" name="T12"/>
                  <a:gd fmla="*/ 116 h 302" name="T13"/>
                  <a:gd fmla="*/ 94 w 160" name="T14"/>
                  <a:gd fmla="*/ 189 h 302" name="T15"/>
                  <a:gd fmla="*/ 94 w 160" name="T16"/>
                  <a:gd fmla="*/ 124 h 302" name="T17"/>
                  <a:gd fmla="*/ 160 w 160" name="T18"/>
                  <a:gd fmla="*/ 0 h 302" name="T19"/>
                  <a:gd fmla="*/ 94 w 160" name="T20"/>
                  <a:gd fmla="*/ 302 h 302" name="T21"/>
                  <a:gd fmla="*/ 0 w 160" name="T22"/>
                  <a:gd fmla="*/ 302 h 302" name="T23"/>
                  <a:gd fmla="*/ 94 w 160" name="T24"/>
                  <a:gd fmla="*/ 124 h 302" name="T25"/>
                  <a:gd fmla="*/ 94 w 160" name="T26"/>
                  <a:gd fmla="*/ 189 h 302" name="T27"/>
                  <a:gd fmla="*/ 53 w 160" name="T28"/>
                  <a:gd fmla="*/ 261 h 302" name="T29"/>
                  <a:gd fmla="*/ 94 w 160" name="T30"/>
                  <a:gd fmla="*/ 261 h 302" name="T31"/>
                  <a:gd fmla="*/ 94 w 160" name="T32"/>
                  <a:gd fmla="*/ 302 h 302"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302" w="160">
                    <a:moveTo>
                      <a:pt x="160" y="0"/>
                    </a:moveTo>
                    <a:lnTo>
                      <a:pt x="160" y="302"/>
                    </a:lnTo>
                    <a:lnTo>
                      <a:pt x="94" y="302"/>
                    </a:lnTo>
                    <a:lnTo>
                      <a:pt x="94" y="261"/>
                    </a:lnTo>
                    <a:lnTo>
                      <a:pt x="136" y="261"/>
                    </a:lnTo>
                    <a:lnTo>
                      <a:pt x="136" y="116"/>
                    </a:lnTo>
                    <a:lnTo>
                      <a:pt x="136" y="116"/>
                    </a:lnTo>
                    <a:lnTo>
                      <a:pt x="94" y="189"/>
                    </a:lnTo>
                    <a:lnTo>
                      <a:pt x="94" y="124"/>
                    </a:lnTo>
                    <a:lnTo>
                      <a:pt x="160" y="0"/>
                    </a:lnTo>
                    <a:close/>
                    <a:moveTo>
                      <a:pt x="94" y="302"/>
                    </a:moveTo>
                    <a:lnTo>
                      <a:pt x="0" y="302"/>
                    </a:lnTo>
                    <a:lnTo>
                      <a:pt x="94" y="124"/>
                    </a:lnTo>
                    <a:lnTo>
                      <a:pt x="94" y="189"/>
                    </a:lnTo>
                    <a:lnTo>
                      <a:pt x="53" y="261"/>
                    </a:lnTo>
                    <a:lnTo>
                      <a:pt x="94" y="261"/>
                    </a:lnTo>
                    <a:lnTo>
                      <a:pt x="94" y="302"/>
                    </a:lnTo>
                    <a:close/>
                  </a:path>
                </a:pathLst>
              </a:custGeom>
              <a:grpFill/>
              <a:ln algn="ctr" cap="flat" cmpd="sng" w="12700">
                <a:noFill/>
                <a:prstDash val="solid"/>
                <a:miter lim="800000"/>
              </a:ln>
              <a:effectLst/>
            </p:spPr>
            <p:txBody>
              <a:bodyPr anchor="ctr" rtlCol="0"/>
              <a:lstStyle/>
              <a:p>
                <a:pPr algn="ct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white"/>
                  </a:solidFill>
                  <a:effectLst/>
                  <a:uLnTx/>
                  <a:uFillTx/>
                  <a:latin panose="020f0502020204030204" typeface="Calibri"/>
                  <a:ea charset="-122" panose="02010600030101010101" pitchFamily="2" typeface="宋体"/>
                </a:endParaRPr>
              </a:p>
            </p:txBody>
          </p:sp>
          <p:sp>
            <p:nvSpPr>
              <p:cNvPr id="92" name="Rectangle 127">
                <a:extLst>
                  <a:ext uri="{FF2B5EF4-FFF2-40B4-BE49-F238E27FC236}">
                    <a16:creationId xmlns:a16="http://schemas.microsoft.com/office/drawing/2014/main" id="{0CCCF1FF-1C8A-4AC2-A38A-2787E8C45C6F}"/>
                  </a:ext>
                </a:extLst>
              </p:cNvPr>
              <p:cNvSpPr>
                <a:spLocks noChangeArrowheads="1"/>
              </p:cNvSpPr>
              <p:nvPr/>
            </p:nvSpPr>
            <p:spPr bwMode="auto">
              <a:xfrm>
                <a:off x="1811338" y="1541463"/>
                <a:ext cx="63500" cy="471488"/>
              </a:xfrm>
              <a:prstGeom prst="rect">
                <a:avLst/>
              </a:prstGeom>
              <a:grpFill/>
              <a:ln algn="ctr" cap="flat" cmpd="sng" w="12700">
                <a:noFill/>
                <a:prstDash val="solid"/>
                <a:miter lim="800000"/>
              </a:ln>
              <a:effectLst/>
            </p:spPr>
            <p:txBody>
              <a:bodyPr anchor="ctr" rtlCol="0"/>
              <a:lstStyle/>
              <a:p>
                <a:pPr algn="ct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white"/>
                  </a:solidFill>
                  <a:effectLst/>
                  <a:uLnTx/>
                  <a:uFillTx/>
                  <a:latin panose="020f0502020204030204" typeface="Calibri"/>
                  <a:ea charset="-122" panose="02010600030101010101" pitchFamily="2" typeface="宋体"/>
                </a:endParaRPr>
              </a:p>
            </p:txBody>
          </p:sp>
        </p:grpSp>
        <p:sp>
          <p:nvSpPr>
            <p:cNvPr id="13" name="Freeform 128">
              <a:extLst>
                <a:ext uri="{FF2B5EF4-FFF2-40B4-BE49-F238E27FC236}">
                  <a16:creationId xmlns:a16="http://schemas.microsoft.com/office/drawing/2014/main" id="{1471B1C9-5D6C-48C6-955A-9E0F6CB418E1}"/>
                </a:ext>
              </a:extLst>
            </p:cNvPr>
            <p:cNvSpPr>
              <a:spLocks noEditPoints="1"/>
            </p:cNvSpPr>
            <p:nvPr/>
          </p:nvSpPr>
          <p:spPr bwMode="auto">
            <a:xfrm>
              <a:off x="2835573" y="4109615"/>
              <a:ext cx="374968" cy="292928"/>
            </a:xfrm>
            <a:custGeom>
              <a:gdLst>
                <a:gd fmla="*/ 298 w 320" name="T0"/>
                <a:gd fmla="*/ 57 h 250" name="T1"/>
                <a:gd fmla="*/ 320 w 320" name="T2"/>
                <a:gd fmla="*/ 138 h 250" name="T3"/>
                <a:gd fmla="*/ 303 w 320" name="T4"/>
                <a:gd fmla="*/ 212 h 250" name="T5"/>
                <a:gd fmla="*/ 271 w 320" name="T6"/>
                <a:gd fmla="*/ 245 h 250" name="T7"/>
                <a:gd fmla="*/ 263 w 320" name="T8"/>
                <a:gd fmla="*/ 233 h 250" name="T9"/>
                <a:gd fmla="*/ 279 w 320" name="T10"/>
                <a:gd fmla="*/ 214 h 250" name="T11"/>
                <a:gd fmla="*/ 276 w 320" name="T12"/>
                <a:gd fmla="*/ 191 h 250" name="T13"/>
                <a:gd fmla="*/ 261 w 320" name="T14"/>
                <a:gd fmla="*/ 165 h 250" name="T15"/>
                <a:gd fmla="*/ 287 w 320" name="T16"/>
                <a:gd fmla="*/ 165 h 250" name="T17"/>
                <a:gd fmla="*/ 299 w 320" name="T18"/>
                <a:gd fmla="*/ 153 h 250" name="T19"/>
                <a:gd fmla="*/ 299 w 320" name="T20"/>
                <a:gd fmla="*/ 126 h 250" name="T21"/>
                <a:gd fmla="*/ 283 w 320" name="T22"/>
                <a:gd fmla="*/ 112 h 250" name="T23"/>
                <a:gd fmla="*/ 261 w 320" name="T24"/>
                <a:gd fmla="*/ 100 h 250" name="T25"/>
                <a:gd fmla="*/ 278 w 320" name="T26"/>
                <a:gd fmla="*/ 96 h 250" name="T27"/>
                <a:gd fmla="*/ 287 w 320" name="T28"/>
                <a:gd fmla="*/ 74 h 250" name="T29"/>
                <a:gd fmla="*/ 280 w 320" name="T30"/>
                <a:gd fmla="*/ 58 h 250" name="T31"/>
                <a:gd fmla="*/ 238 w 320" name="T32"/>
                <a:gd fmla="*/ 8 h 250" name="T33"/>
                <a:gd fmla="*/ 261 w 320" name="T34"/>
                <a:gd fmla="*/ 50 h 250" name="T35"/>
                <a:gd fmla="*/ 242 w 320" name="T36"/>
                <a:gd fmla="*/ 59 h 250" name="T37"/>
                <a:gd fmla="*/ 238 w 320" name="T38"/>
                <a:gd fmla="*/ 34 h 250" name="T39"/>
                <a:gd fmla="*/ 261 w 320" name="T40"/>
                <a:gd fmla="*/ 247 h 250" name="T41"/>
                <a:gd fmla="*/ 244 w 320" name="T42"/>
                <a:gd fmla="*/ 235 h 250" name="T43"/>
                <a:gd fmla="*/ 261 w 320" name="T44"/>
                <a:gd fmla="*/ 247 h 250" name="T45"/>
                <a:gd fmla="*/ 261 w 320" name="T46"/>
                <a:gd fmla="*/ 113 h 250" name="T47"/>
                <a:gd fmla="*/ 245 w 320" name="T48"/>
                <a:gd fmla="*/ 135 h 250" name="T49"/>
                <a:gd fmla="*/ 252 w 320" name="T50"/>
                <a:gd fmla="*/ 155 h 250" name="T51"/>
                <a:gd fmla="*/ 256 w 320" name="T52"/>
                <a:gd fmla="*/ 174 h 250" name="T53"/>
                <a:gd fmla="*/ 238 w 320" name="T54"/>
                <a:gd fmla="*/ 82 h 250" name="T55"/>
                <a:gd fmla="*/ 255 w 320" name="T56"/>
                <a:gd fmla="*/ 100 h 250" name="T57"/>
                <a:gd fmla="*/ 238 w 320" name="T58"/>
                <a:gd fmla="*/ 8 h 250" name="T59"/>
                <a:gd fmla="*/ 234 w 320" name="T60"/>
                <a:gd fmla="*/ 20 h 250" name="T61"/>
                <a:gd fmla="*/ 219 w 320" name="T62"/>
                <a:gd fmla="*/ 2 h 250" name="T63"/>
                <a:gd fmla="*/ 219 w 320" name="T64"/>
                <a:gd fmla="*/ 215 h 250" name="T65"/>
                <a:gd fmla="*/ 229 w 320" name="T66"/>
                <a:gd fmla="*/ 227 h 250" name="T67"/>
                <a:gd fmla="*/ 238 w 320" name="T68"/>
                <a:gd fmla="*/ 39 h 250" name="T69"/>
                <a:gd fmla="*/ 238 w 320" name="T70"/>
                <a:gd fmla="*/ 174 h 250" name="T71"/>
                <a:gd fmla="*/ 226 w 320" name="T72"/>
                <a:gd fmla="*/ 184 h 250" name="T73"/>
                <a:gd fmla="*/ 225 w 320" name="T74"/>
                <a:gd fmla="*/ 51 h 250" name="T75"/>
                <a:gd fmla="*/ 238 w 320" name="T76"/>
                <a:gd fmla="*/ 39 h 250" name="T77"/>
                <a:gd fmla="*/ 134 w 320" name="T78"/>
                <a:gd fmla="*/ 8 h 250" name="T79"/>
                <a:gd fmla="*/ 219 w 320" name="T80"/>
                <a:gd fmla="*/ 2 h 250" name="T81"/>
                <a:gd fmla="*/ 211 w 320" name="T82"/>
                <a:gd fmla="*/ 16 h 250" name="T83"/>
                <a:gd fmla="*/ 203 w 320" name="T84"/>
                <a:gd fmla="*/ 42 h 250" name="T85"/>
                <a:gd fmla="*/ 219 w 320" name="T86"/>
                <a:gd fmla="*/ 53 h 250" name="T87"/>
                <a:gd fmla="*/ 218 w 320" name="T88"/>
                <a:gd fmla="*/ 210 h 250" name="T89"/>
                <a:gd fmla="*/ 194 w 320" name="T90"/>
                <a:gd fmla="*/ 230 h 250" name="T91"/>
                <a:gd fmla="*/ 125 w 320" name="T92"/>
                <a:gd fmla="*/ 192 h 250" name="T93"/>
                <a:gd fmla="*/ 68 w 320" name="T94"/>
                <a:gd fmla="*/ 164 h 250" name="T95"/>
                <a:gd fmla="*/ 84 w 320" name="T96"/>
                <a:gd fmla="*/ 159 h 250" name="T97"/>
                <a:gd fmla="*/ 104 w 320" name="T98"/>
                <a:gd fmla="*/ 131 h 250" name="T99"/>
                <a:gd fmla="*/ 95 w 320" name="T100"/>
                <a:gd fmla="*/ 100 h 250" name="T101"/>
                <a:gd fmla="*/ 0 w 320" name="T102"/>
                <a:gd fmla="*/ 136 h 250" name="T103"/>
                <a:gd fmla="*/ 5 w 320" name="T104"/>
                <a:gd fmla="*/ 96 h 250" name="T105"/>
                <a:gd fmla="*/ 45 w 320" name="T106"/>
                <a:gd fmla="*/ 44 h 250" name="T107"/>
                <a:gd fmla="*/ 68 w 320" name="T108"/>
                <a:gd fmla="*/ 88 h 250" name="T109"/>
                <a:gd fmla="*/ 38 w 320" name="T110"/>
                <a:gd fmla="*/ 101 h 250" name="T111"/>
                <a:gd fmla="*/ 31 w 320" name="T112"/>
                <a:gd fmla="*/ 135 h 250" name="T113"/>
                <a:gd fmla="*/ 57 w 320" name="T114"/>
                <a:gd fmla="*/ 162 h 250" name="T115"/>
                <a:gd fmla="*/ 42 w 320" name="T116"/>
                <a:gd fmla="*/ 189 h 250" name="T117"/>
                <a:gd fmla="*/ 3 w 320" name="T118"/>
                <a:gd fmla="*/ 150 h 250" name="T1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b="b" l="0" r="r" t="0"/>
              <a:pathLst>
                <a:path h="250" w="320">
                  <a:moveTo>
                    <a:pt x="261" y="19"/>
                  </a:moveTo>
                  <a:lnTo>
                    <a:pt x="261" y="19"/>
                  </a:lnTo>
                  <a:lnTo>
                    <a:pt x="276" y="30"/>
                  </a:lnTo>
                  <a:lnTo>
                    <a:pt x="288" y="42"/>
                  </a:lnTo>
                  <a:lnTo>
                    <a:pt x="298" y="57"/>
                  </a:lnTo>
                  <a:lnTo>
                    <a:pt x="306" y="71"/>
                  </a:lnTo>
                  <a:lnTo>
                    <a:pt x="312" y="88"/>
                  </a:lnTo>
                  <a:lnTo>
                    <a:pt x="316" y="104"/>
                  </a:lnTo>
                  <a:lnTo>
                    <a:pt x="318" y="120"/>
                  </a:lnTo>
                  <a:lnTo>
                    <a:pt x="320" y="138"/>
                  </a:lnTo>
                  <a:lnTo>
                    <a:pt x="320" y="154"/>
                  </a:lnTo>
                  <a:lnTo>
                    <a:pt x="317" y="170"/>
                  </a:lnTo>
                  <a:lnTo>
                    <a:pt x="314" y="185"/>
                  </a:lnTo>
                  <a:lnTo>
                    <a:pt x="310" y="200"/>
                  </a:lnTo>
                  <a:lnTo>
                    <a:pt x="303" y="212"/>
                  </a:lnTo>
                  <a:lnTo>
                    <a:pt x="297" y="223"/>
                  </a:lnTo>
                  <a:lnTo>
                    <a:pt x="290" y="233"/>
                  </a:lnTo>
                  <a:lnTo>
                    <a:pt x="282" y="239"/>
                  </a:lnTo>
                  <a:lnTo>
                    <a:pt x="282" y="239"/>
                  </a:lnTo>
                  <a:lnTo>
                    <a:pt x="271" y="245"/>
                  </a:lnTo>
                  <a:lnTo>
                    <a:pt x="261" y="247"/>
                  </a:lnTo>
                  <a:lnTo>
                    <a:pt x="261" y="233"/>
                  </a:lnTo>
                  <a:lnTo>
                    <a:pt x="261" y="233"/>
                  </a:lnTo>
                  <a:lnTo>
                    <a:pt x="263" y="233"/>
                  </a:lnTo>
                  <a:lnTo>
                    <a:pt x="263" y="233"/>
                  </a:lnTo>
                  <a:lnTo>
                    <a:pt x="263" y="233"/>
                  </a:lnTo>
                  <a:lnTo>
                    <a:pt x="268" y="229"/>
                  </a:lnTo>
                  <a:lnTo>
                    <a:pt x="272" y="224"/>
                  </a:lnTo>
                  <a:lnTo>
                    <a:pt x="276" y="219"/>
                  </a:lnTo>
                  <a:lnTo>
                    <a:pt x="279" y="214"/>
                  </a:lnTo>
                  <a:lnTo>
                    <a:pt x="280" y="208"/>
                  </a:lnTo>
                  <a:lnTo>
                    <a:pt x="280" y="203"/>
                  </a:lnTo>
                  <a:lnTo>
                    <a:pt x="279" y="196"/>
                  </a:lnTo>
                  <a:lnTo>
                    <a:pt x="276" y="191"/>
                  </a:lnTo>
                  <a:lnTo>
                    <a:pt x="276" y="191"/>
                  </a:lnTo>
                  <a:lnTo>
                    <a:pt x="274" y="185"/>
                  </a:lnTo>
                  <a:lnTo>
                    <a:pt x="271" y="181"/>
                  </a:lnTo>
                  <a:lnTo>
                    <a:pt x="267" y="178"/>
                  </a:lnTo>
                  <a:lnTo>
                    <a:pt x="261" y="176"/>
                  </a:lnTo>
                  <a:lnTo>
                    <a:pt x="261" y="165"/>
                  </a:lnTo>
                  <a:lnTo>
                    <a:pt x="261" y="165"/>
                  </a:lnTo>
                  <a:lnTo>
                    <a:pt x="268" y="168"/>
                  </a:lnTo>
                  <a:lnTo>
                    <a:pt x="275" y="168"/>
                  </a:lnTo>
                  <a:lnTo>
                    <a:pt x="280" y="168"/>
                  </a:lnTo>
                  <a:lnTo>
                    <a:pt x="287" y="165"/>
                  </a:lnTo>
                  <a:lnTo>
                    <a:pt x="287" y="165"/>
                  </a:lnTo>
                  <a:lnTo>
                    <a:pt x="287" y="165"/>
                  </a:lnTo>
                  <a:lnTo>
                    <a:pt x="293" y="162"/>
                  </a:lnTo>
                  <a:lnTo>
                    <a:pt x="297" y="158"/>
                  </a:lnTo>
                  <a:lnTo>
                    <a:pt x="299" y="153"/>
                  </a:lnTo>
                  <a:lnTo>
                    <a:pt x="302" y="149"/>
                  </a:lnTo>
                  <a:lnTo>
                    <a:pt x="303" y="143"/>
                  </a:lnTo>
                  <a:lnTo>
                    <a:pt x="303" y="136"/>
                  </a:lnTo>
                  <a:lnTo>
                    <a:pt x="302" y="131"/>
                  </a:lnTo>
                  <a:lnTo>
                    <a:pt x="299" y="126"/>
                  </a:lnTo>
                  <a:lnTo>
                    <a:pt x="299" y="126"/>
                  </a:lnTo>
                  <a:lnTo>
                    <a:pt x="297" y="122"/>
                  </a:lnTo>
                  <a:lnTo>
                    <a:pt x="293" y="118"/>
                  </a:lnTo>
                  <a:lnTo>
                    <a:pt x="288" y="113"/>
                  </a:lnTo>
                  <a:lnTo>
                    <a:pt x="283" y="112"/>
                  </a:lnTo>
                  <a:lnTo>
                    <a:pt x="279" y="111"/>
                  </a:lnTo>
                  <a:lnTo>
                    <a:pt x="272" y="109"/>
                  </a:lnTo>
                  <a:lnTo>
                    <a:pt x="267" y="111"/>
                  </a:lnTo>
                  <a:lnTo>
                    <a:pt x="261" y="112"/>
                  </a:lnTo>
                  <a:lnTo>
                    <a:pt x="261" y="100"/>
                  </a:lnTo>
                  <a:lnTo>
                    <a:pt x="261" y="100"/>
                  </a:lnTo>
                  <a:lnTo>
                    <a:pt x="268" y="100"/>
                  </a:lnTo>
                  <a:lnTo>
                    <a:pt x="274" y="99"/>
                  </a:lnTo>
                  <a:lnTo>
                    <a:pt x="274" y="99"/>
                  </a:lnTo>
                  <a:lnTo>
                    <a:pt x="278" y="96"/>
                  </a:lnTo>
                  <a:lnTo>
                    <a:pt x="282" y="92"/>
                  </a:lnTo>
                  <a:lnTo>
                    <a:pt x="284" y="88"/>
                  </a:lnTo>
                  <a:lnTo>
                    <a:pt x="286" y="84"/>
                  </a:lnTo>
                  <a:lnTo>
                    <a:pt x="287" y="78"/>
                  </a:lnTo>
                  <a:lnTo>
                    <a:pt x="287" y="74"/>
                  </a:lnTo>
                  <a:lnTo>
                    <a:pt x="286" y="69"/>
                  </a:lnTo>
                  <a:lnTo>
                    <a:pt x="284" y="63"/>
                  </a:lnTo>
                  <a:lnTo>
                    <a:pt x="284" y="63"/>
                  </a:lnTo>
                  <a:lnTo>
                    <a:pt x="284" y="63"/>
                  </a:lnTo>
                  <a:lnTo>
                    <a:pt x="280" y="58"/>
                  </a:lnTo>
                  <a:lnTo>
                    <a:pt x="275" y="54"/>
                  </a:lnTo>
                  <a:lnTo>
                    <a:pt x="270" y="51"/>
                  </a:lnTo>
                  <a:lnTo>
                    <a:pt x="261" y="50"/>
                  </a:lnTo>
                  <a:lnTo>
                    <a:pt x="261" y="19"/>
                  </a:lnTo>
                  <a:close/>
                  <a:moveTo>
                    <a:pt x="238" y="8"/>
                  </a:moveTo>
                  <a:lnTo>
                    <a:pt x="238" y="8"/>
                  </a:lnTo>
                  <a:lnTo>
                    <a:pt x="251" y="12"/>
                  </a:lnTo>
                  <a:lnTo>
                    <a:pt x="261" y="19"/>
                  </a:lnTo>
                  <a:lnTo>
                    <a:pt x="261" y="50"/>
                  </a:lnTo>
                  <a:lnTo>
                    <a:pt x="261" y="50"/>
                  </a:lnTo>
                  <a:lnTo>
                    <a:pt x="256" y="50"/>
                  </a:lnTo>
                  <a:lnTo>
                    <a:pt x="251" y="53"/>
                  </a:lnTo>
                  <a:lnTo>
                    <a:pt x="251" y="53"/>
                  </a:lnTo>
                  <a:lnTo>
                    <a:pt x="247" y="55"/>
                  </a:lnTo>
                  <a:lnTo>
                    <a:pt x="242" y="59"/>
                  </a:lnTo>
                  <a:lnTo>
                    <a:pt x="240" y="63"/>
                  </a:lnTo>
                  <a:lnTo>
                    <a:pt x="238" y="67"/>
                  </a:lnTo>
                  <a:lnTo>
                    <a:pt x="238" y="39"/>
                  </a:lnTo>
                  <a:lnTo>
                    <a:pt x="238" y="39"/>
                  </a:lnTo>
                  <a:lnTo>
                    <a:pt x="238" y="34"/>
                  </a:lnTo>
                  <a:lnTo>
                    <a:pt x="238" y="27"/>
                  </a:lnTo>
                  <a:lnTo>
                    <a:pt x="238" y="8"/>
                  </a:lnTo>
                  <a:lnTo>
                    <a:pt x="238" y="8"/>
                  </a:lnTo>
                  <a:close/>
                  <a:moveTo>
                    <a:pt x="261" y="247"/>
                  </a:moveTo>
                  <a:lnTo>
                    <a:pt x="261" y="247"/>
                  </a:lnTo>
                  <a:lnTo>
                    <a:pt x="249" y="250"/>
                  </a:lnTo>
                  <a:lnTo>
                    <a:pt x="238" y="250"/>
                  </a:lnTo>
                  <a:lnTo>
                    <a:pt x="238" y="233"/>
                  </a:lnTo>
                  <a:lnTo>
                    <a:pt x="238" y="233"/>
                  </a:lnTo>
                  <a:lnTo>
                    <a:pt x="244" y="235"/>
                  </a:lnTo>
                  <a:lnTo>
                    <a:pt x="249" y="235"/>
                  </a:lnTo>
                  <a:lnTo>
                    <a:pt x="256" y="235"/>
                  </a:lnTo>
                  <a:lnTo>
                    <a:pt x="261" y="233"/>
                  </a:lnTo>
                  <a:lnTo>
                    <a:pt x="261" y="247"/>
                  </a:lnTo>
                  <a:lnTo>
                    <a:pt x="261" y="247"/>
                  </a:lnTo>
                  <a:close/>
                  <a:moveTo>
                    <a:pt x="261" y="100"/>
                  </a:moveTo>
                  <a:lnTo>
                    <a:pt x="261" y="112"/>
                  </a:lnTo>
                  <a:lnTo>
                    <a:pt x="261" y="112"/>
                  </a:lnTo>
                  <a:lnTo>
                    <a:pt x="261" y="113"/>
                  </a:lnTo>
                  <a:lnTo>
                    <a:pt x="261" y="113"/>
                  </a:lnTo>
                  <a:lnTo>
                    <a:pt x="256" y="116"/>
                  </a:lnTo>
                  <a:lnTo>
                    <a:pt x="252" y="120"/>
                  </a:lnTo>
                  <a:lnTo>
                    <a:pt x="249" y="124"/>
                  </a:lnTo>
                  <a:lnTo>
                    <a:pt x="247" y="130"/>
                  </a:lnTo>
                  <a:lnTo>
                    <a:pt x="245" y="135"/>
                  </a:lnTo>
                  <a:lnTo>
                    <a:pt x="245" y="141"/>
                  </a:lnTo>
                  <a:lnTo>
                    <a:pt x="247" y="146"/>
                  </a:lnTo>
                  <a:lnTo>
                    <a:pt x="249" y="151"/>
                  </a:lnTo>
                  <a:lnTo>
                    <a:pt x="249" y="151"/>
                  </a:lnTo>
                  <a:lnTo>
                    <a:pt x="252" y="155"/>
                  </a:lnTo>
                  <a:lnTo>
                    <a:pt x="255" y="159"/>
                  </a:lnTo>
                  <a:lnTo>
                    <a:pt x="261" y="165"/>
                  </a:lnTo>
                  <a:lnTo>
                    <a:pt x="261" y="176"/>
                  </a:lnTo>
                  <a:lnTo>
                    <a:pt x="261" y="176"/>
                  </a:lnTo>
                  <a:lnTo>
                    <a:pt x="256" y="174"/>
                  </a:lnTo>
                  <a:lnTo>
                    <a:pt x="251" y="173"/>
                  </a:lnTo>
                  <a:lnTo>
                    <a:pt x="244" y="173"/>
                  </a:lnTo>
                  <a:lnTo>
                    <a:pt x="238" y="174"/>
                  </a:lnTo>
                  <a:lnTo>
                    <a:pt x="238" y="82"/>
                  </a:lnTo>
                  <a:lnTo>
                    <a:pt x="238" y="82"/>
                  </a:lnTo>
                  <a:lnTo>
                    <a:pt x="240" y="86"/>
                  </a:lnTo>
                  <a:lnTo>
                    <a:pt x="240" y="86"/>
                  </a:lnTo>
                  <a:lnTo>
                    <a:pt x="244" y="92"/>
                  </a:lnTo>
                  <a:lnTo>
                    <a:pt x="249" y="97"/>
                  </a:lnTo>
                  <a:lnTo>
                    <a:pt x="255" y="100"/>
                  </a:lnTo>
                  <a:lnTo>
                    <a:pt x="261" y="100"/>
                  </a:lnTo>
                  <a:lnTo>
                    <a:pt x="261" y="100"/>
                  </a:lnTo>
                  <a:close/>
                  <a:moveTo>
                    <a:pt x="219" y="2"/>
                  </a:moveTo>
                  <a:lnTo>
                    <a:pt x="219" y="2"/>
                  </a:lnTo>
                  <a:lnTo>
                    <a:pt x="238" y="8"/>
                  </a:lnTo>
                  <a:lnTo>
                    <a:pt x="238" y="27"/>
                  </a:lnTo>
                  <a:lnTo>
                    <a:pt x="238" y="27"/>
                  </a:lnTo>
                  <a:lnTo>
                    <a:pt x="237" y="24"/>
                  </a:lnTo>
                  <a:lnTo>
                    <a:pt x="237" y="24"/>
                  </a:lnTo>
                  <a:lnTo>
                    <a:pt x="234" y="20"/>
                  </a:lnTo>
                  <a:lnTo>
                    <a:pt x="230" y="17"/>
                  </a:lnTo>
                  <a:lnTo>
                    <a:pt x="225" y="15"/>
                  </a:lnTo>
                  <a:lnTo>
                    <a:pt x="219" y="15"/>
                  </a:lnTo>
                  <a:lnTo>
                    <a:pt x="219" y="2"/>
                  </a:lnTo>
                  <a:lnTo>
                    <a:pt x="219" y="2"/>
                  </a:lnTo>
                  <a:close/>
                  <a:moveTo>
                    <a:pt x="238" y="250"/>
                  </a:moveTo>
                  <a:lnTo>
                    <a:pt x="238" y="250"/>
                  </a:lnTo>
                  <a:lnTo>
                    <a:pt x="229" y="247"/>
                  </a:lnTo>
                  <a:lnTo>
                    <a:pt x="219" y="245"/>
                  </a:lnTo>
                  <a:lnTo>
                    <a:pt x="219" y="215"/>
                  </a:lnTo>
                  <a:lnTo>
                    <a:pt x="219" y="215"/>
                  </a:lnTo>
                  <a:lnTo>
                    <a:pt x="221" y="218"/>
                  </a:lnTo>
                  <a:lnTo>
                    <a:pt x="221" y="218"/>
                  </a:lnTo>
                  <a:lnTo>
                    <a:pt x="225" y="223"/>
                  </a:lnTo>
                  <a:lnTo>
                    <a:pt x="229" y="227"/>
                  </a:lnTo>
                  <a:lnTo>
                    <a:pt x="233" y="231"/>
                  </a:lnTo>
                  <a:lnTo>
                    <a:pt x="238" y="233"/>
                  </a:lnTo>
                  <a:lnTo>
                    <a:pt x="238" y="250"/>
                  </a:lnTo>
                  <a:lnTo>
                    <a:pt x="238" y="250"/>
                  </a:lnTo>
                  <a:close/>
                  <a:moveTo>
                    <a:pt x="238" y="39"/>
                  </a:moveTo>
                  <a:lnTo>
                    <a:pt x="238" y="67"/>
                  </a:lnTo>
                  <a:lnTo>
                    <a:pt x="238" y="67"/>
                  </a:lnTo>
                  <a:lnTo>
                    <a:pt x="237" y="74"/>
                  </a:lnTo>
                  <a:lnTo>
                    <a:pt x="238" y="82"/>
                  </a:lnTo>
                  <a:lnTo>
                    <a:pt x="238" y="174"/>
                  </a:lnTo>
                  <a:lnTo>
                    <a:pt x="238" y="174"/>
                  </a:lnTo>
                  <a:lnTo>
                    <a:pt x="236" y="176"/>
                  </a:lnTo>
                  <a:lnTo>
                    <a:pt x="236" y="176"/>
                  </a:lnTo>
                  <a:lnTo>
                    <a:pt x="230" y="180"/>
                  </a:lnTo>
                  <a:lnTo>
                    <a:pt x="226" y="184"/>
                  </a:lnTo>
                  <a:lnTo>
                    <a:pt x="222" y="188"/>
                  </a:lnTo>
                  <a:lnTo>
                    <a:pt x="219" y="193"/>
                  </a:lnTo>
                  <a:lnTo>
                    <a:pt x="219" y="53"/>
                  </a:lnTo>
                  <a:lnTo>
                    <a:pt x="219" y="53"/>
                  </a:lnTo>
                  <a:lnTo>
                    <a:pt x="225" y="51"/>
                  </a:lnTo>
                  <a:lnTo>
                    <a:pt x="229" y="50"/>
                  </a:lnTo>
                  <a:lnTo>
                    <a:pt x="229" y="50"/>
                  </a:lnTo>
                  <a:lnTo>
                    <a:pt x="234" y="46"/>
                  </a:lnTo>
                  <a:lnTo>
                    <a:pt x="238" y="39"/>
                  </a:lnTo>
                  <a:lnTo>
                    <a:pt x="238" y="39"/>
                  </a:lnTo>
                  <a:close/>
                  <a:moveTo>
                    <a:pt x="68" y="31"/>
                  </a:moveTo>
                  <a:lnTo>
                    <a:pt x="68" y="31"/>
                  </a:lnTo>
                  <a:lnTo>
                    <a:pt x="91" y="21"/>
                  </a:lnTo>
                  <a:lnTo>
                    <a:pt x="112" y="13"/>
                  </a:lnTo>
                  <a:lnTo>
                    <a:pt x="134" y="8"/>
                  </a:lnTo>
                  <a:lnTo>
                    <a:pt x="153" y="4"/>
                  </a:lnTo>
                  <a:lnTo>
                    <a:pt x="172" y="1"/>
                  </a:lnTo>
                  <a:lnTo>
                    <a:pt x="190" y="0"/>
                  </a:lnTo>
                  <a:lnTo>
                    <a:pt x="205" y="1"/>
                  </a:lnTo>
                  <a:lnTo>
                    <a:pt x="219" y="2"/>
                  </a:lnTo>
                  <a:lnTo>
                    <a:pt x="219" y="15"/>
                  </a:lnTo>
                  <a:lnTo>
                    <a:pt x="219" y="15"/>
                  </a:lnTo>
                  <a:lnTo>
                    <a:pt x="215" y="15"/>
                  </a:lnTo>
                  <a:lnTo>
                    <a:pt x="211" y="16"/>
                  </a:lnTo>
                  <a:lnTo>
                    <a:pt x="211" y="16"/>
                  </a:lnTo>
                  <a:lnTo>
                    <a:pt x="211" y="16"/>
                  </a:lnTo>
                  <a:lnTo>
                    <a:pt x="206" y="20"/>
                  </a:lnTo>
                  <a:lnTo>
                    <a:pt x="202" y="27"/>
                  </a:lnTo>
                  <a:lnTo>
                    <a:pt x="200" y="34"/>
                  </a:lnTo>
                  <a:lnTo>
                    <a:pt x="203" y="42"/>
                  </a:lnTo>
                  <a:lnTo>
                    <a:pt x="203" y="42"/>
                  </a:lnTo>
                  <a:lnTo>
                    <a:pt x="206" y="46"/>
                  </a:lnTo>
                  <a:lnTo>
                    <a:pt x="210" y="50"/>
                  </a:lnTo>
                  <a:lnTo>
                    <a:pt x="215" y="51"/>
                  </a:lnTo>
                  <a:lnTo>
                    <a:pt x="219" y="53"/>
                  </a:lnTo>
                  <a:lnTo>
                    <a:pt x="219" y="193"/>
                  </a:lnTo>
                  <a:lnTo>
                    <a:pt x="219" y="193"/>
                  </a:lnTo>
                  <a:lnTo>
                    <a:pt x="218" y="199"/>
                  </a:lnTo>
                  <a:lnTo>
                    <a:pt x="218" y="204"/>
                  </a:lnTo>
                  <a:lnTo>
                    <a:pt x="218" y="210"/>
                  </a:lnTo>
                  <a:lnTo>
                    <a:pt x="219" y="215"/>
                  </a:lnTo>
                  <a:lnTo>
                    <a:pt x="219" y="245"/>
                  </a:lnTo>
                  <a:lnTo>
                    <a:pt x="219" y="245"/>
                  </a:lnTo>
                  <a:lnTo>
                    <a:pt x="207" y="238"/>
                  </a:lnTo>
                  <a:lnTo>
                    <a:pt x="194" y="230"/>
                  </a:lnTo>
                  <a:lnTo>
                    <a:pt x="169" y="212"/>
                  </a:lnTo>
                  <a:lnTo>
                    <a:pt x="157" y="203"/>
                  </a:lnTo>
                  <a:lnTo>
                    <a:pt x="145" y="196"/>
                  </a:lnTo>
                  <a:lnTo>
                    <a:pt x="131" y="192"/>
                  </a:lnTo>
                  <a:lnTo>
                    <a:pt x="125" y="192"/>
                  </a:lnTo>
                  <a:lnTo>
                    <a:pt x="118" y="192"/>
                  </a:lnTo>
                  <a:lnTo>
                    <a:pt x="118" y="192"/>
                  </a:lnTo>
                  <a:lnTo>
                    <a:pt x="92" y="193"/>
                  </a:lnTo>
                  <a:lnTo>
                    <a:pt x="68" y="193"/>
                  </a:lnTo>
                  <a:lnTo>
                    <a:pt x="68" y="164"/>
                  </a:lnTo>
                  <a:lnTo>
                    <a:pt x="68" y="164"/>
                  </a:lnTo>
                  <a:lnTo>
                    <a:pt x="76" y="162"/>
                  </a:lnTo>
                  <a:lnTo>
                    <a:pt x="84" y="159"/>
                  </a:lnTo>
                  <a:lnTo>
                    <a:pt x="84" y="159"/>
                  </a:lnTo>
                  <a:lnTo>
                    <a:pt x="84" y="159"/>
                  </a:lnTo>
                  <a:lnTo>
                    <a:pt x="91" y="155"/>
                  </a:lnTo>
                  <a:lnTo>
                    <a:pt x="96" y="150"/>
                  </a:lnTo>
                  <a:lnTo>
                    <a:pt x="100" y="145"/>
                  </a:lnTo>
                  <a:lnTo>
                    <a:pt x="103" y="138"/>
                  </a:lnTo>
                  <a:lnTo>
                    <a:pt x="104" y="131"/>
                  </a:lnTo>
                  <a:lnTo>
                    <a:pt x="104" y="123"/>
                  </a:lnTo>
                  <a:lnTo>
                    <a:pt x="103" y="116"/>
                  </a:lnTo>
                  <a:lnTo>
                    <a:pt x="100" y="109"/>
                  </a:lnTo>
                  <a:lnTo>
                    <a:pt x="100" y="109"/>
                  </a:lnTo>
                  <a:lnTo>
                    <a:pt x="95" y="100"/>
                  </a:lnTo>
                  <a:lnTo>
                    <a:pt x="87" y="93"/>
                  </a:lnTo>
                  <a:lnTo>
                    <a:pt x="77" y="89"/>
                  </a:lnTo>
                  <a:lnTo>
                    <a:pt x="68" y="88"/>
                  </a:lnTo>
                  <a:lnTo>
                    <a:pt x="68" y="31"/>
                  </a:lnTo>
                  <a:close/>
                  <a:moveTo>
                    <a:pt x="0" y="136"/>
                  </a:moveTo>
                  <a:lnTo>
                    <a:pt x="0" y="136"/>
                  </a:lnTo>
                  <a:lnTo>
                    <a:pt x="0" y="124"/>
                  </a:lnTo>
                  <a:lnTo>
                    <a:pt x="0" y="115"/>
                  </a:lnTo>
                  <a:lnTo>
                    <a:pt x="3" y="104"/>
                  </a:lnTo>
                  <a:lnTo>
                    <a:pt x="5" y="96"/>
                  </a:lnTo>
                  <a:lnTo>
                    <a:pt x="10" y="86"/>
                  </a:lnTo>
                  <a:lnTo>
                    <a:pt x="14" y="78"/>
                  </a:lnTo>
                  <a:lnTo>
                    <a:pt x="24" y="65"/>
                  </a:lnTo>
                  <a:lnTo>
                    <a:pt x="35" y="53"/>
                  </a:lnTo>
                  <a:lnTo>
                    <a:pt x="45" y="44"/>
                  </a:lnTo>
                  <a:lnTo>
                    <a:pt x="54" y="38"/>
                  </a:lnTo>
                  <a:lnTo>
                    <a:pt x="54" y="38"/>
                  </a:lnTo>
                  <a:lnTo>
                    <a:pt x="68" y="31"/>
                  </a:lnTo>
                  <a:lnTo>
                    <a:pt x="68" y="88"/>
                  </a:lnTo>
                  <a:lnTo>
                    <a:pt x="68" y="88"/>
                  </a:lnTo>
                  <a:lnTo>
                    <a:pt x="58" y="89"/>
                  </a:lnTo>
                  <a:lnTo>
                    <a:pt x="50" y="92"/>
                  </a:lnTo>
                  <a:lnTo>
                    <a:pt x="50" y="92"/>
                  </a:lnTo>
                  <a:lnTo>
                    <a:pt x="43" y="96"/>
                  </a:lnTo>
                  <a:lnTo>
                    <a:pt x="38" y="101"/>
                  </a:lnTo>
                  <a:lnTo>
                    <a:pt x="34" y="108"/>
                  </a:lnTo>
                  <a:lnTo>
                    <a:pt x="31" y="113"/>
                  </a:lnTo>
                  <a:lnTo>
                    <a:pt x="30" y="122"/>
                  </a:lnTo>
                  <a:lnTo>
                    <a:pt x="30" y="128"/>
                  </a:lnTo>
                  <a:lnTo>
                    <a:pt x="31" y="135"/>
                  </a:lnTo>
                  <a:lnTo>
                    <a:pt x="34" y="143"/>
                  </a:lnTo>
                  <a:lnTo>
                    <a:pt x="34" y="143"/>
                  </a:lnTo>
                  <a:lnTo>
                    <a:pt x="39" y="151"/>
                  </a:lnTo>
                  <a:lnTo>
                    <a:pt x="47" y="158"/>
                  </a:lnTo>
                  <a:lnTo>
                    <a:pt x="57" y="162"/>
                  </a:lnTo>
                  <a:lnTo>
                    <a:pt x="68" y="164"/>
                  </a:lnTo>
                  <a:lnTo>
                    <a:pt x="68" y="193"/>
                  </a:lnTo>
                  <a:lnTo>
                    <a:pt x="68" y="193"/>
                  </a:lnTo>
                  <a:lnTo>
                    <a:pt x="54" y="192"/>
                  </a:lnTo>
                  <a:lnTo>
                    <a:pt x="42" y="189"/>
                  </a:lnTo>
                  <a:lnTo>
                    <a:pt x="31" y="185"/>
                  </a:lnTo>
                  <a:lnTo>
                    <a:pt x="22" y="178"/>
                  </a:lnTo>
                  <a:lnTo>
                    <a:pt x="14" y="172"/>
                  </a:lnTo>
                  <a:lnTo>
                    <a:pt x="8" y="162"/>
                  </a:lnTo>
                  <a:lnTo>
                    <a:pt x="3" y="150"/>
                  </a:lnTo>
                  <a:lnTo>
                    <a:pt x="0" y="136"/>
                  </a:lnTo>
                  <a:lnTo>
                    <a:pt x="0" y="136"/>
                  </a:lnTo>
                  <a:close/>
                </a:path>
              </a:pathLst>
            </a:custGeom>
            <a:grpFill/>
            <a:ln algn="ctr" cap="flat" cmpd="sng" w="12700">
              <a:noFill/>
              <a:prstDash val="solid"/>
              <a:miter lim="800000"/>
            </a:ln>
            <a:effectLst/>
          </p:spPr>
          <p:txBody>
            <a:bodyPr anchor="ctr" bIns="60957" lIns="121916" rIns="121916" rtlCol="0" tIns="60957"/>
            <a:lstStyle/>
            <a:p>
              <a:pPr algn="ct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white"/>
                </a:solidFill>
                <a:effectLst/>
                <a:uLnTx/>
                <a:uFillTx/>
                <a:latin panose="020f0502020204030204" typeface="Calibri"/>
                <a:ea charset="-122" panose="02010600030101010101" pitchFamily="2" typeface="宋体"/>
              </a:endParaRPr>
            </a:p>
          </p:txBody>
        </p:sp>
        <p:grpSp>
          <p:nvGrpSpPr>
            <p:cNvPr id="14" name="组合 243">
              <a:extLst>
                <a:ext uri="{FF2B5EF4-FFF2-40B4-BE49-F238E27FC236}">
                  <a16:creationId xmlns:a16="http://schemas.microsoft.com/office/drawing/2014/main" id="{1C2C8523-9358-42A7-AF99-CFF46DA82828}"/>
                </a:ext>
              </a:extLst>
            </p:cNvPr>
            <p:cNvGrpSpPr/>
            <p:nvPr/>
          </p:nvGrpSpPr>
          <p:grpSpPr>
            <a:xfrm>
              <a:off x="1716531" y="4402543"/>
              <a:ext cx="365593" cy="475715"/>
              <a:chOff x="1893888" y="4305300"/>
              <a:chExt cx="495300" cy="644526"/>
            </a:xfrm>
            <a:grpFill/>
          </p:grpSpPr>
          <p:sp>
            <p:nvSpPr>
              <p:cNvPr id="83" name="Freeform 129">
                <a:extLst>
                  <a:ext uri="{FF2B5EF4-FFF2-40B4-BE49-F238E27FC236}">
                    <a16:creationId xmlns:a16="http://schemas.microsoft.com/office/drawing/2014/main" id="{6BF8E209-EC84-4BC9-A630-ADE2F1EF4246}"/>
                  </a:ext>
                </a:extLst>
              </p:cNvPr>
              <p:cNvSpPr/>
              <p:nvPr/>
            </p:nvSpPr>
            <p:spPr bwMode="auto">
              <a:xfrm>
                <a:off x="1893888" y="4305300"/>
                <a:ext cx="495300" cy="496888"/>
              </a:xfrm>
              <a:custGeom>
                <a:gdLst>
                  <a:gd fmla="*/ 83 w 312" name="T0"/>
                  <a:gd fmla="*/ 16 h 313" name="T1"/>
                  <a:gd fmla="*/ 57 w 312" name="T2"/>
                  <a:gd fmla="*/ 41 h 313" name="T3"/>
                  <a:gd fmla="*/ 37 w 312" name="T4"/>
                  <a:gd fmla="*/ 71 h 313" name="T5"/>
                  <a:gd fmla="*/ 25 w 312" name="T6"/>
                  <a:gd fmla="*/ 103 h 313" name="T7"/>
                  <a:gd fmla="*/ 21 w 312" name="T8"/>
                  <a:gd fmla="*/ 140 h 313" name="T9"/>
                  <a:gd fmla="*/ 21 w 312" name="T10"/>
                  <a:gd fmla="*/ 156 h 313" name="T11"/>
                  <a:gd fmla="*/ 27 w 312" name="T12"/>
                  <a:gd fmla="*/ 186 h 313" name="T13"/>
                  <a:gd fmla="*/ 40 w 312" name="T14"/>
                  <a:gd fmla="*/ 213 h 313" name="T15"/>
                  <a:gd fmla="*/ 56 w 312" name="T16"/>
                  <a:gd fmla="*/ 237 h 313" name="T17"/>
                  <a:gd fmla="*/ 76 w 312" name="T18"/>
                  <a:gd fmla="*/ 259 h 313" name="T19"/>
                  <a:gd fmla="*/ 101 w 312" name="T20"/>
                  <a:gd fmla="*/ 275 h 313" name="T21"/>
                  <a:gd fmla="*/ 128 w 312" name="T22"/>
                  <a:gd fmla="*/ 287 h 313" name="T23"/>
                  <a:gd fmla="*/ 157 w 312" name="T24"/>
                  <a:gd fmla="*/ 293 h 313" name="T25"/>
                  <a:gd fmla="*/ 174 w 312" name="T26"/>
                  <a:gd fmla="*/ 294 h 313" name="T27"/>
                  <a:gd fmla="*/ 210 w 312" name="T28"/>
                  <a:gd fmla="*/ 289 h 313" name="T29"/>
                  <a:gd fmla="*/ 243 w 312" name="T30"/>
                  <a:gd fmla="*/ 276 h 313" name="T31"/>
                  <a:gd fmla="*/ 273 w 312" name="T32"/>
                  <a:gd fmla="*/ 257 h 313" name="T33"/>
                  <a:gd fmla="*/ 296 w 312" name="T34"/>
                  <a:gd fmla="*/ 233 h 313" name="T35"/>
                  <a:gd fmla="*/ 312 w 312" name="T36"/>
                  <a:gd fmla="*/ 245 h 313" name="T37"/>
                  <a:gd fmla="*/ 285 w 312" name="T38"/>
                  <a:gd fmla="*/ 274 h 313" name="T39"/>
                  <a:gd fmla="*/ 252 w 312" name="T40"/>
                  <a:gd fmla="*/ 295 h 313" name="T41"/>
                  <a:gd fmla="*/ 214 w 312" name="T42"/>
                  <a:gd fmla="*/ 309 h 313" name="T43"/>
                  <a:gd fmla="*/ 174 w 312" name="T44"/>
                  <a:gd fmla="*/ 313 h 313" name="T45"/>
                  <a:gd fmla="*/ 156 w 312" name="T46"/>
                  <a:gd fmla="*/ 313 h 313" name="T47"/>
                  <a:gd fmla="*/ 122 w 312" name="T48"/>
                  <a:gd fmla="*/ 306 h 313" name="T49"/>
                  <a:gd fmla="*/ 91 w 312" name="T50"/>
                  <a:gd fmla="*/ 293 h 313" name="T51"/>
                  <a:gd fmla="*/ 64 w 312" name="T52"/>
                  <a:gd fmla="*/ 274 h 313" name="T53"/>
                  <a:gd fmla="*/ 40 w 312" name="T54"/>
                  <a:gd fmla="*/ 251 h 313" name="T55"/>
                  <a:gd fmla="*/ 21 w 312" name="T56"/>
                  <a:gd fmla="*/ 222 h 313" name="T57"/>
                  <a:gd fmla="*/ 8 w 312" name="T58"/>
                  <a:gd fmla="*/ 191 h 313" name="T59"/>
                  <a:gd fmla="*/ 2 w 312" name="T60"/>
                  <a:gd fmla="*/ 159 h 313" name="T61"/>
                  <a:gd fmla="*/ 0 w 312" name="T62"/>
                  <a:gd fmla="*/ 140 h 313" name="T63"/>
                  <a:gd fmla="*/ 6 w 312" name="T64"/>
                  <a:gd fmla="*/ 99 h 313" name="T65"/>
                  <a:gd fmla="*/ 19 w 312" name="T66"/>
                  <a:gd fmla="*/ 61 h 313" name="T67"/>
                  <a:gd fmla="*/ 42 w 312" name="T68"/>
                  <a:gd fmla="*/ 27 h 313" name="T69"/>
                  <a:gd fmla="*/ 71 w 312" name="T70"/>
                  <a:gd fmla="*/ 0 h 313" name="T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b="b" l="0" r="r" t="0"/>
                <a:pathLst>
                  <a:path h="313" w="312">
                    <a:moveTo>
                      <a:pt x="83" y="16"/>
                    </a:moveTo>
                    <a:lnTo>
                      <a:pt x="83" y="16"/>
                    </a:lnTo>
                    <a:lnTo>
                      <a:pt x="69" y="29"/>
                    </a:lnTo>
                    <a:lnTo>
                      <a:pt x="57" y="41"/>
                    </a:lnTo>
                    <a:lnTo>
                      <a:pt x="46" y="54"/>
                    </a:lnTo>
                    <a:lnTo>
                      <a:pt x="37" y="71"/>
                    </a:lnTo>
                    <a:lnTo>
                      <a:pt x="30" y="87"/>
                    </a:lnTo>
                    <a:lnTo>
                      <a:pt x="25" y="103"/>
                    </a:lnTo>
                    <a:lnTo>
                      <a:pt x="22" y="122"/>
                    </a:lnTo>
                    <a:lnTo>
                      <a:pt x="21" y="140"/>
                    </a:lnTo>
                    <a:lnTo>
                      <a:pt x="21" y="140"/>
                    </a:lnTo>
                    <a:lnTo>
                      <a:pt x="21" y="156"/>
                    </a:lnTo>
                    <a:lnTo>
                      <a:pt x="23" y="171"/>
                    </a:lnTo>
                    <a:lnTo>
                      <a:pt x="27" y="186"/>
                    </a:lnTo>
                    <a:lnTo>
                      <a:pt x="33" y="199"/>
                    </a:lnTo>
                    <a:lnTo>
                      <a:pt x="40" y="213"/>
                    </a:lnTo>
                    <a:lnTo>
                      <a:pt x="46" y="226"/>
                    </a:lnTo>
                    <a:lnTo>
                      <a:pt x="56" y="237"/>
                    </a:lnTo>
                    <a:lnTo>
                      <a:pt x="65" y="248"/>
                    </a:lnTo>
                    <a:lnTo>
                      <a:pt x="76" y="259"/>
                    </a:lnTo>
                    <a:lnTo>
                      <a:pt x="88" y="267"/>
                    </a:lnTo>
                    <a:lnTo>
                      <a:pt x="101" y="275"/>
                    </a:lnTo>
                    <a:lnTo>
                      <a:pt x="114" y="282"/>
                    </a:lnTo>
                    <a:lnTo>
                      <a:pt x="128" y="287"/>
                    </a:lnTo>
                    <a:lnTo>
                      <a:pt x="143" y="290"/>
                    </a:lnTo>
                    <a:lnTo>
                      <a:pt x="157" y="293"/>
                    </a:lnTo>
                    <a:lnTo>
                      <a:pt x="174" y="294"/>
                    </a:lnTo>
                    <a:lnTo>
                      <a:pt x="174" y="294"/>
                    </a:lnTo>
                    <a:lnTo>
                      <a:pt x="193" y="293"/>
                    </a:lnTo>
                    <a:lnTo>
                      <a:pt x="210" y="289"/>
                    </a:lnTo>
                    <a:lnTo>
                      <a:pt x="227" y="285"/>
                    </a:lnTo>
                    <a:lnTo>
                      <a:pt x="243" y="276"/>
                    </a:lnTo>
                    <a:lnTo>
                      <a:pt x="258" y="268"/>
                    </a:lnTo>
                    <a:lnTo>
                      <a:pt x="273" y="257"/>
                    </a:lnTo>
                    <a:lnTo>
                      <a:pt x="285" y="247"/>
                    </a:lnTo>
                    <a:lnTo>
                      <a:pt x="296" y="233"/>
                    </a:lnTo>
                    <a:lnTo>
                      <a:pt x="312" y="245"/>
                    </a:lnTo>
                    <a:lnTo>
                      <a:pt x="312" y="245"/>
                    </a:lnTo>
                    <a:lnTo>
                      <a:pt x="298" y="260"/>
                    </a:lnTo>
                    <a:lnTo>
                      <a:pt x="285" y="274"/>
                    </a:lnTo>
                    <a:lnTo>
                      <a:pt x="268" y="285"/>
                    </a:lnTo>
                    <a:lnTo>
                      <a:pt x="252" y="295"/>
                    </a:lnTo>
                    <a:lnTo>
                      <a:pt x="233" y="303"/>
                    </a:lnTo>
                    <a:lnTo>
                      <a:pt x="214" y="309"/>
                    </a:lnTo>
                    <a:lnTo>
                      <a:pt x="194" y="312"/>
                    </a:lnTo>
                    <a:lnTo>
                      <a:pt x="174" y="313"/>
                    </a:lnTo>
                    <a:lnTo>
                      <a:pt x="174" y="313"/>
                    </a:lnTo>
                    <a:lnTo>
                      <a:pt x="156" y="313"/>
                    </a:lnTo>
                    <a:lnTo>
                      <a:pt x="138" y="310"/>
                    </a:lnTo>
                    <a:lnTo>
                      <a:pt x="122" y="306"/>
                    </a:lnTo>
                    <a:lnTo>
                      <a:pt x="106" y="299"/>
                    </a:lnTo>
                    <a:lnTo>
                      <a:pt x="91" y="293"/>
                    </a:lnTo>
                    <a:lnTo>
                      <a:pt x="76" y="285"/>
                    </a:lnTo>
                    <a:lnTo>
                      <a:pt x="64" y="274"/>
                    </a:lnTo>
                    <a:lnTo>
                      <a:pt x="52" y="263"/>
                    </a:lnTo>
                    <a:lnTo>
                      <a:pt x="40" y="251"/>
                    </a:lnTo>
                    <a:lnTo>
                      <a:pt x="30" y="237"/>
                    </a:lnTo>
                    <a:lnTo>
                      <a:pt x="21" y="222"/>
                    </a:lnTo>
                    <a:lnTo>
                      <a:pt x="14" y="207"/>
                    </a:lnTo>
                    <a:lnTo>
                      <a:pt x="8" y="191"/>
                    </a:lnTo>
                    <a:lnTo>
                      <a:pt x="4" y="175"/>
                    </a:lnTo>
                    <a:lnTo>
                      <a:pt x="2" y="159"/>
                    </a:lnTo>
                    <a:lnTo>
                      <a:pt x="0" y="140"/>
                    </a:lnTo>
                    <a:lnTo>
                      <a:pt x="0" y="140"/>
                    </a:lnTo>
                    <a:lnTo>
                      <a:pt x="2" y="119"/>
                    </a:lnTo>
                    <a:lnTo>
                      <a:pt x="6" y="99"/>
                    </a:lnTo>
                    <a:lnTo>
                      <a:pt x="11" y="79"/>
                    </a:lnTo>
                    <a:lnTo>
                      <a:pt x="19" y="61"/>
                    </a:lnTo>
                    <a:lnTo>
                      <a:pt x="30" y="44"/>
                    </a:lnTo>
                    <a:lnTo>
                      <a:pt x="42" y="27"/>
                    </a:lnTo>
                    <a:lnTo>
                      <a:pt x="56" y="14"/>
                    </a:lnTo>
                    <a:lnTo>
                      <a:pt x="71" y="0"/>
                    </a:lnTo>
                    <a:lnTo>
                      <a:pt x="83" y="16"/>
                    </a:lnTo>
                    <a:close/>
                  </a:path>
                </a:pathLst>
              </a:custGeom>
              <a:grpFill/>
              <a:ln algn="ctr" cap="flat" cmpd="sng" w="12700">
                <a:noFill/>
                <a:prstDash val="solid"/>
                <a:miter lim="800000"/>
              </a:ln>
              <a:effectLst/>
            </p:spPr>
            <p:txBody>
              <a:bodyPr anchor="ctr" rtlCol="0"/>
              <a:lstStyle/>
              <a:p>
                <a:pPr algn="ct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white"/>
                  </a:solidFill>
                  <a:effectLst/>
                  <a:uLnTx/>
                  <a:uFillTx/>
                  <a:latin panose="020f0502020204030204" typeface="Calibri"/>
                  <a:ea charset="-122" panose="02010600030101010101" pitchFamily="2" typeface="宋体"/>
                </a:endParaRPr>
              </a:p>
            </p:txBody>
          </p:sp>
          <p:sp>
            <p:nvSpPr>
              <p:cNvPr id="84" name="Freeform 130">
                <a:extLst>
                  <a:ext uri="{FF2B5EF4-FFF2-40B4-BE49-F238E27FC236}">
                    <a16:creationId xmlns:a16="http://schemas.microsoft.com/office/drawing/2014/main" id="{F9AA996F-C968-4AD5-B094-90608CB6E509}"/>
                  </a:ext>
                </a:extLst>
              </p:cNvPr>
              <p:cNvSpPr>
                <a:spLocks noEditPoints="1"/>
              </p:cNvSpPr>
              <p:nvPr/>
            </p:nvSpPr>
            <p:spPr bwMode="auto">
              <a:xfrm>
                <a:off x="1947863" y="4314825"/>
                <a:ext cx="436563" cy="434975"/>
              </a:xfrm>
              <a:custGeom>
                <a:gdLst>
                  <a:gd fmla="*/ 152 w 275" name="T0"/>
                  <a:gd fmla="*/ 1 h 274" name="T1"/>
                  <a:gd fmla="*/ 191 w 275" name="T2"/>
                  <a:gd fmla="*/ 10 h 274" name="T3"/>
                  <a:gd fmla="*/ 225 w 275" name="T4"/>
                  <a:gd fmla="*/ 32 h 274" name="T5"/>
                  <a:gd fmla="*/ 252 w 275" name="T6"/>
                  <a:gd fmla="*/ 61 h 274" name="T7"/>
                  <a:gd fmla="*/ 268 w 275" name="T8"/>
                  <a:gd fmla="*/ 97 h 274" name="T9"/>
                  <a:gd fmla="*/ 275 w 275" name="T10"/>
                  <a:gd fmla="*/ 138 h 274" name="T11"/>
                  <a:gd fmla="*/ 272 w 275" name="T12"/>
                  <a:gd fmla="*/ 165 h 274" name="T13"/>
                  <a:gd fmla="*/ 259 w 275" name="T14"/>
                  <a:gd fmla="*/ 203 h 274" name="T15"/>
                  <a:gd fmla="*/ 234 w 275" name="T16"/>
                  <a:gd fmla="*/ 235 h 274" name="T17"/>
                  <a:gd fmla="*/ 203 w 275" name="T18"/>
                  <a:gd fmla="*/ 258 h 274" name="T19"/>
                  <a:gd fmla="*/ 165 w 275" name="T20"/>
                  <a:gd fmla="*/ 272 h 274" name="T21"/>
                  <a:gd fmla="*/ 137 w 275" name="T22"/>
                  <a:gd fmla="*/ 274 h 274" name="T23"/>
                  <a:gd fmla="*/ 137 w 275" name="T24"/>
                  <a:gd fmla="*/ 269 h 274" name="T25"/>
                  <a:gd fmla="*/ 164 w 275" name="T26"/>
                  <a:gd fmla="*/ 266 h 274" name="T27"/>
                  <a:gd fmla="*/ 201 w 275" name="T28"/>
                  <a:gd fmla="*/ 253 h 274" name="T29"/>
                  <a:gd fmla="*/ 230 w 275" name="T30"/>
                  <a:gd fmla="*/ 230 h 274" name="T31"/>
                  <a:gd fmla="*/ 253 w 275" name="T32"/>
                  <a:gd fmla="*/ 200 h 274" name="T33"/>
                  <a:gd fmla="*/ 266 w 275" name="T34"/>
                  <a:gd fmla="*/ 163 h 274" name="T35"/>
                  <a:gd fmla="*/ 268 w 275" name="T36"/>
                  <a:gd fmla="*/ 138 h 274" name="T37"/>
                  <a:gd fmla="*/ 263 w 275" name="T38"/>
                  <a:gd fmla="*/ 98 h 274" name="T39"/>
                  <a:gd fmla="*/ 247 w 275" name="T40"/>
                  <a:gd fmla="*/ 65 h 274" name="T41"/>
                  <a:gd fmla="*/ 221 w 275" name="T42"/>
                  <a:gd fmla="*/ 36 h 274" name="T43"/>
                  <a:gd fmla="*/ 188 w 275" name="T44"/>
                  <a:gd fmla="*/ 17 h 274" name="T45"/>
                  <a:gd fmla="*/ 151 w 275" name="T46"/>
                  <a:gd fmla="*/ 8 h 274" name="T47"/>
                  <a:gd fmla="*/ 137 w 275" name="T48"/>
                  <a:gd fmla="*/ 0 h 274" name="T49"/>
                  <a:gd fmla="*/ 137 w 275" name="T50"/>
                  <a:gd fmla="*/ 274 h 274" name="T51"/>
                  <a:gd fmla="*/ 96 w 275" name="T52"/>
                  <a:gd fmla="*/ 269 h 274" name="T53"/>
                  <a:gd fmla="*/ 61 w 275" name="T54"/>
                  <a:gd fmla="*/ 251 h 274" name="T55"/>
                  <a:gd fmla="*/ 31 w 275" name="T56"/>
                  <a:gd fmla="*/ 224 h 274" name="T57"/>
                  <a:gd fmla="*/ 11 w 275" name="T58"/>
                  <a:gd fmla="*/ 191 h 274" name="T59"/>
                  <a:gd fmla="*/ 2 w 275" name="T60"/>
                  <a:gd fmla="*/ 151 h 274" name="T61"/>
                  <a:gd fmla="*/ 2 w 275" name="T62"/>
                  <a:gd fmla="*/ 123 h 274" name="T63"/>
                  <a:gd fmla="*/ 11 w 275" name="T64"/>
                  <a:gd fmla="*/ 84 h 274" name="T65"/>
                  <a:gd fmla="*/ 31 w 275" name="T66"/>
                  <a:gd fmla="*/ 50 h 274" name="T67"/>
                  <a:gd fmla="*/ 61 w 275" name="T68"/>
                  <a:gd fmla="*/ 24 h 274" name="T69"/>
                  <a:gd fmla="*/ 96 w 275" name="T70"/>
                  <a:gd fmla="*/ 6 h 274" name="T71"/>
                  <a:gd fmla="*/ 137 w 275" name="T72"/>
                  <a:gd fmla="*/ 0 h 274" name="T73"/>
                  <a:gd fmla="*/ 125 w 275" name="T74"/>
                  <a:gd fmla="*/ 8 h 274" name="T75"/>
                  <a:gd fmla="*/ 87 w 275" name="T76"/>
                  <a:gd fmla="*/ 17 h 274" name="T77"/>
                  <a:gd fmla="*/ 54 w 275" name="T78"/>
                  <a:gd fmla="*/ 36 h 274" name="T79"/>
                  <a:gd fmla="*/ 29 w 275" name="T80"/>
                  <a:gd fmla="*/ 65 h 274" name="T81"/>
                  <a:gd fmla="*/ 12 w 275" name="T82"/>
                  <a:gd fmla="*/ 98 h 274" name="T83"/>
                  <a:gd fmla="*/ 7 w 275" name="T84"/>
                  <a:gd fmla="*/ 138 h 274" name="T85"/>
                  <a:gd fmla="*/ 10 w 275" name="T86"/>
                  <a:gd fmla="*/ 163 h 274" name="T87"/>
                  <a:gd fmla="*/ 22 w 275" name="T88"/>
                  <a:gd fmla="*/ 200 h 274" name="T89"/>
                  <a:gd fmla="*/ 45 w 275" name="T90"/>
                  <a:gd fmla="*/ 230 h 274" name="T91"/>
                  <a:gd fmla="*/ 75 w 275" name="T92"/>
                  <a:gd fmla="*/ 253 h 274" name="T93"/>
                  <a:gd fmla="*/ 111 w 275" name="T94"/>
                  <a:gd fmla="*/ 266 h 274" name="T95"/>
                  <a:gd fmla="*/ 137 w 275" name="T96"/>
                  <a:gd fmla="*/ 274 h 274" name="T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b="b" l="0" r="r" t="0"/>
                <a:pathLst>
                  <a:path h="274" w="275">
                    <a:moveTo>
                      <a:pt x="137" y="0"/>
                    </a:moveTo>
                    <a:lnTo>
                      <a:pt x="137" y="0"/>
                    </a:lnTo>
                    <a:lnTo>
                      <a:pt x="152" y="1"/>
                    </a:lnTo>
                    <a:lnTo>
                      <a:pt x="165" y="2"/>
                    </a:lnTo>
                    <a:lnTo>
                      <a:pt x="179" y="6"/>
                    </a:lnTo>
                    <a:lnTo>
                      <a:pt x="191" y="10"/>
                    </a:lnTo>
                    <a:lnTo>
                      <a:pt x="203" y="17"/>
                    </a:lnTo>
                    <a:lnTo>
                      <a:pt x="214" y="24"/>
                    </a:lnTo>
                    <a:lnTo>
                      <a:pt x="225" y="32"/>
                    </a:lnTo>
                    <a:lnTo>
                      <a:pt x="234" y="40"/>
                    </a:lnTo>
                    <a:lnTo>
                      <a:pt x="244" y="50"/>
                    </a:lnTo>
                    <a:lnTo>
                      <a:pt x="252" y="61"/>
                    </a:lnTo>
                    <a:lnTo>
                      <a:pt x="259" y="71"/>
                    </a:lnTo>
                    <a:lnTo>
                      <a:pt x="264" y="84"/>
                    </a:lnTo>
                    <a:lnTo>
                      <a:pt x="268" y="97"/>
                    </a:lnTo>
                    <a:lnTo>
                      <a:pt x="272" y="109"/>
                    </a:lnTo>
                    <a:lnTo>
                      <a:pt x="274" y="123"/>
                    </a:lnTo>
                    <a:lnTo>
                      <a:pt x="275" y="138"/>
                    </a:lnTo>
                    <a:lnTo>
                      <a:pt x="275" y="138"/>
                    </a:lnTo>
                    <a:lnTo>
                      <a:pt x="274" y="151"/>
                    </a:lnTo>
                    <a:lnTo>
                      <a:pt x="272" y="165"/>
                    </a:lnTo>
                    <a:lnTo>
                      <a:pt x="268" y="178"/>
                    </a:lnTo>
                    <a:lnTo>
                      <a:pt x="264" y="191"/>
                    </a:lnTo>
                    <a:lnTo>
                      <a:pt x="259" y="203"/>
                    </a:lnTo>
                    <a:lnTo>
                      <a:pt x="252" y="215"/>
                    </a:lnTo>
                    <a:lnTo>
                      <a:pt x="244" y="224"/>
                    </a:lnTo>
                    <a:lnTo>
                      <a:pt x="234" y="235"/>
                    </a:lnTo>
                    <a:lnTo>
                      <a:pt x="225" y="243"/>
                    </a:lnTo>
                    <a:lnTo>
                      <a:pt x="214" y="251"/>
                    </a:lnTo>
                    <a:lnTo>
                      <a:pt x="203" y="258"/>
                    </a:lnTo>
                    <a:lnTo>
                      <a:pt x="191" y="264"/>
                    </a:lnTo>
                    <a:lnTo>
                      <a:pt x="179" y="269"/>
                    </a:lnTo>
                    <a:lnTo>
                      <a:pt x="165" y="272"/>
                    </a:lnTo>
                    <a:lnTo>
                      <a:pt x="152" y="274"/>
                    </a:lnTo>
                    <a:lnTo>
                      <a:pt x="137" y="274"/>
                    </a:lnTo>
                    <a:lnTo>
                      <a:pt x="137" y="274"/>
                    </a:lnTo>
                    <a:lnTo>
                      <a:pt x="137" y="269"/>
                    </a:lnTo>
                    <a:lnTo>
                      <a:pt x="137" y="269"/>
                    </a:lnTo>
                    <a:lnTo>
                      <a:pt x="137" y="269"/>
                    </a:lnTo>
                    <a:lnTo>
                      <a:pt x="137" y="269"/>
                    </a:lnTo>
                    <a:lnTo>
                      <a:pt x="151" y="268"/>
                    </a:lnTo>
                    <a:lnTo>
                      <a:pt x="164" y="266"/>
                    </a:lnTo>
                    <a:lnTo>
                      <a:pt x="176" y="262"/>
                    </a:lnTo>
                    <a:lnTo>
                      <a:pt x="188" y="258"/>
                    </a:lnTo>
                    <a:lnTo>
                      <a:pt x="201" y="253"/>
                    </a:lnTo>
                    <a:lnTo>
                      <a:pt x="211" y="246"/>
                    </a:lnTo>
                    <a:lnTo>
                      <a:pt x="221" y="238"/>
                    </a:lnTo>
                    <a:lnTo>
                      <a:pt x="230" y="230"/>
                    </a:lnTo>
                    <a:lnTo>
                      <a:pt x="239" y="220"/>
                    </a:lnTo>
                    <a:lnTo>
                      <a:pt x="247" y="211"/>
                    </a:lnTo>
                    <a:lnTo>
                      <a:pt x="253" y="200"/>
                    </a:lnTo>
                    <a:lnTo>
                      <a:pt x="259" y="188"/>
                    </a:lnTo>
                    <a:lnTo>
                      <a:pt x="263" y="177"/>
                    </a:lnTo>
                    <a:lnTo>
                      <a:pt x="266" y="163"/>
                    </a:lnTo>
                    <a:lnTo>
                      <a:pt x="268" y="151"/>
                    </a:lnTo>
                    <a:lnTo>
                      <a:pt x="268" y="138"/>
                    </a:lnTo>
                    <a:lnTo>
                      <a:pt x="268" y="138"/>
                    </a:lnTo>
                    <a:lnTo>
                      <a:pt x="268" y="124"/>
                    </a:lnTo>
                    <a:lnTo>
                      <a:pt x="266" y="111"/>
                    </a:lnTo>
                    <a:lnTo>
                      <a:pt x="263" y="98"/>
                    </a:lnTo>
                    <a:lnTo>
                      <a:pt x="259" y="86"/>
                    </a:lnTo>
                    <a:lnTo>
                      <a:pt x="253" y="75"/>
                    </a:lnTo>
                    <a:lnTo>
                      <a:pt x="247" y="65"/>
                    </a:lnTo>
                    <a:lnTo>
                      <a:pt x="239" y="54"/>
                    </a:lnTo>
                    <a:lnTo>
                      <a:pt x="230" y="44"/>
                    </a:lnTo>
                    <a:lnTo>
                      <a:pt x="221" y="36"/>
                    </a:lnTo>
                    <a:lnTo>
                      <a:pt x="211" y="29"/>
                    </a:lnTo>
                    <a:lnTo>
                      <a:pt x="201" y="23"/>
                    </a:lnTo>
                    <a:lnTo>
                      <a:pt x="188" y="17"/>
                    </a:lnTo>
                    <a:lnTo>
                      <a:pt x="176" y="12"/>
                    </a:lnTo>
                    <a:lnTo>
                      <a:pt x="164" y="9"/>
                    </a:lnTo>
                    <a:lnTo>
                      <a:pt x="151" y="8"/>
                    </a:lnTo>
                    <a:lnTo>
                      <a:pt x="137" y="6"/>
                    </a:lnTo>
                    <a:lnTo>
                      <a:pt x="137" y="6"/>
                    </a:lnTo>
                    <a:lnTo>
                      <a:pt x="137" y="0"/>
                    </a:lnTo>
                    <a:lnTo>
                      <a:pt x="137" y="0"/>
                    </a:lnTo>
                    <a:close/>
                    <a:moveTo>
                      <a:pt x="137" y="274"/>
                    </a:moveTo>
                    <a:lnTo>
                      <a:pt x="137" y="274"/>
                    </a:lnTo>
                    <a:lnTo>
                      <a:pt x="123" y="274"/>
                    </a:lnTo>
                    <a:lnTo>
                      <a:pt x="110" y="272"/>
                    </a:lnTo>
                    <a:lnTo>
                      <a:pt x="96" y="269"/>
                    </a:lnTo>
                    <a:lnTo>
                      <a:pt x="84" y="264"/>
                    </a:lnTo>
                    <a:lnTo>
                      <a:pt x="72" y="258"/>
                    </a:lnTo>
                    <a:lnTo>
                      <a:pt x="61" y="251"/>
                    </a:lnTo>
                    <a:lnTo>
                      <a:pt x="50" y="243"/>
                    </a:lnTo>
                    <a:lnTo>
                      <a:pt x="41" y="235"/>
                    </a:lnTo>
                    <a:lnTo>
                      <a:pt x="31" y="224"/>
                    </a:lnTo>
                    <a:lnTo>
                      <a:pt x="23" y="215"/>
                    </a:lnTo>
                    <a:lnTo>
                      <a:pt x="16" y="203"/>
                    </a:lnTo>
                    <a:lnTo>
                      <a:pt x="11" y="191"/>
                    </a:lnTo>
                    <a:lnTo>
                      <a:pt x="7" y="178"/>
                    </a:lnTo>
                    <a:lnTo>
                      <a:pt x="3" y="165"/>
                    </a:lnTo>
                    <a:lnTo>
                      <a:pt x="2" y="151"/>
                    </a:lnTo>
                    <a:lnTo>
                      <a:pt x="0" y="138"/>
                    </a:lnTo>
                    <a:lnTo>
                      <a:pt x="0" y="138"/>
                    </a:lnTo>
                    <a:lnTo>
                      <a:pt x="2" y="123"/>
                    </a:lnTo>
                    <a:lnTo>
                      <a:pt x="3" y="109"/>
                    </a:lnTo>
                    <a:lnTo>
                      <a:pt x="7" y="97"/>
                    </a:lnTo>
                    <a:lnTo>
                      <a:pt x="11" y="84"/>
                    </a:lnTo>
                    <a:lnTo>
                      <a:pt x="16" y="71"/>
                    </a:lnTo>
                    <a:lnTo>
                      <a:pt x="23" y="61"/>
                    </a:lnTo>
                    <a:lnTo>
                      <a:pt x="31" y="50"/>
                    </a:lnTo>
                    <a:lnTo>
                      <a:pt x="41" y="40"/>
                    </a:lnTo>
                    <a:lnTo>
                      <a:pt x="50" y="32"/>
                    </a:lnTo>
                    <a:lnTo>
                      <a:pt x="61" y="24"/>
                    </a:lnTo>
                    <a:lnTo>
                      <a:pt x="72" y="17"/>
                    </a:lnTo>
                    <a:lnTo>
                      <a:pt x="84" y="10"/>
                    </a:lnTo>
                    <a:lnTo>
                      <a:pt x="96" y="6"/>
                    </a:lnTo>
                    <a:lnTo>
                      <a:pt x="110" y="2"/>
                    </a:lnTo>
                    <a:lnTo>
                      <a:pt x="123" y="1"/>
                    </a:lnTo>
                    <a:lnTo>
                      <a:pt x="137" y="0"/>
                    </a:lnTo>
                    <a:lnTo>
                      <a:pt x="137" y="6"/>
                    </a:lnTo>
                    <a:lnTo>
                      <a:pt x="137" y="6"/>
                    </a:lnTo>
                    <a:lnTo>
                      <a:pt x="125" y="8"/>
                    </a:lnTo>
                    <a:lnTo>
                      <a:pt x="111" y="9"/>
                    </a:lnTo>
                    <a:lnTo>
                      <a:pt x="99" y="12"/>
                    </a:lnTo>
                    <a:lnTo>
                      <a:pt x="87" y="17"/>
                    </a:lnTo>
                    <a:lnTo>
                      <a:pt x="75" y="23"/>
                    </a:lnTo>
                    <a:lnTo>
                      <a:pt x="64" y="29"/>
                    </a:lnTo>
                    <a:lnTo>
                      <a:pt x="54" y="36"/>
                    </a:lnTo>
                    <a:lnTo>
                      <a:pt x="45" y="44"/>
                    </a:lnTo>
                    <a:lnTo>
                      <a:pt x="37" y="54"/>
                    </a:lnTo>
                    <a:lnTo>
                      <a:pt x="29" y="65"/>
                    </a:lnTo>
                    <a:lnTo>
                      <a:pt x="22" y="75"/>
                    </a:lnTo>
                    <a:lnTo>
                      <a:pt x="16" y="86"/>
                    </a:lnTo>
                    <a:lnTo>
                      <a:pt x="12" y="98"/>
                    </a:lnTo>
                    <a:lnTo>
                      <a:pt x="10" y="111"/>
                    </a:lnTo>
                    <a:lnTo>
                      <a:pt x="7" y="124"/>
                    </a:lnTo>
                    <a:lnTo>
                      <a:pt x="7" y="138"/>
                    </a:lnTo>
                    <a:lnTo>
                      <a:pt x="7" y="138"/>
                    </a:lnTo>
                    <a:lnTo>
                      <a:pt x="7" y="151"/>
                    </a:lnTo>
                    <a:lnTo>
                      <a:pt x="10" y="163"/>
                    </a:lnTo>
                    <a:lnTo>
                      <a:pt x="12" y="177"/>
                    </a:lnTo>
                    <a:lnTo>
                      <a:pt x="16" y="188"/>
                    </a:lnTo>
                    <a:lnTo>
                      <a:pt x="22" y="200"/>
                    </a:lnTo>
                    <a:lnTo>
                      <a:pt x="29" y="211"/>
                    </a:lnTo>
                    <a:lnTo>
                      <a:pt x="37" y="220"/>
                    </a:lnTo>
                    <a:lnTo>
                      <a:pt x="45" y="230"/>
                    </a:lnTo>
                    <a:lnTo>
                      <a:pt x="54" y="238"/>
                    </a:lnTo>
                    <a:lnTo>
                      <a:pt x="64" y="246"/>
                    </a:lnTo>
                    <a:lnTo>
                      <a:pt x="75" y="253"/>
                    </a:lnTo>
                    <a:lnTo>
                      <a:pt x="87" y="258"/>
                    </a:lnTo>
                    <a:lnTo>
                      <a:pt x="99" y="262"/>
                    </a:lnTo>
                    <a:lnTo>
                      <a:pt x="111" y="266"/>
                    </a:lnTo>
                    <a:lnTo>
                      <a:pt x="125" y="268"/>
                    </a:lnTo>
                    <a:lnTo>
                      <a:pt x="137" y="269"/>
                    </a:lnTo>
                    <a:lnTo>
                      <a:pt x="137" y="274"/>
                    </a:lnTo>
                    <a:close/>
                  </a:path>
                </a:pathLst>
              </a:custGeom>
              <a:grpFill/>
              <a:ln algn="ctr" cap="flat" cmpd="sng" w="12700">
                <a:noFill/>
                <a:prstDash val="solid"/>
                <a:miter lim="800000"/>
              </a:ln>
              <a:effectLst/>
            </p:spPr>
            <p:txBody>
              <a:bodyPr anchor="ctr" rtlCol="0"/>
              <a:lstStyle/>
              <a:p>
                <a:pPr algn="ct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white"/>
                  </a:solidFill>
                  <a:effectLst/>
                  <a:uLnTx/>
                  <a:uFillTx/>
                  <a:latin panose="020f0502020204030204" typeface="Calibri"/>
                  <a:ea charset="-122" panose="02010600030101010101" pitchFamily="2" typeface="宋体"/>
                </a:endParaRPr>
              </a:p>
            </p:txBody>
          </p:sp>
          <p:sp>
            <p:nvSpPr>
              <p:cNvPr id="85" name="Freeform 131">
                <a:extLst>
                  <a:ext uri="{FF2B5EF4-FFF2-40B4-BE49-F238E27FC236}">
                    <a16:creationId xmlns:a16="http://schemas.microsoft.com/office/drawing/2014/main" id="{ABD5FC43-0FDA-4171-AC48-2DED9D5108CA}"/>
                  </a:ext>
                </a:extLst>
              </p:cNvPr>
              <p:cNvSpPr/>
              <p:nvPr/>
            </p:nvSpPr>
            <p:spPr bwMode="auto">
              <a:xfrm>
                <a:off x="1941513" y="4322763"/>
                <a:ext cx="434975" cy="423863"/>
              </a:xfrm>
              <a:custGeom>
                <a:gdLst>
                  <a:gd fmla="*/ 199 w 274" name="T0"/>
                  <a:gd fmla="*/ 18 h 267" name="T1"/>
                  <a:gd fmla="*/ 203 w 274" name="T2"/>
                  <a:gd fmla="*/ 37 h 267" name="T3"/>
                  <a:gd fmla="*/ 214 w 274" name="T4"/>
                  <a:gd fmla="*/ 35 h 267" name="T5"/>
                  <a:gd fmla="*/ 221 w 274" name="T6"/>
                  <a:gd fmla="*/ 43 h 267" name="T7"/>
                  <a:gd fmla="*/ 238 w 274" name="T8"/>
                  <a:gd fmla="*/ 56 h 267" name="T9"/>
                  <a:gd fmla="*/ 257 w 274" name="T10"/>
                  <a:gd fmla="*/ 80 h 267" name="T11"/>
                  <a:gd fmla="*/ 251 w 274" name="T12"/>
                  <a:gd fmla="*/ 91 h 267" name="T13"/>
                  <a:gd fmla="*/ 256 w 274" name="T14"/>
                  <a:gd fmla="*/ 93 h 267" name="T15"/>
                  <a:gd fmla="*/ 262 w 274" name="T16"/>
                  <a:gd fmla="*/ 85 h 267" name="T17"/>
                  <a:gd fmla="*/ 264 w 274" name="T18"/>
                  <a:gd fmla="*/ 93 h 267" name="T19"/>
                  <a:gd fmla="*/ 259 w 274" name="T20"/>
                  <a:gd fmla="*/ 110 h 267" name="T21"/>
                  <a:gd fmla="*/ 247 w 274" name="T22"/>
                  <a:gd fmla="*/ 112 h 267" name="T23"/>
                  <a:gd fmla="*/ 232 w 274" name="T24"/>
                  <a:gd fmla="*/ 127 h 267" name="T25"/>
                  <a:gd fmla="*/ 220 w 274" name="T26"/>
                  <a:gd fmla="*/ 141 h 267" name="T27"/>
                  <a:gd fmla="*/ 202 w 274" name="T28"/>
                  <a:gd fmla="*/ 154 h 267" name="T29"/>
                  <a:gd fmla="*/ 209 w 274" name="T30"/>
                  <a:gd fmla="*/ 183 h 267" name="T31"/>
                  <a:gd fmla="*/ 218 w 274" name="T32"/>
                  <a:gd fmla="*/ 214 h 267" name="T33"/>
                  <a:gd fmla="*/ 210 w 274" name="T34"/>
                  <a:gd fmla="*/ 237 h 267" name="T35"/>
                  <a:gd fmla="*/ 226 w 274" name="T36"/>
                  <a:gd fmla="*/ 228 h 267" name="T37"/>
                  <a:gd fmla="*/ 247 w 274" name="T38"/>
                  <a:gd fmla="*/ 192 h 267" name="T39"/>
                  <a:gd fmla="*/ 264 w 274" name="T40"/>
                  <a:gd fmla="*/ 141 h 267" name="T41"/>
                  <a:gd fmla="*/ 274 w 274" name="T42"/>
                  <a:gd fmla="*/ 115 h 267" name="T43"/>
                  <a:gd fmla="*/ 155 w 274" name="T44"/>
                  <a:gd fmla="*/ 267 h 267" name="T45"/>
                  <a:gd fmla="*/ 178 w 274" name="T46"/>
                  <a:gd fmla="*/ 246 h 267" name="T47"/>
                  <a:gd fmla="*/ 153 w 274" name="T48"/>
                  <a:gd fmla="*/ 245 h 267" name="T49"/>
                  <a:gd fmla="*/ 145 w 274" name="T50"/>
                  <a:gd fmla="*/ 252 h 267" name="T51"/>
                  <a:gd fmla="*/ 125 w 274" name="T52"/>
                  <a:gd fmla="*/ 248 h 267" name="T53"/>
                  <a:gd fmla="*/ 99 w 274" name="T54"/>
                  <a:gd fmla="*/ 249 h 267" name="T55"/>
                  <a:gd fmla="*/ 121 w 274" name="T56"/>
                  <a:gd fmla="*/ 267 h 267" name="T57"/>
                  <a:gd fmla="*/ 0 w 274" name="T58"/>
                  <a:gd fmla="*/ 129 h 267" name="T59"/>
                  <a:gd fmla="*/ 62 w 274" name="T60"/>
                  <a:gd fmla="*/ 26 h 267" name="T61"/>
                  <a:gd fmla="*/ 19 w 274" name="T62"/>
                  <a:gd fmla="*/ 87 h 267" name="T63"/>
                  <a:gd fmla="*/ 31 w 274" name="T64"/>
                  <a:gd fmla="*/ 84 h 267" name="T65"/>
                  <a:gd fmla="*/ 50 w 274" name="T66"/>
                  <a:gd fmla="*/ 91 h 267" name="T67"/>
                  <a:gd fmla="*/ 60 w 274" name="T68"/>
                  <a:gd fmla="*/ 88 h 267" name="T69"/>
                  <a:gd fmla="*/ 46 w 274" name="T70"/>
                  <a:gd fmla="*/ 106 h 267" name="T71"/>
                  <a:gd fmla="*/ 35 w 274" name="T72"/>
                  <a:gd fmla="*/ 122 h 267" name="T73"/>
                  <a:gd fmla="*/ 45 w 274" name="T74"/>
                  <a:gd fmla="*/ 157 h 267" name="T75"/>
                  <a:gd fmla="*/ 54 w 274" name="T76"/>
                  <a:gd fmla="*/ 180 h 267" name="T77"/>
                  <a:gd fmla="*/ 87 w 274" name="T78"/>
                  <a:gd fmla="*/ 210 h 267" name="T79"/>
                  <a:gd fmla="*/ 95 w 274" name="T80"/>
                  <a:gd fmla="*/ 188 h 267" name="T81"/>
                  <a:gd fmla="*/ 98 w 274" name="T82"/>
                  <a:gd fmla="*/ 169 h 267" name="T83"/>
                  <a:gd fmla="*/ 104 w 274" name="T84"/>
                  <a:gd fmla="*/ 137 h 267" name="T85"/>
                  <a:gd fmla="*/ 117 w 274" name="T86"/>
                  <a:gd fmla="*/ 122 h 267" name="T87"/>
                  <a:gd fmla="*/ 152 w 274" name="T88"/>
                  <a:gd fmla="*/ 125 h 267" name="T89"/>
                  <a:gd fmla="*/ 165 w 274" name="T90"/>
                  <a:gd fmla="*/ 106 h 267" name="T91"/>
                  <a:gd fmla="*/ 161 w 274" name="T92"/>
                  <a:gd fmla="*/ 81 h 267" name="T93"/>
                  <a:gd fmla="*/ 134 w 274" name="T94"/>
                  <a:gd fmla="*/ 58 h 267" name="T95"/>
                  <a:gd fmla="*/ 111 w 274" name="T96"/>
                  <a:gd fmla="*/ 57 h 267" name="T97"/>
                  <a:gd fmla="*/ 92 w 274" name="T98"/>
                  <a:gd fmla="*/ 68 h 267" name="T99"/>
                  <a:gd fmla="*/ 69 w 274" name="T100"/>
                  <a:gd fmla="*/ 64 h 267" name="T101"/>
                  <a:gd fmla="*/ 73 w 274" name="T102"/>
                  <a:gd fmla="*/ 56 h 267" name="T103"/>
                  <a:gd fmla="*/ 80 w 274" name="T104"/>
                  <a:gd fmla="*/ 45 h 267" name="T105"/>
                  <a:gd fmla="*/ 81 w 274" name="T106"/>
                  <a:gd fmla="*/ 38 h 267" name="T107"/>
                  <a:gd fmla="*/ 96 w 274" name="T108"/>
                  <a:gd fmla="*/ 49 h 267" name="T109"/>
                  <a:gd fmla="*/ 119 w 274" name="T110"/>
                  <a:gd fmla="*/ 47 h 267" name="T111"/>
                  <a:gd fmla="*/ 137 w 274" name="T112"/>
                  <a:gd fmla="*/ 45 h 267" name="T113"/>
                  <a:gd fmla="*/ 141 w 274" name="T114"/>
                  <a:gd fmla="*/ 28 h 267" name="T115"/>
                  <a:gd fmla="*/ 161 w 274" name="T116"/>
                  <a:gd fmla="*/ 22 h 267" name="T117"/>
                  <a:gd fmla="*/ 132 w 274" name="T118"/>
                  <a:gd fmla="*/ 8 h 267" name="T1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b="b" l="0" r="r" t="0"/>
                <a:pathLst>
                  <a:path h="267" w="274">
                    <a:moveTo>
                      <a:pt x="161" y="1"/>
                    </a:moveTo>
                    <a:lnTo>
                      <a:pt x="161" y="1"/>
                    </a:lnTo>
                    <a:lnTo>
                      <a:pt x="169" y="3"/>
                    </a:lnTo>
                    <a:lnTo>
                      <a:pt x="178" y="5"/>
                    </a:lnTo>
                    <a:lnTo>
                      <a:pt x="188" y="8"/>
                    </a:lnTo>
                    <a:lnTo>
                      <a:pt x="201" y="14"/>
                    </a:lnTo>
                    <a:lnTo>
                      <a:pt x="214" y="22"/>
                    </a:lnTo>
                    <a:lnTo>
                      <a:pt x="226" y="31"/>
                    </a:lnTo>
                    <a:lnTo>
                      <a:pt x="238" y="43"/>
                    </a:lnTo>
                    <a:lnTo>
                      <a:pt x="238" y="43"/>
                    </a:lnTo>
                    <a:lnTo>
                      <a:pt x="234" y="39"/>
                    </a:lnTo>
                    <a:lnTo>
                      <a:pt x="225" y="31"/>
                    </a:lnTo>
                    <a:lnTo>
                      <a:pt x="213" y="22"/>
                    </a:lnTo>
                    <a:lnTo>
                      <a:pt x="206" y="19"/>
                    </a:lnTo>
                    <a:lnTo>
                      <a:pt x="199" y="18"/>
                    </a:lnTo>
                    <a:lnTo>
                      <a:pt x="197" y="19"/>
                    </a:lnTo>
                    <a:lnTo>
                      <a:pt x="197" y="19"/>
                    </a:lnTo>
                    <a:lnTo>
                      <a:pt x="198" y="22"/>
                    </a:lnTo>
                    <a:lnTo>
                      <a:pt x="198" y="22"/>
                    </a:lnTo>
                    <a:lnTo>
                      <a:pt x="199" y="24"/>
                    </a:lnTo>
                    <a:lnTo>
                      <a:pt x="199" y="24"/>
                    </a:lnTo>
                    <a:lnTo>
                      <a:pt x="199" y="27"/>
                    </a:lnTo>
                    <a:lnTo>
                      <a:pt x="201" y="30"/>
                    </a:lnTo>
                    <a:lnTo>
                      <a:pt x="201" y="30"/>
                    </a:lnTo>
                    <a:lnTo>
                      <a:pt x="202" y="30"/>
                    </a:lnTo>
                    <a:lnTo>
                      <a:pt x="202" y="30"/>
                    </a:lnTo>
                    <a:lnTo>
                      <a:pt x="203" y="33"/>
                    </a:lnTo>
                    <a:lnTo>
                      <a:pt x="203" y="33"/>
                    </a:lnTo>
                    <a:lnTo>
                      <a:pt x="203" y="34"/>
                    </a:lnTo>
                    <a:lnTo>
                      <a:pt x="203" y="37"/>
                    </a:lnTo>
                    <a:lnTo>
                      <a:pt x="203" y="39"/>
                    </a:lnTo>
                    <a:lnTo>
                      <a:pt x="206" y="39"/>
                    </a:lnTo>
                    <a:lnTo>
                      <a:pt x="206" y="39"/>
                    </a:lnTo>
                    <a:lnTo>
                      <a:pt x="209" y="39"/>
                    </a:lnTo>
                    <a:lnTo>
                      <a:pt x="209" y="39"/>
                    </a:lnTo>
                    <a:lnTo>
                      <a:pt x="210" y="38"/>
                    </a:lnTo>
                    <a:lnTo>
                      <a:pt x="210" y="38"/>
                    </a:lnTo>
                    <a:lnTo>
                      <a:pt x="207" y="35"/>
                    </a:lnTo>
                    <a:lnTo>
                      <a:pt x="207" y="35"/>
                    </a:lnTo>
                    <a:lnTo>
                      <a:pt x="207" y="35"/>
                    </a:lnTo>
                    <a:lnTo>
                      <a:pt x="207" y="35"/>
                    </a:lnTo>
                    <a:lnTo>
                      <a:pt x="209" y="34"/>
                    </a:lnTo>
                    <a:lnTo>
                      <a:pt x="210" y="33"/>
                    </a:lnTo>
                    <a:lnTo>
                      <a:pt x="210" y="33"/>
                    </a:lnTo>
                    <a:lnTo>
                      <a:pt x="214" y="35"/>
                    </a:lnTo>
                    <a:lnTo>
                      <a:pt x="215" y="37"/>
                    </a:lnTo>
                    <a:lnTo>
                      <a:pt x="215" y="37"/>
                    </a:lnTo>
                    <a:lnTo>
                      <a:pt x="217" y="39"/>
                    </a:lnTo>
                    <a:lnTo>
                      <a:pt x="217" y="39"/>
                    </a:lnTo>
                    <a:lnTo>
                      <a:pt x="215" y="41"/>
                    </a:lnTo>
                    <a:lnTo>
                      <a:pt x="215" y="41"/>
                    </a:lnTo>
                    <a:lnTo>
                      <a:pt x="214" y="42"/>
                    </a:lnTo>
                    <a:lnTo>
                      <a:pt x="214" y="42"/>
                    </a:lnTo>
                    <a:lnTo>
                      <a:pt x="215" y="45"/>
                    </a:lnTo>
                    <a:lnTo>
                      <a:pt x="215" y="45"/>
                    </a:lnTo>
                    <a:lnTo>
                      <a:pt x="215" y="45"/>
                    </a:lnTo>
                    <a:lnTo>
                      <a:pt x="217" y="45"/>
                    </a:lnTo>
                    <a:lnTo>
                      <a:pt x="217" y="45"/>
                    </a:lnTo>
                    <a:lnTo>
                      <a:pt x="221" y="43"/>
                    </a:lnTo>
                    <a:lnTo>
                      <a:pt x="221" y="43"/>
                    </a:lnTo>
                    <a:lnTo>
                      <a:pt x="224" y="43"/>
                    </a:lnTo>
                    <a:lnTo>
                      <a:pt x="224" y="43"/>
                    </a:lnTo>
                    <a:lnTo>
                      <a:pt x="225" y="45"/>
                    </a:lnTo>
                    <a:lnTo>
                      <a:pt x="225" y="45"/>
                    </a:lnTo>
                    <a:lnTo>
                      <a:pt x="229" y="47"/>
                    </a:lnTo>
                    <a:lnTo>
                      <a:pt x="229" y="47"/>
                    </a:lnTo>
                    <a:lnTo>
                      <a:pt x="230" y="47"/>
                    </a:lnTo>
                    <a:lnTo>
                      <a:pt x="230" y="47"/>
                    </a:lnTo>
                    <a:lnTo>
                      <a:pt x="232" y="51"/>
                    </a:lnTo>
                    <a:lnTo>
                      <a:pt x="232" y="51"/>
                    </a:lnTo>
                    <a:lnTo>
                      <a:pt x="234" y="53"/>
                    </a:lnTo>
                    <a:lnTo>
                      <a:pt x="234" y="53"/>
                    </a:lnTo>
                    <a:lnTo>
                      <a:pt x="237" y="54"/>
                    </a:lnTo>
                    <a:lnTo>
                      <a:pt x="238" y="56"/>
                    </a:lnTo>
                    <a:lnTo>
                      <a:pt x="238" y="56"/>
                    </a:lnTo>
                    <a:lnTo>
                      <a:pt x="240" y="58"/>
                    </a:lnTo>
                    <a:lnTo>
                      <a:pt x="240" y="58"/>
                    </a:lnTo>
                    <a:lnTo>
                      <a:pt x="245" y="62"/>
                    </a:lnTo>
                    <a:lnTo>
                      <a:pt x="245" y="62"/>
                    </a:lnTo>
                    <a:lnTo>
                      <a:pt x="248" y="65"/>
                    </a:lnTo>
                    <a:lnTo>
                      <a:pt x="248" y="65"/>
                    </a:lnTo>
                    <a:lnTo>
                      <a:pt x="248" y="69"/>
                    </a:lnTo>
                    <a:lnTo>
                      <a:pt x="248" y="69"/>
                    </a:lnTo>
                    <a:lnTo>
                      <a:pt x="249" y="73"/>
                    </a:lnTo>
                    <a:lnTo>
                      <a:pt x="249" y="73"/>
                    </a:lnTo>
                    <a:lnTo>
                      <a:pt x="251" y="76"/>
                    </a:lnTo>
                    <a:lnTo>
                      <a:pt x="251" y="76"/>
                    </a:lnTo>
                    <a:lnTo>
                      <a:pt x="253" y="77"/>
                    </a:lnTo>
                    <a:lnTo>
                      <a:pt x="253" y="77"/>
                    </a:lnTo>
                    <a:lnTo>
                      <a:pt x="257" y="80"/>
                    </a:lnTo>
                    <a:lnTo>
                      <a:pt x="257" y="80"/>
                    </a:lnTo>
                    <a:lnTo>
                      <a:pt x="259" y="81"/>
                    </a:lnTo>
                    <a:lnTo>
                      <a:pt x="259" y="83"/>
                    </a:lnTo>
                    <a:lnTo>
                      <a:pt x="259" y="83"/>
                    </a:lnTo>
                    <a:lnTo>
                      <a:pt x="257" y="84"/>
                    </a:lnTo>
                    <a:lnTo>
                      <a:pt x="257" y="84"/>
                    </a:lnTo>
                    <a:lnTo>
                      <a:pt x="255" y="84"/>
                    </a:lnTo>
                    <a:lnTo>
                      <a:pt x="255" y="84"/>
                    </a:lnTo>
                    <a:lnTo>
                      <a:pt x="255" y="87"/>
                    </a:lnTo>
                    <a:lnTo>
                      <a:pt x="255" y="87"/>
                    </a:lnTo>
                    <a:lnTo>
                      <a:pt x="255" y="88"/>
                    </a:lnTo>
                    <a:lnTo>
                      <a:pt x="255" y="89"/>
                    </a:lnTo>
                    <a:lnTo>
                      <a:pt x="255" y="89"/>
                    </a:lnTo>
                    <a:lnTo>
                      <a:pt x="252" y="91"/>
                    </a:lnTo>
                    <a:lnTo>
                      <a:pt x="251" y="91"/>
                    </a:lnTo>
                    <a:lnTo>
                      <a:pt x="248" y="92"/>
                    </a:lnTo>
                    <a:lnTo>
                      <a:pt x="247" y="93"/>
                    </a:lnTo>
                    <a:lnTo>
                      <a:pt x="247" y="93"/>
                    </a:lnTo>
                    <a:lnTo>
                      <a:pt x="247" y="95"/>
                    </a:lnTo>
                    <a:lnTo>
                      <a:pt x="247" y="95"/>
                    </a:lnTo>
                    <a:lnTo>
                      <a:pt x="249" y="96"/>
                    </a:lnTo>
                    <a:lnTo>
                      <a:pt x="249" y="96"/>
                    </a:lnTo>
                    <a:lnTo>
                      <a:pt x="249" y="95"/>
                    </a:lnTo>
                    <a:lnTo>
                      <a:pt x="249" y="95"/>
                    </a:lnTo>
                    <a:lnTo>
                      <a:pt x="249" y="93"/>
                    </a:lnTo>
                    <a:lnTo>
                      <a:pt x="251" y="93"/>
                    </a:lnTo>
                    <a:lnTo>
                      <a:pt x="251" y="93"/>
                    </a:lnTo>
                    <a:lnTo>
                      <a:pt x="253" y="93"/>
                    </a:lnTo>
                    <a:lnTo>
                      <a:pt x="253" y="93"/>
                    </a:lnTo>
                    <a:lnTo>
                      <a:pt x="256" y="93"/>
                    </a:lnTo>
                    <a:lnTo>
                      <a:pt x="256" y="93"/>
                    </a:lnTo>
                    <a:lnTo>
                      <a:pt x="256" y="92"/>
                    </a:lnTo>
                    <a:lnTo>
                      <a:pt x="256" y="92"/>
                    </a:lnTo>
                    <a:lnTo>
                      <a:pt x="256" y="92"/>
                    </a:lnTo>
                    <a:lnTo>
                      <a:pt x="256" y="89"/>
                    </a:lnTo>
                    <a:lnTo>
                      <a:pt x="256" y="89"/>
                    </a:lnTo>
                    <a:lnTo>
                      <a:pt x="257" y="87"/>
                    </a:lnTo>
                    <a:lnTo>
                      <a:pt x="257" y="87"/>
                    </a:lnTo>
                    <a:lnTo>
                      <a:pt x="257" y="88"/>
                    </a:lnTo>
                    <a:lnTo>
                      <a:pt x="259" y="87"/>
                    </a:lnTo>
                    <a:lnTo>
                      <a:pt x="259" y="87"/>
                    </a:lnTo>
                    <a:lnTo>
                      <a:pt x="260" y="85"/>
                    </a:lnTo>
                    <a:lnTo>
                      <a:pt x="260" y="85"/>
                    </a:lnTo>
                    <a:lnTo>
                      <a:pt x="262" y="85"/>
                    </a:lnTo>
                    <a:lnTo>
                      <a:pt x="262" y="85"/>
                    </a:lnTo>
                    <a:lnTo>
                      <a:pt x="262" y="85"/>
                    </a:lnTo>
                    <a:lnTo>
                      <a:pt x="262" y="83"/>
                    </a:lnTo>
                    <a:lnTo>
                      <a:pt x="262" y="83"/>
                    </a:lnTo>
                    <a:lnTo>
                      <a:pt x="260" y="80"/>
                    </a:lnTo>
                    <a:lnTo>
                      <a:pt x="260" y="80"/>
                    </a:lnTo>
                    <a:lnTo>
                      <a:pt x="260" y="75"/>
                    </a:lnTo>
                    <a:lnTo>
                      <a:pt x="260" y="75"/>
                    </a:lnTo>
                    <a:lnTo>
                      <a:pt x="263" y="80"/>
                    </a:lnTo>
                    <a:lnTo>
                      <a:pt x="266" y="89"/>
                    </a:lnTo>
                    <a:lnTo>
                      <a:pt x="266" y="89"/>
                    </a:lnTo>
                    <a:lnTo>
                      <a:pt x="264" y="89"/>
                    </a:lnTo>
                    <a:lnTo>
                      <a:pt x="264" y="91"/>
                    </a:lnTo>
                    <a:lnTo>
                      <a:pt x="264" y="91"/>
                    </a:lnTo>
                    <a:lnTo>
                      <a:pt x="264" y="93"/>
                    </a:lnTo>
                    <a:lnTo>
                      <a:pt x="264" y="93"/>
                    </a:lnTo>
                    <a:lnTo>
                      <a:pt x="264" y="98"/>
                    </a:lnTo>
                    <a:lnTo>
                      <a:pt x="264" y="98"/>
                    </a:lnTo>
                    <a:lnTo>
                      <a:pt x="264" y="103"/>
                    </a:lnTo>
                    <a:lnTo>
                      <a:pt x="264" y="103"/>
                    </a:lnTo>
                    <a:lnTo>
                      <a:pt x="264" y="107"/>
                    </a:lnTo>
                    <a:lnTo>
                      <a:pt x="264" y="107"/>
                    </a:lnTo>
                    <a:lnTo>
                      <a:pt x="264" y="112"/>
                    </a:lnTo>
                    <a:lnTo>
                      <a:pt x="264" y="112"/>
                    </a:lnTo>
                    <a:lnTo>
                      <a:pt x="263" y="114"/>
                    </a:lnTo>
                    <a:lnTo>
                      <a:pt x="263" y="114"/>
                    </a:lnTo>
                    <a:lnTo>
                      <a:pt x="263" y="115"/>
                    </a:lnTo>
                    <a:lnTo>
                      <a:pt x="262" y="114"/>
                    </a:lnTo>
                    <a:lnTo>
                      <a:pt x="262" y="114"/>
                    </a:lnTo>
                    <a:lnTo>
                      <a:pt x="260" y="110"/>
                    </a:lnTo>
                    <a:lnTo>
                      <a:pt x="259" y="110"/>
                    </a:lnTo>
                    <a:lnTo>
                      <a:pt x="259" y="110"/>
                    </a:lnTo>
                    <a:lnTo>
                      <a:pt x="259" y="108"/>
                    </a:lnTo>
                    <a:lnTo>
                      <a:pt x="256" y="108"/>
                    </a:lnTo>
                    <a:lnTo>
                      <a:pt x="256" y="108"/>
                    </a:lnTo>
                    <a:lnTo>
                      <a:pt x="255" y="108"/>
                    </a:lnTo>
                    <a:lnTo>
                      <a:pt x="253" y="108"/>
                    </a:lnTo>
                    <a:lnTo>
                      <a:pt x="253" y="108"/>
                    </a:lnTo>
                    <a:lnTo>
                      <a:pt x="253" y="111"/>
                    </a:lnTo>
                    <a:lnTo>
                      <a:pt x="253" y="112"/>
                    </a:lnTo>
                    <a:lnTo>
                      <a:pt x="253" y="112"/>
                    </a:lnTo>
                    <a:lnTo>
                      <a:pt x="248" y="111"/>
                    </a:lnTo>
                    <a:lnTo>
                      <a:pt x="248" y="111"/>
                    </a:lnTo>
                    <a:lnTo>
                      <a:pt x="247" y="111"/>
                    </a:lnTo>
                    <a:lnTo>
                      <a:pt x="247" y="112"/>
                    </a:lnTo>
                    <a:lnTo>
                      <a:pt x="247" y="112"/>
                    </a:lnTo>
                    <a:lnTo>
                      <a:pt x="245" y="115"/>
                    </a:lnTo>
                    <a:lnTo>
                      <a:pt x="244" y="116"/>
                    </a:lnTo>
                    <a:lnTo>
                      <a:pt x="244" y="116"/>
                    </a:lnTo>
                    <a:lnTo>
                      <a:pt x="244" y="118"/>
                    </a:lnTo>
                    <a:lnTo>
                      <a:pt x="243" y="121"/>
                    </a:lnTo>
                    <a:lnTo>
                      <a:pt x="243" y="121"/>
                    </a:lnTo>
                    <a:lnTo>
                      <a:pt x="241" y="122"/>
                    </a:lnTo>
                    <a:lnTo>
                      <a:pt x="238" y="122"/>
                    </a:lnTo>
                    <a:lnTo>
                      <a:pt x="238" y="122"/>
                    </a:lnTo>
                    <a:lnTo>
                      <a:pt x="234" y="123"/>
                    </a:lnTo>
                    <a:lnTo>
                      <a:pt x="234" y="123"/>
                    </a:lnTo>
                    <a:lnTo>
                      <a:pt x="234" y="125"/>
                    </a:lnTo>
                    <a:lnTo>
                      <a:pt x="233" y="126"/>
                    </a:lnTo>
                    <a:lnTo>
                      <a:pt x="233" y="126"/>
                    </a:lnTo>
                    <a:lnTo>
                      <a:pt x="232" y="127"/>
                    </a:lnTo>
                    <a:lnTo>
                      <a:pt x="230" y="129"/>
                    </a:lnTo>
                    <a:lnTo>
                      <a:pt x="230" y="129"/>
                    </a:lnTo>
                    <a:lnTo>
                      <a:pt x="230" y="133"/>
                    </a:lnTo>
                    <a:lnTo>
                      <a:pt x="230" y="133"/>
                    </a:lnTo>
                    <a:lnTo>
                      <a:pt x="230" y="134"/>
                    </a:lnTo>
                    <a:lnTo>
                      <a:pt x="230" y="135"/>
                    </a:lnTo>
                    <a:lnTo>
                      <a:pt x="230" y="135"/>
                    </a:lnTo>
                    <a:lnTo>
                      <a:pt x="226" y="137"/>
                    </a:lnTo>
                    <a:lnTo>
                      <a:pt x="226" y="137"/>
                    </a:lnTo>
                    <a:lnTo>
                      <a:pt x="226" y="137"/>
                    </a:lnTo>
                    <a:lnTo>
                      <a:pt x="226" y="138"/>
                    </a:lnTo>
                    <a:lnTo>
                      <a:pt x="225" y="139"/>
                    </a:lnTo>
                    <a:lnTo>
                      <a:pt x="225" y="139"/>
                    </a:lnTo>
                    <a:lnTo>
                      <a:pt x="220" y="141"/>
                    </a:lnTo>
                    <a:lnTo>
                      <a:pt x="220" y="141"/>
                    </a:lnTo>
                    <a:lnTo>
                      <a:pt x="220" y="142"/>
                    </a:lnTo>
                    <a:lnTo>
                      <a:pt x="220" y="144"/>
                    </a:lnTo>
                    <a:lnTo>
                      <a:pt x="218" y="144"/>
                    </a:lnTo>
                    <a:lnTo>
                      <a:pt x="218" y="144"/>
                    </a:lnTo>
                    <a:lnTo>
                      <a:pt x="215" y="144"/>
                    </a:lnTo>
                    <a:lnTo>
                      <a:pt x="213" y="144"/>
                    </a:lnTo>
                    <a:lnTo>
                      <a:pt x="213" y="144"/>
                    </a:lnTo>
                    <a:lnTo>
                      <a:pt x="211" y="145"/>
                    </a:lnTo>
                    <a:lnTo>
                      <a:pt x="209" y="148"/>
                    </a:lnTo>
                    <a:lnTo>
                      <a:pt x="209" y="148"/>
                    </a:lnTo>
                    <a:lnTo>
                      <a:pt x="203" y="152"/>
                    </a:lnTo>
                    <a:lnTo>
                      <a:pt x="203" y="152"/>
                    </a:lnTo>
                    <a:lnTo>
                      <a:pt x="202" y="152"/>
                    </a:lnTo>
                    <a:lnTo>
                      <a:pt x="202" y="154"/>
                    </a:lnTo>
                    <a:lnTo>
                      <a:pt x="202" y="154"/>
                    </a:lnTo>
                    <a:lnTo>
                      <a:pt x="202" y="157"/>
                    </a:lnTo>
                    <a:lnTo>
                      <a:pt x="203" y="158"/>
                    </a:lnTo>
                    <a:lnTo>
                      <a:pt x="203" y="158"/>
                    </a:lnTo>
                    <a:lnTo>
                      <a:pt x="207" y="164"/>
                    </a:lnTo>
                    <a:lnTo>
                      <a:pt x="207" y="164"/>
                    </a:lnTo>
                    <a:lnTo>
                      <a:pt x="209" y="167"/>
                    </a:lnTo>
                    <a:lnTo>
                      <a:pt x="207" y="169"/>
                    </a:lnTo>
                    <a:lnTo>
                      <a:pt x="207" y="169"/>
                    </a:lnTo>
                    <a:lnTo>
                      <a:pt x="206" y="173"/>
                    </a:lnTo>
                    <a:lnTo>
                      <a:pt x="206" y="173"/>
                    </a:lnTo>
                    <a:lnTo>
                      <a:pt x="206" y="176"/>
                    </a:lnTo>
                    <a:lnTo>
                      <a:pt x="206" y="179"/>
                    </a:lnTo>
                    <a:lnTo>
                      <a:pt x="206" y="179"/>
                    </a:lnTo>
                    <a:lnTo>
                      <a:pt x="209" y="183"/>
                    </a:lnTo>
                    <a:lnTo>
                      <a:pt x="209" y="183"/>
                    </a:lnTo>
                    <a:lnTo>
                      <a:pt x="207" y="184"/>
                    </a:lnTo>
                    <a:lnTo>
                      <a:pt x="207" y="186"/>
                    </a:lnTo>
                    <a:lnTo>
                      <a:pt x="207" y="187"/>
                    </a:lnTo>
                    <a:lnTo>
                      <a:pt x="207" y="187"/>
                    </a:lnTo>
                    <a:lnTo>
                      <a:pt x="213" y="191"/>
                    </a:lnTo>
                    <a:lnTo>
                      <a:pt x="213" y="191"/>
                    </a:lnTo>
                    <a:lnTo>
                      <a:pt x="217" y="194"/>
                    </a:lnTo>
                    <a:lnTo>
                      <a:pt x="217" y="194"/>
                    </a:lnTo>
                    <a:lnTo>
                      <a:pt x="217" y="199"/>
                    </a:lnTo>
                    <a:lnTo>
                      <a:pt x="217" y="199"/>
                    </a:lnTo>
                    <a:lnTo>
                      <a:pt x="220" y="204"/>
                    </a:lnTo>
                    <a:lnTo>
                      <a:pt x="221" y="209"/>
                    </a:lnTo>
                    <a:lnTo>
                      <a:pt x="220" y="211"/>
                    </a:lnTo>
                    <a:lnTo>
                      <a:pt x="220" y="211"/>
                    </a:lnTo>
                    <a:lnTo>
                      <a:pt x="218" y="214"/>
                    </a:lnTo>
                    <a:lnTo>
                      <a:pt x="218" y="215"/>
                    </a:lnTo>
                    <a:lnTo>
                      <a:pt x="218" y="215"/>
                    </a:lnTo>
                    <a:lnTo>
                      <a:pt x="220" y="218"/>
                    </a:lnTo>
                    <a:lnTo>
                      <a:pt x="220" y="218"/>
                    </a:lnTo>
                    <a:lnTo>
                      <a:pt x="222" y="219"/>
                    </a:lnTo>
                    <a:lnTo>
                      <a:pt x="222" y="219"/>
                    </a:lnTo>
                    <a:lnTo>
                      <a:pt x="222" y="221"/>
                    </a:lnTo>
                    <a:lnTo>
                      <a:pt x="222" y="221"/>
                    </a:lnTo>
                    <a:lnTo>
                      <a:pt x="218" y="226"/>
                    </a:lnTo>
                    <a:lnTo>
                      <a:pt x="218" y="226"/>
                    </a:lnTo>
                    <a:lnTo>
                      <a:pt x="217" y="230"/>
                    </a:lnTo>
                    <a:lnTo>
                      <a:pt x="217" y="230"/>
                    </a:lnTo>
                    <a:lnTo>
                      <a:pt x="213" y="236"/>
                    </a:lnTo>
                    <a:lnTo>
                      <a:pt x="213" y="236"/>
                    </a:lnTo>
                    <a:lnTo>
                      <a:pt x="210" y="237"/>
                    </a:lnTo>
                    <a:lnTo>
                      <a:pt x="210" y="238"/>
                    </a:lnTo>
                    <a:lnTo>
                      <a:pt x="210" y="238"/>
                    </a:lnTo>
                    <a:lnTo>
                      <a:pt x="209" y="241"/>
                    </a:lnTo>
                    <a:lnTo>
                      <a:pt x="209" y="242"/>
                    </a:lnTo>
                    <a:lnTo>
                      <a:pt x="210" y="241"/>
                    </a:lnTo>
                    <a:lnTo>
                      <a:pt x="210" y="241"/>
                    </a:lnTo>
                    <a:lnTo>
                      <a:pt x="215" y="237"/>
                    </a:lnTo>
                    <a:lnTo>
                      <a:pt x="215" y="237"/>
                    </a:lnTo>
                    <a:lnTo>
                      <a:pt x="221" y="234"/>
                    </a:lnTo>
                    <a:lnTo>
                      <a:pt x="224" y="232"/>
                    </a:lnTo>
                    <a:lnTo>
                      <a:pt x="224" y="232"/>
                    </a:lnTo>
                    <a:lnTo>
                      <a:pt x="225" y="232"/>
                    </a:lnTo>
                    <a:lnTo>
                      <a:pt x="225" y="233"/>
                    </a:lnTo>
                    <a:lnTo>
                      <a:pt x="226" y="228"/>
                    </a:lnTo>
                    <a:lnTo>
                      <a:pt x="226" y="228"/>
                    </a:lnTo>
                    <a:lnTo>
                      <a:pt x="230" y="219"/>
                    </a:lnTo>
                    <a:lnTo>
                      <a:pt x="233" y="217"/>
                    </a:lnTo>
                    <a:lnTo>
                      <a:pt x="233" y="217"/>
                    </a:lnTo>
                    <a:lnTo>
                      <a:pt x="236" y="211"/>
                    </a:lnTo>
                    <a:lnTo>
                      <a:pt x="236" y="211"/>
                    </a:lnTo>
                    <a:lnTo>
                      <a:pt x="238" y="206"/>
                    </a:lnTo>
                    <a:lnTo>
                      <a:pt x="238" y="206"/>
                    </a:lnTo>
                    <a:lnTo>
                      <a:pt x="240" y="204"/>
                    </a:lnTo>
                    <a:lnTo>
                      <a:pt x="241" y="204"/>
                    </a:lnTo>
                    <a:lnTo>
                      <a:pt x="243" y="204"/>
                    </a:lnTo>
                    <a:lnTo>
                      <a:pt x="243" y="200"/>
                    </a:lnTo>
                    <a:lnTo>
                      <a:pt x="243" y="200"/>
                    </a:lnTo>
                    <a:lnTo>
                      <a:pt x="244" y="196"/>
                    </a:lnTo>
                    <a:lnTo>
                      <a:pt x="247" y="192"/>
                    </a:lnTo>
                    <a:lnTo>
                      <a:pt x="247" y="192"/>
                    </a:lnTo>
                    <a:lnTo>
                      <a:pt x="247" y="188"/>
                    </a:lnTo>
                    <a:lnTo>
                      <a:pt x="247" y="186"/>
                    </a:lnTo>
                    <a:lnTo>
                      <a:pt x="247" y="184"/>
                    </a:lnTo>
                    <a:lnTo>
                      <a:pt x="248" y="181"/>
                    </a:lnTo>
                    <a:lnTo>
                      <a:pt x="248" y="181"/>
                    </a:lnTo>
                    <a:lnTo>
                      <a:pt x="252" y="179"/>
                    </a:lnTo>
                    <a:lnTo>
                      <a:pt x="253" y="177"/>
                    </a:lnTo>
                    <a:lnTo>
                      <a:pt x="253" y="177"/>
                    </a:lnTo>
                    <a:lnTo>
                      <a:pt x="256" y="172"/>
                    </a:lnTo>
                    <a:lnTo>
                      <a:pt x="256" y="172"/>
                    </a:lnTo>
                    <a:lnTo>
                      <a:pt x="262" y="164"/>
                    </a:lnTo>
                    <a:lnTo>
                      <a:pt x="263" y="160"/>
                    </a:lnTo>
                    <a:lnTo>
                      <a:pt x="264" y="153"/>
                    </a:lnTo>
                    <a:lnTo>
                      <a:pt x="264" y="153"/>
                    </a:lnTo>
                    <a:lnTo>
                      <a:pt x="264" y="141"/>
                    </a:lnTo>
                    <a:lnTo>
                      <a:pt x="264" y="141"/>
                    </a:lnTo>
                    <a:lnTo>
                      <a:pt x="266" y="138"/>
                    </a:lnTo>
                    <a:lnTo>
                      <a:pt x="267" y="135"/>
                    </a:lnTo>
                    <a:lnTo>
                      <a:pt x="267" y="131"/>
                    </a:lnTo>
                    <a:lnTo>
                      <a:pt x="267" y="131"/>
                    </a:lnTo>
                    <a:lnTo>
                      <a:pt x="266" y="127"/>
                    </a:lnTo>
                    <a:lnTo>
                      <a:pt x="266" y="126"/>
                    </a:lnTo>
                    <a:lnTo>
                      <a:pt x="266" y="126"/>
                    </a:lnTo>
                    <a:lnTo>
                      <a:pt x="267" y="123"/>
                    </a:lnTo>
                    <a:lnTo>
                      <a:pt x="268" y="122"/>
                    </a:lnTo>
                    <a:lnTo>
                      <a:pt x="268" y="122"/>
                    </a:lnTo>
                    <a:lnTo>
                      <a:pt x="271" y="118"/>
                    </a:lnTo>
                    <a:lnTo>
                      <a:pt x="271" y="118"/>
                    </a:lnTo>
                    <a:lnTo>
                      <a:pt x="272" y="114"/>
                    </a:lnTo>
                    <a:lnTo>
                      <a:pt x="274" y="115"/>
                    </a:lnTo>
                    <a:lnTo>
                      <a:pt x="274" y="115"/>
                    </a:lnTo>
                    <a:lnTo>
                      <a:pt x="274" y="121"/>
                    </a:lnTo>
                    <a:lnTo>
                      <a:pt x="274" y="135"/>
                    </a:lnTo>
                    <a:lnTo>
                      <a:pt x="270" y="157"/>
                    </a:lnTo>
                    <a:lnTo>
                      <a:pt x="267" y="171"/>
                    </a:lnTo>
                    <a:lnTo>
                      <a:pt x="263" y="183"/>
                    </a:lnTo>
                    <a:lnTo>
                      <a:pt x="257" y="196"/>
                    </a:lnTo>
                    <a:lnTo>
                      <a:pt x="249" y="210"/>
                    </a:lnTo>
                    <a:lnTo>
                      <a:pt x="240" y="223"/>
                    </a:lnTo>
                    <a:lnTo>
                      <a:pt x="229" y="234"/>
                    </a:lnTo>
                    <a:lnTo>
                      <a:pt x="214" y="245"/>
                    </a:lnTo>
                    <a:lnTo>
                      <a:pt x="198" y="255"/>
                    </a:lnTo>
                    <a:lnTo>
                      <a:pt x="178" y="261"/>
                    </a:lnTo>
                    <a:lnTo>
                      <a:pt x="155" y="267"/>
                    </a:lnTo>
                    <a:lnTo>
                      <a:pt x="155" y="267"/>
                    </a:lnTo>
                    <a:lnTo>
                      <a:pt x="169" y="263"/>
                    </a:lnTo>
                    <a:lnTo>
                      <a:pt x="182" y="259"/>
                    </a:lnTo>
                    <a:lnTo>
                      <a:pt x="186" y="256"/>
                    </a:lnTo>
                    <a:lnTo>
                      <a:pt x="187" y="255"/>
                    </a:lnTo>
                    <a:lnTo>
                      <a:pt x="187" y="255"/>
                    </a:lnTo>
                    <a:lnTo>
                      <a:pt x="187" y="252"/>
                    </a:lnTo>
                    <a:lnTo>
                      <a:pt x="187" y="249"/>
                    </a:lnTo>
                    <a:lnTo>
                      <a:pt x="187" y="249"/>
                    </a:lnTo>
                    <a:lnTo>
                      <a:pt x="187" y="249"/>
                    </a:lnTo>
                    <a:lnTo>
                      <a:pt x="184" y="249"/>
                    </a:lnTo>
                    <a:lnTo>
                      <a:pt x="182" y="248"/>
                    </a:lnTo>
                    <a:lnTo>
                      <a:pt x="182" y="248"/>
                    </a:lnTo>
                    <a:lnTo>
                      <a:pt x="178" y="245"/>
                    </a:lnTo>
                    <a:lnTo>
                      <a:pt x="178" y="246"/>
                    </a:lnTo>
                    <a:lnTo>
                      <a:pt x="178" y="246"/>
                    </a:lnTo>
                    <a:lnTo>
                      <a:pt x="173" y="246"/>
                    </a:lnTo>
                    <a:lnTo>
                      <a:pt x="173" y="246"/>
                    </a:lnTo>
                    <a:lnTo>
                      <a:pt x="168" y="246"/>
                    </a:lnTo>
                    <a:lnTo>
                      <a:pt x="165" y="245"/>
                    </a:lnTo>
                    <a:lnTo>
                      <a:pt x="165" y="245"/>
                    </a:lnTo>
                    <a:lnTo>
                      <a:pt x="161" y="242"/>
                    </a:lnTo>
                    <a:lnTo>
                      <a:pt x="160" y="241"/>
                    </a:lnTo>
                    <a:lnTo>
                      <a:pt x="159" y="242"/>
                    </a:lnTo>
                    <a:lnTo>
                      <a:pt x="159" y="242"/>
                    </a:lnTo>
                    <a:lnTo>
                      <a:pt x="159" y="244"/>
                    </a:lnTo>
                    <a:lnTo>
                      <a:pt x="159" y="244"/>
                    </a:lnTo>
                    <a:lnTo>
                      <a:pt x="157" y="245"/>
                    </a:lnTo>
                    <a:lnTo>
                      <a:pt x="157" y="245"/>
                    </a:lnTo>
                    <a:lnTo>
                      <a:pt x="156" y="245"/>
                    </a:lnTo>
                    <a:lnTo>
                      <a:pt x="153" y="245"/>
                    </a:lnTo>
                    <a:lnTo>
                      <a:pt x="149" y="245"/>
                    </a:lnTo>
                    <a:lnTo>
                      <a:pt x="149" y="245"/>
                    </a:lnTo>
                    <a:lnTo>
                      <a:pt x="145" y="245"/>
                    </a:lnTo>
                    <a:lnTo>
                      <a:pt x="140" y="244"/>
                    </a:lnTo>
                    <a:lnTo>
                      <a:pt x="140" y="244"/>
                    </a:lnTo>
                    <a:lnTo>
                      <a:pt x="138" y="242"/>
                    </a:lnTo>
                    <a:lnTo>
                      <a:pt x="137" y="242"/>
                    </a:lnTo>
                    <a:lnTo>
                      <a:pt x="137" y="242"/>
                    </a:lnTo>
                    <a:lnTo>
                      <a:pt x="136" y="244"/>
                    </a:lnTo>
                    <a:lnTo>
                      <a:pt x="134" y="245"/>
                    </a:lnTo>
                    <a:lnTo>
                      <a:pt x="140" y="248"/>
                    </a:lnTo>
                    <a:lnTo>
                      <a:pt x="144" y="251"/>
                    </a:lnTo>
                    <a:lnTo>
                      <a:pt x="144" y="251"/>
                    </a:lnTo>
                    <a:lnTo>
                      <a:pt x="145" y="252"/>
                    </a:lnTo>
                    <a:lnTo>
                      <a:pt x="145" y="252"/>
                    </a:lnTo>
                    <a:lnTo>
                      <a:pt x="145" y="253"/>
                    </a:lnTo>
                    <a:lnTo>
                      <a:pt x="145" y="253"/>
                    </a:lnTo>
                    <a:lnTo>
                      <a:pt x="142" y="253"/>
                    </a:lnTo>
                    <a:lnTo>
                      <a:pt x="140" y="253"/>
                    </a:lnTo>
                    <a:lnTo>
                      <a:pt x="140" y="253"/>
                    </a:lnTo>
                    <a:lnTo>
                      <a:pt x="134" y="256"/>
                    </a:lnTo>
                    <a:lnTo>
                      <a:pt x="133" y="256"/>
                    </a:lnTo>
                    <a:lnTo>
                      <a:pt x="130" y="256"/>
                    </a:lnTo>
                    <a:lnTo>
                      <a:pt x="130" y="256"/>
                    </a:lnTo>
                    <a:lnTo>
                      <a:pt x="127" y="251"/>
                    </a:lnTo>
                    <a:lnTo>
                      <a:pt x="127" y="251"/>
                    </a:lnTo>
                    <a:lnTo>
                      <a:pt x="127" y="249"/>
                    </a:lnTo>
                    <a:lnTo>
                      <a:pt x="126" y="248"/>
                    </a:lnTo>
                    <a:lnTo>
                      <a:pt x="125" y="248"/>
                    </a:lnTo>
                    <a:lnTo>
                      <a:pt x="125" y="248"/>
                    </a:lnTo>
                    <a:lnTo>
                      <a:pt x="121" y="248"/>
                    </a:lnTo>
                    <a:lnTo>
                      <a:pt x="123" y="252"/>
                    </a:lnTo>
                    <a:lnTo>
                      <a:pt x="123" y="252"/>
                    </a:lnTo>
                    <a:lnTo>
                      <a:pt x="118" y="252"/>
                    </a:lnTo>
                    <a:lnTo>
                      <a:pt x="118" y="252"/>
                    </a:lnTo>
                    <a:lnTo>
                      <a:pt x="115" y="253"/>
                    </a:lnTo>
                    <a:lnTo>
                      <a:pt x="115" y="253"/>
                    </a:lnTo>
                    <a:lnTo>
                      <a:pt x="114" y="252"/>
                    </a:lnTo>
                    <a:lnTo>
                      <a:pt x="114" y="252"/>
                    </a:lnTo>
                    <a:lnTo>
                      <a:pt x="111" y="251"/>
                    </a:lnTo>
                    <a:lnTo>
                      <a:pt x="108" y="251"/>
                    </a:lnTo>
                    <a:lnTo>
                      <a:pt x="108" y="251"/>
                    </a:lnTo>
                    <a:lnTo>
                      <a:pt x="102" y="249"/>
                    </a:lnTo>
                    <a:lnTo>
                      <a:pt x="102" y="249"/>
                    </a:lnTo>
                    <a:lnTo>
                      <a:pt x="99" y="249"/>
                    </a:lnTo>
                    <a:lnTo>
                      <a:pt x="99" y="249"/>
                    </a:lnTo>
                    <a:lnTo>
                      <a:pt x="95" y="252"/>
                    </a:lnTo>
                    <a:lnTo>
                      <a:pt x="92" y="252"/>
                    </a:lnTo>
                    <a:lnTo>
                      <a:pt x="92" y="252"/>
                    </a:lnTo>
                    <a:lnTo>
                      <a:pt x="88" y="252"/>
                    </a:lnTo>
                    <a:lnTo>
                      <a:pt x="85" y="252"/>
                    </a:lnTo>
                    <a:lnTo>
                      <a:pt x="85" y="252"/>
                    </a:lnTo>
                    <a:lnTo>
                      <a:pt x="88" y="255"/>
                    </a:lnTo>
                    <a:lnTo>
                      <a:pt x="98" y="259"/>
                    </a:lnTo>
                    <a:lnTo>
                      <a:pt x="104" y="261"/>
                    </a:lnTo>
                    <a:lnTo>
                      <a:pt x="113" y="264"/>
                    </a:lnTo>
                    <a:lnTo>
                      <a:pt x="122" y="265"/>
                    </a:lnTo>
                    <a:lnTo>
                      <a:pt x="133" y="267"/>
                    </a:lnTo>
                    <a:lnTo>
                      <a:pt x="133" y="267"/>
                    </a:lnTo>
                    <a:lnTo>
                      <a:pt x="121" y="267"/>
                    </a:lnTo>
                    <a:lnTo>
                      <a:pt x="108" y="264"/>
                    </a:lnTo>
                    <a:lnTo>
                      <a:pt x="92" y="260"/>
                    </a:lnTo>
                    <a:lnTo>
                      <a:pt x="73" y="252"/>
                    </a:lnTo>
                    <a:lnTo>
                      <a:pt x="64" y="246"/>
                    </a:lnTo>
                    <a:lnTo>
                      <a:pt x="54" y="240"/>
                    </a:lnTo>
                    <a:lnTo>
                      <a:pt x="45" y="232"/>
                    </a:lnTo>
                    <a:lnTo>
                      <a:pt x="35" y="222"/>
                    </a:lnTo>
                    <a:lnTo>
                      <a:pt x="27" y="211"/>
                    </a:lnTo>
                    <a:lnTo>
                      <a:pt x="19" y="199"/>
                    </a:lnTo>
                    <a:lnTo>
                      <a:pt x="19" y="199"/>
                    </a:lnTo>
                    <a:lnTo>
                      <a:pt x="12" y="186"/>
                    </a:lnTo>
                    <a:lnTo>
                      <a:pt x="7" y="172"/>
                    </a:lnTo>
                    <a:lnTo>
                      <a:pt x="3" y="157"/>
                    </a:lnTo>
                    <a:lnTo>
                      <a:pt x="2" y="142"/>
                    </a:lnTo>
                    <a:lnTo>
                      <a:pt x="0" y="129"/>
                    </a:lnTo>
                    <a:lnTo>
                      <a:pt x="2" y="114"/>
                    </a:lnTo>
                    <a:lnTo>
                      <a:pt x="4" y="100"/>
                    </a:lnTo>
                    <a:lnTo>
                      <a:pt x="10" y="87"/>
                    </a:lnTo>
                    <a:lnTo>
                      <a:pt x="15" y="73"/>
                    </a:lnTo>
                    <a:lnTo>
                      <a:pt x="23" y="61"/>
                    </a:lnTo>
                    <a:lnTo>
                      <a:pt x="31" y="49"/>
                    </a:lnTo>
                    <a:lnTo>
                      <a:pt x="42" y="38"/>
                    </a:lnTo>
                    <a:lnTo>
                      <a:pt x="54" y="28"/>
                    </a:lnTo>
                    <a:lnTo>
                      <a:pt x="68" y="19"/>
                    </a:lnTo>
                    <a:lnTo>
                      <a:pt x="84" y="11"/>
                    </a:lnTo>
                    <a:lnTo>
                      <a:pt x="100" y="4"/>
                    </a:lnTo>
                    <a:lnTo>
                      <a:pt x="100" y="4"/>
                    </a:lnTo>
                    <a:lnTo>
                      <a:pt x="90" y="10"/>
                    </a:lnTo>
                    <a:lnTo>
                      <a:pt x="77" y="16"/>
                    </a:lnTo>
                    <a:lnTo>
                      <a:pt x="62" y="26"/>
                    </a:lnTo>
                    <a:lnTo>
                      <a:pt x="48" y="38"/>
                    </a:lnTo>
                    <a:lnTo>
                      <a:pt x="41" y="46"/>
                    </a:lnTo>
                    <a:lnTo>
                      <a:pt x="33" y="54"/>
                    </a:lnTo>
                    <a:lnTo>
                      <a:pt x="27" y="64"/>
                    </a:lnTo>
                    <a:lnTo>
                      <a:pt x="20" y="75"/>
                    </a:lnTo>
                    <a:lnTo>
                      <a:pt x="15" y="85"/>
                    </a:lnTo>
                    <a:lnTo>
                      <a:pt x="11" y="98"/>
                    </a:lnTo>
                    <a:lnTo>
                      <a:pt x="12" y="99"/>
                    </a:lnTo>
                    <a:lnTo>
                      <a:pt x="12" y="99"/>
                    </a:lnTo>
                    <a:lnTo>
                      <a:pt x="14" y="98"/>
                    </a:lnTo>
                    <a:lnTo>
                      <a:pt x="15" y="95"/>
                    </a:lnTo>
                    <a:lnTo>
                      <a:pt x="15" y="95"/>
                    </a:lnTo>
                    <a:lnTo>
                      <a:pt x="18" y="89"/>
                    </a:lnTo>
                    <a:lnTo>
                      <a:pt x="18" y="89"/>
                    </a:lnTo>
                    <a:lnTo>
                      <a:pt x="19" y="87"/>
                    </a:lnTo>
                    <a:lnTo>
                      <a:pt x="19" y="87"/>
                    </a:lnTo>
                    <a:lnTo>
                      <a:pt x="23" y="84"/>
                    </a:lnTo>
                    <a:lnTo>
                      <a:pt x="23" y="84"/>
                    </a:lnTo>
                    <a:lnTo>
                      <a:pt x="26" y="77"/>
                    </a:lnTo>
                    <a:lnTo>
                      <a:pt x="26" y="77"/>
                    </a:lnTo>
                    <a:lnTo>
                      <a:pt x="29" y="76"/>
                    </a:lnTo>
                    <a:lnTo>
                      <a:pt x="31" y="76"/>
                    </a:lnTo>
                    <a:lnTo>
                      <a:pt x="31" y="76"/>
                    </a:lnTo>
                    <a:lnTo>
                      <a:pt x="33" y="75"/>
                    </a:lnTo>
                    <a:lnTo>
                      <a:pt x="33" y="75"/>
                    </a:lnTo>
                    <a:lnTo>
                      <a:pt x="33" y="75"/>
                    </a:lnTo>
                    <a:lnTo>
                      <a:pt x="31" y="77"/>
                    </a:lnTo>
                    <a:lnTo>
                      <a:pt x="31" y="80"/>
                    </a:lnTo>
                    <a:lnTo>
                      <a:pt x="31" y="84"/>
                    </a:lnTo>
                    <a:lnTo>
                      <a:pt x="31" y="84"/>
                    </a:lnTo>
                    <a:lnTo>
                      <a:pt x="29" y="91"/>
                    </a:lnTo>
                    <a:lnTo>
                      <a:pt x="29" y="91"/>
                    </a:lnTo>
                    <a:lnTo>
                      <a:pt x="30" y="95"/>
                    </a:lnTo>
                    <a:lnTo>
                      <a:pt x="30" y="95"/>
                    </a:lnTo>
                    <a:lnTo>
                      <a:pt x="31" y="98"/>
                    </a:lnTo>
                    <a:lnTo>
                      <a:pt x="33" y="99"/>
                    </a:lnTo>
                    <a:lnTo>
                      <a:pt x="33" y="99"/>
                    </a:lnTo>
                    <a:lnTo>
                      <a:pt x="41" y="102"/>
                    </a:lnTo>
                    <a:lnTo>
                      <a:pt x="41" y="102"/>
                    </a:lnTo>
                    <a:lnTo>
                      <a:pt x="45" y="96"/>
                    </a:lnTo>
                    <a:lnTo>
                      <a:pt x="45" y="96"/>
                    </a:lnTo>
                    <a:lnTo>
                      <a:pt x="48" y="95"/>
                    </a:lnTo>
                    <a:lnTo>
                      <a:pt x="50" y="93"/>
                    </a:lnTo>
                    <a:lnTo>
                      <a:pt x="50" y="93"/>
                    </a:lnTo>
                    <a:lnTo>
                      <a:pt x="50" y="91"/>
                    </a:lnTo>
                    <a:lnTo>
                      <a:pt x="50" y="89"/>
                    </a:lnTo>
                    <a:lnTo>
                      <a:pt x="52" y="88"/>
                    </a:lnTo>
                    <a:lnTo>
                      <a:pt x="52" y="88"/>
                    </a:lnTo>
                    <a:lnTo>
                      <a:pt x="53" y="85"/>
                    </a:lnTo>
                    <a:lnTo>
                      <a:pt x="54" y="84"/>
                    </a:lnTo>
                    <a:lnTo>
                      <a:pt x="54" y="84"/>
                    </a:lnTo>
                    <a:lnTo>
                      <a:pt x="56" y="81"/>
                    </a:lnTo>
                    <a:lnTo>
                      <a:pt x="56" y="81"/>
                    </a:lnTo>
                    <a:lnTo>
                      <a:pt x="58" y="81"/>
                    </a:lnTo>
                    <a:lnTo>
                      <a:pt x="60" y="81"/>
                    </a:lnTo>
                    <a:lnTo>
                      <a:pt x="60" y="83"/>
                    </a:lnTo>
                    <a:lnTo>
                      <a:pt x="60" y="83"/>
                    </a:lnTo>
                    <a:lnTo>
                      <a:pt x="60" y="85"/>
                    </a:lnTo>
                    <a:lnTo>
                      <a:pt x="60" y="87"/>
                    </a:lnTo>
                    <a:lnTo>
                      <a:pt x="60" y="88"/>
                    </a:lnTo>
                    <a:lnTo>
                      <a:pt x="58" y="89"/>
                    </a:lnTo>
                    <a:lnTo>
                      <a:pt x="58" y="89"/>
                    </a:lnTo>
                    <a:lnTo>
                      <a:pt x="57" y="89"/>
                    </a:lnTo>
                    <a:lnTo>
                      <a:pt x="56" y="91"/>
                    </a:lnTo>
                    <a:lnTo>
                      <a:pt x="56" y="91"/>
                    </a:lnTo>
                    <a:lnTo>
                      <a:pt x="53" y="96"/>
                    </a:lnTo>
                    <a:lnTo>
                      <a:pt x="53" y="96"/>
                    </a:lnTo>
                    <a:lnTo>
                      <a:pt x="52" y="99"/>
                    </a:lnTo>
                    <a:lnTo>
                      <a:pt x="50" y="102"/>
                    </a:lnTo>
                    <a:lnTo>
                      <a:pt x="50" y="102"/>
                    </a:lnTo>
                    <a:lnTo>
                      <a:pt x="48" y="102"/>
                    </a:lnTo>
                    <a:lnTo>
                      <a:pt x="46" y="103"/>
                    </a:lnTo>
                    <a:lnTo>
                      <a:pt x="46" y="103"/>
                    </a:lnTo>
                    <a:lnTo>
                      <a:pt x="46" y="103"/>
                    </a:lnTo>
                    <a:lnTo>
                      <a:pt x="46" y="106"/>
                    </a:lnTo>
                    <a:lnTo>
                      <a:pt x="46" y="107"/>
                    </a:lnTo>
                    <a:lnTo>
                      <a:pt x="46" y="107"/>
                    </a:lnTo>
                    <a:lnTo>
                      <a:pt x="46" y="107"/>
                    </a:lnTo>
                    <a:lnTo>
                      <a:pt x="43" y="108"/>
                    </a:lnTo>
                    <a:lnTo>
                      <a:pt x="42" y="108"/>
                    </a:lnTo>
                    <a:lnTo>
                      <a:pt x="42" y="108"/>
                    </a:lnTo>
                    <a:lnTo>
                      <a:pt x="39" y="108"/>
                    </a:lnTo>
                    <a:lnTo>
                      <a:pt x="39" y="108"/>
                    </a:lnTo>
                    <a:lnTo>
                      <a:pt x="34" y="107"/>
                    </a:lnTo>
                    <a:lnTo>
                      <a:pt x="34" y="107"/>
                    </a:lnTo>
                    <a:lnTo>
                      <a:pt x="33" y="108"/>
                    </a:lnTo>
                    <a:lnTo>
                      <a:pt x="31" y="111"/>
                    </a:lnTo>
                    <a:lnTo>
                      <a:pt x="31" y="111"/>
                    </a:lnTo>
                    <a:lnTo>
                      <a:pt x="33" y="116"/>
                    </a:lnTo>
                    <a:lnTo>
                      <a:pt x="35" y="122"/>
                    </a:lnTo>
                    <a:lnTo>
                      <a:pt x="35" y="122"/>
                    </a:lnTo>
                    <a:lnTo>
                      <a:pt x="35" y="127"/>
                    </a:lnTo>
                    <a:lnTo>
                      <a:pt x="35" y="130"/>
                    </a:lnTo>
                    <a:lnTo>
                      <a:pt x="37" y="131"/>
                    </a:lnTo>
                    <a:lnTo>
                      <a:pt x="37" y="131"/>
                    </a:lnTo>
                    <a:lnTo>
                      <a:pt x="39" y="134"/>
                    </a:lnTo>
                    <a:lnTo>
                      <a:pt x="41" y="137"/>
                    </a:lnTo>
                    <a:lnTo>
                      <a:pt x="41" y="137"/>
                    </a:lnTo>
                    <a:lnTo>
                      <a:pt x="42" y="139"/>
                    </a:lnTo>
                    <a:lnTo>
                      <a:pt x="42" y="144"/>
                    </a:lnTo>
                    <a:lnTo>
                      <a:pt x="45" y="146"/>
                    </a:lnTo>
                    <a:lnTo>
                      <a:pt x="45" y="146"/>
                    </a:lnTo>
                    <a:lnTo>
                      <a:pt x="45" y="153"/>
                    </a:lnTo>
                    <a:lnTo>
                      <a:pt x="45" y="153"/>
                    </a:lnTo>
                    <a:lnTo>
                      <a:pt x="45" y="157"/>
                    </a:lnTo>
                    <a:lnTo>
                      <a:pt x="45" y="161"/>
                    </a:lnTo>
                    <a:lnTo>
                      <a:pt x="45" y="161"/>
                    </a:lnTo>
                    <a:lnTo>
                      <a:pt x="48" y="165"/>
                    </a:lnTo>
                    <a:lnTo>
                      <a:pt x="49" y="167"/>
                    </a:lnTo>
                    <a:lnTo>
                      <a:pt x="49" y="167"/>
                    </a:lnTo>
                    <a:lnTo>
                      <a:pt x="46" y="169"/>
                    </a:lnTo>
                    <a:lnTo>
                      <a:pt x="46" y="171"/>
                    </a:lnTo>
                    <a:lnTo>
                      <a:pt x="46" y="172"/>
                    </a:lnTo>
                    <a:lnTo>
                      <a:pt x="46" y="172"/>
                    </a:lnTo>
                    <a:lnTo>
                      <a:pt x="50" y="175"/>
                    </a:lnTo>
                    <a:lnTo>
                      <a:pt x="52" y="177"/>
                    </a:lnTo>
                    <a:lnTo>
                      <a:pt x="52" y="177"/>
                    </a:lnTo>
                    <a:lnTo>
                      <a:pt x="53" y="179"/>
                    </a:lnTo>
                    <a:lnTo>
                      <a:pt x="54" y="180"/>
                    </a:lnTo>
                    <a:lnTo>
                      <a:pt x="54" y="180"/>
                    </a:lnTo>
                    <a:lnTo>
                      <a:pt x="57" y="180"/>
                    </a:lnTo>
                    <a:lnTo>
                      <a:pt x="58" y="181"/>
                    </a:lnTo>
                    <a:lnTo>
                      <a:pt x="58" y="181"/>
                    </a:lnTo>
                    <a:lnTo>
                      <a:pt x="58" y="187"/>
                    </a:lnTo>
                    <a:lnTo>
                      <a:pt x="64" y="194"/>
                    </a:lnTo>
                    <a:lnTo>
                      <a:pt x="69" y="199"/>
                    </a:lnTo>
                    <a:lnTo>
                      <a:pt x="69" y="199"/>
                    </a:lnTo>
                    <a:lnTo>
                      <a:pt x="69" y="200"/>
                    </a:lnTo>
                    <a:lnTo>
                      <a:pt x="69" y="202"/>
                    </a:lnTo>
                    <a:lnTo>
                      <a:pt x="71" y="202"/>
                    </a:lnTo>
                    <a:lnTo>
                      <a:pt x="71" y="202"/>
                    </a:lnTo>
                    <a:lnTo>
                      <a:pt x="80" y="206"/>
                    </a:lnTo>
                    <a:lnTo>
                      <a:pt x="80" y="206"/>
                    </a:lnTo>
                    <a:lnTo>
                      <a:pt x="83" y="209"/>
                    </a:lnTo>
                    <a:lnTo>
                      <a:pt x="87" y="210"/>
                    </a:lnTo>
                    <a:lnTo>
                      <a:pt x="87" y="210"/>
                    </a:lnTo>
                    <a:lnTo>
                      <a:pt x="88" y="210"/>
                    </a:lnTo>
                    <a:lnTo>
                      <a:pt x="88" y="211"/>
                    </a:lnTo>
                    <a:lnTo>
                      <a:pt x="88" y="210"/>
                    </a:lnTo>
                    <a:lnTo>
                      <a:pt x="88" y="210"/>
                    </a:lnTo>
                    <a:lnTo>
                      <a:pt x="91" y="206"/>
                    </a:lnTo>
                    <a:lnTo>
                      <a:pt x="92" y="203"/>
                    </a:lnTo>
                    <a:lnTo>
                      <a:pt x="92" y="203"/>
                    </a:lnTo>
                    <a:lnTo>
                      <a:pt x="94" y="199"/>
                    </a:lnTo>
                    <a:lnTo>
                      <a:pt x="94" y="198"/>
                    </a:lnTo>
                    <a:lnTo>
                      <a:pt x="94" y="198"/>
                    </a:lnTo>
                    <a:lnTo>
                      <a:pt x="94" y="194"/>
                    </a:lnTo>
                    <a:lnTo>
                      <a:pt x="94" y="194"/>
                    </a:lnTo>
                    <a:lnTo>
                      <a:pt x="94" y="191"/>
                    </a:lnTo>
                    <a:lnTo>
                      <a:pt x="95" y="188"/>
                    </a:lnTo>
                    <a:lnTo>
                      <a:pt x="95" y="188"/>
                    </a:lnTo>
                    <a:lnTo>
                      <a:pt x="96" y="186"/>
                    </a:lnTo>
                    <a:lnTo>
                      <a:pt x="99" y="183"/>
                    </a:lnTo>
                    <a:lnTo>
                      <a:pt x="99" y="183"/>
                    </a:lnTo>
                    <a:lnTo>
                      <a:pt x="100" y="183"/>
                    </a:lnTo>
                    <a:lnTo>
                      <a:pt x="102" y="181"/>
                    </a:lnTo>
                    <a:lnTo>
                      <a:pt x="102" y="181"/>
                    </a:lnTo>
                    <a:lnTo>
                      <a:pt x="102" y="179"/>
                    </a:lnTo>
                    <a:lnTo>
                      <a:pt x="102" y="179"/>
                    </a:lnTo>
                    <a:lnTo>
                      <a:pt x="100" y="177"/>
                    </a:lnTo>
                    <a:lnTo>
                      <a:pt x="100" y="175"/>
                    </a:lnTo>
                    <a:lnTo>
                      <a:pt x="100" y="175"/>
                    </a:lnTo>
                    <a:lnTo>
                      <a:pt x="99" y="171"/>
                    </a:lnTo>
                    <a:lnTo>
                      <a:pt x="98" y="169"/>
                    </a:lnTo>
                    <a:lnTo>
                      <a:pt x="98" y="169"/>
                    </a:lnTo>
                    <a:lnTo>
                      <a:pt x="95" y="167"/>
                    </a:lnTo>
                    <a:lnTo>
                      <a:pt x="94" y="165"/>
                    </a:lnTo>
                    <a:lnTo>
                      <a:pt x="94" y="164"/>
                    </a:lnTo>
                    <a:lnTo>
                      <a:pt x="94" y="164"/>
                    </a:lnTo>
                    <a:lnTo>
                      <a:pt x="95" y="158"/>
                    </a:lnTo>
                    <a:lnTo>
                      <a:pt x="95" y="158"/>
                    </a:lnTo>
                    <a:lnTo>
                      <a:pt x="98" y="154"/>
                    </a:lnTo>
                    <a:lnTo>
                      <a:pt x="98" y="154"/>
                    </a:lnTo>
                    <a:lnTo>
                      <a:pt x="100" y="150"/>
                    </a:lnTo>
                    <a:lnTo>
                      <a:pt x="100" y="150"/>
                    </a:lnTo>
                    <a:lnTo>
                      <a:pt x="103" y="146"/>
                    </a:lnTo>
                    <a:lnTo>
                      <a:pt x="103" y="146"/>
                    </a:lnTo>
                    <a:lnTo>
                      <a:pt x="104" y="137"/>
                    </a:lnTo>
                    <a:lnTo>
                      <a:pt x="104" y="137"/>
                    </a:lnTo>
                    <a:lnTo>
                      <a:pt x="104" y="137"/>
                    </a:lnTo>
                    <a:lnTo>
                      <a:pt x="104" y="137"/>
                    </a:lnTo>
                    <a:lnTo>
                      <a:pt x="104" y="134"/>
                    </a:lnTo>
                    <a:lnTo>
                      <a:pt x="104" y="134"/>
                    </a:lnTo>
                    <a:lnTo>
                      <a:pt x="103" y="129"/>
                    </a:lnTo>
                    <a:lnTo>
                      <a:pt x="103" y="129"/>
                    </a:lnTo>
                    <a:lnTo>
                      <a:pt x="106" y="126"/>
                    </a:lnTo>
                    <a:lnTo>
                      <a:pt x="110" y="125"/>
                    </a:lnTo>
                    <a:lnTo>
                      <a:pt x="110" y="125"/>
                    </a:lnTo>
                    <a:lnTo>
                      <a:pt x="111" y="126"/>
                    </a:lnTo>
                    <a:lnTo>
                      <a:pt x="113" y="127"/>
                    </a:lnTo>
                    <a:lnTo>
                      <a:pt x="114" y="126"/>
                    </a:lnTo>
                    <a:lnTo>
                      <a:pt x="114" y="126"/>
                    </a:lnTo>
                    <a:lnTo>
                      <a:pt x="115" y="123"/>
                    </a:lnTo>
                    <a:lnTo>
                      <a:pt x="117" y="122"/>
                    </a:lnTo>
                    <a:lnTo>
                      <a:pt x="117" y="122"/>
                    </a:lnTo>
                    <a:lnTo>
                      <a:pt x="119" y="121"/>
                    </a:lnTo>
                    <a:lnTo>
                      <a:pt x="121" y="122"/>
                    </a:lnTo>
                    <a:lnTo>
                      <a:pt x="121" y="122"/>
                    </a:lnTo>
                    <a:lnTo>
                      <a:pt x="125" y="123"/>
                    </a:lnTo>
                    <a:lnTo>
                      <a:pt x="129" y="125"/>
                    </a:lnTo>
                    <a:lnTo>
                      <a:pt x="129" y="125"/>
                    </a:lnTo>
                    <a:lnTo>
                      <a:pt x="133" y="126"/>
                    </a:lnTo>
                    <a:lnTo>
                      <a:pt x="137" y="126"/>
                    </a:lnTo>
                    <a:lnTo>
                      <a:pt x="137" y="126"/>
                    </a:lnTo>
                    <a:lnTo>
                      <a:pt x="142" y="126"/>
                    </a:lnTo>
                    <a:lnTo>
                      <a:pt x="145" y="126"/>
                    </a:lnTo>
                    <a:lnTo>
                      <a:pt x="148" y="125"/>
                    </a:lnTo>
                    <a:lnTo>
                      <a:pt x="148" y="125"/>
                    </a:lnTo>
                    <a:lnTo>
                      <a:pt x="150" y="125"/>
                    </a:lnTo>
                    <a:lnTo>
                      <a:pt x="152" y="125"/>
                    </a:lnTo>
                    <a:lnTo>
                      <a:pt x="152" y="123"/>
                    </a:lnTo>
                    <a:lnTo>
                      <a:pt x="152" y="123"/>
                    </a:lnTo>
                    <a:lnTo>
                      <a:pt x="153" y="121"/>
                    </a:lnTo>
                    <a:lnTo>
                      <a:pt x="155" y="118"/>
                    </a:lnTo>
                    <a:lnTo>
                      <a:pt x="155" y="118"/>
                    </a:lnTo>
                    <a:lnTo>
                      <a:pt x="157" y="118"/>
                    </a:lnTo>
                    <a:lnTo>
                      <a:pt x="159" y="115"/>
                    </a:lnTo>
                    <a:lnTo>
                      <a:pt x="159" y="115"/>
                    </a:lnTo>
                    <a:lnTo>
                      <a:pt x="159" y="112"/>
                    </a:lnTo>
                    <a:lnTo>
                      <a:pt x="160" y="111"/>
                    </a:lnTo>
                    <a:lnTo>
                      <a:pt x="160" y="111"/>
                    </a:lnTo>
                    <a:lnTo>
                      <a:pt x="161" y="108"/>
                    </a:lnTo>
                    <a:lnTo>
                      <a:pt x="161" y="108"/>
                    </a:lnTo>
                    <a:lnTo>
                      <a:pt x="164" y="106"/>
                    </a:lnTo>
                    <a:lnTo>
                      <a:pt x="165" y="106"/>
                    </a:lnTo>
                    <a:lnTo>
                      <a:pt x="165" y="106"/>
                    </a:lnTo>
                    <a:lnTo>
                      <a:pt x="165" y="104"/>
                    </a:lnTo>
                    <a:lnTo>
                      <a:pt x="165" y="104"/>
                    </a:lnTo>
                    <a:lnTo>
                      <a:pt x="164" y="102"/>
                    </a:lnTo>
                    <a:lnTo>
                      <a:pt x="163" y="99"/>
                    </a:lnTo>
                    <a:lnTo>
                      <a:pt x="163" y="99"/>
                    </a:lnTo>
                    <a:lnTo>
                      <a:pt x="163" y="98"/>
                    </a:lnTo>
                    <a:lnTo>
                      <a:pt x="161" y="98"/>
                    </a:lnTo>
                    <a:lnTo>
                      <a:pt x="160" y="96"/>
                    </a:lnTo>
                    <a:lnTo>
                      <a:pt x="161" y="93"/>
                    </a:lnTo>
                    <a:lnTo>
                      <a:pt x="161" y="93"/>
                    </a:lnTo>
                    <a:lnTo>
                      <a:pt x="164" y="87"/>
                    </a:lnTo>
                    <a:lnTo>
                      <a:pt x="164" y="84"/>
                    </a:lnTo>
                    <a:lnTo>
                      <a:pt x="161" y="81"/>
                    </a:lnTo>
                    <a:lnTo>
                      <a:pt x="161" y="81"/>
                    </a:lnTo>
                    <a:lnTo>
                      <a:pt x="160" y="77"/>
                    </a:lnTo>
                    <a:lnTo>
                      <a:pt x="157" y="76"/>
                    </a:lnTo>
                    <a:lnTo>
                      <a:pt x="155" y="73"/>
                    </a:lnTo>
                    <a:lnTo>
                      <a:pt x="155" y="73"/>
                    </a:lnTo>
                    <a:lnTo>
                      <a:pt x="153" y="70"/>
                    </a:lnTo>
                    <a:lnTo>
                      <a:pt x="150" y="68"/>
                    </a:lnTo>
                    <a:lnTo>
                      <a:pt x="150" y="68"/>
                    </a:lnTo>
                    <a:lnTo>
                      <a:pt x="149" y="66"/>
                    </a:lnTo>
                    <a:lnTo>
                      <a:pt x="148" y="66"/>
                    </a:lnTo>
                    <a:lnTo>
                      <a:pt x="148" y="66"/>
                    </a:lnTo>
                    <a:lnTo>
                      <a:pt x="144" y="65"/>
                    </a:lnTo>
                    <a:lnTo>
                      <a:pt x="140" y="62"/>
                    </a:lnTo>
                    <a:lnTo>
                      <a:pt x="140" y="62"/>
                    </a:lnTo>
                    <a:lnTo>
                      <a:pt x="137" y="60"/>
                    </a:lnTo>
                    <a:lnTo>
                      <a:pt x="134" y="58"/>
                    </a:lnTo>
                    <a:lnTo>
                      <a:pt x="134" y="58"/>
                    </a:lnTo>
                    <a:lnTo>
                      <a:pt x="130" y="57"/>
                    </a:lnTo>
                    <a:lnTo>
                      <a:pt x="130" y="57"/>
                    </a:lnTo>
                    <a:lnTo>
                      <a:pt x="125" y="57"/>
                    </a:lnTo>
                    <a:lnTo>
                      <a:pt x="125" y="57"/>
                    </a:lnTo>
                    <a:lnTo>
                      <a:pt x="122" y="57"/>
                    </a:lnTo>
                    <a:lnTo>
                      <a:pt x="122" y="57"/>
                    </a:lnTo>
                    <a:lnTo>
                      <a:pt x="117" y="56"/>
                    </a:lnTo>
                    <a:lnTo>
                      <a:pt x="117" y="56"/>
                    </a:lnTo>
                    <a:lnTo>
                      <a:pt x="114" y="56"/>
                    </a:lnTo>
                    <a:lnTo>
                      <a:pt x="114" y="56"/>
                    </a:lnTo>
                    <a:lnTo>
                      <a:pt x="113" y="56"/>
                    </a:lnTo>
                    <a:lnTo>
                      <a:pt x="111" y="54"/>
                    </a:lnTo>
                    <a:lnTo>
                      <a:pt x="111" y="57"/>
                    </a:lnTo>
                    <a:lnTo>
                      <a:pt x="111" y="57"/>
                    </a:lnTo>
                    <a:lnTo>
                      <a:pt x="111" y="61"/>
                    </a:lnTo>
                    <a:lnTo>
                      <a:pt x="111" y="62"/>
                    </a:lnTo>
                    <a:lnTo>
                      <a:pt x="110" y="64"/>
                    </a:lnTo>
                    <a:lnTo>
                      <a:pt x="110" y="64"/>
                    </a:lnTo>
                    <a:lnTo>
                      <a:pt x="106" y="64"/>
                    </a:lnTo>
                    <a:lnTo>
                      <a:pt x="106" y="64"/>
                    </a:lnTo>
                    <a:lnTo>
                      <a:pt x="103" y="64"/>
                    </a:lnTo>
                    <a:lnTo>
                      <a:pt x="100" y="65"/>
                    </a:lnTo>
                    <a:lnTo>
                      <a:pt x="100" y="65"/>
                    </a:lnTo>
                    <a:lnTo>
                      <a:pt x="99" y="66"/>
                    </a:lnTo>
                    <a:lnTo>
                      <a:pt x="95" y="68"/>
                    </a:lnTo>
                    <a:lnTo>
                      <a:pt x="95" y="68"/>
                    </a:lnTo>
                    <a:lnTo>
                      <a:pt x="95" y="68"/>
                    </a:lnTo>
                    <a:lnTo>
                      <a:pt x="95" y="69"/>
                    </a:lnTo>
                    <a:lnTo>
                      <a:pt x="92" y="68"/>
                    </a:lnTo>
                    <a:lnTo>
                      <a:pt x="92" y="68"/>
                    </a:lnTo>
                    <a:lnTo>
                      <a:pt x="91" y="65"/>
                    </a:lnTo>
                    <a:lnTo>
                      <a:pt x="92" y="64"/>
                    </a:lnTo>
                    <a:lnTo>
                      <a:pt x="91" y="64"/>
                    </a:lnTo>
                    <a:lnTo>
                      <a:pt x="88" y="64"/>
                    </a:lnTo>
                    <a:lnTo>
                      <a:pt x="88" y="64"/>
                    </a:lnTo>
                    <a:lnTo>
                      <a:pt x="81" y="65"/>
                    </a:lnTo>
                    <a:lnTo>
                      <a:pt x="79" y="65"/>
                    </a:lnTo>
                    <a:lnTo>
                      <a:pt x="79" y="65"/>
                    </a:lnTo>
                    <a:lnTo>
                      <a:pt x="77" y="65"/>
                    </a:lnTo>
                    <a:lnTo>
                      <a:pt x="75" y="64"/>
                    </a:lnTo>
                    <a:lnTo>
                      <a:pt x="75" y="64"/>
                    </a:lnTo>
                    <a:lnTo>
                      <a:pt x="71" y="62"/>
                    </a:lnTo>
                    <a:lnTo>
                      <a:pt x="69" y="64"/>
                    </a:lnTo>
                    <a:lnTo>
                      <a:pt x="69" y="64"/>
                    </a:lnTo>
                    <a:lnTo>
                      <a:pt x="68" y="65"/>
                    </a:lnTo>
                    <a:lnTo>
                      <a:pt x="68" y="65"/>
                    </a:lnTo>
                    <a:lnTo>
                      <a:pt x="67" y="64"/>
                    </a:lnTo>
                    <a:lnTo>
                      <a:pt x="67" y="64"/>
                    </a:lnTo>
                    <a:lnTo>
                      <a:pt x="65" y="61"/>
                    </a:lnTo>
                    <a:lnTo>
                      <a:pt x="67" y="60"/>
                    </a:lnTo>
                    <a:lnTo>
                      <a:pt x="67" y="60"/>
                    </a:lnTo>
                    <a:lnTo>
                      <a:pt x="71" y="60"/>
                    </a:lnTo>
                    <a:lnTo>
                      <a:pt x="72" y="60"/>
                    </a:lnTo>
                    <a:lnTo>
                      <a:pt x="73" y="58"/>
                    </a:lnTo>
                    <a:lnTo>
                      <a:pt x="73" y="58"/>
                    </a:lnTo>
                    <a:lnTo>
                      <a:pt x="72" y="57"/>
                    </a:lnTo>
                    <a:lnTo>
                      <a:pt x="72" y="56"/>
                    </a:lnTo>
                    <a:lnTo>
                      <a:pt x="73" y="56"/>
                    </a:lnTo>
                    <a:lnTo>
                      <a:pt x="73" y="56"/>
                    </a:lnTo>
                    <a:lnTo>
                      <a:pt x="79" y="54"/>
                    </a:lnTo>
                    <a:lnTo>
                      <a:pt x="79" y="54"/>
                    </a:lnTo>
                    <a:lnTo>
                      <a:pt x="81" y="54"/>
                    </a:lnTo>
                    <a:lnTo>
                      <a:pt x="83" y="54"/>
                    </a:lnTo>
                    <a:lnTo>
                      <a:pt x="85" y="54"/>
                    </a:lnTo>
                    <a:lnTo>
                      <a:pt x="85" y="54"/>
                    </a:lnTo>
                    <a:lnTo>
                      <a:pt x="85" y="54"/>
                    </a:lnTo>
                    <a:lnTo>
                      <a:pt x="87" y="53"/>
                    </a:lnTo>
                    <a:lnTo>
                      <a:pt x="88" y="53"/>
                    </a:lnTo>
                    <a:lnTo>
                      <a:pt x="87" y="51"/>
                    </a:lnTo>
                    <a:lnTo>
                      <a:pt x="87" y="51"/>
                    </a:lnTo>
                    <a:lnTo>
                      <a:pt x="84" y="47"/>
                    </a:lnTo>
                    <a:lnTo>
                      <a:pt x="83" y="46"/>
                    </a:lnTo>
                    <a:lnTo>
                      <a:pt x="81" y="45"/>
                    </a:lnTo>
                    <a:lnTo>
                      <a:pt x="80" y="45"/>
                    </a:lnTo>
                    <a:lnTo>
                      <a:pt x="80" y="45"/>
                    </a:lnTo>
                    <a:lnTo>
                      <a:pt x="79" y="46"/>
                    </a:lnTo>
                    <a:lnTo>
                      <a:pt x="77" y="47"/>
                    </a:lnTo>
                    <a:lnTo>
                      <a:pt x="77" y="47"/>
                    </a:lnTo>
                    <a:lnTo>
                      <a:pt x="76" y="47"/>
                    </a:lnTo>
                    <a:lnTo>
                      <a:pt x="76" y="47"/>
                    </a:lnTo>
                    <a:lnTo>
                      <a:pt x="72" y="45"/>
                    </a:lnTo>
                    <a:lnTo>
                      <a:pt x="72" y="43"/>
                    </a:lnTo>
                    <a:lnTo>
                      <a:pt x="73" y="42"/>
                    </a:lnTo>
                    <a:lnTo>
                      <a:pt x="73" y="42"/>
                    </a:lnTo>
                    <a:lnTo>
                      <a:pt x="76" y="39"/>
                    </a:lnTo>
                    <a:lnTo>
                      <a:pt x="79" y="38"/>
                    </a:lnTo>
                    <a:lnTo>
                      <a:pt x="79" y="38"/>
                    </a:lnTo>
                    <a:lnTo>
                      <a:pt x="80" y="38"/>
                    </a:lnTo>
                    <a:lnTo>
                      <a:pt x="81" y="38"/>
                    </a:lnTo>
                    <a:lnTo>
                      <a:pt x="84" y="41"/>
                    </a:lnTo>
                    <a:lnTo>
                      <a:pt x="87" y="43"/>
                    </a:lnTo>
                    <a:lnTo>
                      <a:pt x="88" y="43"/>
                    </a:lnTo>
                    <a:lnTo>
                      <a:pt x="88" y="43"/>
                    </a:lnTo>
                    <a:lnTo>
                      <a:pt x="91" y="42"/>
                    </a:lnTo>
                    <a:lnTo>
                      <a:pt x="92" y="42"/>
                    </a:lnTo>
                    <a:lnTo>
                      <a:pt x="92" y="42"/>
                    </a:lnTo>
                    <a:lnTo>
                      <a:pt x="94" y="45"/>
                    </a:lnTo>
                    <a:lnTo>
                      <a:pt x="94" y="49"/>
                    </a:lnTo>
                    <a:lnTo>
                      <a:pt x="94" y="49"/>
                    </a:lnTo>
                    <a:lnTo>
                      <a:pt x="94" y="51"/>
                    </a:lnTo>
                    <a:lnTo>
                      <a:pt x="96" y="50"/>
                    </a:lnTo>
                    <a:lnTo>
                      <a:pt x="96" y="50"/>
                    </a:lnTo>
                    <a:lnTo>
                      <a:pt x="98" y="49"/>
                    </a:lnTo>
                    <a:lnTo>
                      <a:pt x="96" y="49"/>
                    </a:lnTo>
                    <a:lnTo>
                      <a:pt x="96" y="47"/>
                    </a:lnTo>
                    <a:lnTo>
                      <a:pt x="100" y="46"/>
                    </a:lnTo>
                    <a:lnTo>
                      <a:pt x="100" y="46"/>
                    </a:lnTo>
                    <a:lnTo>
                      <a:pt x="107" y="45"/>
                    </a:lnTo>
                    <a:lnTo>
                      <a:pt x="110" y="43"/>
                    </a:lnTo>
                    <a:lnTo>
                      <a:pt x="113" y="43"/>
                    </a:lnTo>
                    <a:lnTo>
                      <a:pt x="114" y="45"/>
                    </a:lnTo>
                    <a:lnTo>
                      <a:pt x="114" y="45"/>
                    </a:lnTo>
                    <a:lnTo>
                      <a:pt x="117" y="46"/>
                    </a:lnTo>
                    <a:lnTo>
                      <a:pt x="118" y="46"/>
                    </a:lnTo>
                    <a:lnTo>
                      <a:pt x="118" y="46"/>
                    </a:lnTo>
                    <a:lnTo>
                      <a:pt x="118" y="47"/>
                    </a:lnTo>
                    <a:lnTo>
                      <a:pt x="118" y="49"/>
                    </a:lnTo>
                    <a:lnTo>
                      <a:pt x="119" y="47"/>
                    </a:lnTo>
                    <a:lnTo>
                      <a:pt x="119" y="47"/>
                    </a:lnTo>
                    <a:lnTo>
                      <a:pt x="122" y="46"/>
                    </a:lnTo>
                    <a:lnTo>
                      <a:pt x="125" y="47"/>
                    </a:lnTo>
                    <a:lnTo>
                      <a:pt x="127" y="49"/>
                    </a:lnTo>
                    <a:lnTo>
                      <a:pt x="127" y="49"/>
                    </a:lnTo>
                    <a:lnTo>
                      <a:pt x="127" y="49"/>
                    </a:lnTo>
                    <a:lnTo>
                      <a:pt x="130" y="49"/>
                    </a:lnTo>
                    <a:lnTo>
                      <a:pt x="130" y="49"/>
                    </a:lnTo>
                    <a:lnTo>
                      <a:pt x="133" y="51"/>
                    </a:lnTo>
                    <a:lnTo>
                      <a:pt x="137" y="51"/>
                    </a:lnTo>
                    <a:lnTo>
                      <a:pt x="137" y="51"/>
                    </a:lnTo>
                    <a:lnTo>
                      <a:pt x="140" y="50"/>
                    </a:lnTo>
                    <a:lnTo>
                      <a:pt x="140" y="50"/>
                    </a:lnTo>
                    <a:lnTo>
                      <a:pt x="138" y="47"/>
                    </a:lnTo>
                    <a:lnTo>
                      <a:pt x="138" y="47"/>
                    </a:lnTo>
                    <a:lnTo>
                      <a:pt x="137" y="45"/>
                    </a:lnTo>
                    <a:lnTo>
                      <a:pt x="133" y="43"/>
                    </a:lnTo>
                    <a:lnTo>
                      <a:pt x="133" y="43"/>
                    </a:lnTo>
                    <a:lnTo>
                      <a:pt x="125" y="41"/>
                    </a:lnTo>
                    <a:lnTo>
                      <a:pt x="123" y="39"/>
                    </a:lnTo>
                    <a:lnTo>
                      <a:pt x="126" y="39"/>
                    </a:lnTo>
                    <a:lnTo>
                      <a:pt x="126" y="39"/>
                    </a:lnTo>
                    <a:lnTo>
                      <a:pt x="129" y="38"/>
                    </a:lnTo>
                    <a:lnTo>
                      <a:pt x="127" y="37"/>
                    </a:lnTo>
                    <a:lnTo>
                      <a:pt x="127" y="35"/>
                    </a:lnTo>
                    <a:lnTo>
                      <a:pt x="132" y="33"/>
                    </a:lnTo>
                    <a:lnTo>
                      <a:pt x="132" y="33"/>
                    </a:lnTo>
                    <a:lnTo>
                      <a:pt x="137" y="31"/>
                    </a:lnTo>
                    <a:lnTo>
                      <a:pt x="140" y="31"/>
                    </a:lnTo>
                    <a:lnTo>
                      <a:pt x="141" y="31"/>
                    </a:lnTo>
                    <a:lnTo>
                      <a:pt x="141" y="28"/>
                    </a:lnTo>
                    <a:lnTo>
                      <a:pt x="141" y="28"/>
                    </a:lnTo>
                    <a:lnTo>
                      <a:pt x="141" y="23"/>
                    </a:lnTo>
                    <a:lnTo>
                      <a:pt x="142" y="23"/>
                    </a:lnTo>
                    <a:lnTo>
                      <a:pt x="144" y="23"/>
                    </a:lnTo>
                    <a:lnTo>
                      <a:pt x="144" y="23"/>
                    </a:lnTo>
                    <a:lnTo>
                      <a:pt x="153" y="24"/>
                    </a:lnTo>
                    <a:lnTo>
                      <a:pt x="153" y="24"/>
                    </a:lnTo>
                    <a:lnTo>
                      <a:pt x="155" y="24"/>
                    </a:lnTo>
                    <a:lnTo>
                      <a:pt x="155" y="26"/>
                    </a:lnTo>
                    <a:lnTo>
                      <a:pt x="157" y="24"/>
                    </a:lnTo>
                    <a:lnTo>
                      <a:pt x="157" y="24"/>
                    </a:lnTo>
                    <a:lnTo>
                      <a:pt x="160" y="23"/>
                    </a:lnTo>
                    <a:lnTo>
                      <a:pt x="161" y="23"/>
                    </a:lnTo>
                    <a:lnTo>
                      <a:pt x="161" y="23"/>
                    </a:lnTo>
                    <a:lnTo>
                      <a:pt x="161" y="22"/>
                    </a:lnTo>
                    <a:lnTo>
                      <a:pt x="161" y="22"/>
                    </a:lnTo>
                    <a:lnTo>
                      <a:pt x="159" y="18"/>
                    </a:lnTo>
                    <a:lnTo>
                      <a:pt x="156" y="15"/>
                    </a:lnTo>
                    <a:lnTo>
                      <a:pt x="156" y="15"/>
                    </a:lnTo>
                    <a:lnTo>
                      <a:pt x="155" y="12"/>
                    </a:lnTo>
                    <a:lnTo>
                      <a:pt x="153" y="10"/>
                    </a:lnTo>
                    <a:lnTo>
                      <a:pt x="152" y="7"/>
                    </a:lnTo>
                    <a:lnTo>
                      <a:pt x="150" y="7"/>
                    </a:lnTo>
                    <a:lnTo>
                      <a:pt x="148" y="8"/>
                    </a:lnTo>
                    <a:lnTo>
                      <a:pt x="148" y="8"/>
                    </a:lnTo>
                    <a:lnTo>
                      <a:pt x="144" y="10"/>
                    </a:lnTo>
                    <a:lnTo>
                      <a:pt x="140" y="11"/>
                    </a:lnTo>
                    <a:lnTo>
                      <a:pt x="140" y="11"/>
                    </a:lnTo>
                    <a:lnTo>
                      <a:pt x="134" y="10"/>
                    </a:lnTo>
                    <a:lnTo>
                      <a:pt x="132" y="8"/>
                    </a:lnTo>
                    <a:lnTo>
                      <a:pt x="132" y="8"/>
                    </a:lnTo>
                    <a:lnTo>
                      <a:pt x="136" y="7"/>
                    </a:lnTo>
                    <a:lnTo>
                      <a:pt x="138" y="5"/>
                    </a:lnTo>
                    <a:lnTo>
                      <a:pt x="138" y="5"/>
                    </a:lnTo>
                    <a:lnTo>
                      <a:pt x="138" y="5"/>
                    </a:lnTo>
                    <a:lnTo>
                      <a:pt x="140" y="4"/>
                    </a:lnTo>
                    <a:lnTo>
                      <a:pt x="140" y="4"/>
                    </a:lnTo>
                    <a:lnTo>
                      <a:pt x="137" y="1"/>
                    </a:lnTo>
                    <a:lnTo>
                      <a:pt x="140" y="0"/>
                    </a:lnTo>
                    <a:lnTo>
                      <a:pt x="140" y="0"/>
                    </a:lnTo>
                    <a:lnTo>
                      <a:pt x="149" y="0"/>
                    </a:lnTo>
                    <a:lnTo>
                      <a:pt x="161" y="1"/>
                    </a:lnTo>
                    <a:lnTo>
                      <a:pt x="161" y="1"/>
                    </a:lnTo>
                    <a:close/>
                  </a:path>
                </a:pathLst>
              </a:custGeom>
              <a:grpFill/>
              <a:ln algn="ctr" cap="flat" cmpd="sng" w="12700">
                <a:noFill/>
                <a:prstDash val="solid"/>
                <a:miter lim="800000"/>
              </a:ln>
              <a:effectLst/>
            </p:spPr>
            <p:txBody>
              <a:bodyPr anchor="ctr" rtlCol="0"/>
              <a:lstStyle/>
              <a:p>
                <a:pPr algn="ct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white"/>
                  </a:solidFill>
                  <a:effectLst/>
                  <a:uLnTx/>
                  <a:uFillTx/>
                  <a:latin panose="020f0502020204030204" typeface="Calibri"/>
                  <a:ea charset="-122" panose="02010600030101010101" pitchFamily="2" typeface="宋体"/>
                </a:endParaRPr>
              </a:p>
            </p:txBody>
          </p:sp>
          <p:sp>
            <p:nvSpPr>
              <p:cNvPr id="86" name="Freeform 132">
                <a:extLst>
                  <a:ext uri="{FF2B5EF4-FFF2-40B4-BE49-F238E27FC236}">
                    <a16:creationId xmlns:a16="http://schemas.microsoft.com/office/drawing/2014/main" id="{384099CF-7AC6-40F5-92CE-CD860642F952}"/>
                  </a:ext>
                </a:extLst>
              </p:cNvPr>
              <p:cNvSpPr/>
              <p:nvPr/>
            </p:nvSpPr>
            <p:spPr bwMode="auto">
              <a:xfrm>
                <a:off x="2139951" y="4786313"/>
                <a:ext cx="136525" cy="163513"/>
              </a:xfrm>
              <a:custGeom>
                <a:gdLst>
                  <a:gd fmla="*/ 27 w 86" name="T0"/>
                  <a:gd fmla="*/ 6 h 103" name="T1"/>
                  <a:gd fmla="*/ 27 w 86" name="T2"/>
                  <a:gd fmla="*/ 38 h 103" name="T3"/>
                  <a:gd fmla="*/ 27 w 86" name="T4"/>
                  <a:gd fmla="*/ 38 h 103" name="T5"/>
                  <a:gd fmla="*/ 28 w 86" name="T6"/>
                  <a:gd fmla="*/ 41 h 103" name="T7"/>
                  <a:gd fmla="*/ 34 w 86" name="T8"/>
                  <a:gd fmla="*/ 47 h 103" name="T9"/>
                  <a:gd fmla="*/ 42 w 86" name="T10"/>
                  <a:gd fmla="*/ 55 h 103" name="T11"/>
                  <a:gd fmla="*/ 47 w 86" name="T12"/>
                  <a:gd fmla="*/ 57 h 103" name="T13"/>
                  <a:gd fmla="*/ 54 w 86" name="T14"/>
                  <a:gd fmla="*/ 60 h 103" name="T15"/>
                  <a:gd fmla="*/ 54 w 86" name="T16"/>
                  <a:gd fmla="*/ 60 h 103" name="T17"/>
                  <a:gd fmla="*/ 66 w 86" name="T18"/>
                  <a:gd fmla="*/ 65 h 103" name="T19"/>
                  <a:gd fmla="*/ 78 w 86" name="T20"/>
                  <a:gd fmla="*/ 72 h 103" name="T21"/>
                  <a:gd fmla="*/ 82 w 86" name="T22"/>
                  <a:gd fmla="*/ 75 h 103" name="T23"/>
                  <a:gd fmla="*/ 85 w 86" name="T24"/>
                  <a:gd fmla="*/ 79 h 103" name="T25"/>
                  <a:gd fmla="*/ 86 w 86" name="T26"/>
                  <a:gd fmla="*/ 82 h 103" name="T27"/>
                  <a:gd fmla="*/ 86 w 86" name="T28"/>
                  <a:gd fmla="*/ 86 h 103" name="T29"/>
                  <a:gd fmla="*/ 86 w 86" name="T30"/>
                  <a:gd fmla="*/ 86 h 103" name="T31"/>
                  <a:gd fmla="*/ 85 w 86" name="T32"/>
                  <a:gd fmla="*/ 90 h 103" name="T33"/>
                  <a:gd fmla="*/ 81 w 86" name="T34"/>
                  <a:gd fmla="*/ 93 h 103" name="T35"/>
                  <a:gd fmla="*/ 76 w 86" name="T36"/>
                  <a:gd fmla="*/ 95 h 103" name="T37"/>
                  <a:gd fmla="*/ 66 w 86" name="T38"/>
                  <a:gd fmla="*/ 98 h 103" name="T39"/>
                  <a:gd fmla="*/ 55 w 86" name="T40"/>
                  <a:gd fmla="*/ 101 h 103" name="T41"/>
                  <a:gd fmla="*/ 40 w 86" name="T42"/>
                  <a:gd fmla="*/ 102 h 103" name="T43"/>
                  <a:gd fmla="*/ 21 w 86" name="T44"/>
                  <a:gd fmla="*/ 103 h 103" name="T45"/>
                  <a:gd fmla="*/ 0 w 86" name="T46"/>
                  <a:gd fmla="*/ 103 h 103" name="T47"/>
                  <a:gd fmla="*/ 0 w 86" name="T48"/>
                  <a:gd fmla="*/ 0 h 103" name="T49"/>
                  <a:gd fmla="*/ 27 w 86" name="T50"/>
                  <a:gd fmla="*/ 6 h 103" name="T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b="b" l="0" r="r" t="0"/>
                <a:pathLst>
                  <a:path h="103" w="86">
                    <a:moveTo>
                      <a:pt x="27" y="6"/>
                    </a:moveTo>
                    <a:lnTo>
                      <a:pt x="27" y="38"/>
                    </a:lnTo>
                    <a:lnTo>
                      <a:pt x="27" y="38"/>
                    </a:lnTo>
                    <a:lnTo>
                      <a:pt x="28" y="41"/>
                    </a:lnTo>
                    <a:lnTo>
                      <a:pt x="34" y="47"/>
                    </a:lnTo>
                    <a:lnTo>
                      <a:pt x="42" y="55"/>
                    </a:lnTo>
                    <a:lnTo>
                      <a:pt x="47" y="57"/>
                    </a:lnTo>
                    <a:lnTo>
                      <a:pt x="54" y="60"/>
                    </a:lnTo>
                    <a:lnTo>
                      <a:pt x="54" y="60"/>
                    </a:lnTo>
                    <a:lnTo>
                      <a:pt x="66" y="65"/>
                    </a:lnTo>
                    <a:lnTo>
                      <a:pt x="78" y="72"/>
                    </a:lnTo>
                    <a:lnTo>
                      <a:pt x="82" y="75"/>
                    </a:lnTo>
                    <a:lnTo>
                      <a:pt x="85" y="79"/>
                    </a:lnTo>
                    <a:lnTo>
                      <a:pt x="86" y="82"/>
                    </a:lnTo>
                    <a:lnTo>
                      <a:pt x="86" y="86"/>
                    </a:lnTo>
                    <a:lnTo>
                      <a:pt x="86" y="86"/>
                    </a:lnTo>
                    <a:lnTo>
                      <a:pt x="85" y="90"/>
                    </a:lnTo>
                    <a:lnTo>
                      <a:pt x="81" y="93"/>
                    </a:lnTo>
                    <a:lnTo>
                      <a:pt x="76" y="95"/>
                    </a:lnTo>
                    <a:lnTo>
                      <a:pt x="66" y="98"/>
                    </a:lnTo>
                    <a:lnTo>
                      <a:pt x="55" y="101"/>
                    </a:lnTo>
                    <a:lnTo>
                      <a:pt x="40" y="102"/>
                    </a:lnTo>
                    <a:lnTo>
                      <a:pt x="21" y="103"/>
                    </a:lnTo>
                    <a:lnTo>
                      <a:pt x="0" y="103"/>
                    </a:lnTo>
                    <a:lnTo>
                      <a:pt x="0" y="0"/>
                    </a:lnTo>
                    <a:lnTo>
                      <a:pt x="27" y="6"/>
                    </a:lnTo>
                    <a:close/>
                  </a:path>
                </a:pathLst>
              </a:custGeom>
              <a:grpFill/>
              <a:ln algn="ctr" cap="flat" cmpd="sng" w="12700">
                <a:noFill/>
                <a:prstDash val="solid"/>
                <a:miter lim="800000"/>
              </a:ln>
              <a:effectLst/>
            </p:spPr>
            <p:txBody>
              <a:bodyPr anchor="ctr" rtlCol="0"/>
              <a:lstStyle/>
              <a:p>
                <a:pPr algn="ct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white"/>
                  </a:solidFill>
                  <a:effectLst/>
                  <a:uLnTx/>
                  <a:uFillTx/>
                  <a:latin panose="020f0502020204030204" typeface="Calibri"/>
                  <a:ea charset="-122" panose="02010600030101010101" pitchFamily="2" typeface="宋体"/>
                </a:endParaRPr>
              </a:p>
            </p:txBody>
          </p:sp>
          <p:sp>
            <p:nvSpPr>
              <p:cNvPr id="87" name="Freeform 133">
                <a:extLst>
                  <a:ext uri="{FF2B5EF4-FFF2-40B4-BE49-F238E27FC236}">
                    <a16:creationId xmlns:a16="http://schemas.microsoft.com/office/drawing/2014/main" id="{A6A840E1-A0C5-4B88-AA4D-2EE6508A83DF}"/>
                  </a:ext>
                </a:extLst>
              </p:cNvPr>
              <p:cNvSpPr/>
              <p:nvPr/>
            </p:nvSpPr>
            <p:spPr bwMode="auto">
              <a:xfrm>
                <a:off x="2024063" y="4786313"/>
                <a:ext cx="130175" cy="163513"/>
              </a:xfrm>
              <a:custGeom>
                <a:gdLst>
                  <a:gd fmla="*/ 63 w 82" name="T0"/>
                  <a:gd fmla="*/ 6 h 103" name="T1"/>
                  <a:gd fmla="*/ 63 w 82" name="T2"/>
                  <a:gd fmla="*/ 38 h 103" name="T3"/>
                  <a:gd fmla="*/ 63 w 82" name="T4"/>
                  <a:gd fmla="*/ 38 h 103" name="T5"/>
                  <a:gd fmla="*/ 62 w 82" name="T6"/>
                  <a:gd fmla="*/ 41 h 103" name="T7"/>
                  <a:gd fmla="*/ 58 w 82" name="T8"/>
                  <a:gd fmla="*/ 47 h 103" name="T9"/>
                  <a:gd fmla="*/ 51 w 82" name="T10"/>
                  <a:gd fmla="*/ 55 h 103" name="T11"/>
                  <a:gd fmla="*/ 46 w 82" name="T12"/>
                  <a:gd fmla="*/ 57 h 103" name="T13"/>
                  <a:gd fmla="*/ 39 w 82" name="T14"/>
                  <a:gd fmla="*/ 60 h 103" name="T15"/>
                  <a:gd fmla="*/ 39 w 82" name="T16"/>
                  <a:gd fmla="*/ 60 h 103" name="T17"/>
                  <a:gd fmla="*/ 25 w 82" name="T18"/>
                  <a:gd fmla="*/ 65 h 103" name="T19"/>
                  <a:gd fmla="*/ 12 w 82" name="T20"/>
                  <a:gd fmla="*/ 72 h 103" name="T21"/>
                  <a:gd fmla="*/ 6 w 82" name="T22"/>
                  <a:gd fmla="*/ 75 h 103" name="T23"/>
                  <a:gd fmla="*/ 4 w 82" name="T24"/>
                  <a:gd fmla="*/ 79 h 103" name="T25"/>
                  <a:gd fmla="*/ 1 w 82" name="T26"/>
                  <a:gd fmla="*/ 82 h 103" name="T27"/>
                  <a:gd fmla="*/ 0 w 82" name="T28"/>
                  <a:gd fmla="*/ 86 h 103" name="T29"/>
                  <a:gd fmla="*/ 0 w 82" name="T30"/>
                  <a:gd fmla="*/ 86 h 103" name="T31"/>
                  <a:gd fmla="*/ 2 w 82" name="T32"/>
                  <a:gd fmla="*/ 90 h 103" name="T33"/>
                  <a:gd fmla="*/ 8 w 82" name="T34"/>
                  <a:gd fmla="*/ 93 h 103" name="T35"/>
                  <a:gd fmla="*/ 15 w 82" name="T36"/>
                  <a:gd fmla="*/ 95 h 103" name="T37"/>
                  <a:gd fmla="*/ 24 w 82" name="T38"/>
                  <a:gd fmla="*/ 98 h 103" name="T39"/>
                  <a:gd fmla="*/ 36 w 82" name="T40"/>
                  <a:gd fmla="*/ 101 h 103" name="T41"/>
                  <a:gd fmla="*/ 50 w 82" name="T42"/>
                  <a:gd fmla="*/ 102 h 103" name="T43"/>
                  <a:gd fmla="*/ 82 w 82" name="T44"/>
                  <a:gd fmla="*/ 103 h 103" name="T45"/>
                  <a:gd fmla="*/ 82 w 82" name="T46"/>
                  <a:gd fmla="*/ 0 h 103" name="T47"/>
                  <a:gd fmla="*/ 63 w 82" name="T48"/>
                  <a:gd fmla="*/ 6 h 103"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103" w="82">
                    <a:moveTo>
                      <a:pt x="63" y="6"/>
                    </a:moveTo>
                    <a:lnTo>
                      <a:pt x="63" y="38"/>
                    </a:lnTo>
                    <a:lnTo>
                      <a:pt x="63" y="38"/>
                    </a:lnTo>
                    <a:lnTo>
                      <a:pt x="62" y="41"/>
                    </a:lnTo>
                    <a:lnTo>
                      <a:pt x="58" y="47"/>
                    </a:lnTo>
                    <a:lnTo>
                      <a:pt x="51" y="55"/>
                    </a:lnTo>
                    <a:lnTo>
                      <a:pt x="46" y="57"/>
                    </a:lnTo>
                    <a:lnTo>
                      <a:pt x="39" y="60"/>
                    </a:lnTo>
                    <a:lnTo>
                      <a:pt x="39" y="60"/>
                    </a:lnTo>
                    <a:lnTo>
                      <a:pt x="25" y="65"/>
                    </a:lnTo>
                    <a:lnTo>
                      <a:pt x="12" y="72"/>
                    </a:lnTo>
                    <a:lnTo>
                      <a:pt x="6" y="75"/>
                    </a:lnTo>
                    <a:lnTo>
                      <a:pt x="4" y="79"/>
                    </a:lnTo>
                    <a:lnTo>
                      <a:pt x="1" y="82"/>
                    </a:lnTo>
                    <a:lnTo>
                      <a:pt x="0" y="86"/>
                    </a:lnTo>
                    <a:lnTo>
                      <a:pt x="0" y="86"/>
                    </a:lnTo>
                    <a:lnTo>
                      <a:pt x="2" y="90"/>
                    </a:lnTo>
                    <a:lnTo>
                      <a:pt x="8" y="93"/>
                    </a:lnTo>
                    <a:lnTo>
                      <a:pt x="15" y="95"/>
                    </a:lnTo>
                    <a:lnTo>
                      <a:pt x="24" y="98"/>
                    </a:lnTo>
                    <a:lnTo>
                      <a:pt x="36" y="101"/>
                    </a:lnTo>
                    <a:lnTo>
                      <a:pt x="50" y="102"/>
                    </a:lnTo>
                    <a:lnTo>
                      <a:pt x="82" y="103"/>
                    </a:lnTo>
                    <a:lnTo>
                      <a:pt x="82" y="0"/>
                    </a:lnTo>
                    <a:lnTo>
                      <a:pt x="63" y="6"/>
                    </a:lnTo>
                    <a:close/>
                  </a:path>
                </a:pathLst>
              </a:custGeom>
              <a:grpFill/>
              <a:ln algn="ctr" cap="flat" cmpd="sng" w="12700">
                <a:noFill/>
                <a:prstDash val="solid"/>
                <a:miter lim="800000"/>
              </a:ln>
              <a:effectLst/>
            </p:spPr>
            <p:txBody>
              <a:bodyPr anchor="ctr" rtlCol="0"/>
              <a:lstStyle/>
              <a:p>
                <a:pPr algn="ct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white"/>
                  </a:solidFill>
                  <a:effectLst/>
                  <a:uLnTx/>
                  <a:uFillTx/>
                  <a:latin panose="020f0502020204030204" typeface="Calibri"/>
                  <a:ea charset="-122" panose="02010600030101010101" pitchFamily="2" typeface="宋体"/>
                </a:endParaRPr>
              </a:p>
            </p:txBody>
          </p:sp>
          <p:sp>
            <p:nvSpPr>
              <p:cNvPr id="88" name="Freeform 134">
                <a:extLst>
                  <a:ext uri="{FF2B5EF4-FFF2-40B4-BE49-F238E27FC236}">
                    <a16:creationId xmlns:a16="http://schemas.microsoft.com/office/drawing/2014/main" id="{891BF3A7-3860-47DD-BD97-DE7121FA75F4}"/>
                  </a:ext>
                </a:extLst>
              </p:cNvPr>
              <p:cNvSpPr/>
              <p:nvPr/>
            </p:nvSpPr>
            <p:spPr bwMode="auto">
              <a:xfrm>
                <a:off x="1893888" y="4305300"/>
                <a:ext cx="495300" cy="496888"/>
              </a:xfrm>
              <a:custGeom>
                <a:gdLst>
                  <a:gd fmla="*/ 83 w 312" name="T0"/>
                  <a:gd fmla="*/ 16 h 313" name="T1"/>
                  <a:gd fmla="*/ 57 w 312" name="T2"/>
                  <a:gd fmla="*/ 41 h 313" name="T3"/>
                  <a:gd fmla="*/ 37 w 312" name="T4"/>
                  <a:gd fmla="*/ 71 h 313" name="T5"/>
                  <a:gd fmla="*/ 25 w 312" name="T6"/>
                  <a:gd fmla="*/ 103 h 313" name="T7"/>
                  <a:gd fmla="*/ 21 w 312" name="T8"/>
                  <a:gd fmla="*/ 140 h 313" name="T9"/>
                  <a:gd fmla="*/ 21 w 312" name="T10"/>
                  <a:gd fmla="*/ 156 h 313" name="T11"/>
                  <a:gd fmla="*/ 27 w 312" name="T12"/>
                  <a:gd fmla="*/ 186 h 313" name="T13"/>
                  <a:gd fmla="*/ 40 w 312" name="T14"/>
                  <a:gd fmla="*/ 213 h 313" name="T15"/>
                  <a:gd fmla="*/ 56 w 312" name="T16"/>
                  <a:gd fmla="*/ 237 h 313" name="T17"/>
                  <a:gd fmla="*/ 76 w 312" name="T18"/>
                  <a:gd fmla="*/ 259 h 313" name="T19"/>
                  <a:gd fmla="*/ 101 w 312" name="T20"/>
                  <a:gd fmla="*/ 275 h 313" name="T21"/>
                  <a:gd fmla="*/ 128 w 312" name="T22"/>
                  <a:gd fmla="*/ 287 h 313" name="T23"/>
                  <a:gd fmla="*/ 157 w 312" name="T24"/>
                  <a:gd fmla="*/ 293 h 313" name="T25"/>
                  <a:gd fmla="*/ 174 w 312" name="T26"/>
                  <a:gd fmla="*/ 294 h 313" name="T27"/>
                  <a:gd fmla="*/ 210 w 312" name="T28"/>
                  <a:gd fmla="*/ 289 h 313" name="T29"/>
                  <a:gd fmla="*/ 243 w 312" name="T30"/>
                  <a:gd fmla="*/ 276 h 313" name="T31"/>
                  <a:gd fmla="*/ 273 w 312" name="T32"/>
                  <a:gd fmla="*/ 257 h 313" name="T33"/>
                  <a:gd fmla="*/ 296 w 312" name="T34"/>
                  <a:gd fmla="*/ 233 h 313" name="T35"/>
                  <a:gd fmla="*/ 312 w 312" name="T36"/>
                  <a:gd fmla="*/ 245 h 313" name="T37"/>
                  <a:gd fmla="*/ 285 w 312" name="T38"/>
                  <a:gd fmla="*/ 274 h 313" name="T39"/>
                  <a:gd fmla="*/ 252 w 312" name="T40"/>
                  <a:gd fmla="*/ 295 h 313" name="T41"/>
                  <a:gd fmla="*/ 214 w 312" name="T42"/>
                  <a:gd fmla="*/ 309 h 313" name="T43"/>
                  <a:gd fmla="*/ 174 w 312" name="T44"/>
                  <a:gd fmla="*/ 313 h 313" name="T45"/>
                  <a:gd fmla="*/ 156 w 312" name="T46"/>
                  <a:gd fmla="*/ 313 h 313" name="T47"/>
                  <a:gd fmla="*/ 122 w 312" name="T48"/>
                  <a:gd fmla="*/ 306 h 313" name="T49"/>
                  <a:gd fmla="*/ 91 w 312" name="T50"/>
                  <a:gd fmla="*/ 293 h 313" name="T51"/>
                  <a:gd fmla="*/ 64 w 312" name="T52"/>
                  <a:gd fmla="*/ 274 h 313" name="T53"/>
                  <a:gd fmla="*/ 40 w 312" name="T54"/>
                  <a:gd fmla="*/ 251 h 313" name="T55"/>
                  <a:gd fmla="*/ 21 w 312" name="T56"/>
                  <a:gd fmla="*/ 222 h 313" name="T57"/>
                  <a:gd fmla="*/ 8 w 312" name="T58"/>
                  <a:gd fmla="*/ 191 h 313" name="T59"/>
                  <a:gd fmla="*/ 2 w 312" name="T60"/>
                  <a:gd fmla="*/ 159 h 313" name="T61"/>
                  <a:gd fmla="*/ 0 w 312" name="T62"/>
                  <a:gd fmla="*/ 140 h 313" name="T63"/>
                  <a:gd fmla="*/ 6 w 312" name="T64"/>
                  <a:gd fmla="*/ 99 h 313" name="T65"/>
                  <a:gd fmla="*/ 19 w 312" name="T66"/>
                  <a:gd fmla="*/ 61 h 313" name="T67"/>
                  <a:gd fmla="*/ 42 w 312" name="T68"/>
                  <a:gd fmla="*/ 27 h 313" name="T69"/>
                  <a:gd fmla="*/ 71 w 312" name="T70"/>
                  <a:gd fmla="*/ 0 h 313" name="T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b="b" l="0" r="r" t="0"/>
                <a:pathLst>
                  <a:path h="313" w="312">
                    <a:moveTo>
                      <a:pt x="83" y="16"/>
                    </a:moveTo>
                    <a:lnTo>
                      <a:pt x="83" y="16"/>
                    </a:lnTo>
                    <a:lnTo>
                      <a:pt x="69" y="29"/>
                    </a:lnTo>
                    <a:lnTo>
                      <a:pt x="57" y="41"/>
                    </a:lnTo>
                    <a:lnTo>
                      <a:pt x="46" y="54"/>
                    </a:lnTo>
                    <a:lnTo>
                      <a:pt x="37" y="71"/>
                    </a:lnTo>
                    <a:lnTo>
                      <a:pt x="30" y="87"/>
                    </a:lnTo>
                    <a:lnTo>
                      <a:pt x="25" y="103"/>
                    </a:lnTo>
                    <a:lnTo>
                      <a:pt x="22" y="122"/>
                    </a:lnTo>
                    <a:lnTo>
                      <a:pt x="21" y="140"/>
                    </a:lnTo>
                    <a:lnTo>
                      <a:pt x="21" y="140"/>
                    </a:lnTo>
                    <a:lnTo>
                      <a:pt x="21" y="156"/>
                    </a:lnTo>
                    <a:lnTo>
                      <a:pt x="23" y="171"/>
                    </a:lnTo>
                    <a:lnTo>
                      <a:pt x="27" y="186"/>
                    </a:lnTo>
                    <a:lnTo>
                      <a:pt x="33" y="199"/>
                    </a:lnTo>
                    <a:lnTo>
                      <a:pt x="40" y="213"/>
                    </a:lnTo>
                    <a:lnTo>
                      <a:pt x="46" y="226"/>
                    </a:lnTo>
                    <a:lnTo>
                      <a:pt x="56" y="237"/>
                    </a:lnTo>
                    <a:lnTo>
                      <a:pt x="65" y="248"/>
                    </a:lnTo>
                    <a:lnTo>
                      <a:pt x="76" y="259"/>
                    </a:lnTo>
                    <a:lnTo>
                      <a:pt x="88" y="267"/>
                    </a:lnTo>
                    <a:lnTo>
                      <a:pt x="101" y="275"/>
                    </a:lnTo>
                    <a:lnTo>
                      <a:pt x="114" y="282"/>
                    </a:lnTo>
                    <a:lnTo>
                      <a:pt x="128" y="287"/>
                    </a:lnTo>
                    <a:lnTo>
                      <a:pt x="143" y="290"/>
                    </a:lnTo>
                    <a:lnTo>
                      <a:pt x="157" y="293"/>
                    </a:lnTo>
                    <a:lnTo>
                      <a:pt x="174" y="294"/>
                    </a:lnTo>
                    <a:lnTo>
                      <a:pt x="174" y="294"/>
                    </a:lnTo>
                    <a:lnTo>
                      <a:pt x="193" y="293"/>
                    </a:lnTo>
                    <a:lnTo>
                      <a:pt x="210" y="289"/>
                    </a:lnTo>
                    <a:lnTo>
                      <a:pt x="227" y="285"/>
                    </a:lnTo>
                    <a:lnTo>
                      <a:pt x="243" y="276"/>
                    </a:lnTo>
                    <a:lnTo>
                      <a:pt x="258" y="268"/>
                    </a:lnTo>
                    <a:lnTo>
                      <a:pt x="273" y="257"/>
                    </a:lnTo>
                    <a:lnTo>
                      <a:pt x="285" y="247"/>
                    </a:lnTo>
                    <a:lnTo>
                      <a:pt x="296" y="233"/>
                    </a:lnTo>
                    <a:lnTo>
                      <a:pt x="312" y="245"/>
                    </a:lnTo>
                    <a:lnTo>
                      <a:pt x="312" y="245"/>
                    </a:lnTo>
                    <a:lnTo>
                      <a:pt x="298" y="260"/>
                    </a:lnTo>
                    <a:lnTo>
                      <a:pt x="285" y="274"/>
                    </a:lnTo>
                    <a:lnTo>
                      <a:pt x="268" y="285"/>
                    </a:lnTo>
                    <a:lnTo>
                      <a:pt x="252" y="295"/>
                    </a:lnTo>
                    <a:lnTo>
                      <a:pt x="233" y="303"/>
                    </a:lnTo>
                    <a:lnTo>
                      <a:pt x="214" y="309"/>
                    </a:lnTo>
                    <a:lnTo>
                      <a:pt x="194" y="312"/>
                    </a:lnTo>
                    <a:lnTo>
                      <a:pt x="174" y="313"/>
                    </a:lnTo>
                    <a:lnTo>
                      <a:pt x="174" y="313"/>
                    </a:lnTo>
                    <a:lnTo>
                      <a:pt x="156" y="313"/>
                    </a:lnTo>
                    <a:lnTo>
                      <a:pt x="138" y="310"/>
                    </a:lnTo>
                    <a:lnTo>
                      <a:pt x="122" y="306"/>
                    </a:lnTo>
                    <a:lnTo>
                      <a:pt x="106" y="299"/>
                    </a:lnTo>
                    <a:lnTo>
                      <a:pt x="91" y="293"/>
                    </a:lnTo>
                    <a:lnTo>
                      <a:pt x="76" y="285"/>
                    </a:lnTo>
                    <a:lnTo>
                      <a:pt x="64" y="274"/>
                    </a:lnTo>
                    <a:lnTo>
                      <a:pt x="52" y="263"/>
                    </a:lnTo>
                    <a:lnTo>
                      <a:pt x="40" y="251"/>
                    </a:lnTo>
                    <a:lnTo>
                      <a:pt x="30" y="237"/>
                    </a:lnTo>
                    <a:lnTo>
                      <a:pt x="21" y="222"/>
                    </a:lnTo>
                    <a:lnTo>
                      <a:pt x="14" y="207"/>
                    </a:lnTo>
                    <a:lnTo>
                      <a:pt x="8" y="191"/>
                    </a:lnTo>
                    <a:lnTo>
                      <a:pt x="4" y="175"/>
                    </a:lnTo>
                    <a:lnTo>
                      <a:pt x="2" y="159"/>
                    </a:lnTo>
                    <a:lnTo>
                      <a:pt x="0" y="140"/>
                    </a:lnTo>
                    <a:lnTo>
                      <a:pt x="0" y="140"/>
                    </a:lnTo>
                    <a:lnTo>
                      <a:pt x="2" y="119"/>
                    </a:lnTo>
                    <a:lnTo>
                      <a:pt x="6" y="99"/>
                    </a:lnTo>
                    <a:lnTo>
                      <a:pt x="11" y="79"/>
                    </a:lnTo>
                    <a:lnTo>
                      <a:pt x="19" y="61"/>
                    </a:lnTo>
                    <a:lnTo>
                      <a:pt x="30" y="44"/>
                    </a:lnTo>
                    <a:lnTo>
                      <a:pt x="42" y="27"/>
                    </a:lnTo>
                    <a:lnTo>
                      <a:pt x="56" y="14"/>
                    </a:lnTo>
                    <a:lnTo>
                      <a:pt x="71" y="0"/>
                    </a:lnTo>
                    <a:lnTo>
                      <a:pt x="83" y="16"/>
                    </a:lnTo>
                    <a:close/>
                  </a:path>
                </a:pathLst>
              </a:custGeom>
              <a:grpFill/>
              <a:ln algn="ctr" cap="flat" cmpd="sng" w="12700">
                <a:noFill/>
                <a:prstDash val="solid"/>
                <a:miter lim="800000"/>
              </a:ln>
              <a:effectLst/>
            </p:spPr>
            <p:txBody>
              <a:bodyPr anchor="ctr" rtlCol="0"/>
              <a:lstStyle/>
              <a:p>
                <a:pPr algn="ct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white"/>
                  </a:solidFill>
                  <a:effectLst/>
                  <a:uLnTx/>
                  <a:uFillTx/>
                  <a:latin panose="020f0502020204030204" typeface="Calibri"/>
                  <a:ea charset="-122" panose="02010600030101010101" pitchFamily="2" typeface="宋体"/>
                </a:endParaRPr>
              </a:p>
            </p:txBody>
          </p:sp>
          <p:sp>
            <p:nvSpPr>
              <p:cNvPr id="89" name="Freeform 135">
                <a:extLst>
                  <a:ext uri="{FF2B5EF4-FFF2-40B4-BE49-F238E27FC236}">
                    <a16:creationId xmlns:a16="http://schemas.microsoft.com/office/drawing/2014/main" id="{C7D89D4F-276C-4230-861A-D1DAF3D930AF}"/>
                  </a:ext>
                </a:extLst>
              </p:cNvPr>
              <p:cNvSpPr>
                <a:spLocks noEditPoints="1"/>
              </p:cNvSpPr>
              <p:nvPr/>
            </p:nvSpPr>
            <p:spPr bwMode="auto">
              <a:xfrm>
                <a:off x="1947863" y="4314825"/>
                <a:ext cx="436563" cy="434975"/>
              </a:xfrm>
              <a:custGeom>
                <a:gdLst>
                  <a:gd fmla="*/ 152 w 275" name="T0"/>
                  <a:gd fmla="*/ 1 h 274" name="T1"/>
                  <a:gd fmla="*/ 191 w 275" name="T2"/>
                  <a:gd fmla="*/ 10 h 274" name="T3"/>
                  <a:gd fmla="*/ 225 w 275" name="T4"/>
                  <a:gd fmla="*/ 32 h 274" name="T5"/>
                  <a:gd fmla="*/ 252 w 275" name="T6"/>
                  <a:gd fmla="*/ 61 h 274" name="T7"/>
                  <a:gd fmla="*/ 268 w 275" name="T8"/>
                  <a:gd fmla="*/ 97 h 274" name="T9"/>
                  <a:gd fmla="*/ 275 w 275" name="T10"/>
                  <a:gd fmla="*/ 138 h 274" name="T11"/>
                  <a:gd fmla="*/ 272 w 275" name="T12"/>
                  <a:gd fmla="*/ 165 h 274" name="T13"/>
                  <a:gd fmla="*/ 259 w 275" name="T14"/>
                  <a:gd fmla="*/ 203 h 274" name="T15"/>
                  <a:gd fmla="*/ 234 w 275" name="T16"/>
                  <a:gd fmla="*/ 235 h 274" name="T17"/>
                  <a:gd fmla="*/ 203 w 275" name="T18"/>
                  <a:gd fmla="*/ 258 h 274" name="T19"/>
                  <a:gd fmla="*/ 165 w 275" name="T20"/>
                  <a:gd fmla="*/ 272 h 274" name="T21"/>
                  <a:gd fmla="*/ 137 w 275" name="T22"/>
                  <a:gd fmla="*/ 274 h 274" name="T23"/>
                  <a:gd fmla="*/ 137 w 275" name="T24"/>
                  <a:gd fmla="*/ 269 h 274" name="T25"/>
                  <a:gd fmla="*/ 164 w 275" name="T26"/>
                  <a:gd fmla="*/ 266 h 274" name="T27"/>
                  <a:gd fmla="*/ 201 w 275" name="T28"/>
                  <a:gd fmla="*/ 253 h 274" name="T29"/>
                  <a:gd fmla="*/ 230 w 275" name="T30"/>
                  <a:gd fmla="*/ 230 h 274" name="T31"/>
                  <a:gd fmla="*/ 253 w 275" name="T32"/>
                  <a:gd fmla="*/ 200 h 274" name="T33"/>
                  <a:gd fmla="*/ 266 w 275" name="T34"/>
                  <a:gd fmla="*/ 163 h 274" name="T35"/>
                  <a:gd fmla="*/ 268 w 275" name="T36"/>
                  <a:gd fmla="*/ 138 h 274" name="T37"/>
                  <a:gd fmla="*/ 263 w 275" name="T38"/>
                  <a:gd fmla="*/ 98 h 274" name="T39"/>
                  <a:gd fmla="*/ 247 w 275" name="T40"/>
                  <a:gd fmla="*/ 65 h 274" name="T41"/>
                  <a:gd fmla="*/ 221 w 275" name="T42"/>
                  <a:gd fmla="*/ 36 h 274" name="T43"/>
                  <a:gd fmla="*/ 188 w 275" name="T44"/>
                  <a:gd fmla="*/ 17 h 274" name="T45"/>
                  <a:gd fmla="*/ 151 w 275" name="T46"/>
                  <a:gd fmla="*/ 8 h 274" name="T47"/>
                  <a:gd fmla="*/ 137 w 275" name="T48"/>
                  <a:gd fmla="*/ 0 h 274" name="T49"/>
                  <a:gd fmla="*/ 137 w 275" name="T50"/>
                  <a:gd fmla="*/ 274 h 274" name="T51"/>
                  <a:gd fmla="*/ 96 w 275" name="T52"/>
                  <a:gd fmla="*/ 269 h 274" name="T53"/>
                  <a:gd fmla="*/ 61 w 275" name="T54"/>
                  <a:gd fmla="*/ 251 h 274" name="T55"/>
                  <a:gd fmla="*/ 31 w 275" name="T56"/>
                  <a:gd fmla="*/ 224 h 274" name="T57"/>
                  <a:gd fmla="*/ 11 w 275" name="T58"/>
                  <a:gd fmla="*/ 191 h 274" name="T59"/>
                  <a:gd fmla="*/ 2 w 275" name="T60"/>
                  <a:gd fmla="*/ 151 h 274" name="T61"/>
                  <a:gd fmla="*/ 2 w 275" name="T62"/>
                  <a:gd fmla="*/ 123 h 274" name="T63"/>
                  <a:gd fmla="*/ 11 w 275" name="T64"/>
                  <a:gd fmla="*/ 84 h 274" name="T65"/>
                  <a:gd fmla="*/ 31 w 275" name="T66"/>
                  <a:gd fmla="*/ 50 h 274" name="T67"/>
                  <a:gd fmla="*/ 61 w 275" name="T68"/>
                  <a:gd fmla="*/ 24 h 274" name="T69"/>
                  <a:gd fmla="*/ 96 w 275" name="T70"/>
                  <a:gd fmla="*/ 6 h 274" name="T71"/>
                  <a:gd fmla="*/ 137 w 275" name="T72"/>
                  <a:gd fmla="*/ 0 h 274" name="T73"/>
                  <a:gd fmla="*/ 125 w 275" name="T74"/>
                  <a:gd fmla="*/ 8 h 274" name="T75"/>
                  <a:gd fmla="*/ 87 w 275" name="T76"/>
                  <a:gd fmla="*/ 17 h 274" name="T77"/>
                  <a:gd fmla="*/ 54 w 275" name="T78"/>
                  <a:gd fmla="*/ 36 h 274" name="T79"/>
                  <a:gd fmla="*/ 29 w 275" name="T80"/>
                  <a:gd fmla="*/ 65 h 274" name="T81"/>
                  <a:gd fmla="*/ 12 w 275" name="T82"/>
                  <a:gd fmla="*/ 98 h 274" name="T83"/>
                  <a:gd fmla="*/ 7 w 275" name="T84"/>
                  <a:gd fmla="*/ 138 h 274" name="T85"/>
                  <a:gd fmla="*/ 10 w 275" name="T86"/>
                  <a:gd fmla="*/ 163 h 274" name="T87"/>
                  <a:gd fmla="*/ 22 w 275" name="T88"/>
                  <a:gd fmla="*/ 200 h 274" name="T89"/>
                  <a:gd fmla="*/ 45 w 275" name="T90"/>
                  <a:gd fmla="*/ 230 h 274" name="T91"/>
                  <a:gd fmla="*/ 75 w 275" name="T92"/>
                  <a:gd fmla="*/ 253 h 274" name="T93"/>
                  <a:gd fmla="*/ 111 w 275" name="T94"/>
                  <a:gd fmla="*/ 266 h 274" name="T95"/>
                  <a:gd fmla="*/ 137 w 275" name="T96"/>
                  <a:gd fmla="*/ 274 h 274" name="T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b="b" l="0" r="r" t="0"/>
                <a:pathLst>
                  <a:path h="274" w="275">
                    <a:moveTo>
                      <a:pt x="137" y="0"/>
                    </a:moveTo>
                    <a:lnTo>
                      <a:pt x="137" y="0"/>
                    </a:lnTo>
                    <a:lnTo>
                      <a:pt x="152" y="1"/>
                    </a:lnTo>
                    <a:lnTo>
                      <a:pt x="165" y="2"/>
                    </a:lnTo>
                    <a:lnTo>
                      <a:pt x="179" y="6"/>
                    </a:lnTo>
                    <a:lnTo>
                      <a:pt x="191" y="10"/>
                    </a:lnTo>
                    <a:lnTo>
                      <a:pt x="203" y="17"/>
                    </a:lnTo>
                    <a:lnTo>
                      <a:pt x="214" y="24"/>
                    </a:lnTo>
                    <a:lnTo>
                      <a:pt x="225" y="32"/>
                    </a:lnTo>
                    <a:lnTo>
                      <a:pt x="234" y="40"/>
                    </a:lnTo>
                    <a:lnTo>
                      <a:pt x="244" y="50"/>
                    </a:lnTo>
                    <a:lnTo>
                      <a:pt x="252" y="61"/>
                    </a:lnTo>
                    <a:lnTo>
                      <a:pt x="259" y="71"/>
                    </a:lnTo>
                    <a:lnTo>
                      <a:pt x="264" y="84"/>
                    </a:lnTo>
                    <a:lnTo>
                      <a:pt x="268" y="97"/>
                    </a:lnTo>
                    <a:lnTo>
                      <a:pt x="272" y="109"/>
                    </a:lnTo>
                    <a:lnTo>
                      <a:pt x="274" y="123"/>
                    </a:lnTo>
                    <a:lnTo>
                      <a:pt x="275" y="138"/>
                    </a:lnTo>
                    <a:lnTo>
                      <a:pt x="275" y="138"/>
                    </a:lnTo>
                    <a:lnTo>
                      <a:pt x="274" y="151"/>
                    </a:lnTo>
                    <a:lnTo>
                      <a:pt x="272" y="165"/>
                    </a:lnTo>
                    <a:lnTo>
                      <a:pt x="268" y="178"/>
                    </a:lnTo>
                    <a:lnTo>
                      <a:pt x="264" y="191"/>
                    </a:lnTo>
                    <a:lnTo>
                      <a:pt x="259" y="203"/>
                    </a:lnTo>
                    <a:lnTo>
                      <a:pt x="252" y="215"/>
                    </a:lnTo>
                    <a:lnTo>
                      <a:pt x="244" y="224"/>
                    </a:lnTo>
                    <a:lnTo>
                      <a:pt x="234" y="235"/>
                    </a:lnTo>
                    <a:lnTo>
                      <a:pt x="225" y="243"/>
                    </a:lnTo>
                    <a:lnTo>
                      <a:pt x="214" y="251"/>
                    </a:lnTo>
                    <a:lnTo>
                      <a:pt x="203" y="258"/>
                    </a:lnTo>
                    <a:lnTo>
                      <a:pt x="191" y="264"/>
                    </a:lnTo>
                    <a:lnTo>
                      <a:pt x="179" y="269"/>
                    </a:lnTo>
                    <a:lnTo>
                      <a:pt x="165" y="272"/>
                    </a:lnTo>
                    <a:lnTo>
                      <a:pt x="152" y="274"/>
                    </a:lnTo>
                    <a:lnTo>
                      <a:pt x="137" y="274"/>
                    </a:lnTo>
                    <a:lnTo>
                      <a:pt x="137" y="274"/>
                    </a:lnTo>
                    <a:lnTo>
                      <a:pt x="137" y="269"/>
                    </a:lnTo>
                    <a:lnTo>
                      <a:pt x="137" y="269"/>
                    </a:lnTo>
                    <a:lnTo>
                      <a:pt x="137" y="269"/>
                    </a:lnTo>
                    <a:lnTo>
                      <a:pt x="137" y="269"/>
                    </a:lnTo>
                    <a:lnTo>
                      <a:pt x="151" y="268"/>
                    </a:lnTo>
                    <a:lnTo>
                      <a:pt x="164" y="266"/>
                    </a:lnTo>
                    <a:lnTo>
                      <a:pt x="176" y="262"/>
                    </a:lnTo>
                    <a:lnTo>
                      <a:pt x="188" y="258"/>
                    </a:lnTo>
                    <a:lnTo>
                      <a:pt x="201" y="253"/>
                    </a:lnTo>
                    <a:lnTo>
                      <a:pt x="211" y="246"/>
                    </a:lnTo>
                    <a:lnTo>
                      <a:pt x="221" y="238"/>
                    </a:lnTo>
                    <a:lnTo>
                      <a:pt x="230" y="230"/>
                    </a:lnTo>
                    <a:lnTo>
                      <a:pt x="239" y="220"/>
                    </a:lnTo>
                    <a:lnTo>
                      <a:pt x="247" y="211"/>
                    </a:lnTo>
                    <a:lnTo>
                      <a:pt x="253" y="200"/>
                    </a:lnTo>
                    <a:lnTo>
                      <a:pt x="259" y="188"/>
                    </a:lnTo>
                    <a:lnTo>
                      <a:pt x="263" y="177"/>
                    </a:lnTo>
                    <a:lnTo>
                      <a:pt x="266" y="163"/>
                    </a:lnTo>
                    <a:lnTo>
                      <a:pt x="268" y="151"/>
                    </a:lnTo>
                    <a:lnTo>
                      <a:pt x="268" y="138"/>
                    </a:lnTo>
                    <a:lnTo>
                      <a:pt x="268" y="138"/>
                    </a:lnTo>
                    <a:lnTo>
                      <a:pt x="268" y="124"/>
                    </a:lnTo>
                    <a:lnTo>
                      <a:pt x="266" y="111"/>
                    </a:lnTo>
                    <a:lnTo>
                      <a:pt x="263" y="98"/>
                    </a:lnTo>
                    <a:lnTo>
                      <a:pt x="259" y="86"/>
                    </a:lnTo>
                    <a:lnTo>
                      <a:pt x="253" y="75"/>
                    </a:lnTo>
                    <a:lnTo>
                      <a:pt x="247" y="65"/>
                    </a:lnTo>
                    <a:lnTo>
                      <a:pt x="239" y="54"/>
                    </a:lnTo>
                    <a:lnTo>
                      <a:pt x="230" y="44"/>
                    </a:lnTo>
                    <a:lnTo>
                      <a:pt x="221" y="36"/>
                    </a:lnTo>
                    <a:lnTo>
                      <a:pt x="211" y="29"/>
                    </a:lnTo>
                    <a:lnTo>
                      <a:pt x="201" y="23"/>
                    </a:lnTo>
                    <a:lnTo>
                      <a:pt x="188" y="17"/>
                    </a:lnTo>
                    <a:lnTo>
                      <a:pt x="176" y="12"/>
                    </a:lnTo>
                    <a:lnTo>
                      <a:pt x="164" y="9"/>
                    </a:lnTo>
                    <a:lnTo>
                      <a:pt x="151" y="8"/>
                    </a:lnTo>
                    <a:lnTo>
                      <a:pt x="137" y="6"/>
                    </a:lnTo>
                    <a:lnTo>
                      <a:pt x="137" y="6"/>
                    </a:lnTo>
                    <a:lnTo>
                      <a:pt x="137" y="0"/>
                    </a:lnTo>
                    <a:lnTo>
                      <a:pt x="137" y="0"/>
                    </a:lnTo>
                    <a:close/>
                    <a:moveTo>
                      <a:pt x="137" y="274"/>
                    </a:moveTo>
                    <a:lnTo>
                      <a:pt x="137" y="274"/>
                    </a:lnTo>
                    <a:lnTo>
                      <a:pt x="123" y="274"/>
                    </a:lnTo>
                    <a:lnTo>
                      <a:pt x="110" y="272"/>
                    </a:lnTo>
                    <a:lnTo>
                      <a:pt x="96" y="269"/>
                    </a:lnTo>
                    <a:lnTo>
                      <a:pt x="84" y="264"/>
                    </a:lnTo>
                    <a:lnTo>
                      <a:pt x="72" y="258"/>
                    </a:lnTo>
                    <a:lnTo>
                      <a:pt x="61" y="251"/>
                    </a:lnTo>
                    <a:lnTo>
                      <a:pt x="50" y="243"/>
                    </a:lnTo>
                    <a:lnTo>
                      <a:pt x="41" y="235"/>
                    </a:lnTo>
                    <a:lnTo>
                      <a:pt x="31" y="224"/>
                    </a:lnTo>
                    <a:lnTo>
                      <a:pt x="23" y="215"/>
                    </a:lnTo>
                    <a:lnTo>
                      <a:pt x="16" y="203"/>
                    </a:lnTo>
                    <a:lnTo>
                      <a:pt x="11" y="191"/>
                    </a:lnTo>
                    <a:lnTo>
                      <a:pt x="7" y="178"/>
                    </a:lnTo>
                    <a:lnTo>
                      <a:pt x="3" y="165"/>
                    </a:lnTo>
                    <a:lnTo>
                      <a:pt x="2" y="151"/>
                    </a:lnTo>
                    <a:lnTo>
                      <a:pt x="0" y="138"/>
                    </a:lnTo>
                    <a:lnTo>
                      <a:pt x="0" y="138"/>
                    </a:lnTo>
                    <a:lnTo>
                      <a:pt x="2" y="123"/>
                    </a:lnTo>
                    <a:lnTo>
                      <a:pt x="3" y="109"/>
                    </a:lnTo>
                    <a:lnTo>
                      <a:pt x="7" y="97"/>
                    </a:lnTo>
                    <a:lnTo>
                      <a:pt x="11" y="84"/>
                    </a:lnTo>
                    <a:lnTo>
                      <a:pt x="16" y="71"/>
                    </a:lnTo>
                    <a:lnTo>
                      <a:pt x="23" y="61"/>
                    </a:lnTo>
                    <a:lnTo>
                      <a:pt x="31" y="50"/>
                    </a:lnTo>
                    <a:lnTo>
                      <a:pt x="41" y="40"/>
                    </a:lnTo>
                    <a:lnTo>
                      <a:pt x="50" y="32"/>
                    </a:lnTo>
                    <a:lnTo>
                      <a:pt x="61" y="24"/>
                    </a:lnTo>
                    <a:lnTo>
                      <a:pt x="72" y="17"/>
                    </a:lnTo>
                    <a:lnTo>
                      <a:pt x="84" y="10"/>
                    </a:lnTo>
                    <a:lnTo>
                      <a:pt x="96" y="6"/>
                    </a:lnTo>
                    <a:lnTo>
                      <a:pt x="110" y="2"/>
                    </a:lnTo>
                    <a:lnTo>
                      <a:pt x="123" y="1"/>
                    </a:lnTo>
                    <a:lnTo>
                      <a:pt x="137" y="0"/>
                    </a:lnTo>
                    <a:lnTo>
                      <a:pt x="137" y="6"/>
                    </a:lnTo>
                    <a:lnTo>
                      <a:pt x="137" y="6"/>
                    </a:lnTo>
                    <a:lnTo>
                      <a:pt x="125" y="8"/>
                    </a:lnTo>
                    <a:lnTo>
                      <a:pt x="111" y="9"/>
                    </a:lnTo>
                    <a:lnTo>
                      <a:pt x="99" y="12"/>
                    </a:lnTo>
                    <a:lnTo>
                      <a:pt x="87" y="17"/>
                    </a:lnTo>
                    <a:lnTo>
                      <a:pt x="75" y="23"/>
                    </a:lnTo>
                    <a:lnTo>
                      <a:pt x="64" y="29"/>
                    </a:lnTo>
                    <a:lnTo>
                      <a:pt x="54" y="36"/>
                    </a:lnTo>
                    <a:lnTo>
                      <a:pt x="45" y="44"/>
                    </a:lnTo>
                    <a:lnTo>
                      <a:pt x="37" y="54"/>
                    </a:lnTo>
                    <a:lnTo>
                      <a:pt x="29" y="65"/>
                    </a:lnTo>
                    <a:lnTo>
                      <a:pt x="22" y="75"/>
                    </a:lnTo>
                    <a:lnTo>
                      <a:pt x="16" y="86"/>
                    </a:lnTo>
                    <a:lnTo>
                      <a:pt x="12" y="98"/>
                    </a:lnTo>
                    <a:lnTo>
                      <a:pt x="10" y="111"/>
                    </a:lnTo>
                    <a:lnTo>
                      <a:pt x="7" y="124"/>
                    </a:lnTo>
                    <a:lnTo>
                      <a:pt x="7" y="138"/>
                    </a:lnTo>
                    <a:lnTo>
                      <a:pt x="7" y="138"/>
                    </a:lnTo>
                    <a:lnTo>
                      <a:pt x="7" y="151"/>
                    </a:lnTo>
                    <a:lnTo>
                      <a:pt x="10" y="163"/>
                    </a:lnTo>
                    <a:lnTo>
                      <a:pt x="12" y="177"/>
                    </a:lnTo>
                    <a:lnTo>
                      <a:pt x="16" y="188"/>
                    </a:lnTo>
                    <a:lnTo>
                      <a:pt x="22" y="200"/>
                    </a:lnTo>
                    <a:lnTo>
                      <a:pt x="29" y="211"/>
                    </a:lnTo>
                    <a:lnTo>
                      <a:pt x="37" y="220"/>
                    </a:lnTo>
                    <a:lnTo>
                      <a:pt x="45" y="230"/>
                    </a:lnTo>
                    <a:lnTo>
                      <a:pt x="54" y="238"/>
                    </a:lnTo>
                    <a:lnTo>
                      <a:pt x="64" y="246"/>
                    </a:lnTo>
                    <a:lnTo>
                      <a:pt x="75" y="253"/>
                    </a:lnTo>
                    <a:lnTo>
                      <a:pt x="87" y="258"/>
                    </a:lnTo>
                    <a:lnTo>
                      <a:pt x="99" y="262"/>
                    </a:lnTo>
                    <a:lnTo>
                      <a:pt x="111" y="266"/>
                    </a:lnTo>
                    <a:lnTo>
                      <a:pt x="125" y="268"/>
                    </a:lnTo>
                    <a:lnTo>
                      <a:pt x="137" y="269"/>
                    </a:lnTo>
                    <a:lnTo>
                      <a:pt x="137" y="274"/>
                    </a:lnTo>
                    <a:close/>
                  </a:path>
                </a:pathLst>
              </a:custGeom>
              <a:grpFill/>
              <a:ln algn="ctr" cap="flat" cmpd="sng" w="12700">
                <a:noFill/>
                <a:prstDash val="solid"/>
                <a:miter lim="800000"/>
              </a:ln>
              <a:effectLst/>
            </p:spPr>
            <p:txBody>
              <a:bodyPr anchor="ctr" rtlCol="0"/>
              <a:lstStyle/>
              <a:p>
                <a:pPr algn="ct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white"/>
                  </a:solidFill>
                  <a:effectLst/>
                  <a:uLnTx/>
                  <a:uFillTx/>
                  <a:latin panose="020f0502020204030204" typeface="Calibri"/>
                  <a:ea charset="-122" panose="02010600030101010101" pitchFamily="2" typeface="宋体"/>
                </a:endParaRPr>
              </a:p>
            </p:txBody>
          </p:sp>
          <p:sp>
            <p:nvSpPr>
              <p:cNvPr id="90" name="Freeform 136">
                <a:extLst>
                  <a:ext uri="{FF2B5EF4-FFF2-40B4-BE49-F238E27FC236}">
                    <a16:creationId xmlns:a16="http://schemas.microsoft.com/office/drawing/2014/main" id="{144B8C95-0321-4A1A-80D4-FA5A19CBB231}"/>
                  </a:ext>
                </a:extLst>
              </p:cNvPr>
              <p:cNvSpPr/>
              <p:nvPr/>
            </p:nvSpPr>
            <p:spPr bwMode="auto">
              <a:xfrm>
                <a:off x="1941513" y="4322763"/>
                <a:ext cx="434975" cy="423863"/>
              </a:xfrm>
              <a:custGeom>
                <a:gdLst>
                  <a:gd fmla="*/ 199 w 274" name="T0"/>
                  <a:gd fmla="*/ 18 h 267" name="T1"/>
                  <a:gd fmla="*/ 203 w 274" name="T2"/>
                  <a:gd fmla="*/ 37 h 267" name="T3"/>
                  <a:gd fmla="*/ 214 w 274" name="T4"/>
                  <a:gd fmla="*/ 35 h 267" name="T5"/>
                  <a:gd fmla="*/ 221 w 274" name="T6"/>
                  <a:gd fmla="*/ 43 h 267" name="T7"/>
                  <a:gd fmla="*/ 238 w 274" name="T8"/>
                  <a:gd fmla="*/ 56 h 267" name="T9"/>
                  <a:gd fmla="*/ 257 w 274" name="T10"/>
                  <a:gd fmla="*/ 80 h 267" name="T11"/>
                  <a:gd fmla="*/ 251 w 274" name="T12"/>
                  <a:gd fmla="*/ 91 h 267" name="T13"/>
                  <a:gd fmla="*/ 256 w 274" name="T14"/>
                  <a:gd fmla="*/ 93 h 267" name="T15"/>
                  <a:gd fmla="*/ 262 w 274" name="T16"/>
                  <a:gd fmla="*/ 85 h 267" name="T17"/>
                  <a:gd fmla="*/ 264 w 274" name="T18"/>
                  <a:gd fmla="*/ 93 h 267" name="T19"/>
                  <a:gd fmla="*/ 259 w 274" name="T20"/>
                  <a:gd fmla="*/ 110 h 267" name="T21"/>
                  <a:gd fmla="*/ 247 w 274" name="T22"/>
                  <a:gd fmla="*/ 112 h 267" name="T23"/>
                  <a:gd fmla="*/ 232 w 274" name="T24"/>
                  <a:gd fmla="*/ 127 h 267" name="T25"/>
                  <a:gd fmla="*/ 220 w 274" name="T26"/>
                  <a:gd fmla="*/ 141 h 267" name="T27"/>
                  <a:gd fmla="*/ 202 w 274" name="T28"/>
                  <a:gd fmla="*/ 154 h 267" name="T29"/>
                  <a:gd fmla="*/ 209 w 274" name="T30"/>
                  <a:gd fmla="*/ 183 h 267" name="T31"/>
                  <a:gd fmla="*/ 218 w 274" name="T32"/>
                  <a:gd fmla="*/ 214 h 267" name="T33"/>
                  <a:gd fmla="*/ 210 w 274" name="T34"/>
                  <a:gd fmla="*/ 237 h 267" name="T35"/>
                  <a:gd fmla="*/ 226 w 274" name="T36"/>
                  <a:gd fmla="*/ 228 h 267" name="T37"/>
                  <a:gd fmla="*/ 247 w 274" name="T38"/>
                  <a:gd fmla="*/ 192 h 267" name="T39"/>
                  <a:gd fmla="*/ 264 w 274" name="T40"/>
                  <a:gd fmla="*/ 141 h 267" name="T41"/>
                  <a:gd fmla="*/ 274 w 274" name="T42"/>
                  <a:gd fmla="*/ 115 h 267" name="T43"/>
                  <a:gd fmla="*/ 155 w 274" name="T44"/>
                  <a:gd fmla="*/ 267 h 267" name="T45"/>
                  <a:gd fmla="*/ 178 w 274" name="T46"/>
                  <a:gd fmla="*/ 246 h 267" name="T47"/>
                  <a:gd fmla="*/ 153 w 274" name="T48"/>
                  <a:gd fmla="*/ 245 h 267" name="T49"/>
                  <a:gd fmla="*/ 145 w 274" name="T50"/>
                  <a:gd fmla="*/ 252 h 267" name="T51"/>
                  <a:gd fmla="*/ 125 w 274" name="T52"/>
                  <a:gd fmla="*/ 248 h 267" name="T53"/>
                  <a:gd fmla="*/ 99 w 274" name="T54"/>
                  <a:gd fmla="*/ 249 h 267" name="T55"/>
                  <a:gd fmla="*/ 121 w 274" name="T56"/>
                  <a:gd fmla="*/ 267 h 267" name="T57"/>
                  <a:gd fmla="*/ 0 w 274" name="T58"/>
                  <a:gd fmla="*/ 129 h 267" name="T59"/>
                  <a:gd fmla="*/ 62 w 274" name="T60"/>
                  <a:gd fmla="*/ 26 h 267" name="T61"/>
                  <a:gd fmla="*/ 19 w 274" name="T62"/>
                  <a:gd fmla="*/ 87 h 267" name="T63"/>
                  <a:gd fmla="*/ 31 w 274" name="T64"/>
                  <a:gd fmla="*/ 84 h 267" name="T65"/>
                  <a:gd fmla="*/ 50 w 274" name="T66"/>
                  <a:gd fmla="*/ 91 h 267" name="T67"/>
                  <a:gd fmla="*/ 60 w 274" name="T68"/>
                  <a:gd fmla="*/ 88 h 267" name="T69"/>
                  <a:gd fmla="*/ 46 w 274" name="T70"/>
                  <a:gd fmla="*/ 106 h 267" name="T71"/>
                  <a:gd fmla="*/ 35 w 274" name="T72"/>
                  <a:gd fmla="*/ 122 h 267" name="T73"/>
                  <a:gd fmla="*/ 45 w 274" name="T74"/>
                  <a:gd fmla="*/ 157 h 267" name="T75"/>
                  <a:gd fmla="*/ 54 w 274" name="T76"/>
                  <a:gd fmla="*/ 180 h 267" name="T77"/>
                  <a:gd fmla="*/ 87 w 274" name="T78"/>
                  <a:gd fmla="*/ 210 h 267" name="T79"/>
                  <a:gd fmla="*/ 95 w 274" name="T80"/>
                  <a:gd fmla="*/ 188 h 267" name="T81"/>
                  <a:gd fmla="*/ 98 w 274" name="T82"/>
                  <a:gd fmla="*/ 169 h 267" name="T83"/>
                  <a:gd fmla="*/ 104 w 274" name="T84"/>
                  <a:gd fmla="*/ 137 h 267" name="T85"/>
                  <a:gd fmla="*/ 117 w 274" name="T86"/>
                  <a:gd fmla="*/ 122 h 267" name="T87"/>
                  <a:gd fmla="*/ 152 w 274" name="T88"/>
                  <a:gd fmla="*/ 125 h 267" name="T89"/>
                  <a:gd fmla="*/ 165 w 274" name="T90"/>
                  <a:gd fmla="*/ 106 h 267" name="T91"/>
                  <a:gd fmla="*/ 161 w 274" name="T92"/>
                  <a:gd fmla="*/ 81 h 267" name="T93"/>
                  <a:gd fmla="*/ 134 w 274" name="T94"/>
                  <a:gd fmla="*/ 58 h 267" name="T95"/>
                  <a:gd fmla="*/ 111 w 274" name="T96"/>
                  <a:gd fmla="*/ 57 h 267" name="T97"/>
                  <a:gd fmla="*/ 92 w 274" name="T98"/>
                  <a:gd fmla="*/ 68 h 267" name="T99"/>
                  <a:gd fmla="*/ 69 w 274" name="T100"/>
                  <a:gd fmla="*/ 64 h 267" name="T101"/>
                  <a:gd fmla="*/ 73 w 274" name="T102"/>
                  <a:gd fmla="*/ 56 h 267" name="T103"/>
                  <a:gd fmla="*/ 80 w 274" name="T104"/>
                  <a:gd fmla="*/ 45 h 267" name="T105"/>
                  <a:gd fmla="*/ 81 w 274" name="T106"/>
                  <a:gd fmla="*/ 38 h 267" name="T107"/>
                  <a:gd fmla="*/ 96 w 274" name="T108"/>
                  <a:gd fmla="*/ 49 h 267" name="T109"/>
                  <a:gd fmla="*/ 119 w 274" name="T110"/>
                  <a:gd fmla="*/ 47 h 267" name="T111"/>
                  <a:gd fmla="*/ 137 w 274" name="T112"/>
                  <a:gd fmla="*/ 45 h 267" name="T113"/>
                  <a:gd fmla="*/ 141 w 274" name="T114"/>
                  <a:gd fmla="*/ 28 h 267" name="T115"/>
                  <a:gd fmla="*/ 161 w 274" name="T116"/>
                  <a:gd fmla="*/ 22 h 267" name="T117"/>
                  <a:gd fmla="*/ 132 w 274" name="T118"/>
                  <a:gd fmla="*/ 8 h 267" name="T1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b="b" l="0" r="r" t="0"/>
                <a:pathLst>
                  <a:path h="267" w="274">
                    <a:moveTo>
                      <a:pt x="161" y="1"/>
                    </a:moveTo>
                    <a:lnTo>
                      <a:pt x="161" y="1"/>
                    </a:lnTo>
                    <a:lnTo>
                      <a:pt x="169" y="3"/>
                    </a:lnTo>
                    <a:lnTo>
                      <a:pt x="178" y="5"/>
                    </a:lnTo>
                    <a:lnTo>
                      <a:pt x="188" y="8"/>
                    </a:lnTo>
                    <a:lnTo>
                      <a:pt x="201" y="14"/>
                    </a:lnTo>
                    <a:lnTo>
                      <a:pt x="214" y="22"/>
                    </a:lnTo>
                    <a:lnTo>
                      <a:pt x="226" y="31"/>
                    </a:lnTo>
                    <a:lnTo>
                      <a:pt x="238" y="43"/>
                    </a:lnTo>
                    <a:lnTo>
                      <a:pt x="238" y="43"/>
                    </a:lnTo>
                    <a:lnTo>
                      <a:pt x="234" y="39"/>
                    </a:lnTo>
                    <a:lnTo>
                      <a:pt x="225" y="31"/>
                    </a:lnTo>
                    <a:lnTo>
                      <a:pt x="213" y="22"/>
                    </a:lnTo>
                    <a:lnTo>
                      <a:pt x="206" y="19"/>
                    </a:lnTo>
                    <a:lnTo>
                      <a:pt x="199" y="18"/>
                    </a:lnTo>
                    <a:lnTo>
                      <a:pt x="197" y="19"/>
                    </a:lnTo>
                    <a:lnTo>
                      <a:pt x="197" y="19"/>
                    </a:lnTo>
                    <a:lnTo>
                      <a:pt x="198" y="22"/>
                    </a:lnTo>
                    <a:lnTo>
                      <a:pt x="198" y="22"/>
                    </a:lnTo>
                    <a:lnTo>
                      <a:pt x="199" y="24"/>
                    </a:lnTo>
                    <a:lnTo>
                      <a:pt x="199" y="24"/>
                    </a:lnTo>
                    <a:lnTo>
                      <a:pt x="199" y="27"/>
                    </a:lnTo>
                    <a:lnTo>
                      <a:pt x="201" y="30"/>
                    </a:lnTo>
                    <a:lnTo>
                      <a:pt x="201" y="30"/>
                    </a:lnTo>
                    <a:lnTo>
                      <a:pt x="202" y="30"/>
                    </a:lnTo>
                    <a:lnTo>
                      <a:pt x="202" y="30"/>
                    </a:lnTo>
                    <a:lnTo>
                      <a:pt x="203" y="33"/>
                    </a:lnTo>
                    <a:lnTo>
                      <a:pt x="203" y="33"/>
                    </a:lnTo>
                    <a:lnTo>
                      <a:pt x="203" y="34"/>
                    </a:lnTo>
                    <a:lnTo>
                      <a:pt x="203" y="37"/>
                    </a:lnTo>
                    <a:lnTo>
                      <a:pt x="203" y="39"/>
                    </a:lnTo>
                    <a:lnTo>
                      <a:pt x="206" y="39"/>
                    </a:lnTo>
                    <a:lnTo>
                      <a:pt x="206" y="39"/>
                    </a:lnTo>
                    <a:lnTo>
                      <a:pt x="209" y="39"/>
                    </a:lnTo>
                    <a:lnTo>
                      <a:pt x="209" y="39"/>
                    </a:lnTo>
                    <a:lnTo>
                      <a:pt x="210" y="38"/>
                    </a:lnTo>
                    <a:lnTo>
                      <a:pt x="210" y="38"/>
                    </a:lnTo>
                    <a:lnTo>
                      <a:pt x="207" y="35"/>
                    </a:lnTo>
                    <a:lnTo>
                      <a:pt x="207" y="35"/>
                    </a:lnTo>
                    <a:lnTo>
                      <a:pt x="207" y="35"/>
                    </a:lnTo>
                    <a:lnTo>
                      <a:pt x="207" y="35"/>
                    </a:lnTo>
                    <a:lnTo>
                      <a:pt x="209" y="34"/>
                    </a:lnTo>
                    <a:lnTo>
                      <a:pt x="210" y="33"/>
                    </a:lnTo>
                    <a:lnTo>
                      <a:pt x="210" y="33"/>
                    </a:lnTo>
                    <a:lnTo>
                      <a:pt x="214" y="35"/>
                    </a:lnTo>
                    <a:lnTo>
                      <a:pt x="215" y="37"/>
                    </a:lnTo>
                    <a:lnTo>
                      <a:pt x="215" y="37"/>
                    </a:lnTo>
                    <a:lnTo>
                      <a:pt x="217" y="39"/>
                    </a:lnTo>
                    <a:lnTo>
                      <a:pt x="217" y="39"/>
                    </a:lnTo>
                    <a:lnTo>
                      <a:pt x="215" y="41"/>
                    </a:lnTo>
                    <a:lnTo>
                      <a:pt x="215" y="41"/>
                    </a:lnTo>
                    <a:lnTo>
                      <a:pt x="214" y="42"/>
                    </a:lnTo>
                    <a:lnTo>
                      <a:pt x="214" y="42"/>
                    </a:lnTo>
                    <a:lnTo>
                      <a:pt x="215" y="45"/>
                    </a:lnTo>
                    <a:lnTo>
                      <a:pt x="215" y="45"/>
                    </a:lnTo>
                    <a:lnTo>
                      <a:pt x="215" y="45"/>
                    </a:lnTo>
                    <a:lnTo>
                      <a:pt x="217" y="45"/>
                    </a:lnTo>
                    <a:lnTo>
                      <a:pt x="217" y="45"/>
                    </a:lnTo>
                    <a:lnTo>
                      <a:pt x="221" y="43"/>
                    </a:lnTo>
                    <a:lnTo>
                      <a:pt x="221" y="43"/>
                    </a:lnTo>
                    <a:lnTo>
                      <a:pt x="224" y="43"/>
                    </a:lnTo>
                    <a:lnTo>
                      <a:pt x="224" y="43"/>
                    </a:lnTo>
                    <a:lnTo>
                      <a:pt x="225" y="45"/>
                    </a:lnTo>
                    <a:lnTo>
                      <a:pt x="225" y="45"/>
                    </a:lnTo>
                    <a:lnTo>
                      <a:pt x="229" y="47"/>
                    </a:lnTo>
                    <a:lnTo>
                      <a:pt x="229" y="47"/>
                    </a:lnTo>
                    <a:lnTo>
                      <a:pt x="230" y="47"/>
                    </a:lnTo>
                    <a:lnTo>
                      <a:pt x="230" y="47"/>
                    </a:lnTo>
                    <a:lnTo>
                      <a:pt x="232" y="51"/>
                    </a:lnTo>
                    <a:lnTo>
                      <a:pt x="232" y="51"/>
                    </a:lnTo>
                    <a:lnTo>
                      <a:pt x="234" y="53"/>
                    </a:lnTo>
                    <a:lnTo>
                      <a:pt x="234" y="53"/>
                    </a:lnTo>
                    <a:lnTo>
                      <a:pt x="237" y="54"/>
                    </a:lnTo>
                    <a:lnTo>
                      <a:pt x="238" y="56"/>
                    </a:lnTo>
                    <a:lnTo>
                      <a:pt x="238" y="56"/>
                    </a:lnTo>
                    <a:lnTo>
                      <a:pt x="240" y="58"/>
                    </a:lnTo>
                    <a:lnTo>
                      <a:pt x="240" y="58"/>
                    </a:lnTo>
                    <a:lnTo>
                      <a:pt x="245" y="62"/>
                    </a:lnTo>
                    <a:lnTo>
                      <a:pt x="245" y="62"/>
                    </a:lnTo>
                    <a:lnTo>
                      <a:pt x="248" y="65"/>
                    </a:lnTo>
                    <a:lnTo>
                      <a:pt x="248" y="65"/>
                    </a:lnTo>
                    <a:lnTo>
                      <a:pt x="248" y="69"/>
                    </a:lnTo>
                    <a:lnTo>
                      <a:pt x="248" y="69"/>
                    </a:lnTo>
                    <a:lnTo>
                      <a:pt x="249" y="73"/>
                    </a:lnTo>
                    <a:lnTo>
                      <a:pt x="249" y="73"/>
                    </a:lnTo>
                    <a:lnTo>
                      <a:pt x="251" y="76"/>
                    </a:lnTo>
                    <a:lnTo>
                      <a:pt x="251" y="76"/>
                    </a:lnTo>
                    <a:lnTo>
                      <a:pt x="253" y="77"/>
                    </a:lnTo>
                    <a:lnTo>
                      <a:pt x="253" y="77"/>
                    </a:lnTo>
                    <a:lnTo>
                      <a:pt x="257" y="80"/>
                    </a:lnTo>
                    <a:lnTo>
                      <a:pt x="257" y="80"/>
                    </a:lnTo>
                    <a:lnTo>
                      <a:pt x="259" y="81"/>
                    </a:lnTo>
                    <a:lnTo>
                      <a:pt x="259" y="83"/>
                    </a:lnTo>
                    <a:lnTo>
                      <a:pt x="259" y="83"/>
                    </a:lnTo>
                    <a:lnTo>
                      <a:pt x="257" y="84"/>
                    </a:lnTo>
                    <a:lnTo>
                      <a:pt x="257" y="84"/>
                    </a:lnTo>
                    <a:lnTo>
                      <a:pt x="255" y="84"/>
                    </a:lnTo>
                    <a:lnTo>
                      <a:pt x="255" y="84"/>
                    </a:lnTo>
                    <a:lnTo>
                      <a:pt x="255" y="87"/>
                    </a:lnTo>
                    <a:lnTo>
                      <a:pt x="255" y="87"/>
                    </a:lnTo>
                    <a:lnTo>
                      <a:pt x="255" y="88"/>
                    </a:lnTo>
                    <a:lnTo>
                      <a:pt x="255" y="89"/>
                    </a:lnTo>
                    <a:lnTo>
                      <a:pt x="255" y="89"/>
                    </a:lnTo>
                    <a:lnTo>
                      <a:pt x="252" y="91"/>
                    </a:lnTo>
                    <a:lnTo>
                      <a:pt x="251" y="91"/>
                    </a:lnTo>
                    <a:lnTo>
                      <a:pt x="248" y="92"/>
                    </a:lnTo>
                    <a:lnTo>
                      <a:pt x="247" y="93"/>
                    </a:lnTo>
                    <a:lnTo>
                      <a:pt x="247" y="93"/>
                    </a:lnTo>
                    <a:lnTo>
                      <a:pt x="247" y="95"/>
                    </a:lnTo>
                    <a:lnTo>
                      <a:pt x="247" y="95"/>
                    </a:lnTo>
                    <a:lnTo>
                      <a:pt x="249" y="96"/>
                    </a:lnTo>
                    <a:lnTo>
                      <a:pt x="249" y="96"/>
                    </a:lnTo>
                    <a:lnTo>
                      <a:pt x="249" y="95"/>
                    </a:lnTo>
                    <a:lnTo>
                      <a:pt x="249" y="95"/>
                    </a:lnTo>
                    <a:lnTo>
                      <a:pt x="249" y="93"/>
                    </a:lnTo>
                    <a:lnTo>
                      <a:pt x="251" y="93"/>
                    </a:lnTo>
                    <a:lnTo>
                      <a:pt x="251" y="93"/>
                    </a:lnTo>
                    <a:lnTo>
                      <a:pt x="253" y="93"/>
                    </a:lnTo>
                    <a:lnTo>
                      <a:pt x="253" y="93"/>
                    </a:lnTo>
                    <a:lnTo>
                      <a:pt x="256" y="93"/>
                    </a:lnTo>
                    <a:lnTo>
                      <a:pt x="256" y="93"/>
                    </a:lnTo>
                    <a:lnTo>
                      <a:pt x="256" y="92"/>
                    </a:lnTo>
                    <a:lnTo>
                      <a:pt x="256" y="92"/>
                    </a:lnTo>
                    <a:lnTo>
                      <a:pt x="256" y="92"/>
                    </a:lnTo>
                    <a:lnTo>
                      <a:pt x="256" y="89"/>
                    </a:lnTo>
                    <a:lnTo>
                      <a:pt x="256" y="89"/>
                    </a:lnTo>
                    <a:lnTo>
                      <a:pt x="257" y="87"/>
                    </a:lnTo>
                    <a:lnTo>
                      <a:pt x="257" y="87"/>
                    </a:lnTo>
                    <a:lnTo>
                      <a:pt x="257" y="88"/>
                    </a:lnTo>
                    <a:lnTo>
                      <a:pt x="259" y="87"/>
                    </a:lnTo>
                    <a:lnTo>
                      <a:pt x="259" y="87"/>
                    </a:lnTo>
                    <a:lnTo>
                      <a:pt x="260" y="85"/>
                    </a:lnTo>
                    <a:lnTo>
                      <a:pt x="260" y="85"/>
                    </a:lnTo>
                    <a:lnTo>
                      <a:pt x="262" y="85"/>
                    </a:lnTo>
                    <a:lnTo>
                      <a:pt x="262" y="85"/>
                    </a:lnTo>
                    <a:lnTo>
                      <a:pt x="262" y="85"/>
                    </a:lnTo>
                    <a:lnTo>
                      <a:pt x="262" y="83"/>
                    </a:lnTo>
                    <a:lnTo>
                      <a:pt x="262" y="83"/>
                    </a:lnTo>
                    <a:lnTo>
                      <a:pt x="260" y="80"/>
                    </a:lnTo>
                    <a:lnTo>
                      <a:pt x="260" y="80"/>
                    </a:lnTo>
                    <a:lnTo>
                      <a:pt x="260" y="75"/>
                    </a:lnTo>
                    <a:lnTo>
                      <a:pt x="260" y="75"/>
                    </a:lnTo>
                    <a:lnTo>
                      <a:pt x="263" y="80"/>
                    </a:lnTo>
                    <a:lnTo>
                      <a:pt x="266" y="89"/>
                    </a:lnTo>
                    <a:lnTo>
                      <a:pt x="266" y="89"/>
                    </a:lnTo>
                    <a:lnTo>
                      <a:pt x="264" y="89"/>
                    </a:lnTo>
                    <a:lnTo>
                      <a:pt x="264" y="91"/>
                    </a:lnTo>
                    <a:lnTo>
                      <a:pt x="264" y="91"/>
                    </a:lnTo>
                    <a:lnTo>
                      <a:pt x="264" y="93"/>
                    </a:lnTo>
                    <a:lnTo>
                      <a:pt x="264" y="93"/>
                    </a:lnTo>
                    <a:lnTo>
                      <a:pt x="264" y="98"/>
                    </a:lnTo>
                    <a:lnTo>
                      <a:pt x="264" y="98"/>
                    </a:lnTo>
                    <a:lnTo>
                      <a:pt x="264" y="103"/>
                    </a:lnTo>
                    <a:lnTo>
                      <a:pt x="264" y="103"/>
                    </a:lnTo>
                    <a:lnTo>
                      <a:pt x="264" y="107"/>
                    </a:lnTo>
                    <a:lnTo>
                      <a:pt x="264" y="107"/>
                    </a:lnTo>
                    <a:lnTo>
                      <a:pt x="264" y="112"/>
                    </a:lnTo>
                    <a:lnTo>
                      <a:pt x="264" y="112"/>
                    </a:lnTo>
                    <a:lnTo>
                      <a:pt x="263" y="114"/>
                    </a:lnTo>
                    <a:lnTo>
                      <a:pt x="263" y="114"/>
                    </a:lnTo>
                    <a:lnTo>
                      <a:pt x="263" y="115"/>
                    </a:lnTo>
                    <a:lnTo>
                      <a:pt x="262" y="114"/>
                    </a:lnTo>
                    <a:lnTo>
                      <a:pt x="262" y="114"/>
                    </a:lnTo>
                    <a:lnTo>
                      <a:pt x="260" y="110"/>
                    </a:lnTo>
                    <a:lnTo>
                      <a:pt x="259" y="110"/>
                    </a:lnTo>
                    <a:lnTo>
                      <a:pt x="259" y="110"/>
                    </a:lnTo>
                    <a:lnTo>
                      <a:pt x="259" y="108"/>
                    </a:lnTo>
                    <a:lnTo>
                      <a:pt x="256" y="108"/>
                    </a:lnTo>
                    <a:lnTo>
                      <a:pt x="256" y="108"/>
                    </a:lnTo>
                    <a:lnTo>
                      <a:pt x="255" y="108"/>
                    </a:lnTo>
                    <a:lnTo>
                      <a:pt x="253" y="108"/>
                    </a:lnTo>
                    <a:lnTo>
                      <a:pt x="253" y="108"/>
                    </a:lnTo>
                    <a:lnTo>
                      <a:pt x="253" y="111"/>
                    </a:lnTo>
                    <a:lnTo>
                      <a:pt x="253" y="112"/>
                    </a:lnTo>
                    <a:lnTo>
                      <a:pt x="253" y="112"/>
                    </a:lnTo>
                    <a:lnTo>
                      <a:pt x="248" y="111"/>
                    </a:lnTo>
                    <a:lnTo>
                      <a:pt x="248" y="111"/>
                    </a:lnTo>
                    <a:lnTo>
                      <a:pt x="247" y="111"/>
                    </a:lnTo>
                    <a:lnTo>
                      <a:pt x="247" y="112"/>
                    </a:lnTo>
                    <a:lnTo>
                      <a:pt x="247" y="112"/>
                    </a:lnTo>
                    <a:lnTo>
                      <a:pt x="245" y="115"/>
                    </a:lnTo>
                    <a:lnTo>
                      <a:pt x="244" y="116"/>
                    </a:lnTo>
                    <a:lnTo>
                      <a:pt x="244" y="116"/>
                    </a:lnTo>
                    <a:lnTo>
                      <a:pt x="244" y="118"/>
                    </a:lnTo>
                    <a:lnTo>
                      <a:pt x="243" y="121"/>
                    </a:lnTo>
                    <a:lnTo>
                      <a:pt x="243" y="121"/>
                    </a:lnTo>
                    <a:lnTo>
                      <a:pt x="241" y="122"/>
                    </a:lnTo>
                    <a:lnTo>
                      <a:pt x="238" y="122"/>
                    </a:lnTo>
                    <a:lnTo>
                      <a:pt x="238" y="122"/>
                    </a:lnTo>
                    <a:lnTo>
                      <a:pt x="234" y="123"/>
                    </a:lnTo>
                    <a:lnTo>
                      <a:pt x="234" y="123"/>
                    </a:lnTo>
                    <a:lnTo>
                      <a:pt x="234" y="125"/>
                    </a:lnTo>
                    <a:lnTo>
                      <a:pt x="233" y="126"/>
                    </a:lnTo>
                    <a:lnTo>
                      <a:pt x="233" y="126"/>
                    </a:lnTo>
                    <a:lnTo>
                      <a:pt x="232" y="127"/>
                    </a:lnTo>
                    <a:lnTo>
                      <a:pt x="230" y="129"/>
                    </a:lnTo>
                    <a:lnTo>
                      <a:pt x="230" y="129"/>
                    </a:lnTo>
                    <a:lnTo>
                      <a:pt x="230" y="133"/>
                    </a:lnTo>
                    <a:lnTo>
                      <a:pt x="230" y="133"/>
                    </a:lnTo>
                    <a:lnTo>
                      <a:pt x="230" y="134"/>
                    </a:lnTo>
                    <a:lnTo>
                      <a:pt x="230" y="135"/>
                    </a:lnTo>
                    <a:lnTo>
                      <a:pt x="230" y="135"/>
                    </a:lnTo>
                    <a:lnTo>
                      <a:pt x="226" y="137"/>
                    </a:lnTo>
                    <a:lnTo>
                      <a:pt x="226" y="137"/>
                    </a:lnTo>
                    <a:lnTo>
                      <a:pt x="226" y="137"/>
                    </a:lnTo>
                    <a:lnTo>
                      <a:pt x="226" y="138"/>
                    </a:lnTo>
                    <a:lnTo>
                      <a:pt x="225" y="139"/>
                    </a:lnTo>
                    <a:lnTo>
                      <a:pt x="225" y="139"/>
                    </a:lnTo>
                    <a:lnTo>
                      <a:pt x="220" y="141"/>
                    </a:lnTo>
                    <a:lnTo>
                      <a:pt x="220" y="141"/>
                    </a:lnTo>
                    <a:lnTo>
                      <a:pt x="220" y="142"/>
                    </a:lnTo>
                    <a:lnTo>
                      <a:pt x="220" y="144"/>
                    </a:lnTo>
                    <a:lnTo>
                      <a:pt x="218" y="144"/>
                    </a:lnTo>
                    <a:lnTo>
                      <a:pt x="218" y="144"/>
                    </a:lnTo>
                    <a:lnTo>
                      <a:pt x="215" y="144"/>
                    </a:lnTo>
                    <a:lnTo>
                      <a:pt x="213" y="144"/>
                    </a:lnTo>
                    <a:lnTo>
                      <a:pt x="213" y="144"/>
                    </a:lnTo>
                    <a:lnTo>
                      <a:pt x="211" y="145"/>
                    </a:lnTo>
                    <a:lnTo>
                      <a:pt x="209" y="148"/>
                    </a:lnTo>
                    <a:lnTo>
                      <a:pt x="209" y="148"/>
                    </a:lnTo>
                    <a:lnTo>
                      <a:pt x="203" y="152"/>
                    </a:lnTo>
                    <a:lnTo>
                      <a:pt x="203" y="152"/>
                    </a:lnTo>
                    <a:lnTo>
                      <a:pt x="202" y="152"/>
                    </a:lnTo>
                    <a:lnTo>
                      <a:pt x="202" y="154"/>
                    </a:lnTo>
                    <a:lnTo>
                      <a:pt x="202" y="154"/>
                    </a:lnTo>
                    <a:lnTo>
                      <a:pt x="202" y="157"/>
                    </a:lnTo>
                    <a:lnTo>
                      <a:pt x="203" y="158"/>
                    </a:lnTo>
                    <a:lnTo>
                      <a:pt x="203" y="158"/>
                    </a:lnTo>
                    <a:lnTo>
                      <a:pt x="207" y="164"/>
                    </a:lnTo>
                    <a:lnTo>
                      <a:pt x="207" y="164"/>
                    </a:lnTo>
                    <a:lnTo>
                      <a:pt x="209" y="167"/>
                    </a:lnTo>
                    <a:lnTo>
                      <a:pt x="207" y="169"/>
                    </a:lnTo>
                    <a:lnTo>
                      <a:pt x="207" y="169"/>
                    </a:lnTo>
                    <a:lnTo>
                      <a:pt x="206" y="173"/>
                    </a:lnTo>
                    <a:lnTo>
                      <a:pt x="206" y="173"/>
                    </a:lnTo>
                    <a:lnTo>
                      <a:pt x="206" y="176"/>
                    </a:lnTo>
                    <a:lnTo>
                      <a:pt x="206" y="179"/>
                    </a:lnTo>
                    <a:lnTo>
                      <a:pt x="206" y="179"/>
                    </a:lnTo>
                    <a:lnTo>
                      <a:pt x="209" y="183"/>
                    </a:lnTo>
                    <a:lnTo>
                      <a:pt x="209" y="183"/>
                    </a:lnTo>
                    <a:lnTo>
                      <a:pt x="207" y="184"/>
                    </a:lnTo>
                    <a:lnTo>
                      <a:pt x="207" y="186"/>
                    </a:lnTo>
                    <a:lnTo>
                      <a:pt x="207" y="187"/>
                    </a:lnTo>
                    <a:lnTo>
                      <a:pt x="207" y="187"/>
                    </a:lnTo>
                    <a:lnTo>
                      <a:pt x="213" y="191"/>
                    </a:lnTo>
                    <a:lnTo>
                      <a:pt x="213" y="191"/>
                    </a:lnTo>
                    <a:lnTo>
                      <a:pt x="217" y="194"/>
                    </a:lnTo>
                    <a:lnTo>
                      <a:pt x="217" y="194"/>
                    </a:lnTo>
                    <a:lnTo>
                      <a:pt x="217" y="199"/>
                    </a:lnTo>
                    <a:lnTo>
                      <a:pt x="217" y="199"/>
                    </a:lnTo>
                    <a:lnTo>
                      <a:pt x="220" y="204"/>
                    </a:lnTo>
                    <a:lnTo>
                      <a:pt x="221" y="209"/>
                    </a:lnTo>
                    <a:lnTo>
                      <a:pt x="220" y="211"/>
                    </a:lnTo>
                    <a:lnTo>
                      <a:pt x="220" y="211"/>
                    </a:lnTo>
                    <a:lnTo>
                      <a:pt x="218" y="214"/>
                    </a:lnTo>
                    <a:lnTo>
                      <a:pt x="218" y="215"/>
                    </a:lnTo>
                    <a:lnTo>
                      <a:pt x="218" y="215"/>
                    </a:lnTo>
                    <a:lnTo>
                      <a:pt x="220" y="218"/>
                    </a:lnTo>
                    <a:lnTo>
                      <a:pt x="220" y="218"/>
                    </a:lnTo>
                    <a:lnTo>
                      <a:pt x="222" y="219"/>
                    </a:lnTo>
                    <a:lnTo>
                      <a:pt x="222" y="219"/>
                    </a:lnTo>
                    <a:lnTo>
                      <a:pt x="222" y="221"/>
                    </a:lnTo>
                    <a:lnTo>
                      <a:pt x="222" y="221"/>
                    </a:lnTo>
                    <a:lnTo>
                      <a:pt x="218" y="226"/>
                    </a:lnTo>
                    <a:lnTo>
                      <a:pt x="218" y="226"/>
                    </a:lnTo>
                    <a:lnTo>
                      <a:pt x="217" y="230"/>
                    </a:lnTo>
                    <a:lnTo>
                      <a:pt x="217" y="230"/>
                    </a:lnTo>
                    <a:lnTo>
                      <a:pt x="213" y="236"/>
                    </a:lnTo>
                    <a:lnTo>
                      <a:pt x="213" y="236"/>
                    </a:lnTo>
                    <a:lnTo>
                      <a:pt x="210" y="237"/>
                    </a:lnTo>
                    <a:lnTo>
                      <a:pt x="210" y="238"/>
                    </a:lnTo>
                    <a:lnTo>
                      <a:pt x="210" y="238"/>
                    </a:lnTo>
                    <a:lnTo>
                      <a:pt x="209" y="241"/>
                    </a:lnTo>
                    <a:lnTo>
                      <a:pt x="209" y="242"/>
                    </a:lnTo>
                    <a:lnTo>
                      <a:pt x="210" y="241"/>
                    </a:lnTo>
                    <a:lnTo>
                      <a:pt x="210" y="241"/>
                    </a:lnTo>
                    <a:lnTo>
                      <a:pt x="215" y="237"/>
                    </a:lnTo>
                    <a:lnTo>
                      <a:pt x="215" y="237"/>
                    </a:lnTo>
                    <a:lnTo>
                      <a:pt x="221" y="234"/>
                    </a:lnTo>
                    <a:lnTo>
                      <a:pt x="224" y="232"/>
                    </a:lnTo>
                    <a:lnTo>
                      <a:pt x="224" y="232"/>
                    </a:lnTo>
                    <a:lnTo>
                      <a:pt x="225" y="232"/>
                    </a:lnTo>
                    <a:lnTo>
                      <a:pt x="225" y="233"/>
                    </a:lnTo>
                    <a:lnTo>
                      <a:pt x="226" y="228"/>
                    </a:lnTo>
                    <a:lnTo>
                      <a:pt x="226" y="228"/>
                    </a:lnTo>
                    <a:lnTo>
                      <a:pt x="230" y="219"/>
                    </a:lnTo>
                    <a:lnTo>
                      <a:pt x="233" y="217"/>
                    </a:lnTo>
                    <a:lnTo>
                      <a:pt x="233" y="217"/>
                    </a:lnTo>
                    <a:lnTo>
                      <a:pt x="236" y="211"/>
                    </a:lnTo>
                    <a:lnTo>
                      <a:pt x="236" y="211"/>
                    </a:lnTo>
                    <a:lnTo>
                      <a:pt x="238" y="206"/>
                    </a:lnTo>
                    <a:lnTo>
                      <a:pt x="238" y="206"/>
                    </a:lnTo>
                    <a:lnTo>
                      <a:pt x="240" y="204"/>
                    </a:lnTo>
                    <a:lnTo>
                      <a:pt x="241" y="204"/>
                    </a:lnTo>
                    <a:lnTo>
                      <a:pt x="243" y="204"/>
                    </a:lnTo>
                    <a:lnTo>
                      <a:pt x="243" y="200"/>
                    </a:lnTo>
                    <a:lnTo>
                      <a:pt x="243" y="200"/>
                    </a:lnTo>
                    <a:lnTo>
                      <a:pt x="244" y="196"/>
                    </a:lnTo>
                    <a:lnTo>
                      <a:pt x="247" y="192"/>
                    </a:lnTo>
                    <a:lnTo>
                      <a:pt x="247" y="192"/>
                    </a:lnTo>
                    <a:lnTo>
                      <a:pt x="247" y="188"/>
                    </a:lnTo>
                    <a:lnTo>
                      <a:pt x="247" y="186"/>
                    </a:lnTo>
                    <a:lnTo>
                      <a:pt x="247" y="184"/>
                    </a:lnTo>
                    <a:lnTo>
                      <a:pt x="248" y="181"/>
                    </a:lnTo>
                    <a:lnTo>
                      <a:pt x="248" y="181"/>
                    </a:lnTo>
                    <a:lnTo>
                      <a:pt x="252" y="179"/>
                    </a:lnTo>
                    <a:lnTo>
                      <a:pt x="253" y="177"/>
                    </a:lnTo>
                    <a:lnTo>
                      <a:pt x="253" y="177"/>
                    </a:lnTo>
                    <a:lnTo>
                      <a:pt x="256" y="172"/>
                    </a:lnTo>
                    <a:lnTo>
                      <a:pt x="256" y="172"/>
                    </a:lnTo>
                    <a:lnTo>
                      <a:pt x="262" y="164"/>
                    </a:lnTo>
                    <a:lnTo>
                      <a:pt x="263" y="160"/>
                    </a:lnTo>
                    <a:lnTo>
                      <a:pt x="264" y="153"/>
                    </a:lnTo>
                    <a:lnTo>
                      <a:pt x="264" y="153"/>
                    </a:lnTo>
                    <a:lnTo>
                      <a:pt x="264" y="141"/>
                    </a:lnTo>
                    <a:lnTo>
                      <a:pt x="264" y="141"/>
                    </a:lnTo>
                    <a:lnTo>
                      <a:pt x="266" y="138"/>
                    </a:lnTo>
                    <a:lnTo>
                      <a:pt x="267" y="135"/>
                    </a:lnTo>
                    <a:lnTo>
                      <a:pt x="267" y="131"/>
                    </a:lnTo>
                    <a:lnTo>
                      <a:pt x="267" y="131"/>
                    </a:lnTo>
                    <a:lnTo>
                      <a:pt x="266" y="127"/>
                    </a:lnTo>
                    <a:lnTo>
                      <a:pt x="266" y="126"/>
                    </a:lnTo>
                    <a:lnTo>
                      <a:pt x="266" y="126"/>
                    </a:lnTo>
                    <a:lnTo>
                      <a:pt x="267" y="123"/>
                    </a:lnTo>
                    <a:lnTo>
                      <a:pt x="268" y="122"/>
                    </a:lnTo>
                    <a:lnTo>
                      <a:pt x="268" y="122"/>
                    </a:lnTo>
                    <a:lnTo>
                      <a:pt x="271" y="118"/>
                    </a:lnTo>
                    <a:lnTo>
                      <a:pt x="271" y="118"/>
                    </a:lnTo>
                    <a:lnTo>
                      <a:pt x="272" y="114"/>
                    </a:lnTo>
                    <a:lnTo>
                      <a:pt x="274" y="115"/>
                    </a:lnTo>
                    <a:lnTo>
                      <a:pt x="274" y="115"/>
                    </a:lnTo>
                    <a:lnTo>
                      <a:pt x="274" y="121"/>
                    </a:lnTo>
                    <a:lnTo>
                      <a:pt x="274" y="135"/>
                    </a:lnTo>
                    <a:lnTo>
                      <a:pt x="270" y="157"/>
                    </a:lnTo>
                    <a:lnTo>
                      <a:pt x="267" y="171"/>
                    </a:lnTo>
                    <a:lnTo>
                      <a:pt x="263" y="183"/>
                    </a:lnTo>
                    <a:lnTo>
                      <a:pt x="257" y="196"/>
                    </a:lnTo>
                    <a:lnTo>
                      <a:pt x="249" y="210"/>
                    </a:lnTo>
                    <a:lnTo>
                      <a:pt x="240" y="223"/>
                    </a:lnTo>
                    <a:lnTo>
                      <a:pt x="229" y="234"/>
                    </a:lnTo>
                    <a:lnTo>
                      <a:pt x="214" y="245"/>
                    </a:lnTo>
                    <a:lnTo>
                      <a:pt x="198" y="255"/>
                    </a:lnTo>
                    <a:lnTo>
                      <a:pt x="178" y="261"/>
                    </a:lnTo>
                    <a:lnTo>
                      <a:pt x="155" y="267"/>
                    </a:lnTo>
                    <a:lnTo>
                      <a:pt x="155" y="267"/>
                    </a:lnTo>
                    <a:lnTo>
                      <a:pt x="169" y="263"/>
                    </a:lnTo>
                    <a:lnTo>
                      <a:pt x="182" y="259"/>
                    </a:lnTo>
                    <a:lnTo>
                      <a:pt x="186" y="256"/>
                    </a:lnTo>
                    <a:lnTo>
                      <a:pt x="187" y="255"/>
                    </a:lnTo>
                    <a:lnTo>
                      <a:pt x="187" y="255"/>
                    </a:lnTo>
                    <a:lnTo>
                      <a:pt x="187" y="252"/>
                    </a:lnTo>
                    <a:lnTo>
                      <a:pt x="187" y="249"/>
                    </a:lnTo>
                    <a:lnTo>
                      <a:pt x="187" y="249"/>
                    </a:lnTo>
                    <a:lnTo>
                      <a:pt x="187" y="249"/>
                    </a:lnTo>
                    <a:lnTo>
                      <a:pt x="184" y="249"/>
                    </a:lnTo>
                    <a:lnTo>
                      <a:pt x="182" y="248"/>
                    </a:lnTo>
                    <a:lnTo>
                      <a:pt x="182" y="248"/>
                    </a:lnTo>
                    <a:lnTo>
                      <a:pt x="178" y="245"/>
                    </a:lnTo>
                    <a:lnTo>
                      <a:pt x="178" y="246"/>
                    </a:lnTo>
                    <a:lnTo>
                      <a:pt x="178" y="246"/>
                    </a:lnTo>
                    <a:lnTo>
                      <a:pt x="173" y="246"/>
                    </a:lnTo>
                    <a:lnTo>
                      <a:pt x="173" y="246"/>
                    </a:lnTo>
                    <a:lnTo>
                      <a:pt x="168" y="246"/>
                    </a:lnTo>
                    <a:lnTo>
                      <a:pt x="165" y="245"/>
                    </a:lnTo>
                    <a:lnTo>
                      <a:pt x="165" y="245"/>
                    </a:lnTo>
                    <a:lnTo>
                      <a:pt x="161" y="242"/>
                    </a:lnTo>
                    <a:lnTo>
                      <a:pt x="160" y="241"/>
                    </a:lnTo>
                    <a:lnTo>
                      <a:pt x="159" y="242"/>
                    </a:lnTo>
                    <a:lnTo>
                      <a:pt x="159" y="242"/>
                    </a:lnTo>
                    <a:lnTo>
                      <a:pt x="159" y="244"/>
                    </a:lnTo>
                    <a:lnTo>
                      <a:pt x="159" y="244"/>
                    </a:lnTo>
                    <a:lnTo>
                      <a:pt x="157" y="245"/>
                    </a:lnTo>
                    <a:lnTo>
                      <a:pt x="157" y="245"/>
                    </a:lnTo>
                    <a:lnTo>
                      <a:pt x="156" y="245"/>
                    </a:lnTo>
                    <a:lnTo>
                      <a:pt x="153" y="245"/>
                    </a:lnTo>
                    <a:lnTo>
                      <a:pt x="149" y="245"/>
                    </a:lnTo>
                    <a:lnTo>
                      <a:pt x="149" y="245"/>
                    </a:lnTo>
                    <a:lnTo>
                      <a:pt x="145" y="245"/>
                    </a:lnTo>
                    <a:lnTo>
                      <a:pt x="140" y="244"/>
                    </a:lnTo>
                    <a:lnTo>
                      <a:pt x="140" y="244"/>
                    </a:lnTo>
                    <a:lnTo>
                      <a:pt x="138" y="242"/>
                    </a:lnTo>
                    <a:lnTo>
                      <a:pt x="137" y="242"/>
                    </a:lnTo>
                    <a:lnTo>
                      <a:pt x="137" y="242"/>
                    </a:lnTo>
                    <a:lnTo>
                      <a:pt x="136" y="244"/>
                    </a:lnTo>
                    <a:lnTo>
                      <a:pt x="134" y="245"/>
                    </a:lnTo>
                    <a:lnTo>
                      <a:pt x="140" y="248"/>
                    </a:lnTo>
                    <a:lnTo>
                      <a:pt x="144" y="251"/>
                    </a:lnTo>
                    <a:lnTo>
                      <a:pt x="144" y="251"/>
                    </a:lnTo>
                    <a:lnTo>
                      <a:pt x="145" y="252"/>
                    </a:lnTo>
                    <a:lnTo>
                      <a:pt x="145" y="252"/>
                    </a:lnTo>
                    <a:lnTo>
                      <a:pt x="145" y="253"/>
                    </a:lnTo>
                    <a:lnTo>
                      <a:pt x="145" y="253"/>
                    </a:lnTo>
                    <a:lnTo>
                      <a:pt x="142" y="253"/>
                    </a:lnTo>
                    <a:lnTo>
                      <a:pt x="140" y="253"/>
                    </a:lnTo>
                    <a:lnTo>
                      <a:pt x="140" y="253"/>
                    </a:lnTo>
                    <a:lnTo>
                      <a:pt x="134" y="256"/>
                    </a:lnTo>
                    <a:lnTo>
                      <a:pt x="133" y="256"/>
                    </a:lnTo>
                    <a:lnTo>
                      <a:pt x="130" y="256"/>
                    </a:lnTo>
                    <a:lnTo>
                      <a:pt x="130" y="256"/>
                    </a:lnTo>
                    <a:lnTo>
                      <a:pt x="127" y="251"/>
                    </a:lnTo>
                    <a:lnTo>
                      <a:pt x="127" y="251"/>
                    </a:lnTo>
                    <a:lnTo>
                      <a:pt x="127" y="249"/>
                    </a:lnTo>
                    <a:lnTo>
                      <a:pt x="126" y="248"/>
                    </a:lnTo>
                    <a:lnTo>
                      <a:pt x="125" y="248"/>
                    </a:lnTo>
                    <a:lnTo>
                      <a:pt x="125" y="248"/>
                    </a:lnTo>
                    <a:lnTo>
                      <a:pt x="121" y="248"/>
                    </a:lnTo>
                    <a:lnTo>
                      <a:pt x="123" y="252"/>
                    </a:lnTo>
                    <a:lnTo>
                      <a:pt x="123" y="252"/>
                    </a:lnTo>
                    <a:lnTo>
                      <a:pt x="118" y="252"/>
                    </a:lnTo>
                    <a:lnTo>
                      <a:pt x="118" y="252"/>
                    </a:lnTo>
                    <a:lnTo>
                      <a:pt x="115" y="253"/>
                    </a:lnTo>
                    <a:lnTo>
                      <a:pt x="115" y="253"/>
                    </a:lnTo>
                    <a:lnTo>
                      <a:pt x="114" y="252"/>
                    </a:lnTo>
                    <a:lnTo>
                      <a:pt x="114" y="252"/>
                    </a:lnTo>
                    <a:lnTo>
                      <a:pt x="111" y="251"/>
                    </a:lnTo>
                    <a:lnTo>
                      <a:pt x="108" y="251"/>
                    </a:lnTo>
                    <a:lnTo>
                      <a:pt x="108" y="251"/>
                    </a:lnTo>
                    <a:lnTo>
                      <a:pt x="102" y="249"/>
                    </a:lnTo>
                    <a:lnTo>
                      <a:pt x="102" y="249"/>
                    </a:lnTo>
                    <a:lnTo>
                      <a:pt x="99" y="249"/>
                    </a:lnTo>
                    <a:lnTo>
                      <a:pt x="99" y="249"/>
                    </a:lnTo>
                    <a:lnTo>
                      <a:pt x="95" y="252"/>
                    </a:lnTo>
                    <a:lnTo>
                      <a:pt x="92" y="252"/>
                    </a:lnTo>
                    <a:lnTo>
                      <a:pt x="92" y="252"/>
                    </a:lnTo>
                    <a:lnTo>
                      <a:pt x="88" y="252"/>
                    </a:lnTo>
                    <a:lnTo>
                      <a:pt x="85" y="252"/>
                    </a:lnTo>
                    <a:lnTo>
                      <a:pt x="85" y="252"/>
                    </a:lnTo>
                    <a:lnTo>
                      <a:pt x="88" y="255"/>
                    </a:lnTo>
                    <a:lnTo>
                      <a:pt x="98" y="259"/>
                    </a:lnTo>
                    <a:lnTo>
                      <a:pt x="104" y="261"/>
                    </a:lnTo>
                    <a:lnTo>
                      <a:pt x="113" y="264"/>
                    </a:lnTo>
                    <a:lnTo>
                      <a:pt x="122" y="265"/>
                    </a:lnTo>
                    <a:lnTo>
                      <a:pt x="133" y="267"/>
                    </a:lnTo>
                    <a:lnTo>
                      <a:pt x="133" y="267"/>
                    </a:lnTo>
                    <a:lnTo>
                      <a:pt x="121" y="267"/>
                    </a:lnTo>
                    <a:lnTo>
                      <a:pt x="108" y="264"/>
                    </a:lnTo>
                    <a:lnTo>
                      <a:pt x="92" y="260"/>
                    </a:lnTo>
                    <a:lnTo>
                      <a:pt x="73" y="252"/>
                    </a:lnTo>
                    <a:lnTo>
                      <a:pt x="64" y="246"/>
                    </a:lnTo>
                    <a:lnTo>
                      <a:pt x="54" y="240"/>
                    </a:lnTo>
                    <a:lnTo>
                      <a:pt x="45" y="232"/>
                    </a:lnTo>
                    <a:lnTo>
                      <a:pt x="35" y="222"/>
                    </a:lnTo>
                    <a:lnTo>
                      <a:pt x="27" y="211"/>
                    </a:lnTo>
                    <a:lnTo>
                      <a:pt x="19" y="199"/>
                    </a:lnTo>
                    <a:lnTo>
                      <a:pt x="19" y="199"/>
                    </a:lnTo>
                    <a:lnTo>
                      <a:pt x="12" y="186"/>
                    </a:lnTo>
                    <a:lnTo>
                      <a:pt x="7" y="172"/>
                    </a:lnTo>
                    <a:lnTo>
                      <a:pt x="3" y="157"/>
                    </a:lnTo>
                    <a:lnTo>
                      <a:pt x="2" y="142"/>
                    </a:lnTo>
                    <a:lnTo>
                      <a:pt x="0" y="129"/>
                    </a:lnTo>
                    <a:lnTo>
                      <a:pt x="2" y="114"/>
                    </a:lnTo>
                    <a:lnTo>
                      <a:pt x="4" y="100"/>
                    </a:lnTo>
                    <a:lnTo>
                      <a:pt x="10" y="87"/>
                    </a:lnTo>
                    <a:lnTo>
                      <a:pt x="15" y="73"/>
                    </a:lnTo>
                    <a:lnTo>
                      <a:pt x="23" y="61"/>
                    </a:lnTo>
                    <a:lnTo>
                      <a:pt x="31" y="49"/>
                    </a:lnTo>
                    <a:lnTo>
                      <a:pt x="42" y="38"/>
                    </a:lnTo>
                    <a:lnTo>
                      <a:pt x="54" y="28"/>
                    </a:lnTo>
                    <a:lnTo>
                      <a:pt x="68" y="19"/>
                    </a:lnTo>
                    <a:lnTo>
                      <a:pt x="84" y="11"/>
                    </a:lnTo>
                    <a:lnTo>
                      <a:pt x="100" y="4"/>
                    </a:lnTo>
                    <a:lnTo>
                      <a:pt x="100" y="4"/>
                    </a:lnTo>
                    <a:lnTo>
                      <a:pt x="90" y="10"/>
                    </a:lnTo>
                    <a:lnTo>
                      <a:pt x="77" y="16"/>
                    </a:lnTo>
                    <a:lnTo>
                      <a:pt x="62" y="26"/>
                    </a:lnTo>
                    <a:lnTo>
                      <a:pt x="48" y="38"/>
                    </a:lnTo>
                    <a:lnTo>
                      <a:pt x="41" y="46"/>
                    </a:lnTo>
                    <a:lnTo>
                      <a:pt x="33" y="54"/>
                    </a:lnTo>
                    <a:lnTo>
                      <a:pt x="27" y="64"/>
                    </a:lnTo>
                    <a:lnTo>
                      <a:pt x="20" y="75"/>
                    </a:lnTo>
                    <a:lnTo>
                      <a:pt x="15" y="85"/>
                    </a:lnTo>
                    <a:lnTo>
                      <a:pt x="11" y="98"/>
                    </a:lnTo>
                    <a:lnTo>
                      <a:pt x="12" y="99"/>
                    </a:lnTo>
                    <a:lnTo>
                      <a:pt x="12" y="99"/>
                    </a:lnTo>
                    <a:lnTo>
                      <a:pt x="14" y="98"/>
                    </a:lnTo>
                    <a:lnTo>
                      <a:pt x="15" y="95"/>
                    </a:lnTo>
                    <a:lnTo>
                      <a:pt x="15" y="95"/>
                    </a:lnTo>
                    <a:lnTo>
                      <a:pt x="18" y="89"/>
                    </a:lnTo>
                    <a:lnTo>
                      <a:pt x="18" y="89"/>
                    </a:lnTo>
                    <a:lnTo>
                      <a:pt x="19" y="87"/>
                    </a:lnTo>
                    <a:lnTo>
                      <a:pt x="19" y="87"/>
                    </a:lnTo>
                    <a:lnTo>
                      <a:pt x="23" y="84"/>
                    </a:lnTo>
                    <a:lnTo>
                      <a:pt x="23" y="84"/>
                    </a:lnTo>
                    <a:lnTo>
                      <a:pt x="26" y="77"/>
                    </a:lnTo>
                    <a:lnTo>
                      <a:pt x="26" y="77"/>
                    </a:lnTo>
                    <a:lnTo>
                      <a:pt x="29" y="76"/>
                    </a:lnTo>
                    <a:lnTo>
                      <a:pt x="31" y="76"/>
                    </a:lnTo>
                    <a:lnTo>
                      <a:pt x="31" y="76"/>
                    </a:lnTo>
                    <a:lnTo>
                      <a:pt x="33" y="75"/>
                    </a:lnTo>
                    <a:lnTo>
                      <a:pt x="33" y="75"/>
                    </a:lnTo>
                    <a:lnTo>
                      <a:pt x="33" y="75"/>
                    </a:lnTo>
                    <a:lnTo>
                      <a:pt x="31" y="77"/>
                    </a:lnTo>
                    <a:lnTo>
                      <a:pt x="31" y="80"/>
                    </a:lnTo>
                    <a:lnTo>
                      <a:pt x="31" y="84"/>
                    </a:lnTo>
                    <a:lnTo>
                      <a:pt x="31" y="84"/>
                    </a:lnTo>
                    <a:lnTo>
                      <a:pt x="29" y="91"/>
                    </a:lnTo>
                    <a:lnTo>
                      <a:pt x="29" y="91"/>
                    </a:lnTo>
                    <a:lnTo>
                      <a:pt x="30" y="95"/>
                    </a:lnTo>
                    <a:lnTo>
                      <a:pt x="30" y="95"/>
                    </a:lnTo>
                    <a:lnTo>
                      <a:pt x="31" y="98"/>
                    </a:lnTo>
                    <a:lnTo>
                      <a:pt x="33" y="99"/>
                    </a:lnTo>
                    <a:lnTo>
                      <a:pt x="33" y="99"/>
                    </a:lnTo>
                    <a:lnTo>
                      <a:pt x="41" y="102"/>
                    </a:lnTo>
                    <a:lnTo>
                      <a:pt x="41" y="102"/>
                    </a:lnTo>
                    <a:lnTo>
                      <a:pt x="45" y="96"/>
                    </a:lnTo>
                    <a:lnTo>
                      <a:pt x="45" y="96"/>
                    </a:lnTo>
                    <a:lnTo>
                      <a:pt x="48" y="95"/>
                    </a:lnTo>
                    <a:lnTo>
                      <a:pt x="50" y="93"/>
                    </a:lnTo>
                    <a:lnTo>
                      <a:pt x="50" y="93"/>
                    </a:lnTo>
                    <a:lnTo>
                      <a:pt x="50" y="91"/>
                    </a:lnTo>
                    <a:lnTo>
                      <a:pt x="50" y="89"/>
                    </a:lnTo>
                    <a:lnTo>
                      <a:pt x="52" y="88"/>
                    </a:lnTo>
                    <a:lnTo>
                      <a:pt x="52" y="88"/>
                    </a:lnTo>
                    <a:lnTo>
                      <a:pt x="53" y="85"/>
                    </a:lnTo>
                    <a:lnTo>
                      <a:pt x="54" y="84"/>
                    </a:lnTo>
                    <a:lnTo>
                      <a:pt x="54" y="84"/>
                    </a:lnTo>
                    <a:lnTo>
                      <a:pt x="56" y="81"/>
                    </a:lnTo>
                    <a:lnTo>
                      <a:pt x="56" y="81"/>
                    </a:lnTo>
                    <a:lnTo>
                      <a:pt x="58" y="81"/>
                    </a:lnTo>
                    <a:lnTo>
                      <a:pt x="60" y="81"/>
                    </a:lnTo>
                    <a:lnTo>
                      <a:pt x="60" y="83"/>
                    </a:lnTo>
                    <a:lnTo>
                      <a:pt x="60" y="83"/>
                    </a:lnTo>
                    <a:lnTo>
                      <a:pt x="60" y="85"/>
                    </a:lnTo>
                    <a:lnTo>
                      <a:pt x="60" y="87"/>
                    </a:lnTo>
                    <a:lnTo>
                      <a:pt x="60" y="88"/>
                    </a:lnTo>
                    <a:lnTo>
                      <a:pt x="58" y="89"/>
                    </a:lnTo>
                    <a:lnTo>
                      <a:pt x="58" y="89"/>
                    </a:lnTo>
                    <a:lnTo>
                      <a:pt x="57" y="89"/>
                    </a:lnTo>
                    <a:lnTo>
                      <a:pt x="56" y="91"/>
                    </a:lnTo>
                    <a:lnTo>
                      <a:pt x="56" y="91"/>
                    </a:lnTo>
                    <a:lnTo>
                      <a:pt x="53" y="96"/>
                    </a:lnTo>
                    <a:lnTo>
                      <a:pt x="53" y="96"/>
                    </a:lnTo>
                    <a:lnTo>
                      <a:pt x="52" y="99"/>
                    </a:lnTo>
                    <a:lnTo>
                      <a:pt x="50" y="102"/>
                    </a:lnTo>
                    <a:lnTo>
                      <a:pt x="50" y="102"/>
                    </a:lnTo>
                    <a:lnTo>
                      <a:pt x="48" y="102"/>
                    </a:lnTo>
                    <a:lnTo>
                      <a:pt x="46" y="103"/>
                    </a:lnTo>
                    <a:lnTo>
                      <a:pt x="46" y="103"/>
                    </a:lnTo>
                    <a:lnTo>
                      <a:pt x="46" y="103"/>
                    </a:lnTo>
                    <a:lnTo>
                      <a:pt x="46" y="106"/>
                    </a:lnTo>
                    <a:lnTo>
                      <a:pt x="46" y="107"/>
                    </a:lnTo>
                    <a:lnTo>
                      <a:pt x="46" y="107"/>
                    </a:lnTo>
                    <a:lnTo>
                      <a:pt x="46" y="107"/>
                    </a:lnTo>
                    <a:lnTo>
                      <a:pt x="43" y="108"/>
                    </a:lnTo>
                    <a:lnTo>
                      <a:pt x="42" y="108"/>
                    </a:lnTo>
                    <a:lnTo>
                      <a:pt x="42" y="108"/>
                    </a:lnTo>
                    <a:lnTo>
                      <a:pt x="39" y="108"/>
                    </a:lnTo>
                    <a:lnTo>
                      <a:pt x="39" y="108"/>
                    </a:lnTo>
                    <a:lnTo>
                      <a:pt x="34" y="107"/>
                    </a:lnTo>
                    <a:lnTo>
                      <a:pt x="34" y="107"/>
                    </a:lnTo>
                    <a:lnTo>
                      <a:pt x="33" y="108"/>
                    </a:lnTo>
                    <a:lnTo>
                      <a:pt x="31" y="111"/>
                    </a:lnTo>
                    <a:lnTo>
                      <a:pt x="31" y="111"/>
                    </a:lnTo>
                    <a:lnTo>
                      <a:pt x="33" y="116"/>
                    </a:lnTo>
                    <a:lnTo>
                      <a:pt x="35" y="122"/>
                    </a:lnTo>
                    <a:lnTo>
                      <a:pt x="35" y="122"/>
                    </a:lnTo>
                    <a:lnTo>
                      <a:pt x="35" y="127"/>
                    </a:lnTo>
                    <a:lnTo>
                      <a:pt x="35" y="130"/>
                    </a:lnTo>
                    <a:lnTo>
                      <a:pt x="37" y="131"/>
                    </a:lnTo>
                    <a:lnTo>
                      <a:pt x="37" y="131"/>
                    </a:lnTo>
                    <a:lnTo>
                      <a:pt x="39" y="134"/>
                    </a:lnTo>
                    <a:lnTo>
                      <a:pt x="41" y="137"/>
                    </a:lnTo>
                    <a:lnTo>
                      <a:pt x="41" y="137"/>
                    </a:lnTo>
                    <a:lnTo>
                      <a:pt x="42" y="139"/>
                    </a:lnTo>
                    <a:lnTo>
                      <a:pt x="42" y="144"/>
                    </a:lnTo>
                    <a:lnTo>
                      <a:pt x="45" y="146"/>
                    </a:lnTo>
                    <a:lnTo>
                      <a:pt x="45" y="146"/>
                    </a:lnTo>
                    <a:lnTo>
                      <a:pt x="45" y="153"/>
                    </a:lnTo>
                    <a:lnTo>
                      <a:pt x="45" y="153"/>
                    </a:lnTo>
                    <a:lnTo>
                      <a:pt x="45" y="157"/>
                    </a:lnTo>
                    <a:lnTo>
                      <a:pt x="45" y="161"/>
                    </a:lnTo>
                    <a:lnTo>
                      <a:pt x="45" y="161"/>
                    </a:lnTo>
                    <a:lnTo>
                      <a:pt x="48" y="165"/>
                    </a:lnTo>
                    <a:lnTo>
                      <a:pt x="49" y="167"/>
                    </a:lnTo>
                    <a:lnTo>
                      <a:pt x="49" y="167"/>
                    </a:lnTo>
                    <a:lnTo>
                      <a:pt x="46" y="169"/>
                    </a:lnTo>
                    <a:lnTo>
                      <a:pt x="46" y="171"/>
                    </a:lnTo>
                    <a:lnTo>
                      <a:pt x="46" y="172"/>
                    </a:lnTo>
                    <a:lnTo>
                      <a:pt x="46" y="172"/>
                    </a:lnTo>
                    <a:lnTo>
                      <a:pt x="50" y="175"/>
                    </a:lnTo>
                    <a:lnTo>
                      <a:pt x="52" y="177"/>
                    </a:lnTo>
                    <a:lnTo>
                      <a:pt x="52" y="177"/>
                    </a:lnTo>
                    <a:lnTo>
                      <a:pt x="53" y="179"/>
                    </a:lnTo>
                    <a:lnTo>
                      <a:pt x="54" y="180"/>
                    </a:lnTo>
                    <a:lnTo>
                      <a:pt x="54" y="180"/>
                    </a:lnTo>
                    <a:lnTo>
                      <a:pt x="57" y="180"/>
                    </a:lnTo>
                    <a:lnTo>
                      <a:pt x="58" y="181"/>
                    </a:lnTo>
                    <a:lnTo>
                      <a:pt x="58" y="181"/>
                    </a:lnTo>
                    <a:lnTo>
                      <a:pt x="58" y="187"/>
                    </a:lnTo>
                    <a:lnTo>
                      <a:pt x="64" y="194"/>
                    </a:lnTo>
                    <a:lnTo>
                      <a:pt x="69" y="199"/>
                    </a:lnTo>
                    <a:lnTo>
                      <a:pt x="69" y="199"/>
                    </a:lnTo>
                    <a:lnTo>
                      <a:pt x="69" y="200"/>
                    </a:lnTo>
                    <a:lnTo>
                      <a:pt x="69" y="202"/>
                    </a:lnTo>
                    <a:lnTo>
                      <a:pt x="71" y="202"/>
                    </a:lnTo>
                    <a:lnTo>
                      <a:pt x="71" y="202"/>
                    </a:lnTo>
                    <a:lnTo>
                      <a:pt x="80" y="206"/>
                    </a:lnTo>
                    <a:lnTo>
                      <a:pt x="80" y="206"/>
                    </a:lnTo>
                    <a:lnTo>
                      <a:pt x="83" y="209"/>
                    </a:lnTo>
                    <a:lnTo>
                      <a:pt x="87" y="210"/>
                    </a:lnTo>
                    <a:lnTo>
                      <a:pt x="87" y="210"/>
                    </a:lnTo>
                    <a:lnTo>
                      <a:pt x="88" y="210"/>
                    </a:lnTo>
                    <a:lnTo>
                      <a:pt x="88" y="211"/>
                    </a:lnTo>
                    <a:lnTo>
                      <a:pt x="88" y="210"/>
                    </a:lnTo>
                    <a:lnTo>
                      <a:pt x="88" y="210"/>
                    </a:lnTo>
                    <a:lnTo>
                      <a:pt x="91" y="206"/>
                    </a:lnTo>
                    <a:lnTo>
                      <a:pt x="92" y="203"/>
                    </a:lnTo>
                    <a:lnTo>
                      <a:pt x="92" y="203"/>
                    </a:lnTo>
                    <a:lnTo>
                      <a:pt x="94" y="199"/>
                    </a:lnTo>
                    <a:lnTo>
                      <a:pt x="94" y="198"/>
                    </a:lnTo>
                    <a:lnTo>
                      <a:pt x="94" y="198"/>
                    </a:lnTo>
                    <a:lnTo>
                      <a:pt x="94" y="194"/>
                    </a:lnTo>
                    <a:lnTo>
                      <a:pt x="94" y="194"/>
                    </a:lnTo>
                    <a:lnTo>
                      <a:pt x="94" y="191"/>
                    </a:lnTo>
                    <a:lnTo>
                      <a:pt x="95" y="188"/>
                    </a:lnTo>
                    <a:lnTo>
                      <a:pt x="95" y="188"/>
                    </a:lnTo>
                    <a:lnTo>
                      <a:pt x="96" y="186"/>
                    </a:lnTo>
                    <a:lnTo>
                      <a:pt x="99" y="183"/>
                    </a:lnTo>
                    <a:lnTo>
                      <a:pt x="99" y="183"/>
                    </a:lnTo>
                    <a:lnTo>
                      <a:pt x="100" y="183"/>
                    </a:lnTo>
                    <a:lnTo>
                      <a:pt x="102" y="181"/>
                    </a:lnTo>
                    <a:lnTo>
                      <a:pt x="102" y="181"/>
                    </a:lnTo>
                    <a:lnTo>
                      <a:pt x="102" y="179"/>
                    </a:lnTo>
                    <a:lnTo>
                      <a:pt x="102" y="179"/>
                    </a:lnTo>
                    <a:lnTo>
                      <a:pt x="100" y="177"/>
                    </a:lnTo>
                    <a:lnTo>
                      <a:pt x="100" y="175"/>
                    </a:lnTo>
                    <a:lnTo>
                      <a:pt x="100" y="175"/>
                    </a:lnTo>
                    <a:lnTo>
                      <a:pt x="99" y="171"/>
                    </a:lnTo>
                    <a:lnTo>
                      <a:pt x="98" y="169"/>
                    </a:lnTo>
                    <a:lnTo>
                      <a:pt x="98" y="169"/>
                    </a:lnTo>
                    <a:lnTo>
                      <a:pt x="95" y="167"/>
                    </a:lnTo>
                    <a:lnTo>
                      <a:pt x="94" y="165"/>
                    </a:lnTo>
                    <a:lnTo>
                      <a:pt x="94" y="164"/>
                    </a:lnTo>
                    <a:lnTo>
                      <a:pt x="94" y="164"/>
                    </a:lnTo>
                    <a:lnTo>
                      <a:pt x="95" y="158"/>
                    </a:lnTo>
                    <a:lnTo>
                      <a:pt x="95" y="158"/>
                    </a:lnTo>
                    <a:lnTo>
                      <a:pt x="98" y="154"/>
                    </a:lnTo>
                    <a:lnTo>
                      <a:pt x="98" y="154"/>
                    </a:lnTo>
                    <a:lnTo>
                      <a:pt x="100" y="150"/>
                    </a:lnTo>
                    <a:lnTo>
                      <a:pt x="100" y="150"/>
                    </a:lnTo>
                    <a:lnTo>
                      <a:pt x="103" y="146"/>
                    </a:lnTo>
                    <a:lnTo>
                      <a:pt x="103" y="146"/>
                    </a:lnTo>
                    <a:lnTo>
                      <a:pt x="104" y="137"/>
                    </a:lnTo>
                    <a:lnTo>
                      <a:pt x="104" y="137"/>
                    </a:lnTo>
                    <a:lnTo>
                      <a:pt x="104" y="137"/>
                    </a:lnTo>
                    <a:lnTo>
                      <a:pt x="104" y="137"/>
                    </a:lnTo>
                    <a:lnTo>
                      <a:pt x="104" y="134"/>
                    </a:lnTo>
                    <a:lnTo>
                      <a:pt x="104" y="134"/>
                    </a:lnTo>
                    <a:lnTo>
                      <a:pt x="103" y="129"/>
                    </a:lnTo>
                    <a:lnTo>
                      <a:pt x="103" y="129"/>
                    </a:lnTo>
                    <a:lnTo>
                      <a:pt x="106" y="126"/>
                    </a:lnTo>
                    <a:lnTo>
                      <a:pt x="110" y="125"/>
                    </a:lnTo>
                    <a:lnTo>
                      <a:pt x="110" y="125"/>
                    </a:lnTo>
                    <a:lnTo>
                      <a:pt x="111" y="126"/>
                    </a:lnTo>
                    <a:lnTo>
                      <a:pt x="113" y="127"/>
                    </a:lnTo>
                    <a:lnTo>
                      <a:pt x="114" y="126"/>
                    </a:lnTo>
                    <a:lnTo>
                      <a:pt x="114" y="126"/>
                    </a:lnTo>
                    <a:lnTo>
                      <a:pt x="115" y="123"/>
                    </a:lnTo>
                    <a:lnTo>
                      <a:pt x="117" y="122"/>
                    </a:lnTo>
                    <a:lnTo>
                      <a:pt x="117" y="122"/>
                    </a:lnTo>
                    <a:lnTo>
                      <a:pt x="119" y="121"/>
                    </a:lnTo>
                    <a:lnTo>
                      <a:pt x="121" y="122"/>
                    </a:lnTo>
                    <a:lnTo>
                      <a:pt x="121" y="122"/>
                    </a:lnTo>
                    <a:lnTo>
                      <a:pt x="125" y="123"/>
                    </a:lnTo>
                    <a:lnTo>
                      <a:pt x="129" y="125"/>
                    </a:lnTo>
                    <a:lnTo>
                      <a:pt x="129" y="125"/>
                    </a:lnTo>
                    <a:lnTo>
                      <a:pt x="133" y="126"/>
                    </a:lnTo>
                    <a:lnTo>
                      <a:pt x="137" y="126"/>
                    </a:lnTo>
                    <a:lnTo>
                      <a:pt x="137" y="126"/>
                    </a:lnTo>
                    <a:lnTo>
                      <a:pt x="142" y="126"/>
                    </a:lnTo>
                    <a:lnTo>
                      <a:pt x="145" y="126"/>
                    </a:lnTo>
                    <a:lnTo>
                      <a:pt x="148" y="125"/>
                    </a:lnTo>
                    <a:lnTo>
                      <a:pt x="148" y="125"/>
                    </a:lnTo>
                    <a:lnTo>
                      <a:pt x="150" y="125"/>
                    </a:lnTo>
                    <a:lnTo>
                      <a:pt x="152" y="125"/>
                    </a:lnTo>
                    <a:lnTo>
                      <a:pt x="152" y="123"/>
                    </a:lnTo>
                    <a:lnTo>
                      <a:pt x="152" y="123"/>
                    </a:lnTo>
                    <a:lnTo>
                      <a:pt x="153" y="121"/>
                    </a:lnTo>
                    <a:lnTo>
                      <a:pt x="155" y="118"/>
                    </a:lnTo>
                    <a:lnTo>
                      <a:pt x="155" y="118"/>
                    </a:lnTo>
                    <a:lnTo>
                      <a:pt x="157" y="118"/>
                    </a:lnTo>
                    <a:lnTo>
                      <a:pt x="159" y="115"/>
                    </a:lnTo>
                    <a:lnTo>
                      <a:pt x="159" y="115"/>
                    </a:lnTo>
                    <a:lnTo>
                      <a:pt x="159" y="112"/>
                    </a:lnTo>
                    <a:lnTo>
                      <a:pt x="160" y="111"/>
                    </a:lnTo>
                    <a:lnTo>
                      <a:pt x="160" y="111"/>
                    </a:lnTo>
                    <a:lnTo>
                      <a:pt x="161" y="108"/>
                    </a:lnTo>
                    <a:lnTo>
                      <a:pt x="161" y="108"/>
                    </a:lnTo>
                    <a:lnTo>
                      <a:pt x="164" y="106"/>
                    </a:lnTo>
                    <a:lnTo>
                      <a:pt x="165" y="106"/>
                    </a:lnTo>
                    <a:lnTo>
                      <a:pt x="165" y="106"/>
                    </a:lnTo>
                    <a:lnTo>
                      <a:pt x="165" y="104"/>
                    </a:lnTo>
                    <a:lnTo>
                      <a:pt x="165" y="104"/>
                    </a:lnTo>
                    <a:lnTo>
                      <a:pt x="164" y="102"/>
                    </a:lnTo>
                    <a:lnTo>
                      <a:pt x="163" y="99"/>
                    </a:lnTo>
                    <a:lnTo>
                      <a:pt x="163" y="99"/>
                    </a:lnTo>
                    <a:lnTo>
                      <a:pt x="163" y="98"/>
                    </a:lnTo>
                    <a:lnTo>
                      <a:pt x="161" y="98"/>
                    </a:lnTo>
                    <a:lnTo>
                      <a:pt x="160" y="96"/>
                    </a:lnTo>
                    <a:lnTo>
                      <a:pt x="161" y="93"/>
                    </a:lnTo>
                    <a:lnTo>
                      <a:pt x="161" y="93"/>
                    </a:lnTo>
                    <a:lnTo>
                      <a:pt x="164" y="87"/>
                    </a:lnTo>
                    <a:lnTo>
                      <a:pt x="164" y="84"/>
                    </a:lnTo>
                    <a:lnTo>
                      <a:pt x="161" y="81"/>
                    </a:lnTo>
                    <a:lnTo>
                      <a:pt x="161" y="81"/>
                    </a:lnTo>
                    <a:lnTo>
                      <a:pt x="160" y="77"/>
                    </a:lnTo>
                    <a:lnTo>
                      <a:pt x="157" y="76"/>
                    </a:lnTo>
                    <a:lnTo>
                      <a:pt x="155" y="73"/>
                    </a:lnTo>
                    <a:lnTo>
                      <a:pt x="155" y="73"/>
                    </a:lnTo>
                    <a:lnTo>
                      <a:pt x="153" y="70"/>
                    </a:lnTo>
                    <a:lnTo>
                      <a:pt x="150" y="68"/>
                    </a:lnTo>
                    <a:lnTo>
                      <a:pt x="150" y="68"/>
                    </a:lnTo>
                    <a:lnTo>
                      <a:pt x="149" y="66"/>
                    </a:lnTo>
                    <a:lnTo>
                      <a:pt x="148" y="66"/>
                    </a:lnTo>
                    <a:lnTo>
                      <a:pt x="148" y="66"/>
                    </a:lnTo>
                    <a:lnTo>
                      <a:pt x="144" y="65"/>
                    </a:lnTo>
                    <a:lnTo>
                      <a:pt x="140" y="62"/>
                    </a:lnTo>
                    <a:lnTo>
                      <a:pt x="140" y="62"/>
                    </a:lnTo>
                    <a:lnTo>
                      <a:pt x="137" y="60"/>
                    </a:lnTo>
                    <a:lnTo>
                      <a:pt x="134" y="58"/>
                    </a:lnTo>
                    <a:lnTo>
                      <a:pt x="134" y="58"/>
                    </a:lnTo>
                    <a:lnTo>
                      <a:pt x="130" y="57"/>
                    </a:lnTo>
                    <a:lnTo>
                      <a:pt x="130" y="57"/>
                    </a:lnTo>
                    <a:lnTo>
                      <a:pt x="125" y="57"/>
                    </a:lnTo>
                    <a:lnTo>
                      <a:pt x="125" y="57"/>
                    </a:lnTo>
                    <a:lnTo>
                      <a:pt x="122" y="57"/>
                    </a:lnTo>
                    <a:lnTo>
                      <a:pt x="122" y="57"/>
                    </a:lnTo>
                    <a:lnTo>
                      <a:pt x="117" y="56"/>
                    </a:lnTo>
                    <a:lnTo>
                      <a:pt x="117" y="56"/>
                    </a:lnTo>
                    <a:lnTo>
                      <a:pt x="114" y="56"/>
                    </a:lnTo>
                    <a:lnTo>
                      <a:pt x="114" y="56"/>
                    </a:lnTo>
                    <a:lnTo>
                      <a:pt x="113" y="56"/>
                    </a:lnTo>
                    <a:lnTo>
                      <a:pt x="111" y="54"/>
                    </a:lnTo>
                    <a:lnTo>
                      <a:pt x="111" y="57"/>
                    </a:lnTo>
                    <a:lnTo>
                      <a:pt x="111" y="57"/>
                    </a:lnTo>
                    <a:lnTo>
                      <a:pt x="111" y="61"/>
                    </a:lnTo>
                    <a:lnTo>
                      <a:pt x="111" y="62"/>
                    </a:lnTo>
                    <a:lnTo>
                      <a:pt x="110" y="64"/>
                    </a:lnTo>
                    <a:lnTo>
                      <a:pt x="110" y="64"/>
                    </a:lnTo>
                    <a:lnTo>
                      <a:pt x="106" y="64"/>
                    </a:lnTo>
                    <a:lnTo>
                      <a:pt x="106" y="64"/>
                    </a:lnTo>
                    <a:lnTo>
                      <a:pt x="103" y="64"/>
                    </a:lnTo>
                    <a:lnTo>
                      <a:pt x="100" y="65"/>
                    </a:lnTo>
                    <a:lnTo>
                      <a:pt x="100" y="65"/>
                    </a:lnTo>
                    <a:lnTo>
                      <a:pt x="99" y="66"/>
                    </a:lnTo>
                    <a:lnTo>
                      <a:pt x="95" y="68"/>
                    </a:lnTo>
                    <a:lnTo>
                      <a:pt x="95" y="68"/>
                    </a:lnTo>
                    <a:lnTo>
                      <a:pt x="95" y="68"/>
                    </a:lnTo>
                    <a:lnTo>
                      <a:pt x="95" y="69"/>
                    </a:lnTo>
                    <a:lnTo>
                      <a:pt x="92" y="68"/>
                    </a:lnTo>
                    <a:lnTo>
                      <a:pt x="92" y="68"/>
                    </a:lnTo>
                    <a:lnTo>
                      <a:pt x="91" y="65"/>
                    </a:lnTo>
                    <a:lnTo>
                      <a:pt x="92" y="64"/>
                    </a:lnTo>
                    <a:lnTo>
                      <a:pt x="91" y="64"/>
                    </a:lnTo>
                    <a:lnTo>
                      <a:pt x="88" y="64"/>
                    </a:lnTo>
                    <a:lnTo>
                      <a:pt x="88" y="64"/>
                    </a:lnTo>
                    <a:lnTo>
                      <a:pt x="81" y="65"/>
                    </a:lnTo>
                    <a:lnTo>
                      <a:pt x="79" y="65"/>
                    </a:lnTo>
                    <a:lnTo>
                      <a:pt x="79" y="65"/>
                    </a:lnTo>
                    <a:lnTo>
                      <a:pt x="77" y="65"/>
                    </a:lnTo>
                    <a:lnTo>
                      <a:pt x="75" y="64"/>
                    </a:lnTo>
                    <a:lnTo>
                      <a:pt x="75" y="64"/>
                    </a:lnTo>
                    <a:lnTo>
                      <a:pt x="71" y="62"/>
                    </a:lnTo>
                    <a:lnTo>
                      <a:pt x="69" y="64"/>
                    </a:lnTo>
                    <a:lnTo>
                      <a:pt x="69" y="64"/>
                    </a:lnTo>
                    <a:lnTo>
                      <a:pt x="68" y="65"/>
                    </a:lnTo>
                    <a:lnTo>
                      <a:pt x="68" y="65"/>
                    </a:lnTo>
                    <a:lnTo>
                      <a:pt x="67" y="64"/>
                    </a:lnTo>
                    <a:lnTo>
                      <a:pt x="67" y="64"/>
                    </a:lnTo>
                    <a:lnTo>
                      <a:pt x="65" y="61"/>
                    </a:lnTo>
                    <a:lnTo>
                      <a:pt x="67" y="60"/>
                    </a:lnTo>
                    <a:lnTo>
                      <a:pt x="67" y="60"/>
                    </a:lnTo>
                    <a:lnTo>
                      <a:pt x="71" y="60"/>
                    </a:lnTo>
                    <a:lnTo>
                      <a:pt x="72" y="60"/>
                    </a:lnTo>
                    <a:lnTo>
                      <a:pt x="73" y="58"/>
                    </a:lnTo>
                    <a:lnTo>
                      <a:pt x="73" y="58"/>
                    </a:lnTo>
                    <a:lnTo>
                      <a:pt x="72" y="57"/>
                    </a:lnTo>
                    <a:lnTo>
                      <a:pt x="72" y="56"/>
                    </a:lnTo>
                    <a:lnTo>
                      <a:pt x="73" y="56"/>
                    </a:lnTo>
                    <a:lnTo>
                      <a:pt x="73" y="56"/>
                    </a:lnTo>
                    <a:lnTo>
                      <a:pt x="79" y="54"/>
                    </a:lnTo>
                    <a:lnTo>
                      <a:pt x="79" y="54"/>
                    </a:lnTo>
                    <a:lnTo>
                      <a:pt x="81" y="54"/>
                    </a:lnTo>
                    <a:lnTo>
                      <a:pt x="83" y="54"/>
                    </a:lnTo>
                    <a:lnTo>
                      <a:pt x="85" y="54"/>
                    </a:lnTo>
                    <a:lnTo>
                      <a:pt x="85" y="54"/>
                    </a:lnTo>
                    <a:lnTo>
                      <a:pt x="85" y="54"/>
                    </a:lnTo>
                    <a:lnTo>
                      <a:pt x="87" y="53"/>
                    </a:lnTo>
                    <a:lnTo>
                      <a:pt x="88" y="53"/>
                    </a:lnTo>
                    <a:lnTo>
                      <a:pt x="87" y="51"/>
                    </a:lnTo>
                    <a:lnTo>
                      <a:pt x="87" y="51"/>
                    </a:lnTo>
                    <a:lnTo>
                      <a:pt x="84" y="47"/>
                    </a:lnTo>
                    <a:lnTo>
                      <a:pt x="83" y="46"/>
                    </a:lnTo>
                    <a:lnTo>
                      <a:pt x="81" y="45"/>
                    </a:lnTo>
                    <a:lnTo>
                      <a:pt x="80" y="45"/>
                    </a:lnTo>
                    <a:lnTo>
                      <a:pt x="80" y="45"/>
                    </a:lnTo>
                    <a:lnTo>
                      <a:pt x="79" y="46"/>
                    </a:lnTo>
                    <a:lnTo>
                      <a:pt x="77" y="47"/>
                    </a:lnTo>
                    <a:lnTo>
                      <a:pt x="77" y="47"/>
                    </a:lnTo>
                    <a:lnTo>
                      <a:pt x="76" y="47"/>
                    </a:lnTo>
                    <a:lnTo>
                      <a:pt x="76" y="47"/>
                    </a:lnTo>
                    <a:lnTo>
                      <a:pt x="72" y="45"/>
                    </a:lnTo>
                    <a:lnTo>
                      <a:pt x="72" y="43"/>
                    </a:lnTo>
                    <a:lnTo>
                      <a:pt x="73" y="42"/>
                    </a:lnTo>
                    <a:lnTo>
                      <a:pt x="73" y="42"/>
                    </a:lnTo>
                    <a:lnTo>
                      <a:pt x="76" y="39"/>
                    </a:lnTo>
                    <a:lnTo>
                      <a:pt x="79" y="38"/>
                    </a:lnTo>
                    <a:lnTo>
                      <a:pt x="79" y="38"/>
                    </a:lnTo>
                    <a:lnTo>
                      <a:pt x="80" y="38"/>
                    </a:lnTo>
                    <a:lnTo>
                      <a:pt x="81" y="38"/>
                    </a:lnTo>
                    <a:lnTo>
                      <a:pt x="84" y="41"/>
                    </a:lnTo>
                    <a:lnTo>
                      <a:pt x="87" y="43"/>
                    </a:lnTo>
                    <a:lnTo>
                      <a:pt x="88" y="43"/>
                    </a:lnTo>
                    <a:lnTo>
                      <a:pt x="88" y="43"/>
                    </a:lnTo>
                    <a:lnTo>
                      <a:pt x="91" y="42"/>
                    </a:lnTo>
                    <a:lnTo>
                      <a:pt x="92" y="42"/>
                    </a:lnTo>
                    <a:lnTo>
                      <a:pt x="92" y="42"/>
                    </a:lnTo>
                    <a:lnTo>
                      <a:pt x="94" y="45"/>
                    </a:lnTo>
                    <a:lnTo>
                      <a:pt x="94" y="49"/>
                    </a:lnTo>
                    <a:lnTo>
                      <a:pt x="94" y="49"/>
                    </a:lnTo>
                    <a:lnTo>
                      <a:pt x="94" y="51"/>
                    </a:lnTo>
                    <a:lnTo>
                      <a:pt x="96" y="50"/>
                    </a:lnTo>
                    <a:lnTo>
                      <a:pt x="96" y="50"/>
                    </a:lnTo>
                    <a:lnTo>
                      <a:pt x="98" y="49"/>
                    </a:lnTo>
                    <a:lnTo>
                      <a:pt x="96" y="49"/>
                    </a:lnTo>
                    <a:lnTo>
                      <a:pt x="96" y="47"/>
                    </a:lnTo>
                    <a:lnTo>
                      <a:pt x="100" y="46"/>
                    </a:lnTo>
                    <a:lnTo>
                      <a:pt x="100" y="46"/>
                    </a:lnTo>
                    <a:lnTo>
                      <a:pt x="107" y="45"/>
                    </a:lnTo>
                    <a:lnTo>
                      <a:pt x="110" y="43"/>
                    </a:lnTo>
                    <a:lnTo>
                      <a:pt x="113" y="43"/>
                    </a:lnTo>
                    <a:lnTo>
                      <a:pt x="114" y="45"/>
                    </a:lnTo>
                    <a:lnTo>
                      <a:pt x="114" y="45"/>
                    </a:lnTo>
                    <a:lnTo>
                      <a:pt x="117" y="46"/>
                    </a:lnTo>
                    <a:lnTo>
                      <a:pt x="118" y="46"/>
                    </a:lnTo>
                    <a:lnTo>
                      <a:pt x="118" y="46"/>
                    </a:lnTo>
                    <a:lnTo>
                      <a:pt x="118" y="47"/>
                    </a:lnTo>
                    <a:lnTo>
                      <a:pt x="118" y="49"/>
                    </a:lnTo>
                    <a:lnTo>
                      <a:pt x="119" y="47"/>
                    </a:lnTo>
                    <a:lnTo>
                      <a:pt x="119" y="47"/>
                    </a:lnTo>
                    <a:lnTo>
                      <a:pt x="122" y="46"/>
                    </a:lnTo>
                    <a:lnTo>
                      <a:pt x="125" y="47"/>
                    </a:lnTo>
                    <a:lnTo>
                      <a:pt x="127" y="49"/>
                    </a:lnTo>
                    <a:lnTo>
                      <a:pt x="127" y="49"/>
                    </a:lnTo>
                    <a:lnTo>
                      <a:pt x="127" y="49"/>
                    </a:lnTo>
                    <a:lnTo>
                      <a:pt x="130" y="49"/>
                    </a:lnTo>
                    <a:lnTo>
                      <a:pt x="130" y="49"/>
                    </a:lnTo>
                    <a:lnTo>
                      <a:pt x="133" y="51"/>
                    </a:lnTo>
                    <a:lnTo>
                      <a:pt x="137" y="51"/>
                    </a:lnTo>
                    <a:lnTo>
                      <a:pt x="137" y="51"/>
                    </a:lnTo>
                    <a:lnTo>
                      <a:pt x="140" y="50"/>
                    </a:lnTo>
                    <a:lnTo>
                      <a:pt x="140" y="50"/>
                    </a:lnTo>
                    <a:lnTo>
                      <a:pt x="138" y="47"/>
                    </a:lnTo>
                    <a:lnTo>
                      <a:pt x="138" y="47"/>
                    </a:lnTo>
                    <a:lnTo>
                      <a:pt x="137" y="45"/>
                    </a:lnTo>
                    <a:lnTo>
                      <a:pt x="133" y="43"/>
                    </a:lnTo>
                    <a:lnTo>
                      <a:pt x="133" y="43"/>
                    </a:lnTo>
                    <a:lnTo>
                      <a:pt x="125" y="41"/>
                    </a:lnTo>
                    <a:lnTo>
                      <a:pt x="123" y="39"/>
                    </a:lnTo>
                    <a:lnTo>
                      <a:pt x="126" y="39"/>
                    </a:lnTo>
                    <a:lnTo>
                      <a:pt x="126" y="39"/>
                    </a:lnTo>
                    <a:lnTo>
                      <a:pt x="129" y="38"/>
                    </a:lnTo>
                    <a:lnTo>
                      <a:pt x="127" y="37"/>
                    </a:lnTo>
                    <a:lnTo>
                      <a:pt x="127" y="35"/>
                    </a:lnTo>
                    <a:lnTo>
                      <a:pt x="132" y="33"/>
                    </a:lnTo>
                    <a:lnTo>
                      <a:pt x="132" y="33"/>
                    </a:lnTo>
                    <a:lnTo>
                      <a:pt x="137" y="31"/>
                    </a:lnTo>
                    <a:lnTo>
                      <a:pt x="140" y="31"/>
                    </a:lnTo>
                    <a:lnTo>
                      <a:pt x="141" y="31"/>
                    </a:lnTo>
                    <a:lnTo>
                      <a:pt x="141" y="28"/>
                    </a:lnTo>
                    <a:lnTo>
                      <a:pt x="141" y="28"/>
                    </a:lnTo>
                    <a:lnTo>
                      <a:pt x="141" y="23"/>
                    </a:lnTo>
                    <a:lnTo>
                      <a:pt x="142" y="23"/>
                    </a:lnTo>
                    <a:lnTo>
                      <a:pt x="144" y="23"/>
                    </a:lnTo>
                    <a:lnTo>
                      <a:pt x="144" y="23"/>
                    </a:lnTo>
                    <a:lnTo>
                      <a:pt x="153" y="24"/>
                    </a:lnTo>
                    <a:lnTo>
                      <a:pt x="153" y="24"/>
                    </a:lnTo>
                    <a:lnTo>
                      <a:pt x="155" y="24"/>
                    </a:lnTo>
                    <a:lnTo>
                      <a:pt x="155" y="26"/>
                    </a:lnTo>
                    <a:lnTo>
                      <a:pt x="157" y="24"/>
                    </a:lnTo>
                    <a:lnTo>
                      <a:pt x="157" y="24"/>
                    </a:lnTo>
                    <a:lnTo>
                      <a:pt x="160" y="23"/>
                    </a:lnTo>
                    <a:lnTo>
                      <a:pt x="161" y="23"/>
                    </a:lnTo>
                    <a:lnTo>
                      <a:pt x="161" y="23"/>
                    </a:lnTo>
                    <a:lnTo>
                      <a:pt x="161" y="22"/>
                    </a:lnTo>
                    <a:lnTo>
                      <a:pt x="161" y="22"/>
                    </a:lnTo>
                    <a:lnTo>
                      <a:pt x="159" y="18"/>
                    </a:lnTo>
                    <a:lnTo>
                      <a:pt x="156" y="15"/>
                    </a:lnTo>
                    <a:lnTo>
                      <a:pt x="156" y="15"/>
                    </a:lnTo>
                    <a:lnTo>
                      <a:pt x="155" y="12"/>
                    </a:lnTo>
                    <a:lnTo>
                      <a:pt x="153" y="10"/>
                    </a:lnTo>
                    <a:lnTo>
                      <a:pt x="152" y="7"/>
                    </a:lnTo>
                    <a:lnTo>
                      <a:pt x="150" y="7"/>
                    </a:lnTo>
                    <a:lnTo>
                      <a:pt x="148" y="8"/>
                    </a:lnTo>
                    <a:lnTo>
                      <a:pt x="148" y="8"/>
                    </a:lnTo>
                    <a:lnTo>
                      <a:pt x="144" y="10"/>
                    </a:lnTo>
                    <a:lnTo>
                      <a:pt x="140" y="11"/>
                    </a:lnTo>
                    <a:lnTo>
                      <a:pt x="140" y="11"/>
                    </a:lnTo>
                    <a:lnTo>
                      <a:pt x="134" y="10"/>
                    </a:lnTo>
                    <a:lnTo>
                      <a:pt x="132" y="8"/>
                    </a:lnTo>
                    <a:lnTo>
                      <a:pt x="132" y="8"/>
                    </a:lnTo>
                    <a:lnTo>
                      <a:pt x="136" y="7"/>
                    </a:lnTo>
                    <a:lnTo>
                      <a:pt x="138" y="5"/>
                    </a:lnTo>
                    <a:lnTo>
                      <a:pt x="138" y="5"/>
                    </a:lnTo>
                    <a:lnTo>
                      <a:pt x="138" y="5"/>
                    </a:lnTo>
                    <a:lnTo>
                      <a:pt x="140" y="4"/>
                    </a:lnTo>
                    <a:lnTo>
                      <a:pt x="140" y="4"/>
                    </a:lnTo>
                    <a:lnTo>
                      <a:pt x="137" y="1"/>
                    </a:lnTo>
                    <a:lnTo>
                      <a:pt x="140" y="0"/>
                    </a:lnTo>
                    <a:lnTo>
                      <a:pt x="140" y="0"/>
                    </a:lnTo>
                    <a:lnTo>
                      <a:pt x="149" y="0"/>
                    </a:lnTo>
                    <a:lnTo>
                      <a:pt x="161" y="1"/>
                    </a:lnTo>
                    <a:lnTo>
                      <a:pt x="161" y="1"/>
                    </a:lnTo>
                    <a:close/>
                  </a:path>
                </a:pathLst>
              </a:custGeom>
              <a:grpFill/>
              <a:ln algn="ctr" cap="flat" cmpd="sng" w="12700">
                <a:noFill/>
                <a:prstDash val="solid"/>
                <a:miter lim="800000"/>
              </a:ln>
              <a:effectLst/>
            </p:spPr>
            <p:txBody>
              <a:bodyPr anchor="ctr" rtlCol="0"/>
              <a:lstStyle/>
              <a:p>
                <a:pPr algn="ct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white"/>
                  </a:solidFill>
                  <a:effectLst/>
                  <a:uLnTx/>
                  <a:uFillTx/>
                  <a:latin panose="020f0502020204030204" typeface="Calibri"/>
                  <a:ea charset="-122" panose="02010600030101010101" pitchFamily="2" typeface="宋体"/>
                </a:endParaRPr>
              </a:p>
            </p:txBody>
          </p:sp>
        </p:grpSp>
        <p:grpSp>
          <p:nvGrpSpPr>
            <p:cNvPr id="15" name="组合 252">
              <a:extLst>
                <a:ext uri="{FF2B5EF4-FFF2-40B4-BE49-F238E27FC236}">
                  <a16:creationId xmlns:a16="http://schemas.microsoft.com/office/drawing/2014/main" id="{AC939A55-7A6D-4381-9DDB-2CF46DEE064C}"/>
                </a:ext>
              </a:extLst>
            </p:cNvPr>
            <p:cNvGrpSpPr/>
            <p:nvPr/>
          </p:nvGrpSpPr>
          <p:grpSpPr>
            <a:xfrm>
              <a:off x="3157811" y="2564132"/>
              <a:ext cx="239041" cy="425329"/>
              <a:chOff x="3846513" y="1814513"/>
              <a:chExt cx="323850" cy="576262"/>
            </a:xfrm>
            <a:grpFill/>
          </p:grpSpPr>
          <p:sp>
            <p:nvSpPr>
              <p:cNvPr id="80" name="Freeform 137">
                <a:extLst>
                  <a:ext uri="{FF2B5EF4-FFF2-40B4-BE49-F238E27FC236}">
                    <a16:creationId xmlns:a16="http://schemas.microsoft.com/office/drawing/2014/main" id="{94348955-3CA8-4633-B655-68F07DB8557F}"/>
                  </a:ext>
                </a:extLst>
              </p:cNvPr>
              <p:cNvSpPr>
                <a:spLocks noEditPoints="1"/>
              </p:cNvSpPr>
              <p:nvPr/>
            </p:nvSpPr>
            <p:spPr bwMode="auto">
              <a:xfrm>
                <a:off x="3846513" y="1814513"/>
                <a:ext cx="323850" cy="323850"/>
              </a:xfrm>
              <a:custGeom>
                <a:gdLst>
                  <a:gd fmla="*/ 112 w 204" name="T0"/>
                  <a:gd fmla="*/ 0 h 204" name="T1"/>
                  <a:gd fmla="*/ 141 w 204" name="T2"/>
                  <a:gd fmla="*/ 8 h 204" name="T3"/>
                  <a:gd fmla="*/ 165 w 204" name="T4"/>
                  <a:gd fmla="*/ 22 h 204" name="T5"/>
                  <a:gd fmla="*/ 185 w 204" name="T6"/>
                  <a:gd fmla="*/ 42 h 204" name="T7"/>
                  <a:gd fmla="*/ 199 w 204" name="T8"/>
                  <a:gd fmla="*/ 68 h 204" name="T9"/>
                  <a:gd fmla="*/ 204 w 204" name="T10"/>
                  <a:gd fmla="*/ 96 h 204" name="T11"/>
                  <a:gd fmla="*/ 203 w 204" name="T12"/>
                  <a:gd fmla="*/ 118 h 204" name="T13"/>
                  <a:gd fmla="*/ 195 w 204" name="T14"/>
                  <a:gd fmla="*/ 146 h 204" name="T15"/>
                  <a:gd fmla="*/ 179 w 204" name="T16"/>
                  <a:gd fmla="*/ 171 h 204" name="T17"/>
                  <a:gd fmla="*/ 156 w 204" name="T18"/>
                  <a:gd fmla="*/ 190 h 204" name="T19"/>
                  <a:gd fmla="*/ 129 w 204" name="T20"/>
                  <a:gd fmla="*/ 202 h 204" name="T21"/>
                  <a:gd fmla="*/ 108 w 204" name="T22"/>
                  <a:gd fmla="*/ 204 h 204" name="T23"/>
                  <a:gd fmla="*/ 102 w 204" name="T24"/>
                  <a:gd fmla="*/ 185 h 204" name="T25"/>
                  <a:gd fmla="*/ 107 w 204" name="T26"/>
                  <a:gd fmla="*/ 185 h 204" name="T27"/>
                  <a:gd fmla="*/ 131 w 204" name="T28"/>
                  <a:gd fmla="*/ 180 h 204" name="T29"/>
                  <a:gd fmla="*/ 164 w 204" name="T30"/>
                  <a:gd fmla="*/ 158 h 204" name="T31"/>
                  <a:gd fmla="*/ 183 w 204" name="T32"/>
                  <a:gd fmla="*/ 123 h 204" name="T33"/>
                  <a:gd fmla="*/ 185 w 204" name="T34"/>
                  <a:gd fmla="*/ 97 h 204" name="T35"/>
                  <a:gd fmla="*/ 177 w 204" name="T36"/>
                  <a:gd fmla="*/ 66 h 204" name="T37"/>
                  <a:gd fmla="*/ 148 w 204" name="T38"/>
                  <a:gd fmla="*/ 32 h 204" name="T39"/>
                  <a:gd fmla="*/ 102 w 204" name="T40"/>
                  <a:gd fmla="*/ 19 h 204" name="T41"/>
                  <a:gd fmla="*/ 96 w 204" name="T42"/>
                  <a:gd fmla="*/ 0 h 204" name="T43"/>
                  <a:gd fmla="*/ 102 w 204" name="T44"/>
                  <a:gd fmla="*/ 19 h 204" name="T45"/>
                  <a:gd fmla="*/ 89 w 204" name="T46"/>
                  <a:gd fmla="*/ 20 h 204" name="T47"/>
                  <a:gd fmla="*/ 66 w 204" name="T48"/>
                  <a:gd fmla="*/ 27 h 204" name="T49"/>
                  <a:gd fmla="*/ 31 w 204" name="T50"/>
                  <a:gd fmla="*/ 60 h 204" name="T51"/>
                  <a:gd fmla="*/ 20 w 204" name="T52"/>
                  <a:gd fmla="*/ 89 h 204" name="T53"/>
                  <a:gd fmla="*/ 19 w 204" name="T54"/>
                  <a:gd fmla="*/ 107 h 204" name="T55"/>
                  <a:gd fmla="*/ 35 w 204" name="T56"/>
                  <a:gd fmla="*/ 152 h 204" name="T57"/>
                  <a:gd fmla="*/ 70 w 204" name="T58"/>
                  <a:gd fmla="*/ 179 h 204" name="T59"/>
                  <a:gd fmla="*/ 102 w 204" name="T60"/>
                  <a:gd fmla="*/ 204 h 204" name="T61"/>
                  <a:gd fmla="*/ 83 w 204" name="T62"/>
                  <a:gd fmla="*/ 203 h 204" name="T63"/>
                  <a:gd fmla="*/ 55 w 204" name="T64"/>
                  <a:gd fmla="*/ 194 h 204" name="T65"/>
                  <a:gd fmla="*/ 32 w 204" name="T66"/>
                  <a:gd fmla="*/ 176 h 204" name="T67"/>
                  <a:gd fmla="*/ 13 w 204" name="T68"/>
                  <a:gd fmla="*/ 154 h 204" name="T69"/>
                  <a:gd fmla="*/ 3 w 204" name="T70"/>
                  <a:gd fmla="*/ 127 h 204" name="T71"/>
                  <a:gd fmla="*/ 0 w 204" name="T72"/>
                  <a:gd fmla="*/ 108 h 204" name="T73"/>
                  <a:gd fmla="*/ 3 w 204" name="T74"/>
                  <a:gd fmla="*/ 77 h 204" name="T75"/>
                  <a:gd fmla="*/ 15 w 204" name="T76"/>
                  <a:gd fmla="*/ 50 h 204" name="T77"/>
                  <a:gd fmla="*/ 32 w 204" name="T78"/>
                  <a:gd fmla="*/ 27 h 204" name="T79"/>
                  <a:gd fmla="*/ 57 w 204" name="T80"/>
                  <a:gd fmla="*/ 11 h 204" name="T81"/>
                  <a:gd fmla="*/ 87 w 204" name="T82"/>
                  <a:gd fmla="*/ 1 h 204" name="T8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b="b" l="0" r="r" t="0"/>
                <a:pathLst>
                  <a:path h="204" w="204">
                    <a:moveTo>
                      <a:pt x="102" y="0"/>
                    </a:moveTo>
                    <a:lnTo>
                      <a:pt x="102" y="0"/>
                    </a:lnTo>
                    <a:lnTo>
                      <a:pt x="112" y="0"/>
                    </a:lnTo>
                    <a:lnTo>
                      <a:pt x="122" y="1"/>
                    </a:lnTo>
                    <a:lnTo>
                      <a:pt x="131" y="4"/>
                    </a:lnTo>
                    <a:lnTo>
                      <a:pt x="141" y="8"/>
                    </a:lnTo>
                    <a:lnTo>
                      <a:pt x="149" y="11"/>
                    </a:lnTo>
                    <a:lnTo>
                      <a:pt x="157" y="16"/>
                    </a:lnTo>
                    <a:lnTo>
                      <a:pt x="165" y="22"/>
                    </a:lnTo>
                    <a:lnTo>
                      <a:pt x="172" y="28"/>
                    </a:lnTo>
                    <a:lnTo>
                      <a:pt x="179" y="35"/>
                    </a:lnTo>
                    <a:lnTo>
                      <a:pt x="185" y="42"/>
                    </a:lnTo>
                    <a:lnTo>
                      <a:pt x="190" y="50"/>
                    </a:lnTo>
                    <a:lnTo>
                      <a:pt x="195" y="58"/>
                    </a:lnTo>
                    <a:lnTo>
                      <a:pt x="199" y="68"/>
                    </a:lnTo>
                    <a:lnTo>
                      <a:pt x="202" y="77"/>
                    </a:lnTo>
                    <a:lnTo>
                      <a:pt x="203" y="87"/>
                    </a:lnTo>
                    <a:lnTo>
                      <a:pt x="204" y="96"/>
                    </a:lnTo>
                    <a:lnTo>
                      <a:pt x="204" y="96"/>
                    </a:lnTo>
                    <a:lnTo>
                      <a:pt x="204" y="107"/>
                    </a:lnTo>
                    <a:lnTo>
                      <a:pt x="203" y="118"/>
                    </a:lnTo>
                    <a:lnTo>
                      <a:pt x="202" y="127"/>
                    </a:lnTo>
                    <a:lnTo>
                      <a:pt x="199" y="137"/>
                    </a:lnTo>
                    <a:lnTo>
                      <a:pt x="195" y="146"/>
                    </a:lnTo>
                    <a:lnTo>
                      <a:pt x="190" y="154"/>
                    </a:lnTo>
                    <a:lnTo>
                      <a:pt x="184" y="162"/>
                    </a:lnTo>
                    <a:lnTo>
                      <a:pt x="179" y="171"/>
                    </a:lnTo>
                    <a:lnTo>
                      <a:pt x="172" y="177"/>
                    </a:lnTo>
                    <a:lnTo>
                      <a:pt x="164" y="184"/>
                    </a:lnTo>
                    <a:lnTo>
                      <a:pt x="156" y="190"/>
                    </a:lnTo>
                    <a:lnTo>
                      <a:pt x="148" y="194"/>
                    </a:lnTo>
                    <a:lnTo>
                      <a:pt x="138" y="198"/>
                    </a:lnTo>
                    <a:lnTo>
                      <a:pt x="129" y="202"/>
                    </a:lnTo>
                    <a:lnTo>
                      <a:pt x="118" y="203"/>
                    </a:lnTo>
                    <a:lnTo>
                      <a:pt x="108" y="204"/>
                    </a:lnTo>
                    <a:lnTo>
                      <a:pt x="108" y="204"/>
                    </a:lnTo>
                    <a:lnTo>
                      <a:pt x="102" y="204"/>
                    </a:lnTo>
                    <a:lnTo>
                      <a:pt x="102" y="185"/>
                    </a:lnTo>
                    <a:lnTo>
                      <a:pt x="102" y="185"/>
                    </a:lnTo>
                    <a:lnTo>
                      <a:pt x="107" y="185"/>
                    </a:lnTo>
                    <a:lnTo>
                      <a:pt x="107" y="185"/>
                    </a:lnTo>
                    <a:lnTo>
                      <a:pt x="107" y="185"/>
                    </a:lnTo>
                    <a:lnTo>
                      <a:pt x="115" y="184"/>
                    </a:lnTo>
                    <a:lnTo>
                      <a:pt x="123" y="183"/>
                    </a:lnTo>
                    <a:lnTo>
                      <a:pt x="131" y="180"/>
                    </a:lnTo>
                    <a:lnTo>
                      <a:pt x="138" y="177"/>
                    </a:lnTo>
                    <a:lnTo>
                      <a:pt x="152" y="169"/>
                    </a:lnTo>
                    <a:lnTo>
                      <a:pt x="164" y="158"/>
                    </a:lnTo>
                    <a:lnTo>
                      <a:pt x="173" y="145"/>
                    </a:lnTo>
                    <a:lnTo>
                      <a:pt x="180" y="130"/>
                    </a:lnTo>
                    <a:lnTo>
                      <a:pt x="183" y="123"/>
                    </a:lnTo>
                    <a:lnTo>
                      <a:pt x="184" y="115"/>
                    </a:lnTo>
                    <a:lnTo>
                      <a:pt x="185" y="107"/>
                    </a:lnTo>
                    <a:lnTo>
                      <a:pt x="185" y="97"/>
                    </a:lnTo>
                    <a:lnTo>
                      <a:pt x="185" y="97"/>
                    </a:lnTo>
                    <a:lnTo>
                      <a:pt x="183" y="81"/>
                    </a:lnTo>
                    <a:lnTo>
                      <a:pt x="177" y="66"/>
                    </a:lnTo>
                    <a:lnTo>
                      <a:pt x="169" y="53"/>
                    </a:lnTo>
                    <a:lnTo>
                      <a:pt x="160" y="42"/>
                    </a:lnTo>
                    <a:lnTo>
                      <a:pt x="148" y="32"/>
                    </a:lnTo>
                    <a:lnTo>
                      <a:pt x="133" y="26"/>
                    </a:lnTo>
                    <a:lnTo>
                      <a:pt x="118" y="20"/>
                    </a:lnTo>
                    <a:lnTo>
                      <a:pt x="102" y="19"/>
                    </a:lnTo>
                    <a:lnTo>
                      <a:pt x="102" y="0"/>
                    </a:lnTo>
                    <a:close/>
                    <a:moveTo>
                      <a:pt x="96" y="0"/>
                    </a:moveTo>
                    <a:lnTo>
                      <a:pt x="96" y="0"/>
                    </a:lnTo>
                    <a:lnTo>
                      <a:pt x="102" y="0"/>
                    </a:lnTo>
                    <a:lnTo>
                      <a:pt x="102" y="19"/>
                    </a:lnTo>
                    <a:lnTo>
                      <a:pt x="102" y="19"/>
                    </a:lnTo>
                    <a:lnTo>
                      <a:pt x="97" y="19"/>
                    </a:lnTo>
                    <a:lnTo>
                      <a:pt x="97" y="19"/>
                    </a:lnTo>
                    <a:lnTo>
                      <a:pt x="89" y="20"/>
                    </a:lnTo>
                    <a:lnTo>
                      <a:pt x="81" y="22"/>
                    </a:lnTo>
                    <a:lnTo>
                      <a:pt x="73" y="24"/>
                    </a:lnTo>
                    <a:lnTo>
                      <a:pt x="66" y="27"/>
                    </a:lnTo>
                    <a:lnTo>
                      <a:pt x="51" y="37"/>
                    </a:lnTo>
                    <a:lnTo>
                      <a:pt x="41" y="46"/>
                    </a:lnTo>
                    <a:lnTo>
                      <a:pt x="31" y="60"/>
                    </a:lnTo>
                    <a:lnTo>
                      <a:pt x="24" y="74"/>
                    </a:lnTo>
                    <a:lnTo>
                      <a:pt x="22" y="81"/>
                    </a:lnTo>
                    <a:lnTo>
                      <a:pt x="20" y="89"/>
                    </a:lnTo>
                    <a:lnTo>
                      <a:pt x="19" y="99"/>
                    </a:lnTo>
                    <a:lnTo>
                      <a:pt x="19" y="107"/>
                    </a:lnTo>
                    <a:lnTo>
                      <a:pt x="19" y="107"/>
                    </a:lnTo>
                    <a:lnTo>
                      <a:pt x="22" y="123"/>
                    </a:lnTo>
                    <a:lnTo>
                      <a:pt x="27" y="138"/>
                    </a:lnTo>
                    <a:lnTo>
                      <a:pt x="35" y="152"/>
                    </a:lnTo>
                    <a:lnTo>
                      <a:pt x="45" y="162"/>
                    </a:lnTo>
                    <a:lnTo>
                      <a:pt x="57" y="172"/>
                    </a:lnTo>
                    <a:lnTo>
                      <a:pt x="70" y="179"/>
                    </a:lnTo>
                    <a:lnTo>
                      <a:pt x="87" y="184"/>
                    </a:lnTo>
                    <a:lnTo>
                      <a:pt x="102" y="185"/>
                    </a:lnTo>
                    <a:lnTo>
                      <a:pt x="102" y="204"/>
                    </a:lnTo>
                    <a:lnTo>
                      <a:pt x="102" y="204"/>
                    </a:lnTo>
                    <a:lnTo>
                      <a:pt x="92" y="204"/>
                    </a:lnTo>
                    <a:lnTo>
                      <a:pt x="83" y="203"/>
                    </a:lnTo>
                    <a:lnTo>
                      <a:pt x="73" y="200"/>
                    </a:lnTo>
                    <a:lnTo>
                      <a:pt x="64" y="198"/>
                    </a:lnTo>
                    <a:lnTo>
                      <a:pt x="55" y="194"/>
                    </a:lnTo>
                    <a:lnTo>
                      <a:pt x="47" y="188"/>
                    </a:lnTo>
                    <a:lnTo>
                      <a:pt x="39" y="183"/>
                    </a:lnTo>
                    <a:lnTo>
                      <a:pt x="32" y="176"/>
                    </a:lnTo>
                    <a:lnTo>
                      <a:pt x="26" y="169"/>
                    </a:lnTo>
                    <a:lnTo>
                      <a:pt x="19" y="162"/>
                    </a:lnTo>
                    <a:lnTo>
                      <a:pt x="13" y="154"/>
                    </a:lnTo>
                    <a:lnTo>
                      <a:pt x="9" y="146"/>
                    </a:lnTo>
                    <a:lnTo>
                      <a:pt x="5" y="137"/>
                    </a:lnTo>
                    <a:lnTo>
                      <a:pt x="3" y="127"/>
                    </a:lnTo>
                    <a:lnTo>
                      <a:pt x="1" y="118"/>
                    </a:lnTo>
                    <a:lnTo>
                      <a:pt x="0" y="108"/>
                    </a:lnTo>
                    <a:lnTo>
                      <a:pt x="0" y="108"/>
                    </a:lnTo>
                    <a:lnTo>
                      <a:pt x="0" y="97"/>
                    </a:lnTo>
                    <a:lnTo>
                      <a:pt x="1" y="87"/>
                    </a:lnTo>
                    <a:lnTo>
                      <a:pt x="3" y="77"/>
                    </a:lnTo>
                    <a:lnTo>
                      <a:pt x="5" y="68"/>
                    </a:lnTo>
                    <a:lnTo>
                      <a:pt x="9" y="58"/>
                    </a:lnTo>
                    <a:lnTo>
                      <a:pt x="15" y="50"/>
                    </a:lnTo>
                    <a:lnTo>
                      <a:pt x="20" y="42"/>
                    </a:lnTo>
                    <a:lnTo>
                      <a:pt x="26" y="34"/>
                    </a:lnTo>
                    <a:lnTo>
                      <a:pt x="32" y="27"/>
                    </a:lnTo>
                    <a:lnTo>
                      <a:pt x="41" y="20"/>
                    </a:lnTo>
                    <a:lnTo>
                      <a:pt x="49" y="15"/>
                    </a:lnTo>
                    <a:lnTo>
                      <a:pt x="57" y="11"/>
                    </a:lnTo>
                    <a:lnTo>
                      <a:pt x="66" y="7"/>
                    </a:lnTo>
                    <a:lnTo>
                      <a:pt x="76" y="3"/>
                    </a:lnTo>
                    <a:lnTo>
                      <a:pt x="87" y="1"/>
                    </a:lnTo>
                    <a:lnTo>
                      <a:pt x="96" y="0"/>
                    </a:lnTo>
                    <a:lnTo>
                      <a:pt x="96" y="0"/>
                    </a:lnTo>
                    <a:close/>
                  </a:path>
                </a:pathLst>
              </a:custGeom>
              <a:grpFill/>
              <a:ln algn="ctr" cap="flat" cmpd="sng" w="12700">
                <a:noFill/>
                <a:prstDash val="solid"/>
                <a:miter lim="800000"/>
              </a:ln>
              <a:effectLst/>
            </p:spPr>
            <p:txBody>
              <a:bodyPr anchor="ctr" rtlCol="0"/>
              <a:lstStyle/>
              <a:p>
                <a:pPr algn="ct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white"/>
                  </a:solidFill>
                  <a:effectLst/>
                  <a:uLnTx/>
                  <a:uFillTx/>
                  <a:latin panose="020f0502020204030204" typeface="Calibri"/>
                  <a:ea charset="-122" panose="02010600030101010101" pitchFamily="2" typeface="宋体"/>
                </a:endParaRPr>
              </a:p>
            </p:txBody>
          </p:sp>
          <p:sp>
            <p:nvSpPr>
              <p:cNvPr id="81" name="Freeform 138">
                <a:extLst>
                  <a:ext uri="{FF2B5EF4-FFF2-40B4-BE49-F238E27FC236}">
                    <a16:creationId xmlns:a16="http://schemas.microsoft.com/office/drawing/2014/main" id="{3C96243A-0E72-4782-A023-BD225D01C8BE}"/>
                  </a:ext>
                </a:extLst>
              </p:cNvPr>
              <p:cNvSpPr/>
              <p:nvPr/>
            </p:nvSpPr>
            <p:spPr bwMode="auto">
              <a:xfrm>
                <a:off x="3994151" y="2119313"/>
                <a:ext cx="52388" cy="161925"/>
              </a:xfrm>
              <a:custGeom>
                <a:gdLst>
                  <a:gd fmla="*/ 6 w 33" name="T0"/>
                  <a:gd fmla="*/ 102 h 102" name="T1"/>
                  <a:gd fmla="*/ 33 w 33" name="T2"/>
                  <a:gd fmla="*/ 100 h 102" name="T3"/>
                  <a:gd fmla="*/ 27 w 33" name="T4"/>
                  <a:gd fmla="*/ 0 h 102" name="T5"/>
                  <a:gd fmla="*/ 0 w 33" name="T6"/>
                  <a:gd fmla="*/ 2 h 102" name="T7"/>
                  <a:gd fmla="*/ 6 w 33" name="T8"/>
                  <a:gd fmla="*/ 102 h 102" name="T9"/>
                </a:gdLst>
                <a:cxnLst>
                  <a:cxn ang="0">
                    <a:pos x="T0" y="T1"/>
                  </a:cxn>
                  <a:cxn ang="0">
                    <a:pos x="T2" y="T3"/>
                  </a:cxn>
                  <a:cxn ang="0">
                    <a:pos x="T4" y="T5"/>
                  </a:cxn>
                  <a:cxn ang="0">
                    <a:pos x="T6" y="T7"/>
                  </a:cxn>
                  <a:cxn ang="0">
                    <a:pos x="T8" y="T9"/>
                  </a:cxn>
                </a:cxnLst>
                <a:rect b="b" l="0" r="r" t="0"/>
                <a:pathLst>
                  <a:path h="102" w="33">
                    <a:moveTo>
                      <a:pt x="6" y="102"/>
                    </a:moveTo>
                    <a:lnTo>
                      <a:pt x="33" y="100"/>
                    </a:lnTo>
                    <a:lnTo>
                      <a:pt x="27" y="0"/>
                    </a:lnTo>
                    <a:lnTo>
                      <a:pt x="0" y="2"/>
                    </a:lnTo>
                    <a:lnTo>
                      <a:pt x="6" y="102"/>
                    </a:lnTo>
                    <a:close/>
                  </a:path>
                </a:pathLst>
              </a:custGeom>
              <a:grpFill/>
              <a:ln algn="ctr" cap="flat" cmpd="sng" w="12700">
                <a:noFill/>
                <a:prstDash val="solid"/>
                <a:miter lim="800000"/>
              </a:ln>
              <a:effectLst/>
            </p:spPr>
            <p:txBody>
              <a:bodyPr anchor="ctr" rtlCol="0"/>
              <a:lstStyle/>
              <a:p>
                <a:pPr algn="ct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white"/>
                  </a:solidFill>
                  <a:effectLst/>
                  <a:uLnTx/>
                  <a:uFillTx/>
                  <a:latin panose="020f0502020204030204" typeface="Calibri"/>
                  <a:ea charset="-122" panose="02010600030101010101" pitchFamily="2" typeface="宋体"/>
                </a:endParaRPr>
              </a:p>
            </p:txBody>
          </p:sp>
          <p:sp>
            <p:nvSpPr>
              <p:cNvPr id="82" name="Freeform 139">
                <a:extLst>
                  <a:ext uri="{FF2B5EF4-FFF2-40B4-BE49-F238E27FC236}">
                    <a16:creationId xmlns:a16="http://schemas.microsoft.com/office/drawing/2014/main" id="{ACE08527-1F59-4247-8BB7-EE3AD3FC1A18}"/>
                  </a:ext>
                </a:extLst>
              </p:cNvPr>
              <p:cNvSpPr/>
              <p:nvPr/>
            </p:nvSpPr>
            <p:spPr bwMode="auto">
              <a:xfrm>
                <a:off x="3986213" y="2171700"/>
                <a:ext cx="77788" cy="219075"/>
              </a:xfrm>
              <a:custGeom>
                <a:gdLst>
                  <a:gd fmla="*/ 5 w 49" name="T0"/>
                  <a:gd fmla="*/ 116 h 138" name="T1"/>
                  <a:gd fmla="*/ 5 w 49" name="T2"/>
                  <a:gd fmla="*/ 116 h 138" name="T3"/>
                  <a:gd fmla="*/ 5 w 49" name="T4"/>
                  <a:gd fmla="*/ 122 h 138" name="T5"/>
                  <a:gd fmla="*/ 7 w 49" name="T6"/>
                  <a:gd fmla="*/ 126 h 138" name="T7"/>
                  <a:gd fmla="*/ 9 w 49" name="T8"/>
                  <a:gd fmla="*/ 128 h 138" name="T9"/>
                  <a:gd fmla="*/ 12 w 49" name="T10"/>
                  <a:gd fmla="*/ 132 h 138" name="T11"/>
                  <a:gd fmla="*/ 16 w 49" name="T12"/>
                  <a:gd fmla="*/ 134 h 138" name="T13"/>
                  <a:gd fmla="*/ 19 w 49" name="T14"/>
                  <a:gd fmla="*/ 136 h 138" name="T15"/>
                  <a:gd fmla="*/ 23 w 49" name="T16"/>
                  <a:gd fmla="*/ 138 h 138" name="T17"/>
                  <a:gd fmla="*/ 28 w 49" name="T18"/>
                  <a:gd fmla="*/ 138 h 138" name="T19"/>
                  <a:gd fmla="*/ 28 w 49" name="T20"/>
                  <a:gd fmla="*/ 138 h 138" name="T21"/>
                  <a:gd fmla="*/ 32 w 49" name="T22"/>
                  <a:gd fmla="*/ 136 h 138" name="T23"/>
                  <a:gd fmla="*/ 37 w 49" name="T24"/>
                  <a:gd fmla="*/ 135 h 138" name="T25"/>
                  <a:gd fmla="*/ 41 w 49" name="T26"/>
                  <a:gd fmla="*/ 132 h 138" name="T27"/>
                  <a:gd fmla="*/ 43 w 49" name="T28"/>
                  <a:gd fmla="*/ 130 h 138" name="T29"/>
                  <a:gd fmla="*/ 46 w 49" name="T30"/>
                  <a:gd fmla="*/ 127 h 138" name="T31"/>
                  <a:gd fmla="*/ 47 w 49" name="T32"/>
                  <a:gd fmla="*/ 123 h 138" name="T33"/>
                  <a:gd fmla="*/ 49 w 49" name="T34"/>
                  <a:gd fmla="*/ 119 h 138" name="T35"/>
                  <a:gd fmla="*/ 49 w 49" name="T36"/>
                  <a:gd fmla="*/ 115 h 138" name="T37"/>
                  <a:gd fmla="*/ 43 w 49" name="T38"/>
                  <a:gd fmla="*/ 20 h 138" name="T39"/>
                  <a:gd fmla="*/ 43 w 49" name="T40"/>
                  <a:gd fmla="*/ 20 h 138" name="T41"/>
                  <a:gd fmla="*/ 43 w 49" name="T42"/>
                  <a:gd fmla="*/ 16 h 138" name="T43"/>
                  <a:gd fmla="*/ 42 w 49" name="T44"/>
                  <a:gd fmla="*/ 12 h 138" name="T45"/>
                  <a:gd fmla="*/ 39 w 49" name="T46"/>
                  <a:gd fmla="*/ 8 h 138" name="T47"/>
                  <a:gd fmla="*/ 37 w 49" name="T48"/>
                  <a:gd fmla="*/ 5 h 138" name="T49"/>
                  <a:gd fmla="*/ 34 w 49" name="T50"/>
                  <a:gd fmla="*/ 2 h 138" name="T51"/>
                  <a:gd fmla="*/ 30 w 49" name="T52"/>
                  <a:gd fmla="*/ 1 h 138" name="T53"/>
                  <a:gd fmla="*/ 26 w 49" name="T54"/>
                  <a:gd fmla="*/ 0 h 138" name="T55"/>
                  <a:gd fmla="*/ 20 w 49" name="T56"/>
                  <a:gd fmla="*/ 0 h 138" name="T57"/>
                  <a:gd fmla="*/ 20 w 49" name="T58"/>
                  <a:gd fmla="*/ 0 h 138" name="T59"/>
                  <a:gd fmla="*/ 16 w 49" name="T60"/>
                  <a:gd fmla="*/ 0 h 138" name="T61"/>
                  <a:gd fmla="*/ 12 w 49" name="T62"/>
                  <a:gd fmla="*/ 1 h 138" name="T63"/>
                  <a:gd fmla="*/ 8 w 49" name="T64"/>
                  <a:gd fmla="*/ 4 h 138" name="T65"/>
                  <a:gd fmla="*/ 5 w 49" name="T66"/>
                  <a:gd fmla="*/ 6 h 138" name="T67"/>
                  <a:gd fmla="*/ 3 w 49" name="T68"/>
                  <a:gd fmla="*/ 11 h 138" name="T69"/>
                  <a:gd fmla="*/ 1 w 49" name="T70"/>
                  <a:gd fmla="*/ 15 h 138" name="T71"/>
                  <a:gd fmla="*/ 0 w 49" name="T72"/>
                  <a:gd fmla="*/ 19 h 138" name="T73"/>
                  <a:gd fmla="*/ 0 w 49" name="T74"/>
                  <a:gd fmla="*/ 23 h 138" name="T75"/>
                  <a:gd fmla="*/ 5 w 49" name="T76"/>
                  <a:gd fmla="*/ 116 h 138" name="T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b="b" l="0" r="r" t="0"/>
                <a:pathLst>
                  <a:path h="138" w="49">
                    <a:moveTo>
                      <a:pt x="5" y="116"/>
                    </a:moveTo>
                    <a:lnTo>
                      <a:pt x="5" y="116"/>
                    </a:lnTo>
                    <a:lnTo>
                      <a:pt x="5" y="122"/>
                    </a:lnTo>
                    <a:lnTo>
                      <a:pt x="7" y="126"/>
                    </a:lnTo>
                    <a:lnTo>
                      <a:pt x="9" y="128"/>
                    </a:lnTo>
                    <a:lnTo>
                      <a:pt x="12" y="132"/>
                    </a:lnTo>
                    <a:lnTo>
                      <a:pt x="16" y="134"/>
                    </a:lnTo>
                    <a:lnTo>
                      <a:pt x="19" y="136"/>
                    </a:lnTo>
                    <a:lnTo>
                      <a:pt x="23" y="138"/>
                    </a:lnTo>
                    <a:lnTo>
                      <a:pt x="28" y="138"/>
                    </a:lnTo>
                    <a:lnTo>
                      <a:pt x="28" y="138"/>
                    </a:lnTo>
                    <a:lnTo>
                      <a:pt x="32" y="136"/>
                    </a:lnTo>
                    <a:lnTo>
                      <a:pt x="37" y="135"/>
                    </a:lnTo>
                    <a:lnTo>
                      <a:pt x="41" y="132"/>
                    </a:lnTo>
                    <a:lnTo>
                      <a:pt x="43" y="130"/>
                    </a:lnTo>
                    <a:lnTo>
                      <a:pt x="46" y="127"/>
                    </a:lnTo>
                    <a:lnTo>
                      <a:pt x="47" y="123"/>
                    </a:lnTo>
                    <a:lnTo>
                      <a:pt x="49" y="119"/>
                    </a:lnTo>
                    <a:lnTo>
                      <a:pt x="49" y="115"/>
                    </a:lnTo>
                    <a:lnTo>
                      <a:pt x="43" y="20"/>
                    </a:lnTo>
                    <a:lnTo>
                      <a:pt x="43" y="20"/>
                    </a:lnTo>
                    <a:lnTo>
                      <a:pt x="43" y="16"/>
                    </a:lnTo>
                    <a:lnTo>
                      <a:pt x="42" y="12"/>
                    </a:lnTo>
                    <a:lnTo>
                      <a:pt x="39" y="8"/>
                    </a:lnTo>
                    <a:lnTo>
                      <a:pt x="37" y="5"/>
                    </a:lnTo>
                    <a:lnTo>
                      <a:pt x="34" y="2"/>
                    </a:lnTo>
                    <a:lnTo>
                      <a:pt x="30" y="1"/>
                    </a:lnTo>
                    <a:lnTo>
                      <a:pt x="26" y="0"/>
                    </a:lnTo>
                    <a:lnTo>
                      <a:pt x="20" y="0"/>
                    </a:lnTo>
                    <a:lnTo>
                      <a:pt x="20" y="0"/>
                    </a:lnTo>
                    <a:lnTo>
                      <a:pt x="16" y="0"/>
                    </a:lnTo>
                    <a:lnTo>
                      <a:pt x="12" y="1"/>
                    </a:lnTo>
                    <a:lnTo>
                      <a:pt x="8" y="4"/>
                    </a:lnTo>
                    <a:lnTo>
                      <a:pt x="5" y="6"/>
                    </a:lnTo>
                    <a:lnTo>
                      <a:pt x="3" y="11"/>
                    </a:lnTo>
                    <a:lnTo>
                      <a:pt x="1" y="15"/>
                    </a:lnTo>
                    <a:lnTo>
                      <a:pt x="0" y="19"/>
                    </a:lnTo>
                    <a:lnTo>
                      <a:pt x="0" y="23"/>
                    </a:lnTo>
                    <a:lnTo>
                      <a:pt x="5" y="116"/>
                    </a:lnTo>
                    <a:close/>
                  </a:path>
                </a:pathLst>
              </a:custGeom>
              <a:grpFill/>
              <a:ln algn="ctr" cap="flat" cmpd="sng" w="12700">
                <a:noFill/>
                <a:prstDash val="solid"/>
                <a:miter lim="800000"/>
              </a:ln>
              <a:effectLst/>
            </p:spPr>
            <p:txBody>
              <a:bodyPr anchor="ctr" rtlCol="0"/>
              <a:lstStyle/>
              <a:p>
                <a:pPr algn="ct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white"/>
                  </a:solidFill>
                  <a:effectLst/>
                  <a:uLnTx/>
                  <a:uFillTx/>
                  <a:latin panose="020f0502020204030204" typeface="Calibri"/>
                  <a:ea charset="-122" panose="02010600030101010101" pitchFamily="2" typeface="宋体"/>
                </a:endParaRPr>
              </a:p>
            </p:txBody>
          </p:sp>
        </p:grpSp>
        <p:sp>
          <p:nvSpPr>
            <p:cNvPr id="16" name="Freeform 140">
              <a:extLst>
                <a:ext uri="{FF2B5EF4-FFF2-40B4-BE49-F238E27FC236}">
                  <a16:creationId xmlns:a16="http://schemas.microsoft.com/office/drawing/2014/main" id="{CE21184B-4FDB-4797-8BEF-2F1BBCEC537C}"/>
                </a:ext>
              </a:extLst>
            </p:cNvPr>
            <p:cNvSpPr/>
            <p:nvPr/>
          </p:nvSpPr>
          <p:spPr bwMode="auto">
            <a:xfrm>
              <a:off x="2212189" y="2080214"/>
              <a:ext cx="380827" cy="310504"/>
            </a:xfrm>
            <a:custGeom>
              <a:gdLst>
                <a:gd fmla="*/ 166 w 325" name="T0"/>
                <a:gd fmla="*/ 265 h 265" name="T1"/>
                <a:gd fmla="*/ 166 w 325" name="T2"/>
                <a:gd fmla="*/ 265 h 265" name="T3"/>
                <a:gd fmla="*/ 169 w 325" name="T4"/>
                <a:gd fmla="*/ 263 h 265" name="T5"/>
                <a:gd fmla="*/ 177 w 325" name="T6"/>
                <a:gd fmla="*/ 257 h 265" name="T7"/>
                <a:gd fmla="*/ 189 w 325" name="T8"/>
                <a:gd fmla="*/ 250 h 265" name="T9"/>
                <a:gd fmla="*/ 198 w 325" name="T10"/>
                <a:gd fmla="*/ 246 h 265" name="T11"/>
                <a:gd fmla="*/ 207 w 325" name="T12"/>
                <a:gd fmla="*/ 244 h 265" name="T13"/>
                <a:gd fmla="*/ 218 w 325" name="T14"/>
                <a:gd fmla="*/ 241 h 265" name="T15"/>
                <a:gd fmla="*/ 230 w 325" name="T16"/>
                <a:gd fmla="*/ 240 h 265" name="T17"/>
                <a:gd fmla="*/ 242 w 325" name="T18"/>
                <a:gd fmla="*/ 240 h 265" name="T19"/>
                <a:gd fmla="*/ 257 w 325" name="T20"/>
                <a:gd fmla="*/ 241 h 265" name="T21"/>
                <a:gd fmla="*/ 272 w 325" name="T22"/>
                <a:gd fmla="*/ 242 h 265" name="T23"/>
                <a:gd fmla="*/ 288 w 325" name="T24"/>
                <a:gd fmla="*/ 248 h 265" name="T25"/>
                <a:gd fmla="*/ 306 w 325" name="T26"/>
                <a:gd fmla="*/ 255 h 265" name="T27"/>
                <a:gd fmla="*/ 325 w 325" name="T28"/>
                <a:gd fmla="*/ 263 h 265" name="T29"/>
                <a:gd fmla="*/ 325 w 325" name="T30"/>
                <a:gd fmla="*/ 26 h 265" name="T31"/>
                <a:gd fmla="*/ 325 w 325" name="T32"/>
                <a:gd fmla="*/ 26 h 265" name="T33"/>
                <a:gd fmla="*/ 307 w 325" name="T34"/>
                <a:gd fmla="*/ 18 h 265" name="T35"/>
                <a:gd fmla="*/ 288 w 325" name="T36"/>
                <a:gd fmla="*/ 9 h 265" name="T37"/>
                <a:gd fmla="*/ 265 w 325" name="T38"/>
                <a:gd fmla="*/ 4 h 265" name="T39"/>
                <a:gd fmla="*/ 253 w 325" name="T40"/>
                <a:gd fmla="*/ 1 h 265" name="T41"/>
                <a:gd fmla="*/ 240 w 325" name="T42"/>
                <a:gd fmla="*/ 0 h 265" name="T43"/>
                <a:gd fmla="*/ 226 w 325" name="T44"/>
                <a:gd fmla="*/ 0 h 265" name="T45"/>
                <a:gd fmla="*/ 212 w 325" name="T46"/>
                <a:gd fmla="*/ 1 h 265" name="T47"/>
                <a:gd fmla="*/ 199 w 325" name="T48"/>
                <a:gd fmla="*/ 4 h 265" name="T49"/>
                <a:gd fmla="*/ 187 w 325" name="T50"/>
                <a:gd fmla="*/ 8 h 265" name="T51"/>
                <a:gd fmla="*/ 175 w 325" name="T52"/>
                <a:gd fmla="*/ 16 h 265" name="T53"/>
                <a:gd fmla="*/ 162 w 325" name="T54"/>
                <a:gd fmla="*/ 26 h 265" name="T55"/>
                <a:gd fmla="*/ 0 w 325" name="T56"/>
                <a:gd fmla="*/ 26 h 265" name="T57"/>
                <a:gd fmla="*/ 0 w 325" name="T58"/>
                <a:gd fmla="*/ 264 h 265" name="T59"/>
                <a:gd fmla="*/ 166 w 325" name="T60"/>
                <a:gd fmla="*/ 265 h 265" name="T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b="b" l="0" r="r" t="0"/>
              <a:pathLst>
                <a:path h="265" w="325">
                  <a:moveTo>
                    <a:pt x="166" y="265"/>
                  </a:moveTo>
                  <a:lnTo>
                    <a:pt x="166" y="265"/>
                  </a:lnTo>
                  <a:lnTo>
                    <a:pt x="169" y="263"/>
                  </a:lnTo>
                  <a:lnTo>
                    <a:pt x="177" y="257"/>
                  </a:lnTo>
                  <a:lnTo>
                    <a:pt x="189" y="250"/>
                  </a:lnTo>
                  <a:lnTo>
                    <a:pt x="198" y="246"/>
                  </a:lnTo>
                  <a:lnTo>
                    <a:pt x="207" y="244"/>
                  </a:lnTo>
                  <a:lnTo>
                    <a:pt x="218" y="241"/>
                  </a:lnTo>
                  <a:lnTo>
                    <a:pt x="230" y="240"/>
                  </a:lnTo>
                  <a:lnTo>
                    <a:pt x="242" y="240"/>
                  </a:lnTo>
                  <a:lnTo>
                    <a:pt x="257" y="241"/>
                  </a:lnTo>
                  <a:lnTo>
                    <a:pt x="272" y="242"/>
                  </a:lnTo>
                  <a:lnTo>
                    <a:pt x="288" y="248"/>
                  </a:lnTo>
                  <a:lnTo>
                    <a:pt x="306" y="255"/>
                  </a:lnTo>
                  <a:lnTo>
                    <a:pt x="325" y="263"/>
                  </a:lnTo>
                  <a:lnTo>
                    <a:pt x="325" y="26"/>
                  </a:lnTo>
                  <a:lnTo>
                    <a:pt x="325" y="26"/>
                  </a:lnTo>
                  <a:lnTo>
                    <a:pt x="307" y="18"/>
                  </a:lnTo>
                  <a:lnTo>
                    <a:pt x="288" y="9"/>
                  </a:lnTo>
                  <a:lnTo>
                    <a:pt x="265" y="4"/>
                  </a:lnTo>
                  <a:lnTo>
                    <a:pt x="253" y="1"/>
                  </a:lnTo>
                  <a:lnTo>
                    <a:pt x="240" y="0"/>
                  </a:lnTo>
                  <a:lnTo>
                    <a:pt x="226" y="0"/>
                  </a:lnTo>
                  <a:lnTo>
                    <a:pt x="212" y="1"/>
                  </a:lnTo>
                  <a:lnTo>
                    <a:pt x="199" y="4"/>
                  </a:lnTo>
                  <a:lnTo>
                    <a:pt x="187" y="8"/>
                  </a:lnTo>
                  <a:lnTo>
                    <a:pt x="175" y="16"/>
                  </a:lnTo>
                  <a:lnTo>
                    <a:pt x="162" y="26"/>
                  </a:lnTo>
                  <a:lnTo>
                    <a:pt x="0" y="26"/>
                  </a:lnTo>
                  <a:lnTo>
                    <a:pt x="0" y="264"/>
                  </a:lnTo>
                  <a:lnTo>
                    <a:pt x="166" y="265"/>
                  </a:lnTo>
                  <a:close/>
                </a:path>
              </a:pathLst>
            </a:custGeom>
            <a:grpFill/>
            <a:ln algn="ctr" cap="flat" cmpd="sng" w="12700">
              <a:noFill/>
              <a:prstDash val="solid"/>
              <a:miter lim="800000"/>
            </a:ln>
            <a:effectLst/>
          </p:spPr>
          <p:txBody>
            <a:bodyPr anchor="ctr" bIns="60957" lIns="121916" rIns="121916" rtlCol="0" tIns="60957"/>
            <a:lstStyle/>
            <a:p>
              <a:pPr algn="ct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white"/>
                </a:solidFill>
                <a:effectLst/>
                <a:uLnTx/>
                <a:uFillTx/>
                <a:latin panose="020f0502020204030204" typeface="Calibri"/>
                <a:ea charset="-122" panose="02010600030101010101" pitchFamily="2" typeface="宋体"/>
              </a:endParaRPr>
            </a:p>
          </p:txBody>
        </p:sp>
        <p:sp>
          <p:nvSpPr>
            <p:cNvPr id="17" name="Freeform 141">
              <a:extLst>
                <a:ext uri="{FF2B5EF4-FFF2-40B4-BE49-F238E27FC236}">
                  <a16:creationId xmlns:a16="http://schemas.microsoft.com/office/drawing/2014/main" id="{DFA69D70-78E9-49D2-A955-2DED6023C363}"/>
                </a:ext>
              </a:extLst>
            </p:cNvPr>
            <p:cNvSpPr>
              <a:spLocks noEditPoints="1"/>
            </p:cNvSpPr>
            <p:nvPr/>
          </p:nvSpPr>
          <p:spPr bwMode="auto">
            <a:xfrm>
              <a:off x="2242658" y="3979557"/>
              <a:ext cx="464023" cy="383149"/>
            </a:xfrm>
            <a:custGeom>
              <a:gdLst>
                <a:gd fmla="*/ 365 w 396" name="T0"/>
                <a:gd fmla="*/ 0 h 327" name="T1"/>
                <a:gd fmla="*/ 383 w 396" name="T2"/>
                <a:gd fmla="*/ 5 h 327" name="T3"/>
                <a:gd fmla="*/ 394 w 396" name="T4"/>
                <a:gd fmla="*/ 19 h 327" name="T5"/>
                <a:gd fmla="*/ 396 w 396" name="T6"/>
                <a:gd fmla="*/ 197 h 327" name="T7"/>
                <a:gd fmla="*/ 394 w 396" name="T8"/>
                <a:gd fmla="*/ 210 h 327" name="T9"/>
                <a:gd fmla="*/ 383 w 396" name="T10"/>
                <a:gd fmla="*/ 224 h 327" name="T11"/>
                <a:gd fmla="*/ 365 w 396" name="T12"/>
                <a:gd fmla="*/ 230 h 327" name="T13"/>
                <a:gd fmla="*/ 295 w 396" name="T14"/>
                <a:gd fmla="*/ 260 h 327" name="T15"/>
                <a:gd fmla="*/ 307 w 396" name="T16"/>
                <a:gd fmla="*/ 262 h 327" name="T17"/>
                <a:gd fmla="*/ 321 w 396" name="T18"/>
                <a:gd fmla="*/ 273 h 327" name="T19"/>
                <a:gd fmla="*/ 326 w 396" name="T20"/>
                <a:gd fmla="*/ 291 h 327" name="T21"/>
                <a:gd fmla="*/ 326 w 396" name="T22"/>
                <a:gd fmla="*/ 302 h 327" name="T23"/>
                <a:gd fmla="*/ 318 w 396" name="T24"/>
                <a:gd fmla="*/ 318 h 327" name="T25"/>
                <a:gd fmla="*/ 302 w 396" name="T26"/>
                <a:gd fmla="*/ 326 h 327" name="T27"/>
                <a:gd fmla="*/ 199 w 396" name="T28"/>
                <a:gd fmla="*/ 208 h 327" name="T29"/>
                <a:gd fmla="*/ 348 w 396" name="T30"/>
                <a:gd fmla="*/ 208 h 327" name="T31"/>
                <a:gd fmla="*/ 361 w 396" name="T32"/>
                <a:gd fmla="*/ 204 h 327" name="T33"/>
                <a:gd fmla="*/ 371 w 396" name="T34"/>
                <a:gd fmla="*/ 192 h 327" name="T35"/>
                <a:gd fmla="*/ 373 w 396" name="T36"/>
                <a:gd fmla="*/ 47 h 327" name="T37"/>
                <a:gd fmla="*/ 371 w 396" name="T38"/>
                <a:gd fmla="*/ 36 h 327" name="T39"/>
                <a:gd fmla="*/ 361 w 396" name="T40"/>
                <a:gd fmla="*/ 25 h 327" name="T41"/>
                <a:gd fmla="*/ 348 w 396" name="T42"/>
                <a:gd fmla="*/ 20 h 327" name="T43"/>
                <a:gd fmla="*/ 127 w 396" name="T44"/>
                <a:gd fmla="*/ 260 h 327" name="T45"/>
                <a:gd fmla="*/ 127 w 396" name="T46"/>
                <a:gd fmla="*/ 230 h 327" name="T47"/>
                <a:gd fmla="*/ 199 w 396" name="T48"/>
                <a:gd fmla="*/ 327 h 327" name="T49"/>
                <a:gd fmla="*/ 154 w 396" name="T50"/>
                <a:gd fmla="*/ 288 h 327" name="T51"/>
                <a:gd fmla="*/ 158 w 396" name="T52"/>
                <a:gd fmla="*/ 287 h 327" name="T53"/>
                <a:gd fmla="*/ 159 w 396" name="T54"/>
                <a:gd fmla="*/ 283 h 327" name="T55"/>
                <a:gd fmla="*/ 155 w 396" name="T56"/>
                <a:gd fmla="*/ 277 h 327" name="T57"/>
                <a:gd fmla="*/ 127 w 396" name="T58"/>
                <a:gd fmla="*/ 260 h 327" name="T59"/>
                <a:gd fmla="*/ 199 w 396" name="T60"/>
                <a:gd fmla="*/ 0 h 327" name="T61"/>
                <a:gd fmla="*/ 127 w 396" name="T62"/>
                <a:gd fmla="*/ 0 h 327" name="T63"/>
                <a:gd fmla="*/ 127 w 396" name="T64"/>
                <a:gd fmla="*/ 276 h 327" name="T65"/>
                <a:gd fmla="*/ 97 w 396" name="T66"/>
                <a:gd fmla="*/ 277 h 327" name="T67"/>
                <a:gd fmla="*/ 94 w 396" name="T68"/>
                <a:gd fmla="*/ 283 h 327" name="T69"/>
                <a:gd fmla="*/ 96 w 396" name="T70"/>
                <a:gd fmla="*/ 287 h 327" name="T71"/>
                <a:gd fmla="*/ 100 w 396" name="T72"/>
                <a:gd fmla="*/ 288 h 327" name="T73"/>
                <a:gd fmla="*/ 101 w 396" name="T74"/>
                <a:gd fmla="*/ 327 h 327" name="T75"/>
                <a:gd fmla="*/ 88 w 396" name="T76"/>
                <a:gd fmla="*/ 325 h 327" name="T77"/>
                <a:gd fmla="*/ 74 w 396" name="T78"/>
                <a:gd fmla="*/ 314 h 327" name="T79"/>
                <a:gd fmla="*/ 69 w 396" name="T80"/>
                <a:gd fmla="*/ 295 h 327" name="T81"/>
                <a:gd fmla="*/ 70 w 396" name="T82"/>
                <a:gd fmla="*/ 285 h 327" name="T83"/>
                <a:gd fmla="*/ 78 w 396" name="T84"/>
                <a:gd fmla="*/ 269 h 327" name="T85"/>
                <a:gd fmla="*/ 94 w 396" name="T86"/>
                <a:gd fmla="*/ 260 h 327" name="T87"/>
                <a:gd fmla="*/ 127 w 396" name="T88"/>
                <a:gd fmla="*/ 230 h 327" name="T89"/>
                <a:gd fmla="*/ 25 w 396" name="T90"/>
                <a:gd fmla="*/ 229 h 327" name="T91"/>
                <a:gd fmla="*/ 9 w 396" name="T92"/>
                <a:gd fmla="*/ 220 h 327" name="T93"/>
                <a:gd fmla="*/ 1 w 396" name="T94"/>
                <a:gd fmla="*/ 204 h 327" name="T95"/>
                <a:gd fmla="*/ 0 w 396" name="T96"/>
                <a:gd fmla="*/ 31 h 327" name="T97"/>
                <a:gd fmla="*/ 5 w 396" name="T98"/>
                <a:gd fmla="*/ 13 h 327" name="T99"/>
                <a:gd fmla="*/ 20 w 396" name="T100"/>
                <a:gd fmla="*/ 2 h 327" name="T101"/>
                <a:gd fmla="*/ 127 w 396" name="T102"/>
                <a:gd fmla="*/ 0 h 327" name="T103"/>
                <a:gd fmla="*/ 50 w 396" name="T104"/>
                <a:gd fmla="*/ 20 h 327" name="T105"/>
                <a:gd fmla="*/ 35 w 396" name="T106"/>
                <a:gd fmla="*/ 25 h 327" name="T107"/>
                <a:gd fmla="*/ 25 w 396" name="T108"/>
                <a:gd fmla="*/ 36 h 327" name="T109"/>
                <a:gd fmla="*/ 24 w 396" name="T110"/>
                <a:gd fmla="*/ 182 h 327" name="T111"/>
                <a:gd fmla="*/ 25 w 396" name="T112"/>
                <a:gd fmla="*/ 192 h 327" name="T113"/>
                <a:gd fmla="*/ 35 w 396" name="T114"/>
                <a:gd fmla="*/ 204 h 327" name="T115"/>
                <a:gd fmla="*/ 50 w 396" name="T116"/>
                <a:gd fmla="*/ 208 h 327" name="T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b="b" l="0" r="r" t="0"/>
              <a:pathLst>
                <a:path h="327" w="396">
                  <a:moveTo>
                    <a:pt x="199" y="0"/>
                  </a:moveTo>
                  <a:lnTo>
                    <a:pt x="365" y="0"/>
                  </a:lnTo>
                  <a:lnTo>
                    <a:pt x="365" y="0"/>
                  </a:lnTo>
                  <a:lnTo>
                    <a:pt x="372" y="0"/>
                  </a:lnTo>
                  <a:lnTo>
                    <a:pt x="377" y="2"/>
                  </a:lnTo>
                  <a:lnTo>
                    <a:pt x="383" y="5"/>
                  </a:lnTo>
                  <a:lnTo>
                    <a:pt x="387" y="9"/>
                  </a:lnTo>
                  <a:lnTo>
                    <a:pt x="391" y="13"/>
                  </a:lnTo>
                  <a:lnTo>
                    <a:pt x="394" y="19"/>
                  </a:lnTo>
                  <a:lnTo>
                    <a:pt x="396" y="24"/>
                  </a:lnTo>
                  <a:lnTo>
                    <a:pt x="396" y="31"/>
                  </a:lnTo>
                  <a:lnTo>
                    <a:pt x="396" y="197"/>
                  </a:lnTo>
                  <a:lnTo>
                    <a:pt x="396" y="197"/>
                  </a:lnTo>
                  <a:lnTo>
                    <a:pt x="396" y="204"/>
                  </a:lnTo>
                  <a:lnTo>
                    <a:pt x="394" y="210"/>
                  </a:lnTo>
                  <a:lnTo>
                    <a:pt x="391" y="215"/>
                  </a:lnTo>
                  <a:lnTo>
                    <a:pt x="387" y="220"/>
                  </a:lnTo>
                  <a:lnTo>
                    <a:pt x="383" y="224"/>
                  </a:lnTo>
                  <a:lnTo>
                    <a:pt x="377" y="227"/>
                  </a:lnTo>
                  <a:lnTo>
                    <a:pt x="372" y="229"/>
                  </a:lnTo>
                  <a:lnTo>
                    <a:pt x="365" y="230"/>
                  </a:lnTo>
                  <a:lnTo>
                    <a:pt x="238" y="230"/>
                  </a:lnTo>
                  <a:lnTo>
                    <a:pt x="238" y="260"/>
                  </a:lnTo>
                  <a:lnTo>
                    <a:pt x="295" y="260"/>
                  </a:lnTo>
                  <a:lnTo>
                    <a:pt x="295" y="260"/>
                  </a:lnTo>
                  <a:lnTo>
                    <a:pt x="302" y="260"/>
                  </a:lnTo>
                  <a:lnTo>
                    <a:pt x="307" y="262"/>
                  </a:lnTo>
                  <a:lnTo>
                    <a:pt x="312" y="265"/>
                  </a:lnTo>
                  <a:lnTo>
                    <a:pt x="318" y="269"/>
                  </a:lnTo>
                  <a:lnTo>
                    <a:pt x="321" y="273"/>
                  </a:lnTo>
                  <a:lnTo>
                    <a:pt x="325" y="279"/>
                  </a:lnTo>
                  <a:lnTo>
                    <a:pt x="326" y="285"/>
                  </a:lnTo>
                  <a:lnTo>
                    <a:pt x="326" y="291"/>
                  </a:lnTo>
                  <a:lnTo>
                    <a:pt x="326" y="295"/>
                  </a:lnTo>
                  <a:lnTo>
                    <a:pt x="326" y="295"/>
                  </a:lnTo>
                  <a:lnTo>
                    <a:pt x="326" y="302"/>
                  </a:lnTo>
                  <a:lnTo>
                    <a:pt x="325" y="308"/>
                  </a:lnTo>
                  <a:lnTo>
                    <a:pt x="321" y="314"/>
                  </a:lnTo>
                  <a:lnTo>
                    <a:pt x="318" y="318"/>
                  </a:lnTo>
                  <a:lnTo>
                    <a:pt x="312" y="322"/>
                  </a:lnTo>
                  <a:lnTo>
                    <a:pt x="307" y="325"/>
                  </a:lnTo>
                  <a:lnTo>
                    <a:pt x="302" y="326"/>
                  </a:lnTo>
                  <a:lnTo>
                    <a:pt x="295" y="327"/>
                  </a:lnTo>
                  <a:lnTo>
                    <a:pt x="199" y="327"/>
                  </a:lnTo>
                  <a:lnTo>
                    <a:pt x="199" y="208"/>
                  </a:lnTo>
                  <a:lnTo>
                    <a:pt x="348" y="208"/>
                  </a:lnTo>
                  <a:lnTo>
                    <a:pt x="348" y="208"/>
                  </a:lnTo>
                  <a:lnTo>
                    <a:pt x="348" y="208"/>
                  </a:lnTo>
                  <a:lnTo>
                    <a:pt x="352" y="207"/>
                  </a:lnTo>
                  <a:lnTo>
                    <a:pt x="357" y="205"/>
                  </a:lnTo>
                  <a:lnTo>
                    <a:pt x="361" y="204"/>
                  </a:lnTo>
                  <a:lnTo>
                    <a:pt x="365" y="200"/>
                  </a:lnTo>
                  <a:lnTo>
                    <a:pt x="368" y="196"/>
                  </a:lnTo>
                  <a:lnTo>
                    <a:pt x="371" y="192"/>
                  </a:lnTo>
                  <a:lnTo>
                    <a:pt x="372" y="188"/>
                  </a:lnTo>
                  <a:lnTo>
                    <a:pt x="373" y="182"/>
                  </a:lnTo>
                  <a:lnTo>
                    <a:pt x="373" y="47"/>
                  </a:lnTo>
                  <a:lnTo>
                    <a:pt x="373" y="47"/>
                  </a:lnTo>
                  <a:lnTo>
                    <a:pt x="372" y="42"/>
                  </a:lnTo>
                  <a:lnTo>
                    <a:pt x="371" y="36"/>
                  </a:lnTo>
                  <a:lnTo>
                    <a:pt x="368" y="32"/>
                  </a:lnTo>
                  <a:lnTo>
                    <a:pt x="365" y="28"/>
                  </a:lnTo>
                  <a:lnTo>
                    <a:pt x="361" y="25"/>
                  </a:lnTo>
                  <a:lnTo>
                    <a:pt x="357" y="23"/>
                  </a:lnTo>
                  <a:lnTo>
                    <a:pt x="352" y="21"/>
                  </a:lnTo>
                  <a:lnTo>
                    <a:pt x="348" y="20"/>
                  </a:lnTo>
                  <a:lnTo>
                    <a:pt x="199" y="20"/>
                  </a:lnTo>
                  <a:lnTo>
                    <a:pt x="199" y="0"/>
                  </a:lnTo>
                  <a:close/>
                  <a:moveTo>
                    <a:pt x="127" y="260"/>
                  </a:moveTo>
                  <a:lnTo>
                    <a:pt x="159" y="260"/>
                  </a:lnTo>
                  <a:lnTo>
                    <a:pt x="159" y="230"/>
                  </a:lnTo>
                  <a:lnTo>
                    <a:pt x="127" y="230"/>
                  </a:lnTo>
                  <a:lnTo>
                    <a:pt x="127" y="208"/>
                  </a:lnTo>
                  <a:lnTo>
                    <a:pt x="199" y="208"/>
                  </a:lnTo>
                  <a:lnTo>
                    <a:pt x="199" y="327"/>
                  </a:lnTo>
                  <a:lnTo>
                    <a:pt x="127" y="327"/>
                  </a:lnTo>
                  <a:lnTo>
                    <a:pt x="127" y="288"/>
                  </a:lnTo>
                  <a:lnTo>
                    <a:pt x="154" y="288"/>
                  </a:lnTo>
                  <a:lnTo>
                    <a:pt x="154" y="288"/>
                  </a:lnTo>
                  <a:lnTo>
                    <a:pt x="155" y="288"/>
                  </a:lnTo>
                  <a:lnTo>
                    <a:pt x="158" y="287"/>
                  </a:lnTo>
                  <a:lnTo>
                    <a:pt x="159" y="284"/>
                  </a:lnTo>
                  <a:lnTo>
                    <a:pt x="159" y="283"/>
                  </a:lnTo>
                  <a:lnTo>
                    <a:pt x="159" y="283"/>
                  </a:lnTo>
                  <a:lnTo>
                    <a:pt x="159" y="280"/>
                  </a:lnTo>
                  <a:lnTo>
                    <a:pt x="158" y="279"/>
                  </a:lnTo>
                  <a:lnTo>
                    <a:pt x="155" y="277"/>
                  </a:lnTo>
                  <a:lnTo>
                    <a:pt x="154" y="276"/>
                  </a:lnTo>
                  <a:lnTo>
                    <a:pt x="127" y="276"/>
                  </a:lnTo>
                  <a:lnTo>
                    <a:pt x="127" y="260"/>
                  </a:lnTo>
                  <a:lnTo>
                    <a:pt x="127" y="260"/>
                  </a:lnTo>
                  <a:close/>
                  <a:moveTo>
                    <a:pt x="127" y="0"/>
                  </a:moveTo>
                  <a:lnTo>
                    <a:pt x="199" y="0"/>
                  </a:lnTo>
                  <a:lnTo>
                    <a:pt x="199" y="20"/>
                  </a:lnTo>
                  <a:lnTo>
                    <a:pt x="127" y="20"/>
                  </a:lnTo>
                  <a:lnTo>
                    <a:pt x="127" y="0"/>
                  </a:lnTo>
                  <a:close/>
                  <a:moveTo>
                    <a:pt x="101" y="260"/>
                  </a:moveTo>
                  <a:lnTo>
                    <a:pt x="127" y="260"/>
                  </a:lnTo>
                  <a:lnTo>
                    <a:pt x="127" y="276"/>
                  </a:lnTo>
                  <a:lnTo>
                    <a:pt x="100" y="276"/>
                  </a:lnTo>
                  <a:lnTo>
                    <a:pt x="100" y="276"/>
                  </a:lnTo>
                  <a:lnTo>
                    <a:pt x="97" y="277"/>
                  </a:lnTo>
                  <a:lnTo>
                    <a:pt x="96" y="279"/>
                  </a:lnTo>
                  <a:lnTo>
                    <a:pt x="94" y="280"/>
                  </a:lnTo>
                  <a:lnTo>
                    <a:pt x="94" y="283"/>
                  </a:lnTo>
                  <a:lnTo>
                    <a:pt x="94" y="283"/>
                  </a:lnTo>
                  <a:lnTo>
                    <a:pt x="94" y="284"/>
                  </a:lnTo>
                  <a:lnTo>
                    <a:pt x="96" y="287"/>
                  </a:lnTo>
                  <a:lnTo>
                    <a:pt x="97" y="288"/>
                  </a:lnTo>
                  <a:lnTo>
                    <a:pt x="100" y="288"/>
                  </a:lnTo>
                  <a:lnTo>
                    <a:pt x="100" y="288"/>
                  </a:lnTo>
                  <a:lnTo>
                    <a:pt x="127" y="288"/>
                  </a:lnTo>
                  <a:lnTo>
                    <a:pt x="127" y="327"/>
                  </a:lnTo>
                  <a:lnTo>
                    <a:pt x="101" y="327"/>
                  </a:lnTo>
                  <a:lnTo>
                    <a:pt x="101" y="327"/>
                  </a:lnTo>
                  <a:lnTo>
                    <a:pt x="94" y="326"/>
                  </a:lnTo>
                  <a:lnTo>
                    <a:pt x="88" y="325"/>
                  </a:lnTo>
                  <a:lnTo>
                    <a:pt x="82" y="322"/>
                  </a:lnTo>
                  <a:lnTo>
                    <a:pt x="78" y="318"/>
                  </a:lnTo>
                  <a:lnTo>
                    <a:pt x="74" y="314"/>
                  </a:lnTo>
                  <a:lnTo>
                    <a:pt x="71" y="308"/>
                  </a:lnTo>
                  <a:lnTo>
                    <a:pt x="70" y="302"/>
                  </a:lnTo>
                  <a:lnTo>
                    <a:pt x="69" y="295"/>
                  </a:lnTo>
                  <a:lnTo>
                    <a:pt x="69" y="291"/>
                  </a:lnTo>
                  <a:lnTo>
                    <a:pt x="69" y="291"/>
                  </a:lnTo>
                  <a:lnTo>
                    <a:pt x="70" y="285"/>
                  </a:lnTo>
                  <a:lnTo>
                    <a:pt x="71" y="279"/>
                  </a:lnTo>
                  <a:lnTo>
                    <a:pt x="74" y="273"/>
                  </a:lnTo>
                  <a:lnTo>
                    <a:pt x="78" y="269"/>
                  </a:lnTo>
                  <a:lnTo>
                    <a:pt x="82" y="265"/>
                  </a:lnTo>
                  <a:lnTo>
                    <a:pt x="88" y="262"/>
                  </a:lnTo>
                  <a:lnTo>
                    <a:pt x="94" y="260"/>
                  </a:lnTo>
                  <a:lnTo>
                    <a:pt x="101" y="260"/>
                  </a:lnTo>
                  <a:lnTo>
                    <a:pt x="101" y="260"/>
                  </a:lnTo>
                  <a:close/>
                  <a:moveTo>
                    <a:pt x="127" y="230"/>
                  </a:moveTo>
                  <a:lnTo>
                    <a:pt x="32" y="230"/>
                  </a:lnTo>
                  <a:lnTo>
                    <a:pt x="32" y="230"/>
                  </a:lnTo>
                  <a:lnTo>
                    <a:pt x="25" y="229"/>
                  </a:lnTo>
                  <a:lnTo>
                    <a:pt x="20" y="227"/>
                  </a:lnTo>
                  <a:lnTo>
                    <a:pt x="14" y="224"/>
                  </a:lnTo>
                  <a:lnTo>
                    <a:pt x="9" y="220"/>
                  </a:lnTo>
                  <a:lnTo>
                    <a:pt x="5" y="215"/>
                  </a:lnTo>
                  <a:lnTo>
                    <a:pt x="2" y="210"/>
                  </a:lnTo>
                  <a:lnTo>
                    <a:pt x="1" y="204"/>
                  </a:lnTo>
                  <a:lnTo>
                    <a:pt x="0" y="197"/>
                  </a:lnTo>
                  <a:lnTo>
                    <a:pt x="0" y="31"/>
                  </a:lnTo>
                  <a:lnTo>
                    <a:pt x="0" y="31"/>
                  </a:lnTo>
                  <a:lnTo>
                    <a:pt x="1" y="24"/>
                  </a:lnTo>
                  <a:lnTo>
                    <a:pt x="2" y="19"/>
                  </a:lnTo>
                  <a:lnTo>
                    <a:pt x="5" y="13"/>
                  </a:lnTo>
                  <a:lnTo>
                    <a:pt x="9" y="9"/>
                  </a:lnTo>
                  <a:lnTo>
                    <a:pt x="14" y="5"/>
                  </a:lnTo>
                  <a:lnTo>
                    <a:pt x="20" y="2"/>
                  </a:lnTo>
                  <a:lnTo>
                    <a:pt x="25" y="0"/>
                  </a:lnTo>
                  <a:lnTo>
                    <a:pt x="32" y="0"/>
                  </a:lnTo>
                  <a:lnTo>
                    <a:pt x="127" y="0"/>
                  </a:lnTo>
                  <a:lnTo>
                    <a:pt x="127" y="20"/>
                  </a:lnTo>
                  <a:lnTo>
                    <a:pt x="50" y="20"/>
                  </a:lnTo>
                  <a:lnTo>
                    <a:pt x="50" y="20"/>
                  </a:lnTo>
                  <a:lnTo>
                    <a:pt x="44" y="21"/>
                  </a:lnTo>
                  <a:lnTo>
                    <a:pt x="40" y="23"/>
                  </a:lnTo>
                  <a:lnTo>
                    <a:pt x="35" y="25"/>
                  </a:lnTo>
                  <a:lnTo>
                    <a:pt x="31" y="28"/>
                  </a:lnTo>
                  <a:lnTo>
                    <a:pt x="28" y="32"/>
                  </a:lnTo>
                  <a:lnTo>
                    <a:pt x="25" y="36"/>
                  </a:lnTo>
                  <a:lnTo>
                    <a:pt x="24" y="42"/>
                  </a:lnTo>
                  <a:lnTo>
                    <a:pt x="24" y="47"/>
                  </a:lnTo>
                  <a:lnTo>
                    <a:pt x="24" y="182"/>
                  </a:lnTo>
                  <a:lnTo>
                    <a:pt x="24" y="182"/>
                  </a:lnTo>
                  <a:lnTo>
                    <a:pt x="24" y="188"/>
                  </a:lnTo>
                  <a:lnTo>
                    <a:pt x="25" y="192"/>
                  </a:lnTo>
                  <a:lnTo>
                    <a:pt x="28" y="196"/>
                  </a:lnTo>
                  <a:lnTo>
                    <a:pt x="31" y="200"/>
                  </a:lnTo>
                  <a:lnTo>
                    <a:pt x="35" y="204"/>
                  </a:lnTo>
                  <a:lnTo>
                    <a:pt x="40" y="205"/>
                  </a:lnTo>
                  <a:lnTo>
                    <a:pt x="44" y="207"/>
                  </a:lnTo>
                  <a:lnTo>
                    <a:pt x="50" y="208"/>
                  </a:lnTo>
                  <a:lnTo>
                    <a:pt x="127" y="208"/>
                  </a:lnTo>
                  <a:lnTo>
                    <a:pt x="127" y="230"/>
                  </a:lnTo>
                  <a:close/>
                </a:path>
              </a:pathLst>
            </a:custGeom>
            <a:grpFill/>
            <a:ln algn="ctr" cap="flat" cmpd="sng" w="12700">
              <a:noFill/>
              <a:prstDash val="solid"/>
              <a:miter lim="800000"/>
            </a:ln>
            <a:effectLst/>
          </p:spPr>
          <p:txBody>
            <a:bodyPr anchor="ctr" bIns="60957" lIns="121916" rIns="121916" rtlCol="0" tIns="60957"/>
            <a:lstStyle/>
            <a:p>
              <a:pPr algn="ct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white"/>
                </a:solidFill>
                <a:effectLst/>
                <a:uLnTx/>
                <a:uFillTx/>
                <a:latin panose="020f0502020204030204" typeface="Calibri"/>
                <a:ea charset="-122" panose="02010600030101010101" pitchFamily="2" typeface="宋体"/>
              </a:endParaRPr>
            </a:p>
          </p:txBody>
        </p:sp>
        <p:sp>
          <p:nvSpPr>
            <p:cNvPr id="18" name="Freeform 142">
              <a:extLst>
                <a:ext uri="{FF2B5EF4-FFF2-40B4-BE49-F238E27FC236}">
                  <a16:creationId xmlns:a16="http://schemas.microsoft.com/office/drawing/2014/main" id="{3C0A2BF5-C6B4-48BB-891E-AA0019F4137D}"/>
                </a:ext>
              </a:extLst>
            </p:cNvPr>
            <p:cNvSpPr>
              <a:spLocks noEditPoints="1"/>
            </p:cNvSpPr>
            <p:nvPr/>
          </p:nvSpPr>
          <p:spPr bwMode="auto">
            <a:xfrm>
              <a:off x="1288834" y="3210915"/>
              <a:ext cx="596433" cy="694825"/>
            </a:xfrm>
            <a:custGeom>
              <a:gdLst>
                <a:gd fmla="*/ 92 w 509" name="T0"/>
                <a:gd fmla="*/ 126 h 593" name="T1"/>
                <a:gd fmla="*/ 147 w 509" name="T2"/>
                <a:gd fmla="*/ 94 h 593" name="T3"/>
                <a:gd fmla="*/ 137 w 509" name="T4"/>
                <a:gd fmla="*/ 133 h 593" name="T5"/>
                <a:gd fmla="*/ 168 w 509" name="T6"/>
                <a:gd fmla="*/ 120 h 593" name="T7"/>
                <a:gd fmla="*/ 157 w 509" name="T8"/>
                <a:gd fmla="*/ 157 h 593" name="T9"/>
                <a:gd fmla="*/ 189 w 509" name="T10"/>
                <a:gd fmla="*/ 144 h 593" name="T11"/>
                <a:gd fmla="*/ 177 w 509" name="T12"/>
                <a:gd fmla="*/ 183 h 593" name="T13"/>
                <a:gd fmla="*/ 210 w 509" name="T14"/>
                <a:gd fmla="*/ 170 h 593" name="T15"/>
                <a:gd fmla="*/ 174 w 509" name="T16"/>
                <a:gd fmla="*/ 228 h 593" name="T17"/>
                <a:gd fmla="*/ 230 w 509" name="T18"/>
                <a:gd fmla="*/ 195 h 593" name="T19"/>
                <a:gd fmla="*/ 219 w 509" name="T20"/>
                <a:gd fmla="*/ 235 h 593" name="T21"/>
                <a:gd fmla="*/ 252 w 509" name="T22"/>
                <a:gd fmla="*/ 221 h 593" name="T23"/>
                <a:gd fmla="*/ 239 w 509" name="T24"/>
                <a:gd fmla="*/ 259 h 593" name="T25"/>
                <a:gd fmla="*/ 272 w 509" name="T26"/>
                <a:gd fmla="*/ 245 h 593" name="T27"/>
                <a:gd fmla="*/ 261 w 509" name="T28"/>
                <a:gd fmla="*/ 285 h 593" name="T29"/>
                <a:gd fmla="*/ 294 w 509" name="T30"/>
                <a:gd fmla="*/ 271 h 593" name="T31"/>
                <a:gd fmla="*/ 258 w 509" name="T32"/>
                <a:gd fmla="*/ 329 h 593" name="T33"/>
                <a:gd fmla="*/ 314 w 509" name="T34"/>
                <a:gd fmla="*/ 297 h 593" name="T35"/>
                <a:gd fmla="*/ 302 w 509" name="T36"/>
                <a:gd fmla="*/ 336 h 593" name="T37"/>
                <a:gd fmla="*/ 334 w 509" name="T38"/>
                <a:gd fmla="*/ 323 h 593" name="T39"/>
                <a:gd fmla="*/ 323 w 509" name="T40"/>
                <a:gd fmla="*/ 362 h 593" name="T41"/>
                <a:gd fmla="*/ 356 w 509" name="T42"/>
                <a:gd fmla="*/ 347 h 593" name="T43"/>
                <a:gd fmla="*/ 344 w 509" name="T44"/>
                <a:gd fmla="*/ 386 h 593" name="T45"/>
                <a:gd fmla="*/ 376 w 509" name="T46"/>
                <a:gd fmla="*/ 373 h 593" name="T47"/>
                <a:gd fmla="*/ 341 w 509" name="T48"/>
                <a:gd fmla="*/ 431 h 593" name="T49"/>
                <a:gd fmla="*/ 397 w 509" name="T50"/>
                <a:gd fmla="*/ 398 h 593" name="T51"/>
                <a:gd fmla="*/ 386 w 509" name="T52"/>
                <a:gd fmla="*/ 438 h 593" name="T53"/>
                <a:gd fmla="*/ 418 w 509" name="T54"/>
                <a:gd fmla="*/ 424 h 593" name="T55"/>
                <a:gd fmla="*/ 406 w 509" name="T56"/>
                <a:gd fmla="*/ 463 h 593" name="T57"/>
                <a:gd fmla="*/ 438 w 509" name="T58"/>
                <a:gd fmla="*/ 450 h 593" name="T59"/>
                <a:gd fmla="*/ 426 w 509" name="T60"/>
                <a:gd fmla="*/ 488 h 593" name="T61"/>
                <a:gd fmla="*/ 459 w 509" name="T62"/>
                <a:gd fmla="*/ 474 h 593" name="T63"/>
                <a:gd fmla="*/ 424 w 509" name="T64"/>
                <a:gd fmla="*/ 532 h 593" name="T65"/>
                <a:gd fmla="*/ 480 w 509" name="T66"/>
                <a:gd fmla="*/ 500 h 593" name="T67"/>
                <a:gd fmla="*/ 437 w 509" name="T68"/>
                <a:gd fmla="*/ 593 h 593" name="T69"/>
                <a:gd fmla="*/ 70 w 509" name="T70"/>
                <a:gd fmla="*/ 82 h 593" name="T71"/>
                <a:gd fmla="*/ 77 w 509" name="T72"/>
                <a:gd fmla="*/ 80 h 593" name="T73"/>
                <a:gd fmla="*/ 82 w 509" name="T74"/>
                <a:gd fmla="*/ 78 h 593" name="T75"/>
                <a:gd fmla="*/ 88 w 509" name="T76"/>
                <a:gd fmla="*/ 65 h 593" name="T77"/>
                <a:gd fmla="*/ 84 w 509" name="T78"/>
                <a:gd fmla="*/ 52 h 593" name="T79"/>
                <a:gd fmla="*/ 81 w 509" name="T80"/>
                <a:gd fmla="*/ 49 h 593" name="T81"/>
                <a:gd fmla="*/ 74 w 509" name="T82"/>
                <a:gd fmla="*/ 45 h 593" name="T83"/>
                <a:gd fmla="*/ 70 w 509" name="T84"/>
                <a:gd fmla="*/ 2 h 593" name="T85"/>
                <a:gd fmla="*/ 141 w 509" name="T86"/>
                <a:gd fmla="*/ 86 h 593" name="T87"/>
                <a:gd fmla="*/ 0 w 509" name="T88"/>
                <a:gd fmla="*/ 59 h 593" name="T89"/>
                <a:gd fmla="*/ 70 w 509" name="T90"/>
                <a:gd fmla="*/ 45 h 593" name="T91"/>
                <a:gd fmla="*/ 65 w 509" name="T92"/>
                <a:gd fmla="*/ 46 h 593" name="T93"/>
                <a:gd fmla="*/ 59 w 509" name="T94"/>
                <a:gd fmla="*/ 49 h 593" name="T95"/>
                <a:gd fmla="*/ 53 w 509" name="T96"/>
                <a:gd fmla="*/ 61 h 593" name="T97"/>
                <a:gd fmla="*/ 57 w 509" name="T98"/>
                <a:gd fmla="*/ 75 h 593" name="T99"/>
                <a:gd fmla="*/ 57 w 509" name="T100"/>
                <a:gd fmla="*/ 75 h 593" name="T101"/>
                <a:gd fmla="*/ 63 w 509" name="T102"/>
                <a:gd fmla="*/ 79 h 593" name="T103"/>
                <a:gd fmla="*/ 70 w 509" name="T104"/>
                <a:gd fmla="*/ 82 h 593" name="T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b="b" l="0" r="r" t="0"/>
              <a:pathLst>
                <a:path h="593" w="509">
                  <a:moveTo>
                    <a:pt x="141" y="86"/>
                  </a:moveTo>
                  <a:lnTo>
                    <a:pt x="92" y="126"/>
                  </a:lnTo>
                  <a:lnTo>
                    <a:pt x="99" y="134"/>
                  </a:lnTo>
                  <a:lnTo>
                    <a:pt x="147" y="94"/>
                  </a:lnTo>
                  <a:lnTo>
                    <a:pt x="162" y="111"/>
                  </a:lnTo>
                  <a:lnTo>
                    <a:pt x="137" y="133"/>
                  </a:lnTo>
                  <a:lnTo>
                    <a:pt x="142" y="140"/>
                  </a:lnTo>
                  <a:lnTo>
                    <a:pt x="168" y="120"/>
                  </a:lnTo>
                  <a:lnTo>
                    <a:pt x="183" y="137"/>
                  </a:lnTo>
                  <a:lnTo>
                    <a:pt x="157" y="157"/>
                  </a:lnTo>
                  <a:lnTo>
                    <a:pt x="164" y="166"/>
                  </a:lnTo>
                  <a:lnTo>
                    <a:pt x="189" y="144"/>
                  </a:lnTo>
                  <a:lnTo>
                    <a:pt x="203" y="161"/>
                  </a:lnTo>
                  <a:lnTo>
                    <a:pt x="177" y="183"/>
                  </a:lnTo>
                  <a:lnTo>
                    <a:pt x="184" y="191"/>
                  </a:lnTo>
                  <a:lnTo>
                    <a:pt x="210" y="170"/>
                  </a:lnTo>
                  <a:lnTo>
                    <a:pt x="225" y="187"/>
                  </a:lnTo>
                  <a:lnTo>
                    <a:pt x="174" y="228"/>
                  </a:lnTo>
                  <a:lnTo>
                    <a:pt x="181" y="236"/>
                  </a:lnTo>
                  <a:lnTo>
                    <a:pt x="230" y="195"/>
                  </a:lnTo>
                  <a:lnTo>
                    <a:pt x="245" y="213"/>
                  </a:lnTo>
                  <a:lnTo>
                    <a:pt x="219" y="235"/>
                  </a:lnTo>
                  <a:lnTo>
                    <a:pt x="226" y="241"/>
                  </a:lnTo>
                  <a:lnTo>
                    <a:pt x="252" y="221"/>
                  </a:lnTo>
                  <a:lnTo>
                    <a:pt x="267" y="239"/>
                  </a:lnTo>
                  <a:lnTo>
                    <a:pt x="239" y="259"/>
                  </a:lnTo>
                  <a:lnTo>
                    <a:pt x="246" y="267"/>
                  </a:lnTo>
                  <a:lnTo>
                    <a:pt x="272" y="245"/>
                  </a:lnTo>
                  <a:lnTo>
                    <a:pt x="287" y="263"/>
                  </a:lnTo>
                  <a:lnTo>
                    <a:pt x="261" y="285"/>
                  </a:lnTo>
                  <a:lnTo>
                    <a:pt x="267" y="293"/>
                  </a:lnTo>
                  <a:lnTo>
                    <a:pt x="294" y="271"/>
                  </a:lnTo>
                  <a:lnTo>
                    <a:pt x="307" y="289"/>
                  </a:lnTo>
                  <a:lnTo>
                    <a:pt x="258" y="329"/>
                  </a:lnTo>
                  <a:lnTo>
                    <a:pt x="264" y="338"/>
                  </a:lnTo>
                  <a:lnTo>
                    <a:pt x="314" y="297"/>
                  </a:lnTo>
                  <a:lnTo>
                    <a:pt x="329" y="314"/>
                  </a:lnTo>
                  <a:lnTo>
                    <a:pt x="302" y="336"/>
                  </a:lnTo>
                  <a:lnTo>
                    <a:pt x="308" y="343"/>
                  </a:lnTo>
                  <a:lnTo>
                    <a:pt x="334" y="323"/>
                  </a:lnTo>
                  <a:lnTo>
                    <a:pt x="349" y="340"/>
                  </a:lnTo>
                  <a:lnTo>
                    <a:pt x="323" y="362"/>
                  </a:lnTo>
                  <a:lnTo>
                    <a:pt x="329" y="369"/>
                  </a:lnTo>
                  <a:lnTo>
                    <a:pt x="356" y="347"/>
                  </a:lnTo>
                  <a:lnTo>
                    <a:pt x="369" y="366"/>
                  </a:lnTo>
                  <a:lnTo>
                    <a:pt x="344" y="386"/>
                  </a:lnTo>
                  <a:lnTo>
                    <a:pt x="350" y="394"/>
                  </a:lnTo>
                  <a:lnTo>
                    <a:pt x="376" y="373"/>
                  </a:lnTo>
                  <a:lnTo>
                    <a:pt x="391" y="390"/>
                  </a:lnTo>
                  <a:lnTo>
                    <a:pt x="341" y="431"/>
                  </a:lnTo>
                  <a:lnTo>
                    <a:pt x="348" y="439"/>
                  </a:lnTo>
                  <a:lnTo>
                    <a:pt x="397" y="398"/>
                  </a:lnTo>
                  <a:lnTo>
                    <a:pt x="411" y="416"/>
                  </a:lnTo>
                  <a:lnTo>
                    <a:pt x="386" y="438"/>
                  </a:lnTo>
                  <a:lnTo>
                    <a:pt x="391" y="446"/>
                  </a:lnTo>
                  <a:lnTo>
                    <a:pt x="418" y="424"/>
                  </a:lnTo>
                  <a:lnTo>
                    <a:pt x="432" y="442"/>
                  </a:lnTo>
                  <a:lnTo>
                    <a:pt x="406" y="463"/>
                  </a:lnTo>
                  <a:lnTo>
                    <a:pt x="413" y="470"/>
                  </a:lnTo>
                  <a:lnTo>
                    <a:pt x="438" y="450"/>
                  </a:lnTo>
                  <a:lnTo>
                    <a:pt x="453" y="467"/>
                  </a:lnTo>
                  <a:lnTo>
                    <a:pt x="426" y="488"/>
                  </a:lnTo>
                  <a:lnTo>
                    <a:pt x="433" y="496"/>
                  </a:lnTo>
                  <a:lnTo>
                    <a:pt x="459" y="474"/>
                  </a:lnTo>
                  <a:lnTo>
                    <a:pt x="474" y="492"/>
                  </a:lnTo>
                  <a:lnTo>
                    <a:pt x="424" y="532"/>
                  </a:lnTo>
                  <a:lnTo>
                    <a:pt x="430" y="541"/>
                  </a:lnTo>
                  <a:lnTo>
                    <a:pt x="480" y="500"/>
                  </a:lnTo>
                  <a:lnTo>
                    <a:pt x="509" y="535"/>
                  </a:lnTo>
                  <a:lnTo>
                    <a:pt x="437" y="593"/>
                  </a:lnTo>
                  <a:lnTo>
                    <a:pt x="70" y="145"/>
                  </a:lnTo>
                  <a:lnTo>
                    <a:pt x="70" y="82"/>
                  </a:lnTo>
                  <a:lnTo>
                    <a:pt x="70" y="82"/>
                  </a:lnTo>
                  <a:lnTo>
                    <a:pt x="77" y="80"/>
                  </a:lnTo>
                  <a:lnTo>
                    <a:pt x="82" y="78"/>
                  </a:lnTo>
                  <a:lnTo>
                    <a:pt x="82" y="78"/>
                  </a:lnTo>
                  <a:lnTo>
                    <a:pt x="86" y="72"/>
                  </a:lnTo>
                  <a:lnTo>
                    <a:pt x="88" y="65"/>
                  </a:lnTo>
                  <a:lnTo>
                    <a:pt x="88" y="59"/>
                  </a:lnTo>
                  <a:lnTo>
                    <a:pt x="84" y="52"/>
                  </a:lnTo>
                  <a:lnTo>
                    <a:pt x="84" y="52"/>
                  </a:lnTo>
                  <a:lnTo>
                    <a:pt x="81" y="49"/>
                  </a:lnTo>
                  <a:lnTo>
                    <a:pt x="78" y="46"/>
                  </a:lnTo>
                  <a:lnTo>
                    <a:pt x="74" y="45"/>
                  </a:lnTo>
                  <a:lnTo>
                    <a:pt x="70" y="45"/>
                  </a:lnTo>
                  <a:lnTo>
                    <a:pt x="70" y="2"/>
                  </a:lnTo>
                  <a:lnTo>
                    <a:pt x="72" y="0"/>
                  </a:lnTo>
                  <a:lnTo>
                    <a:pt x="141" y="86"/>
                  </a:lnTo>
                  <a:close/>
                  <a:moveTo>
                    <a:pt x="70" y="145"/>
                  </a:moveTo>
                  <a:lnTo>
                    <a:pt x="0" y="59"/>
                  </a:lnTo>
                  <a:lnTo>
                    <a:pt x="70" y="2"/>
                  </a:lnTo>
                  <a:lnTo>
                    <a:pt x="70" y="45"/>
                  </a:lnTo>
                  <a:lnTo>
                    <a:pt x="70" y="45"/>
                  </a:lnTo>
                  <a:lnTo>
                    <a:pt x="65" y="46"/>
                  </a:lnTo>
                  <a:lnTo>
                    <a:pt x="59" y="49"/>
                  </a:lnTo>
                  <a:lnTo>
                    <a:pt x="59" y="49"/>
                  </a:lnTo>
                  <a:lnTo>
                    <a:pt x="54" y="55"/>
                  </a:lnTo>
                  <a:lnTo>
                    <a:pt x="53" y="61"/>
                  </a:lnTo>
                  <a:lnTo>
                    <a:pt x="53" y="68"/>
                  </a:lnTo>
                  <a:lnTo>
                    <a:pt x="57" y="75"/>
                  </a:lnTo>
                  <a:lnTo>
                    <a:pt x="57" y="75"/>
                  </a:lnTo>
                  <a:lnTo>
                    <a:pt x="57" y="75"/>
                  </a:lnTo>
                  <a:lnTo>
                    <a:pt x="59" y="78"/>
                  </a:lnTo>
                  <a:lnTo>
                    <a:pt x="63" y="79"/>
                  </a:lnTo>
                  <a:lnTo>
                    <a:pt x="66" y="80"/>
                  </a:lnTo>
                  <a:lnTo>
                    <a:pt x="70" y="82"/>
                  </a:lnTo>
                  <a:lnTo>
                    <a:pt x="70" y="145"/>
                  </a:lnTo>
                  <a:close/>
                </a:path>
              </a:pathLst>
            </a:custGeom>
            <a:grpFill/>
            <a:ln algn="ctr" cap="flat" cmpd="sng" w="12700">
              <a:noFill/>
              <a:prstDash val="solid"/>
              <a:miter lim="800000"/>
            </a:ln>
            <a:effectLst/>
          </p:spPr>
          <p:txBody>
            <a:bodyPr anchor="ctr" bIns="60957" lIns="121916" rIns="121916" rtlCol="0" tIns="60957"/>
            <a:lstStyle/>
            <a:p>
              <a:pPr algn="ct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white"/>
                </a:solidFill>
                <a:effectLst/>
                <a:uLnTx/>
                <a:uFillTx/>
                <a:latin panose="020f0502020204030204" typeface="Calibri"/>
                <a:ea charset="-122" panose="02010600030101010101" pitchFamily="2" typeface="宋体"/>
              </a:endParaRPr>
            </a:p>
          </p:txBody>
        </p:sp>
        <p:sp>
          <p:nvSpPr>
            <p:cNvPr id="19" name="Freeform 143">
              <a:extLst>
                <a:ext uri="{FF2B5EF4-FFF2-40B4-BE49-F238E27FC236}">
                  <a16:creationId xmlns:a16="http://schemas.microsoft.com/office/drawing/2014/main" id="{4D01C828-F3AE-4C91-A4AA-1836628A0498}"/>
                </a:ext>
              </a:extLst>
            </p:cNvPr>
            <p:cNvSpPr>
              <a:spLocks noEditPoints="1"/>
            </p:cNvSpPr>
            <p:nvPr/>
          </p:nvSpPr>
          <p:spPr bwMode="auto">
            <a:xfrm>
              <a:off x="1182201" y="3415963"/>
              <a:ext cx="250760" cy="505008"/>
            </a:xfrm>
            <a:custGeom>
              <a:gdLst>
                <a:gd fmla="*/ 194 w 214" name="T0"/>
                <a:gd fmla="*/ 431 h 431" name="T1"/>
                <a:gd fmla="*/ 169 w 214" name="T2"/>
                <a:gd fmla="*/ 408 h 431" name="T3"/>
                <a:gd fmla="*/ 209 w 214" name="T4"/>
                <a:gd fmla="*/ 349 h 431" name="T5"/>
                <a:gd fmla="*/ 203 w 214" name="T6"/>
                <a:gd fmla="*/ 341 h 431" name="T7"/>
                <a:gd fmla="*/ 188 w 214" name="T8"/>
                <a:gd fmla="*/ 337 h 431" name="T9"/>
                <a:gd fmla="*/ 180 w 214" name="T10"/>
                <a:gd fmla="*/ 344 h 431" name="T11"/>
                <a:gd fmla="*/ 179 w 214" name="T12"/>
                <a:gd fmla="*/ 353 h 431" name="T13"/>
                <a:gd fmla="*/ 171 w 214" name="T14"/>
                <a:gd fmla="*/ 347 h 431" name="T15"/>
                <a:gd fmla="*/ 125 w 214" name="T16"/>
                <a:gd fmla="*/ 385 h 431" name="T17"/>
                <a:gd fmla="*/ 50 w 214" name="T18"/>
                <a:gd fmla="*/ 194 h 431" name="T19"/>
                <a:gd fmla="*/ 54 w 214" name="T20"/>
                <a:gd fmla="*/ 186 h 431" name="T21"/>
                <a:gd fmla="*/ 81 w 214" name="T22"/>
                <a:gd fmla="*/ 176 h 431" name="T23"/>
                <a:gd fmla="*/ 74 w 214" name="T24"/>
                <a:gd fmla="*/ 173 h 431" name="T25"/>
                <a:gd fmla="*/ 50 w 214" name="T26"/>
                <a:gd fmla="*/ 115 h 431" name="T27"/>
                <a:gd fmla="*/ 99 w 214" name="T28"/>
                <a:gd fmla="*/ 61 h 431" name="T29"/>
                <a:gd fmla="*/ 111 w 214" name="T30"/>
                <a:gd fmla="*/ 65 h 431" name="T31"/>
                <a:gd fmla="*/ 144 w 214" name="T32"/>
                <a:gd fmla="*/ 146 h 431" name="T33"/>
                <a:gd fmla="*/ 144 w 214" name="T34"/>
                <a:gd fmla="*/ 156 h 431" name="T35"/>
                <a:gd fmla="*/ 168 w 214" name="T36"/>
                <a:gd fmla="*/ 347 h 431" name="T37"/>
                <a:gd fmla="*/ 163 w 214" name="T38"/>
                <a:gd fmla="*/ 348 h 431" name="T39"/>
                <a:gd fmla="*/ 153 w 214" name="T40"/>
                <a:gd fmla="*/ 357 h 431" name="T41"/>
                <a:gd fmla="*/ 150 w 214" name="T42"/>
                <a:gd fmla="*/ 359 h 431" name="T43"/>
                <a:gd fmla="*/ 135 w 214" name="T44"/>
                <a:gd fmla="*/ 357 h 431" name="T45"/>
                <a:gd fmla="*/ 129 w 214" name="T46"/>
                <a:gd fmla="*/ 366 h 431" name="T47"/>
                <a:gd fmla="*/ 130 w 214" name="T48"/>
                <a:gd fmla="*/ 381 h 431" name="T49"/>
                <a:gd fmla="*/ 125 w 214" name="T50"/>
                <a:gd fmla="*/ 385 h 431" name="T51"/>
                <a:gd fmla="*/ 50 w 214" name="T52"/>
                <a:gd fmla="*/ 77 h 431" name="T53"/>
                <a:gd fmla="*/ 87 w 214" name="T54"/>
                <a:gd fmla="*/ 28 h 431" name="T55"/>
                <a:gd fmla="*/ 77 w 214" name="T56"/>
                <a:gd fmla="*/ 14 h 431" name="T57"/>
                <a:gd fmla="*/ 62 w 214" name="T58"/>
                <a:gd fmla="*/ 3 h 431" name="T59"/>
                <a:gd fmla="*/ 50 w 214" name="T60"/>
                <a:gd fmla="*/ 0 h 431" name="T61"/>
                <a:gd fmla="*/ 45 w 214" name="T62"/>
                <a:gd fmla="*/ 191 h 431" name="T63"/>
                <a:gd fmla="*/ 11 w 214" name="T64"/>
                <a:gd fmla="*/ 108 h 431" name="T65"/>
                <a:gd fmla="*/ 12 w 214" name="T66"/>
                <a:gd fmla="*/ 96 h 431" name="T67"/>
                <a:gd fmla="*/ 4 w 214" name="T68"/>
                <a:gd fmla="*/ 61 h 431" name="T69"/>
                <a:gd fmla="*/ 1 w 214" name="T70"/>
                <a:gd fmla="*/ 35 h 431" name="T71"/>
                <a:gd fmla="*/ 15 w 214" name="T72"/>
                <a:gd fmla="*/ 12 h 431" name="T73"/>
                <a:gd fmla="*/ 30 w 214" name="T74"/>
                <a:gd fmla="*/ 3 h 431" name="T75"/>
                <a:gd fmla="*/ 50 w 214" name="T76"/>
                <a:gd fmla="*/ 77 h 431" name="T77"/>
                <a:gd fmla="*/ 50 w 214" name="T78"/>
                <a:gd fmla="*/ 115 h 431" name="T79"/>
                <a:gd fmla="*/ 43 w 214" name="T80"/>
                <a:gd fmla="*/ 98 h 431" name="T81"/>
                <a:gd fmla="*/ 47 w 214" name="T82"/>
                <a:gd fmla="*/ 88 h 431" name="T83"/>
                <a:gd fmla="*/ 22 w 214" name="T84"/>
                <a:gd fmla="*/ 99 h 431" name="T85"/>
                <a:gd fmla="*/ 19 w 214" name="T86"/>
                <a:gd fmla="*/ 111 h 431" name="T87"/>
                <a:gd fmla="*/ 47 w 214" name="T88"/>
                <a:gd fmla="*/ 181 h 431" name="T8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b="b" l="0" r="r" t="0"/>
              <a:pathLst>
                <a:path h="431" w="214">
                  <a:moveTo>
                    <a:pt x="168" y="228"/>
                  </a:moveTo>
                  <a:lnTo>
                    <a:pt x="214" y="349"/>
                  </a:lnTo>
                  <a:lnTo>
                    <a:pt x="194" y="431"/>
                  </a:lnTo>
                  <a:lnTo>
                    <a:pt x="168" y="413"/>
                  </a:lnTo>
                  <a:lnTo>
                    <a:pt x="168" y="405"/>
                  </a:lnTo>
                  <a:lnTo>
                    <a:pt x="169" y="408"/>
                  </a:lnTo>
                  <a:lnTo>
                    <a:pt x="196" y="397"/>
                  </a:lnTo>
                  <a:lnTo>
                    <a:pt x="209" y="349"/>
                  </a:lnTo>
                  <a:lnTo>
                    <a:pt x="209" y="349"/>
                  </a:lnTo>
                  <a:lnTo>
                    <a:pt x="206" y="345"/>
                  </a:lnTo>
                  <a:lnTo>
                    <a:pt x="206" y="345"/>
                  </a:lnTo>
                  <a:lnTo>
                    <a:pt x="203" y="341"/>
                  </a:lnTo>
                  <a:lnTo>
                    <a:pt x="199" y="337"/>
                  </a:lnTo>
                  <a:lnTo>
                    <a:pt x="194" y="336"/>
                  </a:lnTo>
                  <a:lnTo>
                    <a:pt x="188" y="337"/>
                  </a:lnTo>
                  <a:lnTo>
                    <a:pt x="188" y="337"/>
                  </a:lnTo>
                  <a:lnTo>
                    <a:pt x="184" y="340"/>
                  </a:lnTo>
                  <a:lnTo>
                    <a:pt x="180" y="344"/>
                  </a:lnTo>
                  <a:lnTo>
                    <a:pt x="179" y="348"/>
                  </a:lnTo>
                  <a:lnTo>
                    <a:pt x="179" y="353"/>
                  </a:lnTo>
                  <a:lnTo>
                    <a:pt x="179" y="353"/>
                  </a:lnTo>
                  <a:lnTo>
                    <a:pt x="176" y="351"/>
                  </a:lnTo>
                  <a:lnTo>
                    <a:pt x="173" y="348"/>
                  </a:lnTo>
                  <a:lnTo>
                    <a:pt x="171" y="347"/>
                  </a:lnTo>
                  <a:lnTo>
                    <a:pt x="168" y="347"/>
                  </a:lnTo>
                  <a:lnTo>
                    <a:pt x="168" y="228"/>
                  </a:lnTo>
                  <a:close/>
                  <a:moveTo>
                    <a:pt x="125" y="385"/>
                  </a:moveTo>
                  <a:lnTo>
                    <a:pt x="51" y="194"/>
                  </a:lnTo>
                  <a:lnTo>
                    <a:pt x="51" y="194"/>
                  </a:lnTo>
                  <a:lnTo>
                    <a:pt x="50" y="194"/>
                  </a:lnTo>
                  <a:lnTo>
                    <a:pt x="50" y="183"/>
                  </a:lnTo>
                  <a:lnTo>
                    <a:pt x="50" y="183"/>
                  </a:lnTo>
                  <a:lnTo>
                    <a:pt x="54" y="186"/>
                  </a:lnTo>
                  <a:lnTo>
                    <a:pt x="60" y="184"/>
                  </a:lnTo>
                  <a:lnTo>
                    <a:pt x="81" y="176"/>
                  </a:lnTo>
                  <a:lnTo>
                    <a:pt x="81" y="176"/>
                  </a:lnTo>
                  <a:lnTo>
                    <a:pt x="81" y="176"/>
                  </a:lnTo>
                  <a:lnTo>
                    <a:pt x="79" y="175"/>
                  </a:lnTo>
                  <a:lnTo>
                    <a:pt x="74" y="173"/>
                  </a:lnTo>
                  <a:lnTo>
                    <a:pt x="73" y="172"/>
                  </a:lnTo>
                  <a:lnTo>
                    <a:pt x="70" y="168"/>
                  </a:lnTo>
                  <a:lnTo>
                    <a:pt x="50" y="115"/>
                  </a:lnTo>
                  <a:lnTo>
                    <a:pt x="50" y="80"/>
                  </a:lnTo>
                  <a:lnTo>
                    <a:pt x="99" y="61"/>
                  </a:lnTo>
                  <a:lnTo>
                    <a:pt x="99" y="61"/>
                  </a:lnTo>
                  <a:lnTo>
                    <a:pt x="104" y="61"/>
                  </a:lnTo>
                  <a:lnTo>
                    <a:pt x="107" y="62"/>
                  </a:lnTo>
                  <a:lnTo>
                    <a:pt x="111" y="65"/>
                  </a:lnTo>
                  <a:lnTo>
                    <a:pt x="114" y="69"/>
                  </a:lnTo>
                  <a:lnTo>
                    <a:pt x="144" y="146"/>
                  </a:lnTo>
                  <a:lnTo>
                    <a:pt x="144" y="146"/>
                  </a:lnTo>
                  <a:lnTo>
                    <a:pt x="144" y="149"/>
                  </a:lnTo>
                  <a:lnTo>
                    <a:pt x="144" y="153"/>
                  </a:lnTo>
                  <a:lnTo>
                    <a:pt x="144" y="156"/>
                  </a:lnTo>
                  <a:lnTo>
                    <a:pt x="141" y="158"/>
                  </a:lnTo>
                  <a:lnTo>
                    <a:pt x="168" y="228"/>
                  </a:lnTo>
                  <a:lnTo>
                    <a:pt x="168" y="347"/>
                  </a:lnTo>
                  <a:lnTo>
                    <a:pt x="168" y="347"/>
                  </a:lnTo>
                  <a:lnTo>
                    <a:pt x="163" y="348"/>
                  </a:lnTo>
                  <a:lnTo>
                    <a:pt x="163" y="348"/>
                  </a:lnTo>
                  <a:lnTo>
                    <a:pt x="157" y="349"/>
                  </a:lnTo>
                  <a:lnTo>
                    <a:pt x="154" y="353"/>
                  </a:lnTo>
                  <a:lnTo>
                    <a:pt x="153" y="357"/>
                  </a:lnTo>
                  <a:lnTo>
                    <a:pt x="153" y="363"/>
                  </a:lnTo>
                  <a:lnTo>
                    <a:pt x="153" y="363"/>
                  </a:lnTo>
                  <a:lnTo>
                    <a:pt x="150" y="359"/>
                  </a:lnTo>
                  <a:lnTo>
                    <a:pt x="145" y="357"/>
                  </a:lnTo>
                  <a:lnTo>
                    <a:pt x="141" y="356"/>
                  </a:lnTo>
                  <a:lnTo>
                    <a:pt x="135" y="357"/>
                  </a:lnTo>
                  <a:lnTo>
                    <a:pt x="135" y="357"/>
                  </a:lnTo>
                  <a:lnTo>
                    <a:pt x="131" y="360"/>
                  </a:lnTo>
                  <a:lnTo>
                    <a:pt x="129" y="366"/>
                  </a:lnTo>
                  <a:lnTo>
                    <a:pt x="127" y="370"/>
                  </a:lnTo>
                  <a:lnTo>
                    <a:pt x="127" y="376"/>
                  </a:lnTo>
                  <a:lnTo>
                    <a:pt x="130" y="381"/>
                  </a:lnTo>
                  <a:lnTo>
                    <a:pt x="168" y="405"/>
                  </a:lnTo>
                  <a:lnTo>
                    <a:pt x="168" y="413"/>
                  </a:lnTo>
                  <a:lnTo>
                    <a:pt x="125" y="385"/>
                  </a:lnTo>
                  <a:lnTo>
                    <a:pt x="125" y="385"/>
                  </a:lnTo>
                  <a:close/>
                  <a:moveTo>
                    <a:pt x="50" y="0"/>
                  </a:moveTo>
                  <a:lnTo>
                    <a:pt x="50" y="77"/>
                  </a:lnTo>
                  <a:lnTo>
                    <a:pt x="95" y="49"/>
                  </a:lnTo>
                  <a:lnTo>
                    <a:pt x="87" y="28"/>
                  </a:lnTo>
                  <a:lnTo>
                    <a:pt x="87" y="28"/>
                  </a:lnTo>
                  <a:lnTo>
                    <a:pt x="84" y="23"/>
                  </a:lnTo>
                  <a:lnTo>
                    <a:pt x="81" y="18"/>
                  </a:lnTo>
                  <a:lnTo>
                    <a:pt x="77" y="14"/>
                  </a:lnTo>
                  <a:lnTo>
                    <a:pt x="72" y="10"/>
                  </a:lnTo>
                  <a:lnTo>
                    <a:pt x="68" y="5"/>
                  </a:lnTo>
                  <a:lnTo>
                    <a:pt x="62" y="3"/>
                  </a:lnTo>
                  <a:lnTo>
                    <a:pt x="56" y="1"/>
                  </a:lnTo>
                  <a:lnTo>
                    <a:pt x="50" y="0"/>
                  </a:lnTo>
                  <a:lnTo>
                    <a:pt x="50" y="0"/>
                  </a:lnTo>
                  <a:close/>
                  <a:moveTo>
                    <a:pt x="50" y="194"/>
                  </a:moveTo>
                  <a:lnTo>
                    <a:pt x="50" y="194"/>
                  </a:lnTo>
                  <a:lnTo>
                    <a:pt x="45" y="191"/>
                  </a:lnTo>
                  <a:lnTo>
                    <a:pt x="41" y="186"/>
                  </a:lnTo>
                  <a:lnTo>
                    <a:pt x="11" y="108"/>
                  </a:lnTo>
                  <a:lnTo>
                    <a:pt x="11" y="108"/>
                  </a:lnTo>
                  <a:lnTo>
                    <a:pt x="9" y="104"/>
                  </a:lnTo>
                  <a:lnTo>
                    <a:pt x="11" y="99"/>
                  </a:lnTo>
                  <a:lnTo>
                    <a:pt x="12" y="96"/>
                  </a:lnTo>
                  <a:lnTo>
                    <a:pt x="16" y="92"/>
                  </a:lnTo>
                  <a:lnTo>
                    <a:pt x="4" y="61"/>
                  </a:lnTo>
                  <a:lnTo>
                    <a:pt x="4" y="61"/>
                  </a:lnTo>
                  <a:lnTo>
                    <a:pt x="1" y="53"/>
                  </a:lnTo>
                  <a:lnTo>
                    <a:pt x="0" y="43"/>
                  </a:lnTo>
                  <a:lnTo>
                    <a:pt x="1" y="35"/>
                  </a:lnTo>
                  <a:lnTo>
                    <a:pt x="4" y="27"/>
                  </a:lnTo>
                  <a:lnTo>
                    <a:pt x="8" y="19"/>
                  </a:lnTo>
                  <a:lnTo>
                    <a:pt x="15" y="12"/>
                  </a:lnTo>
                  <a:lnTo>
                    <a:pt x="22" y="7"/>
                  </a:lnTo>
                  <a:lnTo>
                    <a:pt x="30" y="3"/>
                  </a:lnTo>
                  <a:lnTo>
                    <a:pt x="30" y="3"/>
                  </a:lnTo>
                  <a:lnTo>
                    <a:pt x="39" y="0"/>
                  </a:lnTo>
                  <a:lnTo>
                    <a:pt x="50" y="0"/>
                  </a:lnTo>
                  <a:lnTo>
                    <a:pt x="50" y="77"/>
                  </a:lnTo>
                  <a:lnTo>
                    <a:pt x="43" y="81"/>
                  </a:lnTo>
                  <a:lnTo>
                    <a:pt x="50" y="80"/>
                  </a:lnTo>
                  <a:lnTo>
                    <a:pt x="50" y="115"/>
                  </a:lnTo>
                  <a:lnTo>
                    <a:pt x="45" y="100"/>
                  </a:lnTo>
                  <a:lnTo>
                    <a:pt x="45" y="100"/>
                  </a:lnTo>
                  <a:lnTo>
                    <a:pt x="43" y="98"/>
                  </a:lnTo>
                  <a:lnTo>
                    <a:pt x="45" y="93"/>
                  </a:lnTo>
                  <a:lnTo>
                    <a:pt x="46" y="91"/>
                  </a:lnTo>
                  <a:lnTo>
                    <a:pt x="47" y="88"/>
                  </a:lnTo>
                  <a:lnTo>
                    <a:pt x="26" y="96"/>
                  </a:lnTo>
                  <a:lnTo>
                    <a:pt x="26" y="96"/>
                  </a:lnTo>
                  <a:lnTo>
                    <a:pt x="22" y="99"/>
                  </a:lnTo>
                  <a:lnTo>
                    <a:pt x="19" y="103"/>
                  </a:lnTo>
                  <a:lnTo>
                    <a:pt x="19" y="107"/>
                  </a:lnTo>
                  <a:lnTo>
                    <a:pt x="19" y="111"/>
                  </a:lnTo>
                  <a:lnTo>
                    <a:pt x="45" y="177"/>
                  </a:lnTo>
                  <a:lnTo>
                    <a:pt x="45" y="177"/>
                  </a:lnTo>
                  <a:lnTo>
                    <a:pt x="47" y="181"/>
                  </a:lnTo>
                  <a:lnTo>
                    <a:pt x="50" y="183"/>
                  </a:lnTo>
                  <a:lnTo>
                    <a:pt x="50" y="194"/>
                  </a:lnTo>
                  <a:close/>
                </a:path>
              </a:pathLst>
            </a:custGeom>
            <a:grpFill/>
            <a:ln algn="ctr" cap="flat" cmpd="sng" w="12700">
              <a:noFill/>
              <a:prstDash val="solid"/>
              <a:miter lim="800000"/>
            </a:ln>
            <a:effectLst/>
          </p:spPr>
          <p:txBody>
            <a:bodyPr anchor="ctr" bIns="60957" lIns="121916" rIns="121916" rtlCol="0" tIns="60957"/>
            <a:lstStyle/>
            <a:p>
              <a:pPr algn="ct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white"/>
                </a:solidFill>
                <a:effectLst/>
                <a:uLnTx/>
                <a:uFillTx/>
                <a:latin panose="020f0502020204030204" typeface="Calibri"/>
                <a:ea charset="-122" panose="02010600030101010101" pitchFamily="2" typeface="宋体"/>
              </a:endParaRPr>
            </a:p>
          </p:txBody>
        </p:sp>
        <p:grpSp>
          <p:nvGrpSpPr>
            <p:cNvPr id="20" name="组合 260">
              <a:extLst>
                <a:ext uri="{FF2B5EF4-FFF2-40B4-BE49-F238E27FC236}">
                  <a16:creationId xmlns:a16="http://schemas.microsoft.com/office/drawing/2014/main" id="{AE6B0B65-F158-45E0-A255-0D916185BEDB}"/>
                </a:ext>
              </a:extLst>
            </p:cNvPr>
            <p:cNvGrpSpPr/>
            <p:nvPr/>
          </p:nvGrpSpPr>
          <p:grpSpPr>
            <a:xfrm>
              <a:off x="1911046" y="3479235"/>
              <a:ext cx="421839" cy="424160"/>
              <a:chOff x="2157413" y="3054350"/>
              <a:chExt cx="571500" cy="574675"/>
            </a:xfrm>
            <a:grpFill/>
          </p:grpSpPr>
          <p:sp>
            <p:nvSpPr>
              <p:cNvPr id="78" name="Freeform 144">
                <a:extLst>
                  <a:ext uri="{FF2B5EF4-FFF2-40B4-BE49-F238E27FC236}">
                    <a16:creationId xmlns:a16="http://schemas.microsoft.com/office/drawing/2014/main" id="{3C7835A0-10D1-4488-9F17-4BA11973BEA3}"/>
                  </a:ext>
                </a:extLst>
              </p:cNvPr>
              <p:cNvSpPr>
                <a:spLocks noEditPoints="1"/>
              </p:cNvSpPr>
              <p:nvPr/>
            </p:nvSpPr>
            <p:spPr bwMode="auto">
              <a:xfrm>
                <a:off x="2157413" y="3054350"/>
                <a:ext cx="571500" cy="574675"/>
              </a:xfrm>
              <a:custGeom>
                <a:gdLst>
                  <a:gd fmla="*/ 180 w 360" name="T0"/>
                  <a:gd fmla="*/ 0 h 362" name="T1"/>
                  <a:gd fmla="*/ 232 w 360" name="T2"/>
                  <a:gd fmla="*/ 8 h 362" name="T3"/>
                  <a:gd fmla="*/ 280 w 360" name="T4"/>
                  <a:gd fmla="*/ 31 h 362" name="T5"/>
                  <a:gd fmla="*/ 319 w 360" name="T6"/>
                  <a:gd fmla="*/ 67 h 362" name="T7"/>
                  <a:gd fmla="*/ 346 w 360" name="T8"/>
                  <a:gd fmla="*/ 111 h 362" name="T9"/>
                  <a:gd fmla="*/ 358 w 360" name="T10"/>
                  <a:gd fmla="*/ 163 h 362" name="T11"/>
                  <a:gd fmla="*/ 358 w 360" name="T12"/>
                  <a:gd fmla="*/ 199 h 362" name="T13"/>
                  <a:gd fmla="*/ 346 w 360" name="T14"/>
                  <a:gd fmla="*/ 251 h 362" name="T15"/>
                  <a:gd fmla="*/ 319 w 360" name="T16"/>
                  <a:gd fmla="*/ 295 h 362" name="T17"/>
                  <a:gd fmla="*/ 280 w 360" name="T18"/>
                  <a:gd fmla="*/ 331 h 362" name="T19"/>
                  <a:gd fmla="*/ 232 w 360" name="T20"/>
                  <a:gd fmla="*/ 354 h 362" name="T21"/>
                  <a:gd fmla="*/ 180 w 360" name="T22"/>
                  <a:gd fmla="*/ 362 h 362" name="T23"/>
                  <a:gd fmla="*/ 180 w 360" name="T24"/>
                  <a:gd fmla="*/ 314 h 362" name="T25"/>
                  <a:gd fmla="*/ 193 w 360" name="T26"/>
                  <a:gd fmla="*/ 318 h 362" name="T27"/>
                  <a:gd fmla="*/ 201 w 360" name="T28"/>
                  <a:gd fmla="*/ 329 h 362" name="T29"/>
                  <a:gd fmla="*/ 237 w 360" name="T30"/>
                  <a:gd fmla="*/ 320 h 362" name="T31"/>
                  <a:gd fmla="*/ 268 w 360" name="T32"/>
                  <a:gd fmla="*/ 302 h 362" name="T33"/>
                  <a:gd fmla="*/ 293 w 360" name="T34"/>
                  <a:gd fmla="*/ 278 h 362" name="T35"/>
                  <a:gd fmla="*/ 312 w 360" name="T36"/>
                  <a:gd fmla="*/ 248 h 362" name="T37"/>
                  <a:gd fmla="*/ 325 w 360" name="T38"/>
                  <a:gd fmla="*/ 215 h 362" name="T39"/>
                  <a:gd fmla="*/ 322 w 360" name="T40"/>
                  <a:gd fmla="*/ 199 h 362" name="T41"/>
                  <a:gd fmla="*/ 312 w 360" name="T42"/>
                  <a:gd fmla="*/ 180 h 362" name="T43"/>
                  <a:gd fmla="*/ 316 w 360" name="T44"/>
                  <a:gd fmla="*/ 167 h 362" name="T45"/>
                  <a:gd fmla="*/ 327 w 360" name="T46"/>
                  <a:gd fmla="*/ 159 h 362" name="T47"/>
                  <a:gd fmla="*/ 318 w 360" name="T48"/>
                  <a:gd fmla="*/ 123 h 362" name="T49"/>
                  <a:gd fmla="*/ 300 w 360" name="T50"/>
                  <a:gd fmla="*/ 94 h 362" name="T51"/>
                  <a:gd fmla="*/ 277 w 360" name="T52"/>
                  <a:gd fmla="*/ 67 h 362" name="T53"/>
                  <a:gd fmla="*/ 247 w 360" name="T54"/>
                  <a:gd fmla="*/ 48 h 362" name="T55"/>
                  <a:gd fmla="*/ 214 w 360" name="T56"/>
                  <a:gd fmla="*/ 35 h 362" name="T57"/>
                  <a:gd fmla="*/ 199 w 360" name="T58"/>
                  <a:gd fmla="*/ 39 h 362" name="T59"/>
                  <a:gd fmla="*/ 180 w 360" name="T60"/>
                  <a:gd fmla="*/ 48 h 362" name="T61"/>
                  <a:gd fmla="*/ 180 w 360" name="T62"/>
                  <a:gd fmla="*/ 0 h 362" name="T63"/>
                  <a:gd fmla="*/ 180 w 360" name="T64"/>
                  <a:gd fmla="*/ 48 h 362" name="T65"/>
                  <a:gd fmla="*/ 161 w 360" name="T66"/>
                  <a:gd fmla="*/ 39 h 362" name="T67"/>
                  <a:gd fmla="*/ 146 w 360" name="T68"/>
                  <a:gd fmla="*/ 35 h 362" name="T69"/>
                  <a:gd fmla="*/ 112 w 360" name="T70"/>
                  <a:gd fmla="*/ 48 h 362" name="T71"/>
                  <a:gd fmla="*/ 82 w 360" name="T72"/>
                  <a:gd fmla="*/ 67 h 362" name="T73"/>
                  <a:gd fmla="*/ 59 w 360" name="T74"/>
                  <a:gd fmla="*/ 94 h 362" name="T75"/>
                  <a:gd fmla="*/ 42 w 360" name="T76"/>
                  <a:gd fmla="*/ 123 h 362" name="T77"/>
                  <a:gd fmla="*/ 32 w 360" name="T78"/>
                  <a:gd fmla="*/ 159 h 362" name="T79"/>
                  <a:gd fmla="*/ 43 w 360" name="T80"/>
                  <a:gd fmla="*/ 167 h 362" name="T81"/>
                  <a:gd fmla="*/ 47 w 360" name="T82"/>
                  <a:gd fmla="*/ 180 h 362" name="T83"/>
                  <a:gd fmla="*/ 37 w 360" name="T84"/>
                  <a:gd fmla="*/ 199 h 362" name="T85"/>
                  <a:gd fmla="*/ 33 w 360" name="T86"/>
                  <a:gd fmla="*/ 215 h 362" name="T87"/>
                  <a:gd fmla="*/ 46 w 360" name="T88"/>
                  <a:gd fmla="*/ 248 h 362" name="T89"/>
                  <a:gd fmla="*/ 66 w 360" name="T90"/>
                  <a:gd fmla="*/ 278 h 362" name="T91"/>
                  <a:gd fmla="*/ 92 w 360" name="T92"/>
                  <a:gd fmla="*/ 302 h 362" name="T93"/>
                  <a:gd fmla="*/ 123 w 360" name="T94"/>
                  <a:gd fmla="*/ 320 h 362" name="T95"/>
                  <a:gd fmla="*/ 158 w 360" name="T96"/>
                  <a:gd fmla="*/ 329 h 362" name="T97"/>
                  <a:gd fmla="*/ 161 w 360" name="T98"/>
                  <a:gd fmla="*/ 322 h 362" name="T99"/>
                  <a:gd fmla="*/ 180 w 360" name="T100"/>
                  <a:gd fmla="*/ 314 h 362" name="T101"/>
                  <a:gd fmla="*/ 180 w 360" name="T102"/>
                  <a:gd fmla="*/ 362 h 362" name="T103"/>
                  <a:gd fmla="*/ 126 w 360" name="T104"/>
                  <a:gd fmla="*/ 354 h 362" name="T105"/>
                  <a:gd fmla="*/ 78 w 360" name="T106"/>
                  <a:gd fmla="*/ 331 h 362" name="T107"/>
                  <a:gd fmla="*/ 40 w 360" name="T108"/>
                  <a:gd fmla="*/ 295 h 362" name="T109"/>
                  <a:gd fmla="*/ 13 w 360" name="T110"/>
                  <a:gd fmla="*/ 251 h 362" name="T111"/>
                  <a:gd fmla="*/ 0 w 360" name="T112"/>
                  <a:gd fmla="*/ 199 h 362" name="T113"/>
                  <a:gd fmla="*/ 0 w 360" name="T114"/>
                  <a:gd fmla="*/ 163 h 362" name="T115"/>
                  <a:gd fmla="*/ 13 w 360" name="T116"/>
                  <a:gd fmla="*/ 111 h 362" name="T117"/>
                  <a:gd fmla="*/ 40 w 360" name="T118"/>
                  <a:gd fmla="*/ 67 h 362" name="T119"/>
                  <a:gd fmla="*/ 78 w 360" name="T120"/>
                  <a:gd fmla="*/ 31 h 362" name="T121"/>
                  <a:gd fmla="*/ 126 w 360" name="T122"/>
                  <a:gd fmla="*/ 8 h 362" name="T123"/>
                  <a:gd fmla="*/ 180 w 360" name="T124"/>
                  <a:gd fmla="*/ 0 h 362"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362" w="360">
                    <a:moveTo>
                      <a:pt x="180" y="0"/>
                    </a:moveTo>
                    <a:lnTo>
                      <a:pt x="180" y="0"/>
                    </a:lnTo>
                    <a:lnTo>
                      <a:pt x="180" y="0"/>
                    </a:lnTo>
                    <a:lnTo>
                      <a:pt x="197" y="2"/>
                    </a:lnTo>
                    <a:lnTo>
                      <a:pt x="216" y="4"/>
                    </a:lnTo>
                    <a:lnTo>
                      <a:pt x="232" y="8"/>
                    </a:lnTo>
                    <a:lnTo>
                      <a:pt x="250" y="15"/>
                    </a:lnTo>
                    <a:lnTo>
                      <a:pt x="265" y="22"/>
                    </a:lnTo>
                    <a:lnTo>
                      <a:pt x="280" y="31"/>
                    </a:lnTo>
                    <a:lnTo>
                      <a:pt x="295" y="42"/>
                    </a:lnTo>
                    <a:lnTo>
                      <a:pt x="307" y="53"/>
                    </a:lnTo>
                    <a:lnTo>
                      <a:pt x="319" y="67"/>
                    </a:lnTo>
                    <a:lnTo>
                      <a:pt x="329" y="80"/>
                    </a:lnTo>
                    <a:lnTo>
                      <a:pt x="338" y="95"/>
                    </a:lnTo>
                    <a:lnTo>
                      <a:pt x="346" y="111"/>
                    </a:lnTo>
                    <a:lnTo>
                      <a:pt x="352" y="127"/>
                    </a:lnTo>
                    <a:lnTo>
                      <a:pt x="356" y="145"/>
                    </a:lnTo>
                    <a:lnTo>
                      <a:pt x="358" y="163"/>
                    </a:lnTo>
                    <a:lnTo>
                      <a:pt x="360" y="180"/>
                    </a:lnTo>
                    <a:lnTo>
                      <a:pt x="360" y="180"/>
                    </a:lnTo>
                    <a:lnTo>
                      <a:pt x="358" y="199"/>
                    </a:lnTo>
                    <a:lnTo>
                      <a:pt x="356" y="217"/>
                    </a:lnTo>
                    <a:lnTo>
                      <a:pt x="352" y="234"/>
                    </a:lnTo>
                    <a:lnTo>
                      <a:pt x="346" y="251"/>
                    </a:lnTo>
                    <a:lnTo>
                      <a:pt x="338" y="267"/>
                    </a:lnTo>
                    <a:lnTo>
                      <a:pt x="329" y="282"/>
                    </a:lnTo>
                    <a:lnTo>
                      <a:pt x="319" y="295"/>
                    </a:lnTo>
                    <a:lnTo>
                      <a:pt x="307" y="309"/>
                    </a:lnTo>
                    <a:lnTo>
                      <a:pt x="295" y="320"/>
                    </a:lnTo>
                    <a:lnTo>
                      <a:pt x="280" y="331"/>
                    </a:lnTo>
                    <a:lnTo>
                      <a:pt x="265" y="340"/>
                    </a:lnTo>
                    <a:lnTo>
                      <a:pt x="250" y="347"/>
                    </a:lnTo>
                    <a:lnTo>
                      <a:pt x="232" y="354"/>
                    </a:lnTo>
                    <a:lnTo>
                      <a:pt x="216" y="358"/>
                    </a:lnTo>
                    <a:lnTo>
                      <a:pt x="197" y="360"/>
                    </a:lnTo>
                    <a:lnTo>
                      <a:pt x="180" y="362"/>
                    </a:lnTo>
                    <a:lnTo>
                      <a:pt x="180" y="362"/>
                    </a:lnTo>
                    <a:lnTo>
                      <a:pt x="180" y="314"/>
                    </a:lnTo>
                    <a:lnTo>
                      <a:pt x="180" y="314"/>
                    </a:lnTo>
                    <a:lnTo>
                      <a:pt x="180" y="314"/>
                    </a:lnTo>
                    <a:lnTo>
                      <a:pt x="186" y="314"/>
                    </a:lnTo>
                    <a:lnTo>
                      <a:pt x="193" y="318"/>
                    </a:lnTo>
                    <a:lnTo>
                      <a:pt x="199" y="322"/>
                    </a:lnTo>
                    <a:lnTo>
                      <a:pt x="201" y="329"/>
                    </a:lnTo>
                    <a:lnTo>
                      <a:pt x="201" y="329"/>
                    </a:lnTo>
                    <a:lnTo>
                      <a:pt x="214" y="327"/>
                    </a:lnTo>
                    <a:lnTo>
                      <a:pt x="226" y="324"/>
                    </a:lnTo>
                    <a:lnTo>
                      <a:pt x="237" y="320"/>
                    </a:lnTo>
                    <a:lnTo>
                      <a:pt x="247" y="314"/>
                    </a:lnTo>
                    <a:lnTo>
                      <a:pt x="258" y="309"/>
                    </a:lnTo>
                    <a:lnTo>
                      <a:pt x="268" y="302"/>
                    </a:lnTo>
                    <a:lnTo>
                      <a:pt x="277" y="294"/>
                    </a:lnTo>
                    <a:lnTo>
                      <a:pt x="285" y="286"/>
                    </a:lnTo>
                    <a:lnTo>
                      <a:pt x="293" y="278"/>
                    </a:lnTo>
                    <a:lnTo>
                      <a:pt x="300" y="268"/>
                    </a:lnTo>
                    <a:lnTo>
                      <a:pt x="307" y="259"/>
                    </a:lnTo>
                    <a:lnTo>
                      <a:pt x="312" y="248"/>
                    </a:lnTo>
                    <a:lnTo>
                      <a:pt x="318" y="237"/>
                    </a:lnTo>
                    <a:lnTo>
                      <a:pt x="322" y="226"/>
                    </a:lnTo>
                    <a:lnTo>
                      <a:pt x="325" y="215"/>
                    </a:lnTo>
                    <a:lnTo>
                      <a:pt x="327" y="203"/>
                    </a:lnTo>
                    <a:lnTo>
                      <a:pt x="327" y="203"/>
                    </a:lnTo>
                    <a:lnTo>
                      <a:pt x="322" y="199"/>
                    </a:lnTo>
                    <a:lnTo>
                      <a:pt x="316" y="194"/>
                    </a:lnTo>
                    <a:lnTo>
                      <a:pt x="314" y="188"/>
                    </a:lnTo>
                    <a:lnTo>
                      <a:pt x="312" y="180"/>
                    </a:lnTo>
                    <a:lnTo>
                      <a:pt x="312" y="180"/>
                    </a:lnTo>
                    <a:lnTo>
                      <a:pt x="314" y="174"/>
                    </a:lnTo>
                    <a:lnTo>
                      <a:pt x="316" y="167"/>
                    </a:lnTo>
                    <a:lnTo>
                      <a:pt x="322" y="163"/>
                    </a:lnTo>
                    <a:lnTo>
                      <a:pt x="327" y="159"/>
                    </a:lnTo>
                    <a:lnTo>
                      <a:pt x="327" y="159"/>
                    </a:lnTo>
                    <a:lnTo>
                      <a:pt x="325" y="146"/>
                    </a:lnTo>
                    <a:lnTo>
                      <a:pt x="322" y="136"/>
                    </a:lnTo>
                    <a:lnTo>
                      <a:pt x="318" y="123"/>
                    </a:lnTo>
                    <a:lnTo>
                      <a:pt x="312" y="113"/>
                    </a:lnTo>
                    <a:lnTo>
                      <a:pt x="307" y="103"/>
                    </a:lnTo>
                    <a:lnTo>
                      <a:pt x="300" y="94"/>
                    </a:lnTo>
                    <a:lnTo>
                      <a:pt x="293" y="84"/>
                    </a:lnTo>
                    <a:lnTo>
                      <a:pt x="285" y="75"/>
                    </a:lnTo>
                    <a:lnTo>
                      <a:pt x="277" y="67"/>
                    </a:lnTo>
                    <a:lnTo>
                      <a:pt x="268" y="60"/>
                    </a:lnTo>
                    <a:lnTo>
                      <a:pt x="258" y="53"/>
                    </a:lnTo>
                    <a:lnTo>
                      <a:pt x="247" y="48"/>
                    </a:lnTo>
                    <a:lnTo>
                      <a:pt x="237" y="42"/>
                    </a:lnTo>
                    <a:lnTo>
                      <a:pt x="226" y="38"/>
                    </a:lnTo>
                    <a:lnTo>
                      <a:pt x="214" y="35"/>
                    </a:lnTo>
                    <a:lnTo>
                      <a:pt x="201" y="33"/>
                    </a:lnTo>
                    <a:lnTo>
                      <a:pt x="201" y="33"/>
                    </a:lnTo>
                    <a:lnTo>
                      <a:pt x="199" y="39"/>
                    </a:lnTo>
                    <a:lnTo>
                      <a:pt x="193" y="44"/>
                    </a:lnTo>
                    <a:lnTo>
                      <a:pt x="186" y="46"/>
                    </a:lnTo>
                    <a:lnTo>
                      <a:pt x="180" y="48"/>
                    </a:lnTo>
                    <a:lnTo>
                      <a:pt x="180" y="48"/>
                    </a:lnTo>
                    <a:lnTo>
                      <a:pt x="180" y="0"/>
                    </a:lnTo>
                    <a:close/>
                    <a:moveTo>
                      <a:pt x="180" y="0"/>
                    </a:moveTo>
                    <a:lnTo>
                      <a:pt x="180" y="0"/>
                    </a:lnTo>
                    <a:lnTo>
                      <a:pt x="180" y="48"/>
                    </a:lnTo>
                    <a:lnTo>
                      <a:pt x="180" y="48"/>
                    </a:lnTo>
                    <a:lnTo>
                      <a:pt x="173" y="46"/>
                    </a:lnTo>
                    <a:lnTo>
                      <a:pt x="166" y="44"/>
                    </a:lnTo>
                    <a:lnTo>
                      <a:pt x="161" y="39"/>
                    </a:lnTo>
                    <a:lnTo>
                      <a:pt x="158" y="33"/>
                    </a:lnTo>
                    <a:lnTo>
                      <a:pt x="158" y="33"/>
                    </a:lnTo>
                    <a:lnTo>
                      <a:pt x="146" y="35"/>
                    </a:lnTo>
                    <a:lnTo>
                      <a:pt x="134" y="38"/>
                    </a:lnTo>
                    <a:lnTo>
                      <a:pt x="123" y="42"/>
                    </a:lnTo>
                    <a:lnTo>
                      <a:pt x="112" y="48"/>
                    </a:lnTo>
                    <a:lnTo>
                      <a:pt x="101" y="53"/>
                    </a:lnTo>
                    <a:lnTo>
                      <a:pt x="92" y="60"/>
                    </a:lnTo>
                    <a:lnTo>
                      <a:pt x="82" y="67"/>
                    </a:lnTo>
                    <a:lnTo>
                      <a:pt x="74" y="75"/>
                    </a:lnTo>
                    <a:lnTo>
                      <a:pt x="66" y="84"/>
                    </a:lnTo>
                    <a:lnTo>
                      <a:pt x="59" y="94"/>
                    </a:lnTo>
                    <a:lnTo>
                      <a:pt x="52" y="103"/>
                    </a:lnTo>
                    <a:lnTo>
                      <a:pt x="46" y="113"/>
                    </a:lnTo>
                    <a:lnTo>
                      <a:pt x="42" y="123"/>
                    </a:lnTo>
                    <a:lnTo>
                      <a:pt x="37" y="136"/>
                    </a:lnTo>
                    <a:lnTo>
                      <a:pt x="33" y="146"/>
                    </a:lnTo>
                    <a:lnTo>
                      <a:pt x="32" y="159"/>
                    </a:lnTo>
                    <a:lnTo>
                      <a:pt x="32" y="159"/>
                    </a:lnTo>
                    <a:lnTo>
                      <a:pt x="37" y="163"/>
                    </a:lnTo>
                    <a:lnTo>
                      <a:pt x="43" y="167"/>
                    </a:lnTo>
                    <a:lnTo>
                      <a:pt x="46" y="174"/>
                    </a:lnTo>
                    <a:lnTo>
                      <a:pt x="47" y="180"/>
                    </a:lnTo>
                    <a:lnTo>
                      <a:pt x="47" y="180"/>
                    </a:lnTo>
                    <a:lnTo>
                      <a:pt x="46" y="188"/>
                    </a:lnTo>
                    <a:lnTo>
                      <a:pt x="43" y="194"/>
                    </a:lnTo>
                    <a:lnTo>
                      <a:pt x="37" y="199"/>
                    </a:lnTo>
                    <a:lnTo>
                      <a:pt x="32" y="203"/>
                    </a:lnTo>
                    <a:lnTo>
                      <a:pt x="32" y="203"/>
                    </a:lnTo>
                    <a:lnTo>
                      <a:pt x="33" y="215"/>
                    </a:lnTo>
                    <a:lnTo>
                      <a:pt x="37" y="226"/>
                    </a:lnTo>
                    <a:lnTo>
                      <a:pt x="42" y="237"/>
                    </a:lnTo>
                    <a:lnTo>
                      <a:pt x="46" y="248"/>
                    </a:lnTo>
                    <a:lnTo>
                      <a:pt x="52" y="259"/>
                    </a:lnTo>
                    <a:lnTo>
                      <a:pt x="59" y="268"/>
                    </a:lnTo>
                    <a:lnTo>
                      <a:pt x="66" y="278"/>
                    </a:lnTo>
                    <a:lnTo>
                      <a:pt x="74" y="286"/>
                    </a:lnTo>
                    <a:lnTo>
                      <a:pt x="82" y="294"/>
                    </a:lnTo>
                    <a:lnTo>
                      <a:pt x="92" y="302"/>
                    </a:lnTo>
                    <a:lnTo>
                      <a:pt x="101" y="309"/>
                    </a:lnTo>
                    <a:lnTo>
                      <a:pt x="112" y="314"/>
                    </a:lnTo>
                    <a:lnTo>
                      <a:pt x="123" y="320"/>
                    </a:lnTo>
                    <a:lnTo>
                      <a:pt x="134" y="324"/>
                    </a:lnTo>
                    <a:lnTo>
                      <a:pt x="146" y="327"/>
                    </a:lnTo>
                    <a:lnTo>
                      <a:pt x="158" y="329"/>
                    </a:lnTo>
                    <a:lnTo>
                      <a:pt x="158" y="329"/>
                    </a:lnTo>
                    <a:lnTo>
                      <a:pt x="158" y="329"/>
                    </a:lnTo>
                    <a:lnTo>
                      <a:pt x="161" y="322"/>
                    </a:lnTo>
                    <a:lnTo>
                      <a:pt x="166" y="318"/>
                    </a:lnTo>
                    <a:lnTo>
                      <a:pt x="173" y="314"/>
                    </a:lnTo>
                    <a:lnTo>
                      <a:pt x="180" y="314"/>
                    </a:lnTo>
                    <a:lnTo>
                      <a:pt x="180" y="362"/>
                    </a:lnTo>
                    <a:lnTo>
                      <a:pt x="180" y="362"/>
                    </a:lnTo>
                    <a:lnTo>
                      <a:pt x="180" y="362"/>
                    </a:lnTo>
                    <a:lnTo>
                      <a:pt x="161" y="360"/>
                    </a:lnTo>
                    <a:lnTo>
                      <a:pt x="143" y="358"/>
                    </a:lnTo>
                    <a:lnTo>
                      <a:pt x="126" y="354"/>
                    </a:lnTo>
                    <a:lnTo>
                      <a:pt x="109" y="347"/>
                    </a:lnTo>
                    <a:lnTo>
                      <a:pt x="93" y="340"/>
                    </a:lnTo>
                    <a:lnTo>
                      <a:pt x="78" y="331"/>
                    </a:lnTo>
                    <a:lnTo>
                      <a:pt x="65" y="320"/>
                    </a:lnTo>
                    <a:lnTo>
                      <a:pt x="52" y="309"/>
                    </a:lnTo>
                    <a:lnTo>
                      <a:pt x="40" y="295"/>
                    </a:lnTo>
                    <a:lnTo>
                      <a:pt x="29" y="282"/>
                    </a:lnTo>
                    <a:lnTo>
                      <a:pt x="21" y="267"/>
                    </a:lnTo>
                    <a:lnTo>
                      <a:pt x="13" y="251"/>
                    </a:lnTo>
                    <a:lnTo>
                      <a:pt x="8" y="234"/>
                    </a:lnTo>
                    <a:lnTo>
                      <a:pt x="2" y="217"/>
                    </a:lnTo>
                    <a:lnTo>
                      <a:pt x="0" y="199"/>
                    </a:lnTo>
                    <a:lnTo>
                      <a:pt x="0" y="180"/>
                    </a:lnTo>
                    <a:lnTo>
                      <a:pt x="0" y="180"/>
                    </a:lnTo>
                    <a:lnTo>
                      <a:pt x="0" y="163"/>
                    </a:lnTo>
                    <a:lnTo>
                      <a:pt x="2" y="145"/>
                    </a:lnTo>
                    <a:lnTo>
                      <a:pt x="8" y="127"/>
                    </a:lnTo>
                    <a:lnTo>
                      <a:pt x="13" y="111"/>
                    </a:lnTo>
                    <a:lnTo>
                      <a:pt x="21" y="95"/>
                    </a:lnTo>
                    <a:lnTo>
                      <a:pt x="29" y="80"/>
                    </a:lnTo>
                    <a:lnTo>
                      <a:pt x="40" y="67"/>
                    </a:lnTo>
                    <a:lnTo>
                      <a:pt x="52" y="53"/>
                    </a:lnTo>
                    <a:lnTo>
                      <a:pt x="65" y="42"/>
                    </a:lnTo>
                    <a:lnTo>
                      <a:pt x="78" y="31"/>
                    </a:lnTo>
                    <a:lnTo>
                      <a:pt x="93" y="22"/>
                    </a:lnTo>
                    <a:lnTo>
                      <a:pt x="109" y="15"/>
                    </a:lnTo>
                    <a:lnTo>
                      <a:pt x="126" y="8"/>
                    </a:lnTo>
                    <a:lnTo>
                      <a:pt x="143" y="4"/>
                    </a:lnTo>
                    <a:lnTo>
                      <a:pt x="161" y="2"/>
                    </a:lnTo>
                    <a:lnTo>
                      <a:pt x="180" y="0"/>
                    </a:lnTo>
                    <a:lnTo>
                      <a:pt x="180" y="0"/>
                    </a:lnTo>
                    <a:close/>
                  </a:path>
                </a:pathLst>
              </a:custGeom>
              <a:grpFill/>
              <a:ln algn="ctr" cap="flat" cmpd="sng" w="12700">
                <a:noFill/>
                <a:prstDash val="solid"/>
                <a:miter lim="800000"/>
              </a:ln>
              <a:effectLst/>
            </p:spPr>
            <p:txBody>
              <a:bodyPr anchor="ctr" rtlCol="0"/>
              <a:lstStyle/>
              <a:p>
                <a:pPr algn="ct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white"/>
                  </a:solidFill>
                  <a:effectLst/>
                  <a:uLnTx/>
                  <a:uFillTx/>
                  <a:latin panose="020f0502020204030204" typeface="Calibri"/>
                  <a:ea charset="-122" panose="02010600030101010101" pitchFamily="2" typeface="宋体"/>
                </a:endParaRPr>
              </a:p>
            </p:txBody>
          </p:sp>
          <p:sp>
            <p:nvSpPr>
              <p:cNvPr id="79" name="Freeform 145">
                <a:extLst>
                  <a:ext uri="{FF2B5EF4-FFF2-40B4-BE49-F238E27FC236}">
                    <a16:creationId xmlns:a16="http://schemas.microsoft.com/office/drawing/2014/main" id="{3F799EDE-F6DB-4491-9CD3-094E86417F15}"/>
                  </a:ext>
                </a:extLst>
              </p:cNvPr>
              <p:cNvSpPr/>
              <p:nvPr/>
            </p:nvSpPr>
            <p:spPr bwMode="auto">
              <a:xfrm>
                <a:off x="2336801" y="3235325"/>
                <a:ext cx="285750" cy="150813"/>
              </a:xfrm>
              <a:custGeom>
                <a:gdLst>
                  <a:gd fmla="*/ 13 w 180" name="T0"/>
                  <a:gd fmla="*/ 0 h 95" name="T1"/>
                  <a:gd fmla="*/ 54 w 180" name="T2"/>
                  <a:gd fmla="*/ 42 h 95" name="T3"/>
                  <a:gd fmla="*/ 54 w 180" name="T4"/>
                  <a:gd fmla="*/ 42 h 95" name="T5"/>
                  <a:gd fmla="*/ 60 w 180" name="T6"/>
                  <a:gd fmla="*/ 39 h 95" name="T7"/>
                  <a:gd fmla="*/ 67 w 180" name="T8"/>
                  <a:gd fmla="*/ 39 h 95" name="T9"/>
                  <a:gd fmla="*/ 67 w 180" name="T10"/>
                  <a:gd fmla="*/ 39 h 95" name="T11"/>
                  <a:gd fmla="*/ 75 w 180" name="T12"/>
                  <a:gd fmla="*/ 41 h 95" name="T13"/>
                  <a:gd fmla="*/ 83 w 180" name="T14"/>
                  <a:gd fmla="*/ 45 h 95" name="T15"/>
                  <a:gd fmla="*/ 88 w 180" name="T16"/>
                  <a:gd fmla="*/ 50 h 95" name="T17"/>
                  <a:gd fmla="*/ 92 w 180" name="T18"/>
                  <a:gd fmla="*/ 58 h 95" name="T19"/>
                  <a:gd fmla="*/ 180 w 180" name="T20"/>
                  <a:gd fmla="*/ 58 h 95" name="T21"/>
                  <a:gd fmla="*/ 180 w 180" name="T22"/>
                  <a:gd fmla="*/ 76 h 95" name="T23"/>
                  <a:gd fmla="*/ 92 w 180" name="T24"/>
                  <a:gd fmla="*/ 76 h 95" name="T25"/>
                  <a:gd fmla="*/ 92 w 180" name="T26"/>
                  <a:gd fmla="*/ 76 h 95" name="T27"/>
                  <a:gd fmla="*/ 88 w 180" name="T28"/>
                  <a:gd fmla="*/ 84 h 95" name="T29"/>
                  <a:gd fmla="*/ 83 w 180" name="T30"/>
                  <a:gd fmla="*/ 89 h 95" name="T31"/>
                  <a:gd fmla="*/ 75 w 180" name="T32"/>
                  <a:gd fmla="*/ 93 h 95" name="T33"/>
                  <a:gd fmla="*/ 67 w 180" name="T34"/>
                  <a:gd fmla="*/ 95 h 95" name="T35"/>
                  <a:gd fmla="*/ 67 w 180" name="T36"/>
                  <a:gd fmla="*/ 95 h 95" name="T37"/>
                  <a:gd fmla="*/ 61 w 180" name="T38"/>
                  <a:gd fmla="*/ 95 h 95" name="T39"/>
                  <a:gd fmla="*/ 56 w 180" name="T40"/>
                  <a:gd fmla="*/ 92 h 95" name="T41"/>
                  <a:gd fmla="*/ 50 w 180" name="T42"/>
                  <a:gd fmla="*/ 91 h 95" name="T43"/>
                  <a:gd fmla="*/ 46 w 180" name="T44"/>
                  <a:gd fmla="*/ 87 h 95" name="T45"/>
                  <a:gd fmla="*/ 44 w 180" name="T46"/>
                  <a:gd fmla="*/ 83 h 95" name="T47"/>
                  <a:gd fmla="*/ 41 w 180" name="T48"/>
                  <a:gd fmla="*/ 77 h 95" name="T49"/>
                  <a:gd fmla="*/ 40 w 180" name="T50"/>
                  <a:gd fmla="*/ 73 h 95" name="T51"/>
                  <a:gd fmla="*/ 38 w 180" name="T52"/>
                  <a:gd fmla="*/ 66 h 95" name="T53"/>
                  <a:gd fmla="*/ 38 w 180" name="T54"/>
                  <a:gd fmla="*/ 66 h 95" name="T55"/>
                  <a:gd fmla="*/ 40 w 180" name="T56"/>
                  <a:gd fmla="*/ 61 h 95" name="T57"/>
                  <a:gd fmla="*/ 41 w 180" name="T58"/>
                  <a:gd fmla="*/ 54 h 95" name="T59"/>
                  <a:gd fmla="*/ 0 w 180" name="T60"/>
                  <a:gd fmla="*/ 13 h 95" name="T61"/>
                  <a:gd fmla="*/ 13 w 180" name="T62"/>
                  <a:gd fmla="*/ 0 h 95"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95" w="180">
                    <a:moveTo>
                      <a:pt x="13" y="0"/>
                    </a:moveTo>
                    <a:lnTo>
                      <a:pt x="54" y="42"/>
                    </a:lnTo>
                    <a:lnTo>
                      <a:pt x="54" y="42"/>
                    </a:lnTo>
                    <a:lnTo>
                      <a:pt x="60" y="39"/>
                    </a:lnTo>
                    <a:lnTo>
                      <a:pt x="67" y="39"/>
                    </a:lnTo>
                    <a:lnTo>
                      <a:pt x="67" y="39"/>
                    </a:lnTo>
                    <a:lnTo>
                      <a:pt x="75" y="41"/>
                    </a:lnTo>
                    <a:lnTo>
                      <a:pt x="83" y="45"/>
                    </a:lnTo>
                    <a:lnTo>
                      <a:pt x="88" y="50"/>
                    </a:lnTo>
                    <a:lnTo>
                      <a:pt x="92" y="58"/>
                    </a:lnTo>
                    <a:lnTo>
                      <a:pt x="180" y="58"/>
                    </a:lnTo>
                    <a:lnTo>
                      <a:pt x="180" y="76"/>
                    </a:lnTo>
                    <a:lnTo>
                      <a:pt x="92" y="76"/>
                    </a:lnTo>
                    <a:lnTo>
                      <a:pt x="92" y="76"/>
                    </a:lnTo>
                    <a:lnTo>
                      <a:pt x="88" y="84"/>
                    </a:lnTo>
                    <a:lnTo>
                      <a:pt x="83" y="89"/>
                    </a:lnTo>
                    <a:lnTo>
                      <a:pt x="75" y="93"/>
                    </a:lnTo>
                    <a:lnTo>
                      <a:pt x="67" y="95"/>
                    </a:lnTo>
                    <a:lnTo>
                      <a:pt x="67" y="95"/>
                    </a:lnTo>
                    <a:lnTo>
                      <a:pt x="61" y="95"/>
                    </a:lnTo>
                    <a:lnTo>
                      <a:pt x="56" y="92"/>
                    </a:lnTo>
                    <a:lnTo>
                      <a:pt x="50" y="91"/>
                    </a:lnTo>
                    <a:lnTo>
                      <a:pt x="46" y="87"/>
                    </a:lnTo>
                    <a:lnTo>
                      <a:pt x="44" y="83"/>
                    </a:lnTo>
                    <a:lnTo>
                      <a:pt x="41" y="77"/>
                    </a:lnTo>
                    <a:lnTo>
                      <a:pt x="40" y="73"/>
                    </a:lnTo>
                    <a:lnTo>
                      <a:pt x="38" y="66"/>
                    </a:lnTo>
                    <a:lnTo>
                      <a:pt x="38" y="66"/>
                    </a:lnTo>
                    <a:lnTo>
                      <a:pt x="40" y="61"/>
                    </a:lnTo>
                    <a:lnTo>
                      <a:pt x="41" y="54"/>
                    </a:lnTo>
                    <a:lnTo>
                      <a:pt x="0" y="13"/>
                    </a:lnTo>
                    <a:lnTo>
                      <a:pt x="13" y="0"/>
                    </a:lnTo>
                    <a:close/>
                  </a:path>
                </a:pathLst>
              </a:custGeom>
              <a:grpFill/>
              <a:ln algn="ctr" cap="flat" cmpd="sng" w="12700">
                <a:noFill/>
                <a:prstDash val="solid"/>
                <a:miter lim="800000"/>
              </a:ln>
              <a:effectLst/>
            </p:spPr>
            <p:txBody>
              <a:bodyPr anchor="ctr" rtlCol="0"/>
              <a:lstStyle/>
              <a:p>
                <a:pPr algn="ct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white"/>
                  </a:solidFill>
                  <a:effectLst/>
                  <a:uLnTx/>
                  <a:uFillTx/>
                  <a:latin panose="020f0502020204030204" typeface="Calibri"/>
                  <a:ea charset="-122" panose="02010600030101010101" pitchFamily="2" typeface="宋体"/>
                </a:endParaRPr>
              </a:p>
            </p:txBody>
          </p:sp>
        </p:grpSp>
        <p:grpSp>
          <p:nvGrpSpPr>
            <p:cNvPr id="21" name="组合 263">
              <a:extLst>
                <a:ext uri="{FF2B5EF4-FFF2-40B4-BE49-F238E27FC236}">
                  <a16:creationId xmlns:a16="http://schemas.microsoft.com/office/drawing/2014/main" id="{23E6359C-2D19-4611-982A-9F2C22C5C6C4}"/>
                </a:ext>
              </a:extLst>
            </p:cNvPr>
            <p:cNvGrpSpPr/>
            <p:nvPr/>
          </p:nvGrpSpPr>
          <p:grpSpPr>
            <a:xfrm>
              <a:off x="1832534" y="4024082"/>
              <a:ext cx="330440" cy="311675"/>
              <a:chOff x="2051051" y="3792538"/>
              <a:chExt cx="447675" cy="422275"/>
            </a:xfrm>
            <a:grpFill/>
          </p:grpSpPr>
          <p:sp>
            <p:nvSpPr>
              <p:cNvPr id="76" name="Freeform 146">
                <a:extLst>
                  <a:ext uri="{FF2B5EF4-FFF2-40B4-BE49-F238E27FC236}">
                    <a16:creationId xmlns:a16="http://schemas.microsoft.com/office/drawing/2014/main" id="{A3363154-738B-48EE-9720-CB112DBD2C3A}"/>
                  </a:ext>
                </a:extLst>
              </p:cNvPr>
              <p:cNvSpPr/>
              <p:nvPr/>
            </p:nvSpPr>
            <p:spPr bwMode="auto">
              <a:xfrm>
                <a:off x="2051051" y="3879850"/>
                <a:ext cx="447675" cy="334963"/>
              </a:xfrm>
              <a:custGeom>
                <a:gdLst>
                  <a:gd fmla="*/ 86 w 282" name="T0"/>
                  <a:gd fmla="*/ 0 h 211" name="T1"/>
                  <a:gd fmla="*/ 115 w 282" name="T2"/>
                  <a:gd fmla="*/ 6 h 211" name="T3"/>
                  <a:gd fmla="*/ 141 w 282" name="T4"/>
                  <a:gd fmla="*/ 20 h 211" name="T5"/>
                  <a:gd fmla="*/ 153 w 282" name="T6"/>
                  <a:gd fmla="*/ 11 h 211" name="T7"/>
                  <a:gd fmla="*/ 182 w 282" name="T8"/>
                  <a:gd fmla="*/ 1 h 211" name="T9"/>
                  <a:gd fmla="*/ 198 w 282" name="T10"/>
                  <a:gd fmla="*/ 0 h 211" name="T11"/>
                  <a:gd fmla="*/ 214 w 282" name="T12"/>
                  <a:gd fmla="*/ 1 h 211" name="T13"/>
                  <a:gd fmla="*/ 245 w 282" name="T14"/>
                  <a:gd fmla="*/ 14 h 211" name="T15"/>
                  <a:gd fmla="*/ 268 w 282" name="T16"/>
                  <a:gd fmla="*/ 35 h 211" name="T17"/>
                  <a:gd fmla="*/ 278 w 282" name="T18"/>
                  <a:gd fmla="*/ 57 h 211" name="T19"/>
                  <a:gd fmla="*/ 282 w 282" name="T20"/>
                  <a:gd fmla="*/ 73 h 211" name="T21"/>
                  <a:gd fmla="*/ 282 w 282" name="T22"/>
                  <a:gd fmla="*/ 81 h 211" name="T23"/>
                  <a:gd fmla="*/ 281 w 282" name="T24"/>
                  <a:gd fmla="*/ 102 h 211" name="T25"/>
                  <a:gd fmla="*/ 274 w 282" name="T26"/>
                  <a:gd fmla="*/ 123 h 211" name="T27"/>
                  <a:gd fmla="*/ 263 w 282" name="T28"/>
                  <a:gd fmla="*/ 145 h 211" name="T29"/>
                  <a:gd fmla="*/ 248 w 282" name="T30"/>
                  <a:gd fmla="*/ 165 h 211" name="T31"/>
                  <a:gd fmla="*/ 228 w 282" name="T32"/>
                  <a:gd fmla="*/ 184 h 211" name="T33"/>
                  <a:gd fmla="*/ 203 w 282" name="T34"/>
                  <a:gd fmla="*/ 199 h 211" name="T35"/>
                  <a:gd fmla="*/ 172 w 282" name="T36"/>
                  <a:gd fmla="*/ 209 h 211" name="T37"/>
                  <a:gd fmla="*/ 137 w 282" name="T38"/>
                  <a:gd fmla="*/ 211 h 211" name="T39"/>
                  <a:gd fmla="*/ 118 w 282" name="T40"/>
                  <a:gd fmla="*/ 211 h 211" name="T41"/>
                  <a:gd fmla="*/ 86 w 282" name="T42"/>
                  <a:gd fmla="*/ 203 h 211" name="T43"/>
                  <a:gd fmla="*/ 58 w 282" name="T44"/>
                  <a:gd fmla="*/ 191 h 211" name="T45"/>
                  <a:gd fmla="*/ 38 w 282" name="T46"/>
                  <a:gd fmla="*/ 173 h 211" name="T47"/>
                  <a:gd fmla="*/ 22 w 282" name="T48"/>
                  <a:gd fmla="*/ 153 h 211" name="T49"/>
                  <a:gd fmla="*/ 11 w 282" name="T50"/>
                  <a:gd fmla="*/ 133 h 211" name="T51"/>
                  <a:gd fmla="*/ 4 w 282" name="T52"/>
                  <a:gd fmla="*/ 111 h 211" name="T53"/>
                  <a:gd fmla="*/ 0 w 282" name="T54"/>
                  <a:gd fmla="*/ 81 h 211" name="T55"/>
                  <a:gd fmla="*/ 0 w 282" name="T56"/>
                  <a:gd fmla="*/ 73 h 211" name="T57"/>
                  <a:gd fmla="*/ 4 w 282" name="T58"/>
                  <a:gd fmla="*/ 57 h 211" name="T59"/>
                  <a:gd fmla="*/ 15 w 282" name="T60"/>
                  <a:gd fmla="*/ 35 h 211" name="T61"/>
                  <a:gd fmla="*/ 38 w 282" name="T62"/>
                  <a:gd fmla="*/ 14 h 211" name="T63"/>
                  <a:gd fmla="*/ 68 w 282" name="T64"/>
                  <a:gd fmla="*/ 1 h 211" name="T65"/>
                  <a:gd fmla="*/ 86 w 282" name="T66"/>
                  <a:gd fmla="*/ 0 h 211"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211" w="282">
                    <a:moveTo>
                      <a:pt x="86" y="0"/>
                    </a:moveTo>
                    <a:lnTo>
                      <a:pt x="86" y="0"/>
                    </a:lnTo>
                    <a:lnTo>
                      <a:pt x="100" y="1"/>
                    </a:lnTo>
                    <a:lnTo>
                      <a:pt x="115" y="6"/>
                    </a:lnTo>
                    <a:lnTo>
                      <a:pt x="129" y="11"/>
                    </a:lnTo>
                    <a:lnTo>
                      <a:pt x="141" y="20"/>
                    </a:lnTo>
                    <a:lnTo>
                      <a:pt x="141" y="20"/>
                    </a:lnTo>
                    <a:lnTo>
                      <a:pt x="153" y="11"/>
                    </a:lnTo>
                    <a:lnTo>
                      <a:pt x="167" y="6"/>
                    </a:lnTo>
                    <a:lnTo>
                      <a:pt x="182" y="1"/>
                    </a:lnTo>
                    <a:lnTo>
                      <a:pt x="198" y="0"/>
                    </a:lnTo>
                    <a:lnTo>
                      <a:pt x="198" y="0"/>
                    </a:lnTo>
                    <a:lnTo>
                      <a:pt x="206" y="0"/>
                    </a:lnTo>
                    <a:lnTo>
                      <a:pt x="214" y="1"/>
                    </a:lnTo>
                    <a:lnTo>
                      <a:pt x="230" y="6"/>
                    </a:lnTo>
                    <a:lnTo>
                      <a:pt x="245" y="14"/>
                    </a:lnTo>
                    <a:lnTo>
                      <a:pt x="258" y="23"/>
                    </a:lnTo>
                    <a:lnTo>
                      <a:pt x="268" y="35"/>
                    </a:lnTo>
                    <a:lnTo>
                      <a:pt x="275" y="49"/>
                    </a:lnTo>
                    <a:lnTo>
                      <a:pt x="278" y="57"/>
                    </a:lnTo>
                    <a:lnTo>
                      <a:pt x="281" y="65"/>
                    </a:lnTo>
                    <a:lnTo>
                      <a:pt x="282" y="73"/>
                    </a:lnTo>
                    <a:lnTo>
                      <a:pt x="282" y="81"/>
                    </a:lnTo>
                    <a:lnTo>
                      <a:pt x="282" y="81"/>
                    </a:lnTo>
                    <a:lnTo>
                      <a:pt x="282" y="91"/>
                    </a:lnTo>
                    <a:lnTo>
                      <a:pt x="281" y="102"/>
                    </a:lnTo>
                    <a:lnTo>
                      <a:pt x="278" y="112"/>
                    </a:lnTo>
                    <a:lnTo>
                      <a:pt x="274" y="123"/>
                    </a:lnTo>
                    <a:lnTo>
                      <a:pt x="270" y="134"/>
                    </a:lnTo>
                    <a:lnTo>
                      <a:pt x="263" y="145"/>
                    </a:lnTo>
                    <a:lnTo>
                      <a:pt x="256" y="156"/>
                    </a:lnTo>
                    <a:lnTo>
                      <a:pt x="248" y="165"/>
                    </a:lnTo>
                    <a:lnTo>
                      <a:pt x="239" y="175"/>
                    </a:lnTo>
                    <a:lnTo>
                      <a:pt x="228" y="184"/>
                    </a:lnTo>
                    <a:lnTo>
                      <a:pt x="216" y="192"/>
                    </a:lnTo>
                    <a:lnTo>
                      <a:pt x="203" y="199"/>
                    </a:lnTo>
                    <a:lnTo>
                      <a:pt x="188" y="205"/>
                    </a:lnTo>
                    <a:lnTo>
                      <a:pt x="172" y="209"/>
                    </a:lnTo>
                    <a:lnTo>
                      <a:pt x="156" y="211"/>
                    </a:lnTo>
                    <a:lnTo>
                      <a:pt x="137" y="211"/>
                    </a:lnTo>
                    <a:lnTo>
                      <a:pt x="137" y="211"/>
                    </a:lnTo>
                    <a:lnTo>
                      <a:pt x="118" y="211"/>
                    </a:lnTo>
                    <a:lnTo>
                      <a:pt x="100" y="209"/>
                    </a:lnTo>
                    <a:lnTo>
                      <a:pt x="86" y="203"/>
                    </a:lnTo>
                    <a:lnTo>
                      <a:pt x="71" y="198"/>
                    </a:lnTo>
                    <a:lnTo>
                      <a:pt x="58" y="191"/>
                    </a:lnTo>
                    <a:lnTo>
                      <a:pt x="48" y="183"/>
                    </a:lnTo>
                    <a:lnTo>
                      <a:pt x="38" y="173"/>
                    </a:lnTo>
                    <a:lnTo>
                      <a:pt x="29" y="164"/>
                    </a:lnTo>
                    <a:lnTo>
                      <a:pt x="22" y="153"/>
                    </a:lnTo>
                    <a:lnTo>
                      <a:pt x="15" y="144"/>
                    </a:lnTo>
                    <a:lnTo>
                      <a:pt x="11" y="133"/>
                    </a:lnTo>
                    <a:lnTo>
                      <a:pt x="7" y="121"/>
                    </a:lnTo>
                    <a:lnTo>
                      <a:pt x="4" y="111"/>
                    </a:lnTo>
                    <a:lnTo>
                      <a:pt x="2" y="100"/>
                    </a:lnTo>
                    <a:lnTo>
                      <a:pt x="0" y="81"/>
                    </a:lnTo>
                    <a:lnTo>
                      <a:pt x="0" y="81"/>
                    </a:lnTo>
                    <a:lnTo>
                      <a:pt x="0" y="73"/>
                    </a:lnTo>
                    <a:lnTo>
                      <a:pt x="2" y="65"/>
                    </a:lnTo>
                    <a:lnTo>
                      <a:pt x="4" y="57"/>
                    </a:lnTo>
                    <a:lnTo>
                      <a:pt x="7" y="49"/>
                    </a:lnTo>
                    <a:lnTo>
                      <a:pt x="15" y="35"/>
                    </a:lnTo>
                    <a:lnTo>
                      <a:pt x="25" y="23"/>
                    </a:lnTo>
                    <a:lnTo>
                      <a:pt x="38" y="14"/>
                    </a:lnTo>
                    <a:lnTo>
                      <a:pt x="52" y="6"/>
                    </a:lnTo>
                    <a:lnTo>
                      <a:pt x="68" y="1"/>
                    </a:lnTo>
                    <a:lnTo>
                      <a:pt x="76" y="0"/>
                    </a:lnTo>
                    <a:lnTo>
                      <a:pt x="86" y="0"/>
                    </a:lnTo>
                    <a:lnTo>
                      <a:pt x="86" y="0"/>
                    </a:lnTo>
                    <a:close/>
                  </a:path>
                </a:pathLst>
              </a:custGeom>
              <a:grpFill/>
              <a:ln algn="ctr" cap="flat" cmpd="sng" w="12700">
                <a:noFill/>
                <a:prstDash val="solid"/>
                <a:miter lim="800000"/>
              </a:ln>
              <a:effectLst/>
            </p:spPr>
            <p:txBody>
              <a:bodyPr anchor="ctr" rtlCol="0"/>
              <a:lstStyle/>
              <a:p>
                <a:pPr algn="ct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white"/>
                  </a:solidFill>
                  <a:effectLst/>
                  <a:uLnTx/>
                  <a:uFillTx/>
                  <a:latin panose="020f0502020204030204" typeface="Calibri"/>
                  <a:ea charset="-122" panose="02010600030101010101" pitchFamily="2" typeface="宋体"/>
                </a:endParaRPr>
              </a:p>
            </p:txBody>
          </p:sp>
          <p:sp>
            <p:nvSpPr>
              <p:cNvPr id="77" name="Freeform 147">
                <a:extLst>
                  <a:ext uri="{FF2B5EF4-FFF2-40B4-BE49-F238E27FC236}">
                    <a16:creationId xmlns:a16="http://schemas.microsoft.com/office/drawing/2014/main" id="{0B8215DC-CD4B-4CAB-BFB5-AF20A29628F0}"/>
                  </a:ext>
                </a:extLst>
              </p:cNvPr>
              <p:cNvSpPr/>
              <p:nvPr/>
            </p:nvSpPr>
            <p:spPr bwMode="auto">
              <a:xfrm>
                <a:off x="2178051" y="3792538"/>
                <a:ext cx="107950" cy="153988"/>
              </a:xfrm>
              <a:custGeom>
                <a:gdLst>
                  <a:gd fmla="*/ 60 w 68" name="T0"/>
                  <a:gd fmla="*/ 97 h 97" name="T1"/>
                  <a:gd fmla="*/ 60 w 68" name="T2"/>
                  <a:gd fmla="*/ 97 h 97" name="T3"/>
                  <a:gd fmla="*/ 65 w 68" name="T4"/>
                  <a:gd fmla="*/ 85 h 97" name="T5"/>
                  <a:gd fmla="*/ 68 w 68" name="T6"/>
                  <a:gd fmla="*/ 71 h 97" name="T7"/>
                  <a:gd fmla="*/ 68 w 68" name="T8"/>
                  <a:gd fmla="*/ 58 h 97" name="T9"/>
                  <a:gd fmla="*/ 66 w 68" name="T10"/>
                  <a:gd fmla="*/ 46 h 97" name="T11"/>
                  <a:gd fmla="*/ 62 w 68" name="T12"/>
                  <a:gd fmla="*/ 33 h 97" name="T13"/>
                  <a:gd fmla="*/ 56 w 68" name="T14"/>
                  <a:gd fmla="*/ 21 h 97" name="T15"/>
                  <a:gd fmla="*/ 49 w 68" name="T16"/>
                  <a:gd fmla="*/ 10 h 97" name="T17"/>
                  <a:gd fmla="*/ 39 w 68" name="T18"/>
                  <a:gd fmla="*/ 0 h 97" name="T19"/>
                  <a:gd fmla="*/ 0 w 68" name="T20"/>
                  <a:gd fmla="*/ 6 h 97" name="T21"/>
                  <a:gd fmla="*/ 0 w 68" name="T22"/>
                  <a:gd fmla="*/ 6 h 97" name="T23"/>
                  <a:gd fmla="*/ 14 w 68" name="T24"/>
                  <a:gd fmla="*/ 15 h 97" name="T25"/>
                  <a:gd fmla="*/ 24 w 68" name="T26"/>
                  <a:gd fmla="*/ 23 h 97" name="T27"/>
                  <a:gd fmla="*/ 35 w 68" name="T28"/>
                  <a:gd fmla="*/ 32 h 97" name="T29"/>
                  <a:gd fmla="*/ 43 w 68" name="T30"/>
                  <a:gd fmla="*/ 42 h 97" name="T31"/>
                  <a:gd fmla="*/ 50 w 68" name="T32"/>
                  <a:gd fmla="*/ 54 h 97" name="T33"/>
                  <a:gd fmla="*/ 56 w 68" name="T34"/>
                  <a:gd fmla="*/ 66 h 97" name="T35"/>
                  <a:gd fmla="*/ 58 w 68" name="T36"/>
                  <a:gd fmla="*/ 81 h 97" name="T37"/>
                  <a:gd fmla="*/ 60 w 68" name="T38"/>
                  <a:gd fmla="*/ 97 h 97" name="T39"/>
                  <a:gd fmla="*/ 60 w 68" name="T40"/>
                  <a:gd fmla="*/ 97 h 97"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97" w="68">
                    <a:moveTo>
                      <a:pt x="60" y="97"/>
                    </a:moveTo>
                    <a:lnTo>
                      <a:pt x="60" y="97"/>
                    </a:lnTo>
                    <a:lnTo>
                      <a:pt x="65" y="85"/>
                    </a:lnTo>
                    <a:lnTo>
                      <a:pt x="68" y="71"/>
                    </a:lnTo>
                    <a:lnTo>
                      <a:pt x="68" y="58"/>
                    </a:lnTo>
                    <a:lnTo>
                      <a:pt x="66" y="46"/>
                    </a:lnTo>
                    <a:lnTo>
                      <a:pt x="62" y="33"/>
                    </a:lnTo>
                    <a:lnTo>
                      <a:pt x="56" y="21"/>
                    </a:lnTo>
                    <a:lnTo>
                      <a:pt x="49" y="10"/>
                    </a:lnTo>
                    <a:lnTo>
                      <a:pt x="39" y="0"/>
                    </a:lnTo>
                    <a:lnTo>
                      <a:pt x="0" y="6"/>
                    </a:lnTo>
                    <a:lnTo>
                      <a:pt x="0" y="6"/>
                    </a:lnTo>
                    <a:lnTo>
                      <a:pt x="14" y="15"/>
                    </a:lnTo>
                    <a:lnTo>
                      <a:pt x="24" y="23"/>
                    </a:lnTo>
                    <a:lnTo>
                      <a:pt x="35" y="32"/>
                    </a:lnTo>
                    <a:lnTo>
                      <a:pt x="43" y="42"/>
                    </a:lnTo>
                    <a:lnTo>
                      <a:pt x="50" y="54"/>
                    </a:lnTo>
                    <a:lnTo>
                      <a:pt x="56" y="66"/>
                    </a:lnTo>
                    <a:lnTo>
                      <a:pt x="58" y="81"/>
                    </a:lnTo>
                    <a:lnTo>
                      <a:pt x="60" y="97"/>
                    </a:lnTo>
                    <a:lnTo>
                      <a:pt x="60" y="97"/>
                    </a:lnTo>
                    <a:close/>
                  </a:path>
                </a:pathLst>
              </a:custGeom>
              <a:grpFill/>
              <a:ln algn="ctr" cap="flat" cmpd="sng" w="12700">
                <a:noFill/>
                <a:prstDash val="solid"/>
                <a:miter lim="800000"/>
              </a:ln>
              <a:effectLst/>
            </p:spPr>
            <p:txBody>
              <a:bodyPr anchor="ctr" rtlCol="0"/>
              <a:lstStyle/>
              <a:p>
                <a:pPr algn="ct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white"/>
                  </a:solidFill>
                  <a:effectLst/>
                  <a:uLnTx/>
                  <a:uFillTx/>
                  <a:latin panose="020f0502020204030204" typeface="Calibri"/>
                  <a:ea charset="-122" panose="02010600030101010101" pitchFamily="2" typeface="宋体"/>
                </a:endParaRPr>
              </a:p>
            </p:txBody>
          </p:sp>
        </p:grpSp>
        <p:grpSp>
          <p:nvGrpSpPr>
            <p:cNvPr id="22" name="组合 266">
              <a:extLst>
                <a:ext uri="{FF2B5EF4-FFF2-40B4-BE49-F238E27FC236}">
                  <a16:creationId xmlns:a16="http://schemas.microsoft.com/office/drawing/2014/main" id="{2259CAD8-FB29-47E3-A58E-AB6D3B4B21A0}"/>
                </a:ext>
              </a:extLst>
            </p:cNvPr>
            <p:cNvGrpSpPr/>
            <p:nvPr/>
          </p:nvGrpSpPr>
          <p:grpSpPr>
            <a:xfrm>
              <a:off x="2673869" y="2132943"/>
              <a:ext cx="499176" cy="410099"/>
              <a:chOff x="3190876" y="1230313"/>
              <a:chExt cx="676275" cy="555625"/>
            </a:xfrm>
            <a:grpFill/>
          </p:grpSpPr>
          <p:sp>
            <p:nvSpPr>
              <p:cNvPr id="73" name="Freeform 148">
                <a:extLst>
                  <a:ext uri="{FF2B5EF4-FFF2-40B4-BE49-F238E27FC236}">
                    <a16:creationId xmlns:a16="http://schemas.microsoft.com/office/drawing/2014/main" id="{4EA2DF11-88DE-4B93-B625-5193F3E32450}"/>
                  </a:ext>
                </a:extLst>
              </p:cNvPr>
              <p:cNvSpPr/>
              <p:nvPr/>
            </p:nvSpPr>
            <p:spPr bwMode="auto">
              <a:xfrm>
                <a:off x="3209926" y="1257300"/>
                <a:ext cx="657225" cy="528638"/>
              </a:xfrm>
              <a:custGeom>
                <a:gdLst>
                  <a:gd fmla="*/ 0 w 414" name="T0"/>
                  <a:gd fmla="*/ 117 h 333" name="T1"/>
                  <a:gd fmla="*/ 10 w 414" name="T2"/>
                  <a:gd fmla="*/ 102 h 333" name="T3"/>
                  <a:gd fmla="*/ 316 w 414" name="T4"/>
                  <a:gd fmla="*/ 306 h 333" name="T5"/>
                  <a:gd fmla="*/ 316 w 414" name="T6"/>
                  <a:gd fmla="*/ 306 h 333" name="T7"/>
                  <a:gd fmla="*/ 325 w 414" name="T8"/>
                  <a:gd fmla="*/ 310 h 333" name="T9"/>
                  <a:gd fmla="*/ 335 w 414" name="T10"/>
                  <a:gd fmla="*/ 313 h 333" name="T11"/>
                  <a:gd fmla="*/ 343 w 414" name="T12"/>
                  <a:gd fmla="*/ 313 h 333" name="T13"/>
                  <a:gd fmla="*/ 352 w 414" name="T14"/>
                  <a:gd fmla="*/ 312 h 333" name="T15"/>
                  <a:gd fmla="*/ 362 w 414" name="T16"/>
                  <a:gd fmla="*/ 309 h 333" name="T17"/>
                  <a:gd fmla="*/ 371 w 414" name="T18"/>
                  <a:gd fmla="*/ 304 h 333" name="T19"/>
                  <a:gd fmla="*/ 378 w 414" name="T20"/>
                  <a:gd fmla="*/ 297 h 333" name="T21"/>
                  <a:gd fmla="*/ 385 w 414" name="T22"/>
                  <a:gd fmla="*/ 289 h 333" name="T23"/>
                  <a:gd fmla="*/ 385 w 414" name="T24"/>
                  <a:gd fmla="*/ 289 h 333" name="T25"/>
                  <a:gd fmla="*/ 390 w 414" name="T26"/>
                  <a:gd fmla="*/ 279 h 333" name="T27"/>
                  <a:gd fmla="*/ 393 w 414" name="T28"/>
                  <a:gd fmla="*/ 270 h 333" name="T29"/>
                  <a:gd fmla="*/ 394 w 414" name="T30"/>
                  <a:gd fmla="*/ 260 h 333" name="T31"/>
                  <a:gd fmla="*/ 394 w 414" name="T32"/>
                  <a:gd fmla="*/ 251 h 333" name="T33"/>
                  <a:gd fmla="*/ 391 w 414" name="T34"/>
                  <a:gd fmla="*/ 241 h 333" name="T35"/>
                  <a:gd fmla="*/ 387 w 414" name="T36"/>
                  <a:gd fmla="*/ 232 h 333" name="T37"/>
                  <a:gd fmla="*/ 382 w 414" name="T38"/>
                  <a:gd fmla="*/ 225 h 333" name="T39"/>
                  <a:gd fmla="*/ 375 w 414" name="T40"/>
                  <a:gd fmla="*/ 218 h 333" name="T41"/>
                  <a:gd fmla="*/ 69 w 414" name="T42"/>
                  <a:gd fmla="*/ 14 h 333" name="T43"/>
                  <a:gd fmla="*/ 79 w 414" name="T44"/>
                  <a:gd fmla="*/ 0 h 333" name="T45"/>
                  <a:gd fmla="*/ 389 w 414" name="T46"/>
                  <a:gd fmla="*/ 207 h 333" name="T47"/>
                  <a:gd fmla="*/ 389 w 414" name="T48"/>
                  <a:gd fmla="*/ 207 h 333" name="T49"/>
                  <a:gd fmla="*/ 398 w 414" name="T50"/>
                  <a:gd fmla="*/ 216 h 333" name="T51"/>
                  <a:gd fmla="*/ 405 w 414" name="T52"/>
                  <a:gd fmla="*/ 225 h 333" name="T53"/>
                  <a:gd fmla="*/ 410 w 414" name="T54"/>
                  <a:gd fmla="*/ 236 h 333" name="T55"/>
                  <a:gd fmla="*/ 414 w 414" name="T56"/>
                  <a:gd fmla="*/ 248 h 333" name="T57"/>
                  <a:gd fmla="*/ 414 w 414" name="T58"/>
                  <a:gd fmla="*/ 262 h 333" name="T59"/>
                  <a:gd fmla="*/ 413 w 414" name="T60"/>
                  <a:gd fmla="*/ 275 h 333" name="T61"/>
                  <a:gd fmla="*/ 409 w 414" name="T62"/>
                  <a:gd fmla="*/ 287 h 333" name="T63"/>
                  <a:gd fmla="*/ 402 w 414" name="T64"/>
                  <a:gd fmla="*/ 300 h 333" name="T65"/>
                  <a:gd fmla="*/ 402 w 414" name="T66"/>
                  <a:gd fmla="*/ 300 h 333" name="T67"/>
                  <a:gd fmla="*/ 393 w 414" name="T68"/>
                  <a:gd fmla="*/ 312 h 333" name="T69"/>
                  <a:gd fmla="*/ 382 w 414" name="T70"/>
                  <a:gd fmla="*/ 320 h 333" name="T71"/>
                  <a:gd fmla="*/ 371 w 414" name="T72"/>
                  <a:gd fmla="*/ 327 h 333" name="T73"/>
                  <a:gd fmla="*/ 359 w 414" name="T74"/>
                  <a:gd fmla="*/ 331 h 333" name="T75"/>
                  <a:gd fmla="*/ 347 w 414" name="T76"/>
                  <a:gd fmla="*/ 333 h 333" name="T77"/>
                  <a:gd fmla="*/ 335 w 414" name="T78"/>
                  <a:gd fmla="*/ 332 h 333" name="T79"/>
                  <a:gd fmla="*/ 322 w 414" name="T80"/>
                  <a:gd fmla="*/ 329 h 333" name="T81"/>
                  <a:gd fmla="*/ 310 w 414" name="T82"/>
                  <a:gd fmla="*/ 323 h 333" name="T83"/>
                  <a:gd fmla="*/ 0 w 414" name="T84"/>
                  <a:gd fmla="*/ 117 h 333" name="T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b="b" l="0" r="r" t="0"/>
                <a:pathLst>
                  <a:path h="333" w="413">
                    <a:moveTo>
                      <a:pt x="0" y="117"/>
                    </a:moveTo>
                    <a:lnTo>
                      <a:pt x="10" y="102"/>
                    </a:lnTo>
                    <a:lnTo>
                      <a:pt x="316" y="306"/>
                    </a:lnTo>
                    <a:lnTo>
                      <a:pt x="316" y="306"/>
                    </a:lnTo>
                    <a:lnTo>
                      <a:pt x="325" y="310"/>
                    </a:lnTo>
                    <a:lnTo>
                      <a:pt x="335" y="313"/>
                    </a:lnTo>
                    <a:lnTo>
                      <a:pt x="343" y="313"/>
                    </a:lnTo>
                    <a:lnTo>
                      <a:pt x="352" y="312"/>
                    </a:lnTo>
                    <a:lnTo>
                      <a:pt x="362" y="309"/>
                    </a:lnTo>
                    <a:lnTo>
                      <a:pt x="371" y="304"/>
                    </a:lnTo>
                    <a:lnTo>
                      <a:pt x="378" y="297"/>
                    </a:lnTo>
                    <a:lnTo>
                      <a:pt x="385" y="289"/>
                    </a:lnTo>
                    <a:lnTo>
                      <a:pt x="385" y="289"/>
                    </a:lnTo>
                    <a:lnTo>
                      <a:pt x="390" y="279"/>
                    </a:lnTo>
                    <a:lnTo>
                      <a:pt x="393" y="270"/>
                    </a:lnTo>
                    <a:lnTo>
                      <a:pt x="394" y="260"/>
                    </a:lnTo>
                    <a:lnTo>
                      <a:pt x="394" y="251"/>
                    </a:lnTo>
                    <a:lnTo>
                      <a:pt x="391" y="241"/>
                    </a:lnTo>
                    <a:lnTo>
                      <a:pt x="387" y="232"/>
                    </a:lnTo>
                    <a:lnTo>
                      <a:pt x="382" y="225"/>
                    </a:lnTo>
                    <a:lnTo>
                      <a:pt x="375" y="218"/>
                    </a:lnTo>
                    <a:lnTo>
                      <a:pt x="69" y="14"/>
                    </a:lnTo>
                    <a:lnTo>
                      <a:pt x="79" y="0"/>
                    </a:lnTo>
                    <a:lnTo>
                      <a:pt x="389" y="207"/>
                    </a:lnTo>
                    <a:lnTo>
                      <a:pt x="389" y="207"/>
                    </a:lnTo>
                    <a:lnTo>
                      <a:pt x="398" y="216"/>
                    </a:lnTo>
                    <a:lnTo>
                      <a:pt x="405" y="225"/>
                    </a:lnTo>
                    <a:lnTo>
                      <a:pt x="410" y="236"/>
                    </a:lnTo>
                    <a:lnTo>
                      <a:pt x="414" y="248"/>
                    </a:lnTo>
                    <a:lnTo>
                      <a:pt x="414" y="262"/>
                    </a:lnTo>
                    <a:lnTo>
                      <a:pt x="413" y="275"/>
                    </a:lnTo>
                    <a:lnTo>
                      <a:pt x="409" y="287"/>
                    </a:lnTo>
                    <a:lnTo>
                      <a:pt x="402" y="300"/>
                    </a:lnTo>
                    <a:lnTo>
                      <a:pt x="402" y="300"/>
                    </a:lnTo>
                    <a:lnTo>
                      <a:pt x="393" y="312"/>
                    </a:lnTo>
                    <a:lnTo>
                      <a:pt x="382" y="320"/>
                    </a:lnTo>
                    <a:lnTo>
                      <a:pt x="371" y="327"/>
                    </a:lnTo>
                    <a:lnTo>
                      <a:pt x="359" y="331"/>
                    </a:lnTo>
                    <a:lnTo>
                      <a:pt x="347" y="333"/>
                    </a:lnTo>
                    <a:lnTo>
                      <a:pt x="335" y="332"/>
                    </a:lnTo>
                    <a:lnTo>
                      <a:pt x="322" y="329"/>
                    </a:lnTo>
                    <a:lnTo>
                      <a:pt x="310" y="323"/>
                    </a:lnTo>
                    <a:lnTo>
                      <a:pt x="0" y="117"/>
                    </a:lnTo>
                    <a:close/>
                  </a:path>
                </a:pathLst>
              </a:custGeom>
              <a:grpFill/>
              <a:ln algn="ctr" cap="flat" cmpd="sng" w="12700">
                <a:noFill/>
                <a:prstDash val="solid"/>
                <a:miter lim="800000"/>
              </a:ln>
              <a:effectLst/>
            </p:spPr>
            <p:txBody>
              <a:bodyPr anchor="ctr" rtlCol="0"/>
              <a:lstStyle/>
              <a:p>
                <a:pPr algn="ct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white"/>
                  </a:solidFill>
                  <a:effectLst/>
                  <a:uLnTx/>
                  <a:uFillTx/>
                  <a:latin panose="020f0502020204030204" typeface="Calibri"/>
                  <a:ea charset="-122" panose="02010600030101010101" pitchFamily="2" typeface="宋体"/>
                </a:endParaRPr>
              </a:p>
            </p:txBody>
          </p:sp>
          <p:sp>
            <p:nvSpPr>
              <p:cNvPr id="74" name="Freeform 149">
                <a:extLst>
                  <a:ext uri="{FF2B5EF4-FFF2-40B4-BE49-F238E27FC236}">
                    <a16:creationId xmlns:a16="http://schemas.microsoft.com/office/drawing/2014/main" id="{41A0B2D8-E88D-4BDD-ACE2-ABBC50D4179B}"/>
                  </a:ext>
                </a:extLst>
              </p:cNvPr>
              <p:cNvSpPr/>
              <p:nvPr/>
            </p:nvSpPr>
            <p:spPr bwMode="auto">
              <a:xfrm>
                <a:off x="3190876" y="1230313"/>
                <a:ext cx="176213" cy="246063"/>
              </a:xfrm>
              <a:custGeom>
                <a:gdLst>
                  <a:gd fmla="*/ 5 w 111" name="T0"/>
                  <a:gd fmla="*/ 154 h 155" name="T1"/>
                  <a:gd fmla="*/ 5 w 111" name="T2"/>
                  <a:gd fmla="*/ 154 h 155" name="T3"/>
                  <a:gd fmla="*/ 9 w 111" name="T4"/>
                  <a:gd fmla="*/ 155 h 155" name="T5"/>
                  <a:gd fmla="*/ 15 w 111" name="T6"/>
                  <a:gd fmla="*/ 155 h 155" name="T7"/>
                  <a:gd fmla="*/ 19 w 111" name="T8"/>
                  <a:gd fmla="*/ 154 h 155" name="T9"/>
                  <a:gd fmla="*/ 23 w 111" name="T10"/>
                  <a:gd fmla="*/ 150 h 155" name="T11"/>
                  <a:gd fmla="*/ 110 w 111" name="T12"/>
                  <a:gd fmla="*/ 20 h 155" name="T13"/>
                  <a:gd fmla="*/ 110 w 111" name="T14"/>
                  <a:gd fmla="*/ 20 h 155" name="T15"/>
                  <a:gd fmla="*/ 111 w 111" name="T16"/>
                  <a:gd fmla="*/ 15 h 155" name="T17"/>
                  <a:gd fmla="*/ 111 w 111" name="T18"/>
                  <a:gd fmla="*/ 11 h 155" name="T19"/>
                  <a:gd fmla="*/ 110 w 111" name="T20"/>
                  <a:gd fmla="*/ 5 h 155" name="T21"/>
                  <a:gd fmla="*/ 106 w 111" name="T22"/>
                  <a:gd fmla="*/ 2 h 155" name="T23"/>
                  <a:gd fmla="*/ 106 w 111" name="T24"/>
                  <a:gd fmla="*/ 2 h 155" name="T25"/>
                  <a:gd fmla="*/ 101 w 111" name="T26"/>
                  <a:gd fmla="*/ 0 h 155" name="T27"/>
                  <a:gd fmla="*/ 96 w 111" name="T28"/>
                  <a:gd fmla="*/ 0 h 155" name="T29"/>
                  <a:gd fmla="*/ 92 w 111" name="T30"/>
                  <a:gd fmla="*/ 2 h 155" name="T31"/>
                  <a:gd fmla="*/ 89 w 111" name="T32"/>
                  <a:gd fmla="*/ 5 h 155" name="T33"/>
                  <a:gd fmla="*/ 1 w 111" name="T34"/>
                  <a:gd fmla="*/ 136 h 155" name="T35"/>
                  <a:gd fmla="*/ 1 w 111" name="T36"/>
                  <a:gd fmla="*/ 136 h 155" name="T37"/>
                  <a:gd fmla="*/ 0 w 111" name="T38"/>
                  <a:gd fmla="*/ 140 h 155" name="T39"/>
                  <a:gd fmla="*/ 0 w 111" name="T40"/>
                  <a:gd fmla="*/ 146 h 155" name="T41"/>
                  <a:gd fmla="*/ 1 w 111" name="T42"/>
                  <a:gd fmla="*/ 150 h 155" name="T43"/>
                  <a:gd fmla="*/ 5 w 111" name="T44"/>
                  <a:gd fmla="*/ 154 h 155" name="T45"/>
                  <a:gd fmla="*/ 5 w 111" name="T46"/>
                  <a:gd fmla="*/ 154 h 155" name="T4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b="b" l="0" r="r" t="0"/>
                <a:pathLst>
                  <a:path h="155" w="110">
                    <a:moveTo>
                      <a:pt x="5" y="154"/>
                    </a:moveTo>
                    <a:lnTo>
                      <a:pt x="5" y="154"/>
                    </a:lnTo>
                    <a:lnTo>
                      <a:pt x="9" y="155"/>
                    </a:lnTo>
                    <a:lnTo>
                      <a:pt x="15" y="155"/>
                    </a:lnTo>
                    <a:lnTo>
                      <a:pt x="19" y="154"/>
                    </a:lnTo>
                    <a:lnTo>
                      <a:pt x="23" y="150"/>
                    </a:lnTo>
                    <a:lnTo>
                      <a:pt x="110" y="20"/>
                    </a:lnTo>
                    <a:lnTo>
                      <a:pt x="110" y="20"/>
                    </a:lnTo>
                    <a:lnTo>
                      <a:pt x="111" y="15"/>
                    </a:lnTo>
                    <a:lnTo>
                      <a:pt x="111" y="11"/>
                    </a:lnTo>
                    <a:lnTo>
                      <a:pt x="110" y="5"/>
                    </a:lnTo>
                    <a:lnTo>
                      <a:pt x="106" y="2"/>
                    </a:lnTo>
                    <a:lnTo>
                      <a:pt x="106" y="2"/>
                    </a:lnTo>
                    <a:lnTo>
                      <a:pt x="101" y="0"/>
                    </a:lnTo>
                    <a:lnTo>
                      <a:pt x="96" y="0"/>
                    </a:lnTo>
                    <a:lnTo>
                      <a:pt x="92" y="2"/>
                    </a:lnTo>
                    <a:lnTo>
                      <a:pt x="89" y="5"/>
                    </a:lnTo>
                    <a:lnTo>
                      <a:pt x="1" y="136"/>
                    </a:lnTo>
                    <a:lnTo>
                      <a:pt x="1" y="136"/>
                    </a:lnTo>
                    <a:lnTo>
                      <a:pt x="0" y="140"/>
                    </a:lnTo>
                    <a:lnTo>
                      <a:pt x="0" y="146"/>
                    </a:lnTo>
                    <a:lnTo>
                      <a:pt x="1" y="150"/>
                    </a:lnTo>
                    <a:lnTo>
                      <a:pt x="5" y="154"/>
                    </a:lnTo>
                    <a:lnTo>
                      <a:pt x="5" y="154"/>
                    </a:lnTo>
                    <a:close/>
                  </a:path>
                </a:pathLst>
              </a:custGeom>
              <a:grpFill/>
              <a:ln algn="ctr" cap="flat" cmpd="sng" w="12700">
                <a:noFill/>
                <a:prstDash val="solid"/>
                <a:miter lim="800000"/>
              </a:ln>
              <a:effectLst/>
            </p:spPr>
            <p:txBody>
              <a:bodyPr anchor="ctr" rtlCol="0"/>
              <a:lstStyle/>
              <a:p>
                <a:pPr algn="ct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white"/>
                  </a:solidFill>
                  <a:effectLst/>
                  <a:uLnTx/>
                  <a:uFillTx/>
                  <a:latin panose="020f0502020204030204" typeface="Calibri"/>
                  <a:ea charset="-122" panose="02010600030101010101" pitchFamily="2" typeface="宋体"/>
                </a:endParaRPr>
              </a:p>
            </p:txBody>
          </p:sp>
          <p:sp>
            <p:nvSpPr>
              <p:cNvPr id="75" name="Freeform 150">
                <a:extLst>
                  <a:ext uri="{FF2B5EF4-FFF2-40B4-BE49-F238E27FC236}">
                    <a16:creationId xmlns:a16="http://schemas.microsoft.com/office/drawing/2014/main" id="{D34817D2-9B12-4D09-AFCD-E726D9BF67E2}"/>
                  </a:ext>
                </a:extLst>
              </p:cNvPr>
              <p:cNvSpPr/>
              <p:nvPr/>
            </p:nvSpPr>
            <p:spPr bwMode="auto">
              <a:xfrm>
                <a:off x="3287713" y="1400175"/>
                <a:ext cx="504825" cy="323850"/>
              </a:xfrm>
              <a:custGeom>
                <a:gdLst>
                  <a:gd fmla="*/ 0 w 318" name="T0"/>
                  <a:gd fmla="*/ 19 h 204" name="T1"/>
                  <a:gd fmla="*/ 11 w 318" name="T2"/>
                  <a:gd fmla="*/ 0 h 204" name="T3"/>
                  <a:gd fmla="*/ 284 w 318" name="T4"/>
                  <a:gd fmla="*/ 182 h 204" name="T5"/>
                  <a:gd fmla="*/ 284 w 318" name="T6"/>
                  <a:gd fmla="*/ 182 h 204" name="T7"/>
                  <a:gd fmla="*/ 292 w 318" name="T8"/>
                  <a:gd fmla="*/ 186 h 204" name="T9"/>
                  <a:gd fmla="*/ 302 w 318" name="T10"/>
                  <a:gd fmla="*/ 188 h 204" name="T11"/>
                  <a:gd fmla="*/ 310 w 318" name="T12"/>
                  <a:gd fmla="*/ 188 h 204" name="T13"/>
                  <a:gd fmla="*/ 318 w 318" name="T14"/>
                  <a:gd fmla="*/ 185 h 204" name="T15"/>
                  <a:gd fmla="*/ 318 w 318" name="T16"/>
                  <a:gd fmla="*/ 185 h 204" name="T17"/>
                  <a:gd fmla="*/ 317 w 318" name="T18"/>
                  <a:gd fmla="*/ 186 h 204" name="T19"/>
                  <a:gd fmla="*/ 317 w 318" name="T20"/>
                  <a:gd fmla="*/ 186 h 204" name="T21"/>
                  <a:gd fmla="*/ 313 w 318" name="T22"/>
                  <a:gd fmla="*/ 192 h 204" name="T23"/>
                  <a:gd fmla="*/ 307 w 318" name="T24"/>
                  <a:gd fmla="*/ 197 h 204" name="T25"/>
                  <a:gd fmla="*/ 302 w 318" name="T26"/>
                  <a:gd fmla="*/ 200 h 204" name="T27"/>
                  <a:gd fmla="*/ 295 w 318" name="T28"/>
                  <a:gd fmla="*/ 203 h 204" name="T29"/>
                  <a:gd fmla="*/ 288 w 318" name="T30"/>
                  <a:gd fmla="*/ 204 h 204" name="T31"/>
                  <a:gd fmla="*/ 282 w 318" name="T32"/>
                  <a:gd fmla="*/ 203 h 204" name="T33"/>
                  <a:gd fmla="*/ 276 w 318" name="T34"/>
                  <a:gd fmla="*/ 201 h 204" name="T35"/>
                  <a:gd fmla="*/ 269 w 318" name="T36"/>
                  <a:gd fmla="*/ 199 h 204" name="T37"/>
                  <a:gd fmla="*/ 0 w 318" name="T38"/>
                  <a:gd fmla="*/ 19 h 204"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204" w="318">
                    <a:moveTo>
                      <a:pt x="0" y="19"/>
                    </a:moveTo>
                    <a:lnTo>
                      <a:pt x="11" y="0"/>
                    </a:lnTo>
                    <a:lnTo>
                      <a:pt x="284" y="182"/>
                    </a:lnTo>
                    <a:lnTo>
                      <a:pt x="284" y="182"/>
                    </a:lnTo>
                    <a:lnTo>
                      <a:pt x="292" y="186"/>
                    </a:lnTo>
                    <a:lnTo>
                      <a:pt x="302" y="188"/>
                    </a:lnTo>
                    <a:lnTo>
                      <a:pt x="310" y="188"/>
                    </a:lnTo>
                    <a:lnTo>
                      <a:pt x="318" y="185"/>
                    </a:lnTo>
                    <a:lnTo>
                      <a:pt x="318" y="185"/>
                    </a:lnTo>
                    <a:lnTo>
                      <a:pt x="317" y="186"/>
                    </a:lnTo>
                    <a:lnTo>
                      <a:pt x="317" y="186"/>
                    </a:lnTo>
                    <a:lnTo>
                      <a:pt x="313" y="192"/>
                    </a:lnTo>
                    <a:lnTo>
                      <a:pt x="307" y="197"/>
                    </a:lnTo>
                    <a:lnTo>
                      <a:pt x="302" y="200"/>
                    </a:lnTo>
                    <a:lnTo>
                      <a:pt x="295" y="203"/>
                    </a:lnTo>
                    <a:lnTo>
                      <a:pt x="288" y="204"/>
                    </a:lnTo>
                    <a:lnTo>
                      <a:pt x="282" y="203"/>
                    </a:lnTo>
                    <a:lnTo>
                      <a:pt x="276" y="201"/>
                    </a:lnTo>
                    <a:lnTo>
                      <a:pt x="269" y="199"/>
                    </a:lnTo>
                    <a:lnTo>
                      <a:pt x="0" y="19"/>
                    </a:lnTo>
                    <a:close/>
                  </a:path>
                </a:pathLst>
              </a:custGeom>
              <a:grpFill/>
              <a:ln algn="ctr" cap="flat" cmpd="sng" w="12700">
                <a:noFill/>
                <a:prstDash val="solid"/>
                <a:miter lim="800000"/>
              </a:ln>
              <a:effectLst/>
            </p:spPr>
            <p:txBody>
              <a:bodyPr anchor="ctr" rtlCol="0"/>
              <a:lstStyle/>
              <a:p>
                <a:pPr algn="ct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white"/>
                  </a:solidFill>
                  <a:effectLst/>
                  <a:uLnTx/>
                  <a:uFillTx/>
                  <a:latin panose="020f0502020204030204" typeface="Calibri"/>
                  <a:ea charset="-122" panose="02010600030101010101" pitchFamily="2" typeface="宋体"/>
                </a:endParaRPr>
              </a:p>
            </p:txBody>
          </p:sp>
        </p:grpSp>
        <p:sp>
          <p:nvSpPr>
            <p:cNvPr id="23" name="Freeform 151">
              <a:extLst>
                <a:ext uri="{FF2B5EF4-FFF2-40B4-BE49-F238E27FC236}">
                  <a16:creationId xmlns:a16="http://schemas.microsoft.com/office/drawing/2014/main" id="{C6D7B42E-D16D-40A9-B433-2703EC4ACB49}"/>
                </a:ext>
              </a:extLst>
            </p:cNvPr>
            <p:cNvSpPr>
              <a:spLocks noEditPoints="1"/>
            </p:cNvSpPr>
            <p:nvPr/>
          </p:nvSpPr>
          <p:spPr bwMode="auto">
            <a:xfrm>
              <a:off x="1464599" y="3905740"/>
              <a:ext cx="281225" cy="487431"/>
            </a:xfrm>
            <a:custGeom>
              <a:gdLst>
                <a:gd fmla="*/ 144 w 240" name="T0"/>
                <a:gd fmla="*/ 352 h 416" name="T1"/>
                <a:gd fmla="*/ 154 w 240" name="T2"/>
                <a:gd fmla="*/ 354 h 416" name="T3"/>
                <a:gd fmla="*/ 164 w 240" name="T4"/>
                <a:gd fmla="*/ 359 h 416" name="T5"/>
                <a:gd fmla="*/ 171 w 240" name="T6"/>
                <a:gd fmla="*/ 366 h 416" name="T7"/>
                <a:gd fmla="*/ 175 w 240" name="T8"/>
                <a:gd fmla="*/ 375 h 416" name="T9"/>
                <a:gd fmla="*/ 176 w 240" name="T10"/>
                <a:gd fmla="*/ 382 h 416" name="T11"/>
                <a:gd fmla="*/ 175 w 240" name="T12"/>
                <a:gd fmla="*/ 394 h 416" name="T13"/>
                <a:gd fmla="*/ 168 w 240" name="T14"/>
                <a:gd fmla="*/ 405 h 416" name="T15"/>
                <a:gd fmla="*/ 158 w 240" name="T16"/>
                <a:gd fmla="*/ 413 h 416" name="T17"/>
                <a:gd fmla="*/ 152 w 240" name="T18"/>
                <a:gd fmla="*/ 415 h 416" name="T19"/>
                <a:gd fmla="*/ 144 w 240" name="T20"/>
                <a:gd fmla="*/ 352 h 416" name="T21"/>
                <a:gd fmla="*/ 144 w 240" name="T22"/>
                <a:gd fmla="*/ 325 h 416" name="T23"/>
                <a:gd fmla="*/ 144 w 240" name="T24"/>
                <a:gd fmla="*/ 141 h 416" name="T25"/>
                <a:gd fmla="*/ 163 w 240" name="T26"/>
                <a:gd fmla="*/ 160 h 416" name="T27"/>
                <a:gd fmla="*/ 175 w 240" name="T28"/>
                <a:gd fmla="*/ 189 h 416" name="T29"/>
                <a:gd fmla="*/ 188 w 240" name="T30"/>
                <a:gd fmla="*/ 243 h 416" name="T31"/>
                <a:gd fmla="*/ 192 w 240" name="T32"/>
                <a:gd fmla="*/ 251 h 416" name="T33"/>
                <a:gd fmla="*/ 205 w 240" name="T34"/>
                <a:gd fmla="*/ 260 h 416" name="T35"/>
                <a:gd fmla="*/ 225 w 240" name="T36"/>
                <a:gd fmla="*/ 264 h 416" name="T37"/>
                <a:gd fmla="*/ 240 w 240" name="T38"/>
                <a:gd fmla="*/ 300 h 416" name="T39"/>
                <a:gd fmla="*/ 135 w 240" name="T40"/>
                <a:gd fmla="*/ 352 h 416" name="T41"/>
                <a:gd fmla="*/ 144 w 240" name="T42"/>
                <a:gd fmla="*/ 352 h 416" name="T43"/>
                <a:gd fmla="*/ 144 w 240" name="T44"/>
                <a:gd fmla="*/ 416 h 416" name="T45"/>
                <a:gd fmla="*/ 134 w 240" name="T46"/>
                <a:gd fmla="*/ 415 h 416" name="T47"/>
                <a:gd fmla="*/ 125 w 240" name="T48"/>
                <a:gd fmla="*/ 409 h 416" name="T49"/>
                <a:gd fmla="*/ 118 w 240" name="T50"/>
                <a:gd fmla="*/ 403 h 416" name="T51"/>
                <a:gd fmla="*/ 112 w 240" name="T52"/>
                <a:gd fmla="*/ 392 h 416" name="T53"/>
                <a:gd fmla="*/ 112 w 240" name="T54"/>
                <a:gd fmla="*/ 386 h 416" name="T55"/>
                <a:gd fmla="*/ 114 w 240" name="T56"/>
                <a:gd fmla="*/ 374 h 416" name="T57"/>
                <a:gd fmla="*/ 121 w 240" name="T58"/>
                <a:gd fmla="*/ 363 h 416" name="T59"/>
                <a:gd fmla="*/ 130 w 240" name="T60"/>
                <a:gd fmla="*/ 355 h 416" name="T61"/>
                <a:gd fmla="*/ 135 w 240" name="T62"/>
                <a:gd fmla="*/ 352 h 416" name="T63"/>
                <a:gd fmla="*/ 144 w 240" name="T64"/>
                <a:gd fmla="*/ 141 h 416" name="T65"/>
                <a:gd fmla="*/ 122 w 240" name="T66"/>
                <a:gd fmla="*/ 130 h 416" name="T67"/>
                <a:gd fmla="*/ 98 w 240" name="T68"/>
                <a:gd fmla="*/ 126 h 416" name="T69"/>
                <a:gd fmla="*/ 69 w 240" name="T70"/>
                <a:gd fmla="*/ 19 h 416" name="T71"/>
                <a:gd fmla="*/ 65 w 240" name="T72"/>
                <a:gd fmla="*/ 10 h 416" name="T73"/>
                <a:gd fmla="*/ 58 w 240" name="T74"/>
                <a:gd fmla="*/ 4 h 416" name="T75"/>
                <a:gd fmla="*/ 49 w 240" name="T76"/>
                <a:gd fmla="*/ 0 h 416" name="T77"/>
                <a:gd fmla="*/ 39 w 240" name="T78"/>
                <a:gd fmla="*/ 2 h 416" name="T79"/>
                <a:gd fmla="*/ 34 w 240" name="T80"/>
                <a:gd fmla="*/ 3 h 416" name="T81"/>
                <a:gd fmla="*/ 26 w 240" name="T82"/>
                <a:gd fmla="*/ 10 h 416" name="T83"/>
                <a:gd fmla="*/ 22 w 240" name="T84"/>
                <a:gd fmla="*/ 18 h 416" name="T85"/>
                <a:gd fmla="*/ 20 w 240" name="T86"/>
                <a:gd fmla="*/ 27 h 416" name="T87"/>
                <a:gd fmla="*/ 49 w 240" name="T88"/>
                <a:gd fmla="*/ 139 h 416" name="T89"/>
                <a:gd fmla="*/ 38 w 240" name="T90"/>
                <a:gd fmla="*/ 145 h 416" name="T91"/>
                <a:gd fmla="*/ 20 w 240" name="T92"/>
                <a:gd fmla="*/ 164 h 416" name="T93"/>
                <a:gd fmla="*/ 11 w 240" name="T94"/>
                <a:gd fmla="*/ 187 h 416" name="T95"/>
                <a:gd fmla="*/ 8 w 240" name="T96"/>
                <a:gd fmla="*/ 216 h 416" name="T97"/>
                <a:gd fmla="*/ 11 w 240" name="T98"/>
                <a:gd fmla="*/ 232 h 416" name="T99"/>
                <a:gd fmla="*/ 26 w 240" name="T100"/>
                <a:gd fmla="*/ 285 h 416" name="T101"/>
                <a:gd fmla="*/ 26 w 240" name="T102"/>
                <a:gd fmla="*/ 294 h 416" name="T103"/>
                <a:gd fmla="*/ 20 w 240" name="T104"/>
                <a:gd fmla="*/ 308 h 416" name="T105"/>
                <a:gd fmla="*/ 5 w 240" name="T106"/>
                <a:gd fmla="*/ 321 h 416" name="T107"/>
                <a:gd fmla="*/ 10 w 240" name="T108"/>
                <a:gd fmla="*/ 361 h 416" name="T109"/>
                <a:gd fmla="*/ 144 w 240" name="T110"/>
                <a:gd fmla="*/ 141 h 416" name="T1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b="b" l="0" r="r" t="0"/>
              <a:pathLst>
                <a:path h="416" w="240">
                  <a:moveTo>
                    <a:pt x="144" y="352"/>
                  </a:moveTo>
                  <a:lnTo>
                    <a:pt x="144" y="352"/>
                  </a:lnTo>
                  <a:lnTo>
                    <a:pt x="149" y="352"/>
                  </a:lnTo>
                  <a:lnTo>
                    <a:pt x="154" y="354"/>
                  </a:lnTo>
                  <a:lnTo>
                    <a:pt x="160" y="355"/>
                  </a:lnTo>
                  <a:lnTo>
                    <a:pt x="164" y="359"/>
                  </a:lnTo>
                  <a:lnTo>
                    <a:pt x="168" y="362"/>
                  </a:lnTo>
                  <a:lnTo>
                    <a:pt x="171" y="366"/>
                  </a:lnTo>
                  <a:lnTo>
                    <a:pt x="173" y="371"/>
                  </a:lnTo>
                  <a:lnTo>
                    <a:pt x="175" y="375"/>
                  </a:lnTo>
                  <a:lnTo>
                    <a:pt x="175" y="375"/>
                  </a:lnTo>
                  <a:lnTo>
                    <a:pt x="176" y="382"/>
                  </a:lnTo>
                  <a:lnTo>
                    <a:pt x="176" y="389"/>
                  </a:lnTo>
                  <a:lnTo>
                    <a:pt x="175" y="394"/>
                  </a:lnTo>
                  <a:lnTo>
                    <a:pt x="172" y="400"/>
                  </a:lnTo>
                  <a:lnTo>
                    <a:pt x="168" y="405"/>
                  </a:lnTo>
                  <a:lnTo>
                    <a:pt x="164" y="409"/>
                  </a:lnTo>
                  <a:lnTo>
                    <a:pt x="158" y="413"/>
                  </a:lnTo>
                  <a:lnTo>
                    <a:pt x="152" y="415"/>
                  </a:lnTo>
                  <a:lnTo>
                    <a:pt x="152" y="415"/>
                  </a:lnTo>
                  <a:lnTo>
                    <a:pt x="144" y="416"/>
                  </a:lnTo>
                  <a:lnTo>
                    <a:pt x="144" y="352"/>
                  </a:lnTo>
                  <a:lnTo>
                    <a:pt x="144" y="352"/>
                  </a:lnTo>
                  <a:close/>
                  <a:moveTo>
                    <a:pt x="144" y="325"/>
                  </a:moveTo>
                  <a:lnTo>
                    <a:pt x="144" y="141"/>
                  </a:lnTo>
                  <a:lnTo>
                    <a:pt x="144" y="141"/>
                  </a:lnTo>
                  <a:lnTo>
                    <a:pt x="154" y="149"/>
                  </a:lnTo>
                  <a:lnTo>
                    <a:pt x="163" y="160"/>
                  </a:lnTo>
                  <a:lnTo>
                    <a:pt x="169" y="174"/>
                  </a:lnTo>
                  <a:lnTo>
                    <a:pt x="175" y="189"/>
                  </a:lnTo>
                  <a:lnTo>
                    <a:pt x="175" y="189"/>
                  </a:lnTo>
                  <a:lnTo>
                    <a:pt x="188" y="243"/>
                  </a:lnTo>
                  <a:lnTo>
                    <a:pt x="188" y="243"/>
                  </a:lnTo>
                  <a:lnTo>
                    <a:pt x="192" y="251"/>
                  </a:lnTo>
                  <a:lnTo>
                    <a:pt x="198" y="256"/>
                  </a:lnTo>
                  <a:lnTo>
                    <a:pt x="205" y="260"/>
                  </a:lnTo>
                  <a:lnTo>
                    <a:pt x="211" y="263"/>
                  </a:lnTo>
                  <a:lnTo>
                    <a:pt x="225" y="264"/>
                  </a:lnTo>
                  <a:lnTo>
                    <a:pt x="230" y="264"/>
                  </a:lnTo>
                  <a:lnTo>
                    <a:pt x="240" y="300"/>
                  </a:lnTo>
                  <a:lnTo>
                    <a:pt x="144" y="325"/>
                  </a:lnTo>
                  <a:close/>
                  <a:moveTo>
                    <a:pt x="135" y="352"/>
                  </a:moveTo>
                  <a:lnTo>
                    <a:pt x="135" y="352"/>
                  </a:lnTo>
                  <a:lnTo>
                    <a:pt x="144" y="352"/>
                  </a:lnTo>
                  <a:lnTo>
                    <a:pt x="144" y="416"/>
                  </a:lnTo>
                  <a:lnTo>
                    <a:pt x="144" y="416"/>
                  </a:lnTo>
                  <a:lnTo>
                    <a:pt x="138" y="416"/>
                  </a:lnTo>
                  <a:lnTo>
                    <a:pt x="134" y="415"/>
                  </a:lnTo>
                  <a:lnTo>
                    <a:pt x="129" y="412"/>
                  </a:lnTo>
                  <a:lnTo>
                    <a:pt x="125" y="409"/>
                  </a:lnTo>
                  <a:lnTo>
                    <a:pt x="121" y="407"/>
                  </a:lnTo>
                  <a:lnTo>
                    <a:pt x="118" y="403"/>
                  </a:lnTo>
                  <a:lnTo>
                    <a:pt x="115" y="397"/>
                  </a:lnTo>
                  <a:lnTo>
                    <a:pt x="112" y="392"/>
                  </a:lnTo>
                  <a:lnTo>
                    <a:pt x="112" y="392"/>
                  </a:lnTo>
                  <a:lnTo>
                    <a:pt x="112" y="386"/>
                  </a:lnTo>
                  <a:lnTo>
                    <a:pt x="112" y="380"/>
                  </a:lnTo>
                  <a:lnTo>
                    <a:pt x="114" y="374"/>
                  </a:lnTo>
                  <a:lnTo>
                    <a:pt x="117" y="367"/>
                  </a:lnTo>
                  <a:lnTo>
                    <a:pt x="121" y="363"/>
                  </a:lnTo>
                  <a:lnTo>
                    <a:pt x="125" y="359"/>
                  </a:lnTo>
                  <a:lnTo>
                    <a:pt x="130" y="355"/>
                  </a:lnTo>
                  <a:lnTo>
                    <a:pt x="135" y="352"/>
                  </a:lnTo>
                  <a:lnTo>
                    <a:pt x="135" y="352"/>
                  </a:lnTo>
                  <a:close/>
                  <a:moveTo>
                    <a:pt x="144" y="141"/>
                  </a:moveTo>
                  <a:lnTo>
                    <a:pt x="144" y="141"/>
                  </a:lnTo>
                  <a:lnTo>
                    <a:pt x="133" y="134"/>
                  </a:lnTo>
                  <a:lnTo>
                    <a:pt x="122" y="130"/>
                  </a:lnTo>
                  <a:lnTo>
                    <a:pt x="110" y="128"/>
                  </a:lnTo>
                  <a:lnTo>
                    <a:pt x="98" y="126"/>
                  </a:lnTo>
                  <a:lnTo>
                    <a:pt x="69" y="19"/>
                  </a:lnTo>
                  <a:lnTo>
                    <a:pt x="69" y="19"/>
                  </a:lnTo>
                  <a:lnTo>
                    <a:pt x="68" y="15"/>
                  </a:lnTo>
                  <a:lnTo>
                    <a:pt x="65" y="10"/>
                  </a:lnTo>
                  <a:lnTo>
                    <a:pt x="61" y="7"/>
                  </a:lnTo>
                  <a:lnTo>
                    <a:pt x="58" y="4"/>
                  </a:lnTo>
                  <a:lnTo>
                    <a:pt x="53" y="2"/>
                  </a:lnTo>
                  <a:lnTo>
                    <a:pt x="49" y="0"/>
                  </a:lnTo>
                  <a:lnTo>
                    <a:pt x="43" y="0"/>
                  </a:lnTo>
                  <a:lnTo>
                    <a:pt x="39" y="2"/>
                  </a:lnTo>
                  <a:lnTo>
                    <a:pt x="39" y="2"/>
                  </a:lnTo>
                  <a:lnTo>
                    <a:pt x="34" y="3"/>
                  </a:lnTo>
                  <a:lnTo>
                    <a:pt x="30" y="6"/>
                  </a:lnTo>
                  <a:lnTo>
                    <a:pt x="26" y="10"/>
                  </a:lnTo>
                  <a:lnTo>
                    <a:pt x="23" y="13"/>
                  </a:lnTo>
                  <a:lnTo>
                    <a:pt x="22" y="18"/>
                  </a:lnTo>
                  <a:lnTo>
                    <a:pt x="20" y="22"/>
                  </a:lnTo>
                  <a:lnTo>
                    <a:pt x="20" y="27"/>
                  </a:lnTo>
                  <a:lnTo>
                    <a:pt x="20" y="32"/>
                  </a:lnTo>
                  <a:lnTo>
                    <a:pt x="49" y="139"/>
                  </a:lnTo>
                  <a:lnTo>
                    <a:pt x="49" y="139"/>
                  </a:lnTo>
                  <a:lnTo>
                    <a:pt x="38" y="145"/>
                  </a:lnTo>
                  <a:lnTo>
                    <a:pt x="28" y="155"/>
                  </a:lnTo>
                  <a:lnTo>
                    <a:pt x="20" y="164"/>
                  </a:lnTo>
                  <a:lnTo>
                    <a:pt x="15" y="175"/>
                  </a:lnTo>
                  <a:lnTo>
                    <a:pt x="11" y="187"/>
                  </a:lnTo>
                  <a:lnTo>
                    <a:pt x="8" y="201"/>
                  </a:lnTo>
                  <a:lnTo>
                    <a:pt x="8" y="216"/>
                  </a:lnTo>
                  <a:lnTo>
                    <a:pt x="11" y="232"/>
                  </a:lnTo>
                  <a:lnTo>
                    <a:pt x="11" y="232"/>
                  </a:lnTo>
                  <a:lnTo>
                    <a:pt x="26" y="285"/>
                  </a:lnTo>
                  <a:lnTo>
                    <a:pt x="26" y="285"/>
                  </a:lnTo>
                  <a:lnTo>
                    <a:pt x="26" y="285"/>
                  </a:lnTo>
                  <a:lnTo>
                    <a:pt x="26" y="294"/>
                  </a:lnTo>
                  <a:lnTo>
                    <a:pt x="24" y="301"/>
                  </a:lnTo>
                  <a:lnTo>
                    <a:pt x="20" y="308"/>
                  </a:lnTo>
                  <a:lnTo>
                    <a:pt x="15" y="313"/>
                  </a:lnTo>
                  <a:lnTo>
                    <a:pt x="5" y="321"/>
                  </a:lnTo>
                  <a:lnTo>
                    <a:pt x="0" y="324"/>
                  </a:lnTo>
                  <a:lnTo>
                    <a:pt x="10" y="361"/>
                  </a:lnTo>
                  <a:lnTo>
                    <a:pt x="144" y="325"/>
                  </a:lnTo>
                  <a:lnTo>
                    <a:pt x="144" y="141"/>
                  </a:lnTo>
                  <a:close/>
                </a:path>
              </a:pathLst>
            </a:custGeom>
            <a:grpFill/>
            <a:ln algn="ctr" cap="flat" cmpd="sng" w="12700">
              <a:noFill/>
              <a:prstDash val="solid"/>
              <a:miter lim="800000"/>
            </a:ln>
            <a:effectLst/>
          </p:spPr>
          <p:txBody>
            <a:bodyPr anchor="ctr" bIns="60957" lIns="121916" rIns="121916" rtlCol="0" tIns="60957"/>
            <a:lstStyle/>
            <a:p>
              <a:pPr algn="ct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white"/>
                </a:solidFill>
                <a:effectLst/>
                <a:uLnTx/>
                <a:uFillTx/>
                <a:latin panose="020f0502020204030204" typeface="Calibri"/>
                <a:ea charset="-122" panose="02010600030101010101" pitchFamily="2" typeface="宋体"/>
              </a:endParaRPr>
            </a:p>
          </p:txBody>
        </p:sp>
        <p:sp>
          <p:nvSpPr>
            <p:cNvPr id="24" name="Freeform 152">
              <a:extLst>
                <a:ext uri="{FF2B5EF4-FFF2-40B4-BE49-F238E27FC236}">
                  <a16:creationId xmlns:a16="http://schemas.microsoft.com/office/drawing/2014/main" id="{847260AA-A4FA-42EC-82E1-FD5A707B43DE}"/>
                </a:ext>
              </a:extLst>
            </p:cNvPr>
            <p:cNvSpPr>
              <a:spLocks noEditPoints="1"/>
            </p:cNvSpPr>
            <p:nvPr/>
          </p:nvSpPr>
          <p:spPr bwMode="auto">
            <a:xfrm>
              <a:off x="3215230" y="3268328"/>
              <a:ext cx="404263" cy="439392"/>
            </a:xfrm>
            <a:custGeom>
              <a:gdLst>
                <a:gd fmla="*/ 268 w 345" name="T0"/>
                <a:gd fmla="*/ 172 h 375" name="T1"/>
                <a:gd fmla="*/ 258 w 345" name="T2"/>
                <a:gd fmla="*/ 130 h 375" name="T3"/>
                <a:gd fmla="*/ 264 w 345" name="T4"/>
                <a:gd fmla="*/ 252 h 375" name="T5"/>
                <a:gd fmla="*/ 296 w 345" name="T6"/>
                <a:gd fmla="*/ 291 h 375" name="T7"/>
                <a:gd fmla="*/ 281 w 345" name="T8"/>
                <a:gd fmla="*/ 295 h 375" name="T9"/>
                <a:gd fmla="*/ 281 w 345" name="T10"/>
                <a:gd fmla="*/ 50 h 375" name="T11"/>
                <a:gd fmla="*/ 296 w 345" name="T12"/>
                <a:gd fmla="*/ 53 h 375" name="T13"/>
                <a:gd fmla="*/ 264 w 345" name="T14"/>
                <a:gd fmla="*/ 94 h 375" name="T15"/>
                <a:gd fmla="*/ 284 w 345" name="T16"/>
                <a:gd fmla="*/ 172 h 375" name="T17"/>
                <a:gd fmla="*/ 336 w 345" name="T18"/>
                <a:gd fmla="*/ 164 h 375" name="T19"/>
                <a:gd fmla="*/ 344 w 345" name="T20"/>
                <a:gd fmla="*/ 176 h 375" name="T21"/>
                <a:gd fmla="*/ 289 w 345" name="T22"/>
                <a:gd fmla="*/ 180 h 375" name="T23"/>
                <a:gd fmla="*/ 173 w 345" name="T24"/>
                <a:gd fmla="*/ 77 h 375" name="T25"/>
                <a:gd fmla="*/ 243 w 345" name="T26"/>
                <a:gd fmla="*/ 108 h 375" name="T27"/>
                <a:gd fmla="*/ 245 w 345" name="T28"/>
                <a:gd fmla="*/ 236 h 375" name="T29"/>
                <a:gd fmla="*/ 222 w 345" name="T30"/>
                <a:gd fmla="*/ 345 h 375" name="T31"/>
                <a:gd fmla="*/ 178 w 345" name="T32"/>
                <a:gd fmla="*/ 375 h 375" name="T33"/>
                <a:gd fmla="*/ 207 w 345" name="T34"/>
                <a:gd fmla="*/ 242 h 375" name="T35"/>
                <a:gd fmla="*/ 238 w 345" name="T36"/>
                <a:gd fmla="*/ 211 h 375" name="T37"/>
                <a:gd fmla="*/ 248 w 345" name="T38"/>
                <a:gd fmla="*/ 157 h 375" name="T39"/>
                <a:gd fmla="*/ 203 w 345" name="T40"/>
                <a:gd fmla="*/ 103 h 375" name="T41"/>
                <a:gd fmla="*/ 173 w 345" name="T42"/>
                <a:gd fmla="*/ 77 h 375" name="T43"/>
                <a:gd fmla="*/ 250 w 345" name="T44"/>
                <a:gd fmla="*/ 91 h 375" name="T45"/>
                <a:gd fmla="*/ 258 w 345" name="T46"/>
                <a:gd fmla="*/ 73 h 375" name="T47"/>
                <a:gd fmla="*/ 250 w 345" name="T48"/>
                <a:gd fmla="*/ 255 h 375" name="T49"/>
                <a:gd fmla="*/ 258 w 345" name="T50"/>
                <a:gd fmla="*/ 249 h 375" name="T51"/>
                <a:gd fmla="*/ 180 w 345" name="T52"/>
                <a:gd fmla="*/ 6 h 375" name="T53"/>
                <a:gd fmla="*/ 176 w 345" name="T54"/>
                <a:gd fmla="*/ 60 h 375" name="T55"/>
                <a:gd fmla="*/ 157 w 345" name="T56"/>
                <a:gd fmla="*/ 374 h 375" name="T57"/>
                <a:gd fmla="*/ 120 w 345" name="T58"/>
                <a:gd fmla="*/ 337 h 375" name="T59"/>
                <a:gd fmla="*/ 93 w 345" name="T60"/>
                <a:gd fmla="*/ 224 h 375" name="T61"/>
                <a:gd fmla="*/ 111 w 345" name="T62"/>
                <a:gd fmla="*/ 100 h 375" name="T63"/>
                <a:gd fmla="*/ 173 w 345" name="T64"/>
                <a:gd fmla="*/ 96 h 375" name="T65"/>
                <a:gd fmla="*/ 119 w 345" name="T66"/>
                <a:gd fmla="*/ 119 h 375" name="T67"/>
                <a:gd fmla="*/ 97 w 345" name="T68"/>
                <a:gd fmla="*/ 183 h 375" name="T69"/>
                <a:gd fmla="*/ 126 w 345" name="T70"/>
                <a:gd fmla="*/ 232 h 375" name="T71"/>
                <a:gd fmla="*/ 139 w 345" name="T72"/>
                <a:gd fmla="*/ 290 h 375" name="T73"/>
                <a:gd fmla="*/ 173 w 345" name="T74"/>
                <a:gd fmla="*/ 60 h 375" name="T75"/>
                <a:gd fmla="*/ 164 w 345" name="T76"/>
                <a:gd fmla="*/ 54 h 375" name="T77"/>
                <a:gd fmla="*/ 169 w 345" name="T78"/>
                <a:gd fmla="*/ 0 h 375" name="T79"/>
                <a:gd fmla="*/ 93 w 345" name="T80"/>
                <a:gd fmla="*/ 264 h 375" name="T81"/>
                <a:gd fmla="*/ 93 w 345" name="T82"/>
                <a:gd fmla="*/ 252 h 375" name="T83"/>
                <a:gd fmla="*/ 86 w 345" name="T84"/>
                <a:gd fmla="*/ 96 h 375" name="T85"/>
                <a:gd fmla="*/ 94 w 345" name="T86"/>
                <a:gd fmla="*/ 84 h 375" name="T87"/>
                <a:gd fmla="*/ 82 w 345" name="T88"/>
                <a:gd fmla="*/ 203 h 375" name="T89"/>
                <a:gd fmla="*/ 80 w 345" name="T90"/>
                <a:gd fmla="*/ 152 h 375" name="T91"/>
                <a:gd fmla="*/ 86 w 345" name="T92"/>
                <a:gd fmla="*/ 96 h 375" name="T93"/>
                <a:gd fmla="*/ 50 w 345" name="T94"/>
                <a:gd fmla="*/ 64 h 375" name="T95"/>
                <a:gd fmla="*/ 53 w 345" name="T96"/>
                <a:gd fmla="*/ 49 h 375" name="T97"/>
                <a:gd fmla="*/ 86 w 345" name="T98"/>
                <a:gd fmla="*/ 249 h 375" name="T99"/>
                <a:gd fmla="*/ 53 w 345" name="T100"/>
                <a:gd fmla="*/ 297 h 375" name="T101"/>
                <a:gd fmla="*/ 50 w 345" name="T102"/>
                <a:gd fmla="*/ 282 h 375" name="T103"/>
                <a:gd fmla="*/ 86 w 345" name="T104"/>
                <a:gd fmla="*/ 249 h 375" name="T105"/>
                <a:gd fmla="*/ 57 w 345" name="T106"/>
                <a:gd fmla="*/ 167 h 375" name="T107"/>
                <a:gd fmla="*/ 54 w 345" name="T108"/>
                <a:gd fmla="*/ 180 h 375" name="T109"/>
                <a:gd fmla="*/ 0 w 345" name="T110"/>
                <a:gd fmla="*/ 176 h 375" name="T111"/>
                <a:gd fmla="*/ 8 w 345" name="T112"/>
                <a:gd fmla="*/ 164 h 375" name="T1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b="b" l="0" r="r" t="0"/>
              <a:pathLst>
                <a:path h="375" w="345">
                  <a:moveTo>
                    <a:pt x="258" y="130"/>
                  </a:moveTo>
                  <a:lnTo>
                    <a:pt x="258" y="130"/>
                  </a:lnTo>
                  <a:lnTo>
                    <a:pt x="262" y="141"/>
                  </a:lnTo>
                  <a:lnTo>
                    <a:pt x="266" y="150"/>
                  </a:lnTo>
                  <a:lnTo>
                    <a:pt x="268" y="161"/>
                  </a:lnTo>
                  <a:lnTo>
                    <a:pt x="268" y="172"/>
                  </a:lnTo>
                  <a:lnTo>
                    <a:pt x="268" y="172"/>
                  </a:lnTo>
                  <a:lnTo>
                    <a:pt x="268" y="184"/>
                  </a:lnTo>
                  <a:lnTo>
                    <a:pt x="266" y="194"/>
                  </a:lnTo>
                  <a:lnTo>
                    <a:pt x="262" y="205"/>
                  </a:lnTo>
                  <a:lnTo>
                    <a:pt x="258" y="214"/>
                  </a:lnTo>
                  <a:lnTo>
                    <a:pt x="258" y="130"/>
                  </a:lnTo>
                  <a:lnTo>
                    <a:pt x="258" y="130"/>
                  </a:lnTo>
                  <a:close/>
                  <a:moveTo>
                    <a:pt x="258" y="272"/>
                  </a:moveTo>
                  <a:lnTo>
                    <a:pt x="258" y="249"/>
                  </a:lnTo>
                  <a:lnTo>
                    <a:pt x="258" y="249"/>
                  </a:lnTo>
                  <a:lnTo>
                    <a:pt x="261" y="251"/>
                  </a:lnTo>
                  <a:lnTo>
                    <a:pt x="264" y="252"/>
                  </a:lnTo>
                  <a:lnTo>
                    <a:pt x="264" y="252"/>
                  </a:lnTo>
                  <a:lnTo>
                    <a:pt x="295" y="282"/>
                  </a:lnTo>
                  <a:lnTo>
                    <a:pt x="295" y="282"/>
                  </a:lnTo>
                  <a:lnTo>
                    <a:pt x="296" y="286"/>
                  </a:lnTo>
                  <a:lnTo>
                    <a:pt x="296" y="289"/>
                  </a:lnTo>
                  <a:lnTo>
                    <a:pt x="296" y="291"/>
                  </a:lnTo>
                  <a:lnTo>
                    <a:pt x="295" y="295"/>
                  </a:lnTo>
                  <a:lnTo>
                    <a:pt x="295" y="295"/>
                  </a:lnTo>
                  <a:lnTo>
                    <a:pt x="291" y="297"/>
                  </a:lnTo>
                  <a:lnTo>
                    <a:pt x="288" y="298"/>
                  </a:lnTo>
                  <a:lnTo>
                    <a:pt x="284" y="297"/>
                  </a:lnTo>
                  <a:lnTo>
                    <a:pt x="281" y="295"/>
                  </a:lnTo>
                  <a:lnTo>
                    <a:pt x="258" y="272"/>
                  </a:lnTo>
                  <a:lnTo>
                    <a:pt x="258" y="272"/>
                  </a:lnTo>
                  <a:close/>
                  <a:moveTo>
                    <a:pt x="258" y="96"/>
                  </a:moveTo>
                  <a:lnTo>
                    <a:pt x="258" y="73"/>
                  </a:lnTo>
                  <a:lnTo>
                    <a:pt x="281" y="50"/>
                  </a:lnTo>
                  <a:lnTo>
                    <a:pt x="281" y="50"/>
                  </a:lnTo>
                  <a:lnTo>
                    <a:pt x="284" y="49"/>
                  </a:lnTo>
                  <a:lnTo>
                    <a:pt x="288" y="48"/>
                  </a:lnTo>
                  <a:lnTo>
                    <a:pt x="291" y="49"/>
                  </a:lnTo>
                  <a:lnTo>
                    <a:pt x="295" y="50"/>
                  </a:lnTo>
                  <a:lnTo>
                    <a:pt x="295" y="50"/>
                  </a:lnTo>
                  <a:lnTo>
                    <a:pt x="296" y="53"/>
                  </a:lnTo>
                  <a:lnTo>
                    <a:pt x="296" y="57"/>
                  </a:lnTo>
                  <a:lnTo>
                    <a:pt x="296" y="60"/>
                  </a:lnTo>
                  <a:lnTo>
                    <a:pt x="295" y="64"/>
                  </a:lnTo>
                  <a:lnTo>
                    <a:pt x="264" y="94"/>
                  </a:lnTo>
                  <a:lnTo>
                    <a:pt x="264" y="94"/>
                  </a:lnTo>
                  <a:lnTo>
                    <a:pt x="264" y="94"/>
                  </a:lnTo>
                  <a:lnTo>
                    <a:pt x="261" y="95"/>
                  </a:lnTo>
                  <a:lnTo>
                    <a:pt x="258" y="96"/>
                  </a:lnTo>
                  <a:lnTo>
                    <a:pt x="258" y="96"/>
                  </a:lnTo>
                  <a:close/>
                  <a:moveTo>
                    <a:pt x="284" y="172"/>
                  </a:moveTo>
                  <a:lnTo>
                    <a:pt x="284" y="172"/>
                  </a:lnTo>
                  <a:lnTo>
                    <a:pt x="284" y="172"/>
                  </a:lnTo>
                  <a:lnTo>
                    <a:pt x="285" y="169"/>
                  </a:lnTo>
                  <a:lnTo>
                    <a:pt x="287" y="167"/>
                  </a:lnTo>
                  <a:lnTo>
                    <a:pt x="289" y="164"/>
                  </a:lnTo>
                  <a:lnTo>
                    <a:pt x="294" y="164"/>
                  </a:lnTo>
                  <a:lnTo>
                    <a:pt x="336" y="164"/>
                  </a:lnTo>
                  <a:lnTo>
                    <a:pt x="336" y="164"/>
                  </a:lnTo>
                  <a:lnTo>
                    <a:pt x="340" y="164"/>
                  </a:lnTo>
                  <a:lnTo>
                    <a:pt x="342" y="167"/>
                  </a:lnTo>
                  <a:lnTo>
                    <a:pt x="344" y="169"/>
                  </a:lnTo>
                  <a:lnTo>
                    <a:pt x="345" y="172"/>
                  </a:lnTo>
                  <a:lnTo>
                    <a:pt x="345" y="172"/>
                  </a:lnTo>
                  <a:lnTo>
                    <a:pt x="344" y="176"/>
                  </a:lnTo>
                  <a:lnTo>
                    <a:pt x="342" y="179"/>
                  </a:lnTo>
                  <a:lnTo>
                    <a:pt x="340" y="180"/>
                  </a:lnTo>
                  <a:lnTo>
                    <a:pt x="336" y="182"/>
                  </a:lnTo>
                  <a:lnTo>
                    <a:pt x="294" y="182"/>
                  </a:lnTo>
                  <a:lnTo>
                    <a:pt x="294" y="182"/>
                  </a:lnTo>
                  <a:lnTo>
                    <a:pt x="289" y="180"/>
                  </a:lnTo>
                  <a:lnTo>
                    <a:pt x="287" y="179"/>
                  </a:lnTo>
                  <a:lnTo>
                    <a:pt x="285" y="176"/>
                  </a:lnTo>
                  <a:lnTo>
                    <a:pt x="284" y="172"/>
                  </a:lnTo>
                  <a:lnTo>
                    <a:pt x="284" y="172"/>
                  </a:lnTo>
                  <a:close/>
                  <a:moveTo>
                    <a:pt x="173" y="77"/>
                  </a:moveTo>
                  <a:lnTo>
                    <a:pt x="173" y="77"/>
                  </a:lnTo>
                  <a:lnTo>
                    <a:pt x="187" y="79"/>
                  </a:lnTo>
                  <a:lnTo>
                    <a:pt x="200" y="81"/>
                  </a:lnTo>
                  <a:lnTo>
                    <a:pt x="212" y="85"/>
                  </a:lnTo>
                  <a:lnTo>
                    <a:pt x="224" y="92"/>
                  </a:lnTo>
                  <a:lnTo>
                    <a:pt x="235" y="100"/>
                  </a:lnTo>
                  <a:lnTo>
                    <a:pt x="243" y="108"/>
                  </a:lnTo>
                  <a:lnTo>
                    <a:pt x="252" y="119"/>
                  </a:lnTo>
                  <a:lnTo>
                    <a:pt x="258" y="130"/>
                  </a:lnTo>
                  <a:lnTo>
                    <a:pt x="258" y="214"/>
                  </a:lnTo>
                  <a:lnTo>
                    <a:pt x="258" y="214"/>
                  </a:lnTo>
                  <a:lnTo>
                    <a:pt x="252" y="225"/>
                  </a:lnTo>
                  <a:lnTo>
                    <a:pt x="245" y="236"/>
                  </a:lnTo>
                  <a:lnTo>
                    <a:pt x="235" y="245"/>
                  </a:lnTo>
                  <a:lnTo>
                    <a:pt x="224" y="252"/>
                  </a:lnTo>
                  <a:lnTo>
                    <a:pt x="224" y="328"/>
                  </a:lnTo>
                  <a:lnTo>
                    <a:pt x="224" y="328"/>
                  </a:lnTo>
                  <a:lnTo>
                    <a:pt x="224" y="337"/>
                  </a:lnTo>
                  <a:lnTo>
                    <a:pt x="222" y="345"/>
                  </a:lnTo>
                  <a:lnTo>
                    <a:pt x="216" y="354"/>
                  </a:lnTo>
                  <a:lnTo>
                    <a:pt x="211" y="360"/>
                  </a:lnTo>
                  <a:lnTo>
                    <a:pt x="204" y="367"/>
                  </a:lnTo>
                  <a:lnTo>
                    <a:pt x="196" y="371"/>
                  </a:lnTo>
                  <a:lnTo>
                    <a:pt x="188" y="374"/>
                  </a:lnTo>
                  <a:lnTo>
                    <a:pt x="178" y="375"/>
                  </a:lnTo>
                  <a:lnTo>
                    <a:pt x="173" y="375"/>
                  </a:lnTo>
                  <a:lnTo>
                    <a:pt x="173" y="290"/>
                  </a:lnTo>
                  <a:lnTo>
                    <a:pt x="206" y="290"/>
                  </a:lnTo>
                  <a:lnTo>
                    <a:pt x="206" y="247"/>
                  </a:lnTo>
                  <a:lnTo>
                    <a:pt x="206" y="247"/>
                  </a:lnTo>
                  <a:lnTo>
                    <a:pt x="207" y="242"/>
                  </a:lnTo>
                  <a:lnTo>
                    <a:pt x="211" y="238"/>
                  </a:lnTo>
                  <a:lnTo>
                    <a:pt x="211" y="238"/>
                  </a:lnTo>
                  <a:lnTo>
                    <a:pt x="219" y="233"/>
                  </a:lnTo>
                  <a:lnTo>
                    <a:pt x="226" y="226"/>
                  </a:lnTo>
                  <a:lnTo>
                    <a:pt x="233" y="219"/>
                  </a:lnTo>
                  <a:lnTo>
                    <a:pt x="238" y="211"/>
                  </a:lnTo>
                  <a:lnTo>
                    <a:pt x="242" y="202"/>
                  </a:lnTo>
                  <a:lnTo>
                    <a:pt x="246" y="192"/>
                  </a:lnTo>
                  <a:lnTo>
                    <a:pt x="248" y="183"/>
                  </a:lnTo>
                  <a:lnTo>
                    <a:pt x="249" y="172"/>
                  </a:lnTo>
                  <a:lnTo>
                    <a:pt x="249" y="172"/>
                  </a:lnTo>
                  <a:lnTo>
                    <a:pt x="248" y="157"/>
                  </a:lnTo>
                  <a:lnTo>
                    <a:pt x="242" y="144"/>
                  </a:lnTo>
                  <a:lnTo>
                    <a:pt x="235" y="130"/>
                  </a:lnTo>
                  <a:lnTo>
                    <a:pt x="226" y="119"/>
                  </a:lnTo>
                  <a:lnTo>
                    <a:pt x="226" y="119"/>
                  </a:lnTo>
                  <a:lnTo>
                    <a:pt x="215" y="110"/>
                  </a:lnTo>
                  <a:lnTo>
                    <a:pt x="203" y="103"/>
                  </a:lnTo>
                  <a:lnTo>
                    <a:pt x="188" y="99"/>
                  </a:lnTo>
                  <a:lnTo>
                    <a:pt x="173" y="96"/>
                  </a:lnTo>
                  <a:lnTo>
                    <a:pt x="173" y="96"/>
                  </a:lnTo>
                  <a:lnTo>
                    <a:pt x="173" y="77"/>
                  </a:lnTo>
                  <a:lnTo>
                    <a:pt x="173" y="77"/>
                  </a:lnTo>
                  <a:lnTo>
                    <a:pt x="173" y="77"/>
                  </a:lnTo>
                  <a:close/>
                  <a:moveTo>
                    <a:pt x="258" y="73"/>
                  </a:moveTo>
                  <a:lnTo>
                    <a:pt x="252" y="81"/>
                  </a:lnTo>
                  <a:lnTo>
                    <a:pt x="252" y="81"/>
                  </a:lnTo>
                  <a:lnTo>
                    <a:pt x="250" y="84"/>
                  </a:lnTo>
                  <a:lnTo>
                    <a:pt x="249" y="87"/>
                  </a:lnTo>
                  <a:lnTo>
                    <a:pt x="250" y="91"/>
                  </a:lnTo>
                  <a:lnTo>
                    <a:pt x="252" y="94"/>
                  </a:lnTo>
                  <a:lnTo>
                    <a:pt x="252" y="94"/>
                  </a:lnTo>
                  <a:lnTo>
                    <a:pt x="254" y="95"/>
                  </a:lnTo>
                  <a:lnTo>
                    <a:pt x="258" y="96"/>
                  </a:lnTo>
                  <a:lnTo>
                    <a:pt x="258" y="73"/>
                  </a:lnTo>
                  <a:lnTo>
                    <a:pt x="258" y="73"/>
                  </a:lnTo>
                  <a:close/>
                  <a:moveTo>
                    <a:pt x="258" y="249"/>
                  </a:moveTo>
                  <a:lnTo>
                    <a:pt x="258" y="249"/>
                  </a:lnTo>
                  <a:lnTo>
                    <a:pt x="254" y="251"/>
                  </a:lnTo>
                  <a:lnTo>
                    <a:pt x="252" y="252"/>
                  </a:lnTo>
                  <a:lnTo>
                    <a:pt x="252" y="252"/>
                  </a:lnTo>
                  <a:lnTo>
                    <a:pt x="250" y="255"/>
                  </a:lnTo>
                  <a:lnTo>
                    <a:pt x="249" y="259"/>
                  </a:lnTo>
                  <a:lnTo>
                    <a:pt x="250" y="261"/>
                  </a:lnTo>
                  <a:lnTo>
                    <a:pt x="252" y="264"/>
                  </a:lnTo>
                  <a:lnTo>
                    <a:pt x="258" y="272"/>
                  </a:lnTo>
                  <a:lnTo>
                    <a:pt x="258" y="249"/>
                  </a:lnTo>
                  <a:lnTo>
                    <a:pt x="258" y="249"/>
                  </a:lnTo>
                  <a:close/>
                  <a:moveTo>
                    <a:pt x="173" y="60"/>
                  </a:moveTo>
                  <a:lnTo>
                    <a:pt x="173" y="0"/>
                  </a:lnTo>
                  <a:lnTo>
                    <a:pt x="173" y="0"/>
                  </a:lnTo>
                  <a:lnTo>
                    <a:pt x="176" y="1"/>
                  </a:lnTo>
                  <a:lnTo>
                    <a:pt x="178" y="3"/>
                  </a:lnTo>
                  <a:lnTo>
                    <a:pt x="180" y="6"/>
                  </a:lnTo>
                  <a:lnTo>
                    <a:pt x="181" y="8"/>
                  </a:lnTo>
                  <a:lnTo>
                    <a:pt x="181" y="52"/>
                  </a:lnTo>
                  <a:lnTo>
                    <a:pt x="181" y="52"/>
                  </a:lnTo>
                  <a:lnTo>
                    <a:pt x="180" y="54"/>
                  </a:lnTo>
                  <a:lnTo>
                    <a:pt x="178" y="57"/>
                  </a:lnTo>
                  <a:lnTo>
                    <a:pt x="176" y="60"/>
                  </a:lnTo>
                  <a:lnTo>
                    <a:pt x="173" y="60"/>
                  </a:lnTo>
                  <a:lnTo>
                    <a:pt x="173" y="60"/>
                  </a:lnTo>
                  <a:close/>
                  <a:moveTo>
                    <a:pt x="173" y="375"/>
                  </a:moveTo>
                  <a:lnTo>
                    <a:pt x="166" y="375"/>
                  </a:lnTo>
                  <a:lnTo>
                    <a:pt x="166" y="375"/>
                  </a:lnTo>
                  <a:lnTo>
                    <a:pt x="157" y="374"/>
                  </a:lnTo>
                  <a:lnTo>
                    <a:pt x="147" y="371"/>
                  </a:lnTo>
                  <a:lnTo>
                    <a:pt x="139" y="367"/>
                  </a:lnTo>
                  <a:lnTo>
                    <a:pt x="132" y="360"/>
                  </a:lnTo>
                  <a:lnTo>
                    <a:pt x="127" y="354"/>
                  </a:lnTo>
                  <a:lnTo>
                    <a:pt x="123" y="345"/>
                  </a:lnTo>
                  <a:lnTo>
                    <a:pt x="120" y="337"/>
                  </a:lnTo>
                  <a:lnTo>
                    <a:pt x="119" y="328"/>
                  </a:lnTo>
                  <a:lnTo>
                    <a:pt x="119" y="252"/>
                  </a:lnTo>
                  <a:lnTo>
                    <a:pt x="119" y="252"/>
                  </a:lnTo>
                  <a:lnTo>
                    <a:pt x="109" y="244"/>
                  </a:lnTo>
                  <a:lnTo>
                    <a:pt x="100" y="234"/>
                  </a:lnTo>
                  <a:lnTo>
                    <a:pt x="93" y="224"/>
                  </a:lnTo>
                  <a:lnTo>
                    <a:pt x="86" y="213"/>
                  </a:lnTo>
                  <a:lnTo>
                    <a:pt x="86" y="131"/>
                  </a:lnTo>
                  <a:lnTo>
                    <a:pt x="86" y="131"/>
                  </a:lnTo>
                  <a:lnTo>
                    <a:pt x="93" y="121"/>
                  </a:lnTo>
                  <a:lnTo>
                    <a:pt x="101" y="110"/>
                  </a:lnTo>
                  <a:lnTo>
                    <a:pt x="111" y="100"/>
                  </a:lnTo>
                  <a:lnTo>
                    <a:pt x="122" y="92"/>
                  </a:lnTo>
                  <a:lnTo>
                    <a:pt x="132" y="85"/>
                  </a:lnTo>
                  <a:lnTo>
                    <a:pt x="146" y="81"/>
                  </a:lnTo>
                  <a:lnTo>
                    <a:pt x="158" y="79"/>
                  </a:lnTo>
                  <a:lnTo>
                    <a:pt x="173" y="77"/>
                  </a:lnTo>
                  <a:lnTo>
                    <a:pt x="173" y="96"/>
                  </a:lnTo>
                  <a:lnTo>
                    <a:pt x="173" y="96"/>
                  </a:lnTo>
                  <a:lnTo>
                    <a:pt x="158" y="99"/>
                  </a:lnTo>
                  <a:lnTo>
                    <a:pt x="143" y="103"/>
                  </a:lnTo>
                  <a:lnTo>
                    <a:pt x="131" y="110"/>
                  </a:lnTo>
                  <a:lnTo>
                    <a:pt x="119" y="119"/>
                  </a:lnTo>
                  <a:lnTo>
                    <a:pt x="119" y="119"/>
                  </a:lnTo>
                  <a:lnTo>
                    <a:pt x="109" y="130"/>
                  </a:lnTo>
                  <a:lnTo>
                    <a:pt x="103" y="144"/>
                  </a:lnTo>
                  <a:lnTo>
                    <a:pt x="99" y="157"/>
                  </a:lnTo>
                  <a:lnTo>
                    <a:pt x="97" y="172"/>
                  </a:lnTo>
                  <a:lnTo>
                    <a:pt x="97" y="172"/>
                  </a:lnTo>
                  <a:lnTo>
                    <a:pt x="97" y="183"/>
                  </a:lnTo>
                  <a:lnTo>
                    <a:pt x="100" y="192"/>
                  </a:lnTo>
                  <a:lnTo>
                    <a:pt x="103" y="202"/>
                  </a:lnTo>
                  <a:lnTo>
                    <a:pt x="107" y="210"/>
                  </a:lnTo>
                  <a:lnTo>
                    <a:pt x="112" y="218"/>
                  </a:lnTo>
                  <a:lnTo>
                    <a:pt x="119" y="226"/>
                  </a:lnTo>
                  <a:lnTo>
                    <a:pt x="126" y="232"/>
                  </a:lnTo>
                  <a:lnTo>
                    <a:pt x="134" y="237"/>
                  </a:lnTo>
                  <a:lnTo>
                    <a:pt x="134" y="237"/>
                  </a:lnTo>
                  <a:lnTo>
                    <a:pt x="134" y="237"/>
                  </a:lnTo>
                  <a:lnTo>
                    <a:pt x="138" y="241"/>
                  </a:lnTo>
                  <a:lnTo>
                    <a:pt x="139" y="247"/>
                  </a:lnTo>
                  <a:lnTo>
                    <a:pt x="139" y="290"/>
                  </a:lnTo>
                  <a:lnTo>
                    <a:pt x="173" y="290"/>
                  </a:lnTo>
                  <a:lnTo>
                    <a:pt x="173" y="375"/>
                  </a:lnTo>
                  <a:lnTo>
                    <a:pt x="173" y="375"/>
                  </a:lnTo>
                  <a:close/>
                  <a:moveTo>
                    <a:pt x="173" y="0"/>
                  </a:moveTo>
                  <a:lnTo>
                    <a:pt x="173" y="60"/>
                  </a:lnTo>
                  <a:lnTo>
                    <a:pt x="173" y="60"/>
                  </a:lnTo>
                  <a:lnTo>
                    <a:pt x="172" y="60"/>
                  </a:lnTo>
                  <a:lnTo>
                    <a:pt x="172" y="60"/>
                  </a:lnTo>
                  <a:lnTo>
                    <a:pt x="172" y="60"/>
                  </a:lnTo>
                  <a:lnTo>
                    <a:pt x="169" y="60"/>
                  </a:lnTo>
                  <a:lnTo>
                    <a:pt x="166" y="58"/>
                  </a:lnTo>
                  <a:lnTo>
                    <a:pt x="164" y="54"/>
                  </a:lnTo>
                  <a:lnTo>
                    <a:pt x="164" y="52"/>
                  </a:lnTo>
                  <a:lnTo>
                    <a:pt x="164" y="8"/>
                  </a:lnTo>
                  <a:lnTo>
                    <a:pt x="164" y="8"/>
                  </a:lnTo>
                  <a:lnTo>
                    <a:pt x="164" y="6"/>
                  </a:lnTo>
                  <a:lnTo>
                    <a:pt x="166" y="3"/>
                  </a:lnTo>
                  <a:lnTo>
                    <a:pt x="169" y="0"/>
                  </a:lnTo>
                  <a:lnTo>
                    <a:pt x="172" y="0"/>
                  </a:lnTo>
                  <a:lnTo>
                    <a:pt x="172" y="0"/>
                  </a:lnTo>
                  <a:lnTo>
                    <a:pt x="173" y="0"/>
                  </a:lnTo>
                  <a:lnTo>
                    <a:pt x="173" y="0"/>
                  </a:lnTo>
                  <a:close/>
                  <a:moveTo>
                    <a:pt x="86" y="271"/>
                  </a:moveTo>
                  <a:lnTo>
                    <a:pt x="93" y="264"/>
                  </a:lnTo>
                  <a:lnTo>
                    <a:pt x="93" y="264"/>
                  </a:lnTo>
                  <a:lnTo>
                    <a:pt x="94" y="261"/>
                  </a:lnTo>
                  <a:lnTo>
                    <a:pt x="96" y="259"/>
                  </a:lnTo>
                  <a:lnTo>
                    <a:pt x="94" y="255"/>
                  </a:lnTo>
                  <a:lnTo>
                    <a:pt x="93" y="252"/>
                  </a:lnTo>
                  <a:lnTo>
                    <a:pt x="93" y="252"/>
                  </a:lnTo>
                  <a:lnTo>
                    <a:pt x="90" y="251"/>
                  </a:lnTo>
                  <a:lnTo>
                    <a:pt x="86" y="249"/>
                  </a:lnTo>
                  <a:lnTo>
                    <a:pt x="86" y="271"/>
                  </a:lnTo>
                  <a:lnTo>
                    <a:pt x="86" y="271"/>
                  </a:lnTo>
                  <a:close/>
                  <a:moveTo>
                    <a:pt x="86" y="96"/>
                  </a:moveTo>
                  <a:lnTo>
                    <a:pt x="86" y="96"/>
                  </a:lnTo>
                  <a:lnTo>
                    <a:pt x="90" y="95"/>
                  </a:lnTo>
                  <a:lnTo>
                    <a:pt x="93" y="94"/>
                  </a:lnTo>
                  <a:lnTo>
                    <a:pt x="93" y="94"/>
                  </a:lnTo>
                  <a:lnTo>
                    <a:pt x="94" y="91"/>
                  </a:lnTo>
                  <a:lnTo>
                    <a:pt x="96" y="87"/>
                  </a:lnTo>
                  <a:lnTo>
                    <a:pt x="94" y="84"/>
                  </a:lnTo>
                  <a:lnTo>
                    <a:pt x="93" y="81"/>
                  </a:lnTo>
                  <a:lnTo>
                    <a:pt x="86" y="75"/>
                  </a:lnTo>
                  <a:lnTo>
                    <a:pt x="86" y="96"/>
                  </a:lnTo>
                  <a:close/>
                  <a:moveTo>
                    <a:pt x="86" y="213"/>
                  </a:moveTo>
                  <a:lnTo>
                    <a:pt x="86" y="213"/>
                  </a:lnTo>
                  <a:lnTo>
                    <a:pt x="82" y="203"/>
                  </a:lnTo>
                  <a:lnTo>
                    <a:pt x="80" y="194"/>
                  </a:lnTo>
                  <a:lnTo>
                    <a:pt x="78" y="183"/>
                  </a:lnTo>
                  <a:lnTo>
                    <a:pt x="77" y="172"/>
                  </a:lnTo>
                  <a:lnTo>
                    <a:pt x="77" y="172"/>
                  </a:lnTo>
                  <a:lnTo>
                    <a:pt x="78" y="161"/>
                  </a:lnTo>
                  <a:lnTo>
                    <a:pt x="80" y="152"/>
                  </a:lnTo>
                  <a:lnTo>
                    <a:pt x="82" y="141"/>
                  </a:lnTo>
                  <a:lnTo>
                    <a:pt x="86" y="131"/>
                  </a:lnTo>
                  <a:lnTo>
                    <a:pt x="86" y="213"/>
                  </a:lnTo>
                  <a:lnTo>
                    <a:pt x="86" y="213"/>
                  </a:lnTo>
                  <a:close/>
                  <a:moveTo>
                    <a:pt x="86" y="75"/>
                  </a:moveTo>
                  <a:lnTo>
                    <a:pt x="86" y="96"/>
                  </a:lnTo>
                  <a:lnTo>
                    <a:pt x="86" y="96"/>
                  </a:lnTo>
                  <a:lnTo>
                    <a:pt x="84" y="95"/>
                  </a:lnTo>
                  <a:lnTo>
                    <a:pt x="80" y="94"/>
                  </a:lnTo>
                  <a:lnTo>
                    <a:pt x="80" y="94"/>
                  </a:lnTo>
                  <a:lnTo>
                    <a:pt x="50" y="64"/>
                  </a:lnTo>
                  <a:lnTo>
                    <a:pt x="50" y="64"/>
                  </a:lnTo>
                  <a:lnTo>
                    <a:pt x="48" y="60"/>
                  </a:lnTo>
                  <a:lnTo>
                    <a:pt x="47" y="57"/>
                  </a:lnTo>
                  <a:lnTo>
                    <a:pt x="48" y="53"/>
                  </a:lnTo>
                  <a:lnTo>
                    <a:pt x="50" y="50"/>
                  </a:lnTo>
                  <a:lnTo>
                    <a:pt x="50" y="50"/>
                  </a:lnTo>
                  <a:lnTo>
                    <a:pt x="53" y="49"/>
                  </a:lnTo>
                  <a:lnTo>
                    <a:pt x="57" y="48"/>
                  </a:lnTo>
                  <a:lnTo>
                    <a:pt x="59" y="49"/>
                  </a:lnTo>
                  <a:lnTo>
                    <a:pt x="62" y="50"/>
                  </a:lnTo>
                  <a:lnTo>
                    <a:pt x="86" y="75"/>
                  </a:lnTo>
                  <a:lnTo>
                    <a:pt x="86" y="75"/>
                  </a:lnTo>
                  <a:close/>
                  <a:moveTo>
                    <a:pt x="86" y="249"/>
                  </a:moveTo>
                  <a:lnTo>
                    <a:pt x="86" y="271"/>
                  </a:lnTo>
                  <a:lnTo>
                    <a:pt x="62" y="295"/>
                  </a:lnTo>
                  <a:lnTo>
                    <a:pt x="62" y="295"/>
                  </a:lnTo>
                  <a:lnTo>
                    <a:pt x="59" y="297"/>
                  </a:lnTo>
                  <a:lnTo>
                    <a:pt x="57" y="298"/>
                  </a:lnTo>
                  <a:lnTo>
                    <a:pt x="53" y="297"/>
                  </a:lnTo>
                  <a:lnTo>
                    <a:pt x="50" y="295"/>
                  </a:lnTo>
                  <a:lnTo>
                    <a:pt x="50" y="295"/>
                  </a:lnTo>
                  <a:lnTo>
                    <a:pt x="48" y="291"/>
                  </a:lnTo>
                  <a:lnTo>
                    <a:pt x="47" y="289"/>
                  </a:lnTo>
                  <a:lnTo>
                    <a:pt x="48" y="286"/>
                  </a:lnTo>
                  <a:lnTo>
                    <a:pt x="50" y="282"/>
                  </a:lnTo>
                  <a:lnTo>
                    <a:pt x="80" y="252"/>
                  </a:lnTo>
                  <a:lnTo>
                    <a:pt x="80" y="252"/>
                  </a:lnTo>
                  <a:lnTo>
                    <a:pt x="80" y="252"/>
                  </a:lnTo>
                  <a:lnTo>
                    <a:pt x="84" y="251"/>
                  </a:lnTo>
                  <a:lnTo>
                    <a:pt x="86" y="249"/>
                  </a:lnTo>
                  <a:lnTo>
                    <a:pt x="86" y="249"/>
                  </a:lnTo>
                  <a:close/>
                  <a:moveTo>
                    <a:pt x="8" y="164"/>
                  </a:moveTo>
                  <a:lnTo>
                    <a:pt x="8" y="164"/>
                  </a:lnTo>
                  <a:lnTo>
                    <a:pt x="51" y="164"/>
                  </a:lnTo>
                  <a:lnTo>
                    <a:pt x="51" y="164"/>
                  </a:lnTo>
                  <a:lnTo>
                    <a:pt x="54" y="164"/>
                  </a:lnTo>
                  <a:lnTo>
                    <a:pt x="57" y="167"/>
                  </a:lnTo>
                  <a:lnTo>
                    <a:pt x="59" y="169"/>
                  </a:lnTo>
                  <a:lnTo>
                    <a:pt x="59" y="172"/>
                  </a:lnTo>
                  <a:lnTo>
                    <a:pt x="59" y="172"/>
                  </a:lnTo>
                  <a:lnTo>
                    <a:pt x="59" y="176"/>
                  </a:lnTo>
                  <a:lnTo>
                    <a:pt x="57" y="179"/>
                  </a:lnTo>
                  <a:lnTo>
                    <a:pt x="54" y="180"/>
                  </a:lnTo>
                  <a:lnTo>
                    <a:pt x="51" y="182"/>
                  </a:lnTo>
                  <a:lnTo>
                    <a:pt x="8" y="182"/>
                  </a:lnTo>
                  <a:lnTo>
                    <a:pt x="8" y="182"/>
                  </a:lnTo>
                  <a:lnTo>
                    <a:pt x="5" y="180"/>
                  </a:lnTo>
                  <a:lnTo>
                    <a:pt x="2" y="179"/>
                  </a:lnTo>
                  <a:lnTo>
                    <a:pt x="0" y="176"/>
                  </a:lnTo>
                  <a:lnTo>
                    <a:pt x="0" y="172"/>
                  </a:lnTo>
                  <a:lnTo>
                    <a:pt x="0" y="172"/>
                  </a:lnTo>
                  <a:lnTo>
                    <a:pt x="0" y="169"/>
                  </a:lnTo>
                  <a:lnTo>
                    <a:pt x="2" y="167"/>
                  </a:lnTo>
                  <a:lnTo>
                    <a:pt x="5" y="164"/>
                  </a:lnTo>
                  <a:lnTo>
                    <a:pt x="8" y="164"/>
                  </a:lnTo>
                  <a:lnTo>
                    <a:pt x="8" y="164"/>
                  </a:lnTo>
                  <a:close/>
                </a:path>
              </a:pathLst>
            </a:custGeom>
            <a:grpFill/>
            <a:ln algn="ctr" cap="flat" cmpd="sng" w="12700">
              <a:noFill/>
              <a:prstDash val="solid"/>
              <a:miter lim="800000"/>
            </a:ln>
            <a:effectLst/>
          </p:spPr>
          <p:txBody>
            <a:bodyPr anchor="ctr" bIns="60957" lIns="121916" rIns="121916" rtlCol="0" tIns="60957"/>
            <a:lstStyle/>
            <a:p>
              <a:pPr algn="ct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white"/>
                </a:solidFill>
                <a:effectLst/>
                <a:uLnTx/>
                <a:uFillTx/>
                <a:latin panose="020f0502020204030204" typeface="Calibri"/>
                <a:ea charset="-122" panose="02010600030101010101" pitchFamily="2" typeface="宋体"/>
              </a:endParaRPr>
            </a:p>
          </p:txBody>
        </p:sp>
        <p:sp>
          <p:nvSpPr>
            <p:cNvPr id="25" name="Freeform 153">
              <a:extLst>
                <a:ext uri="{FF2B5EF4-FFF2-40B4-BE49-F238E27FC236}">
                  <a16:creationId xmlns:a16="http://schemas.microsoft.com/office/drawing/2014/main" id="{C030793D-BBD0-48F8-8550-6AEB3F0251C2}"/>
                </a:ext>
              </a:extLst>
            </p:cNvPr>
            <p:cNvSpPr>
              <a:spLocks noEditPoints="1"/>
            </p:cNvSpPr>
            <p:nvPr/>
          </p:nvSpPr>
          <p:spPr bwMode="auto">
            <a:xfrm>
              <a:off x="1742309" y="2128255"/>
              <a:ext cx="380827" cy="372603"/>
            </a:xfrm>
            <a:custGeom>
              <a:gdLst>
                <a:gd fmla="*/ 200 w 325" name="T0"/>
                <a:gd fmla="*/ 35 h 318" name="T1"/>
                <a:gd fmla="*/ 214 w 325" name="T2"/>
                <a:gd fmla="*/ 29 h 318" name="T3"/>
                <a:gd fmla="*/ 215 w 325" name="T4"/>
                <a:gd fmla="*/ 16 h 318" name="T5"/>
                <a:gd fmla="*/ 321 w 325" name="T6"/>
                <a:gd fmla="*/ 177 h 318" name="T7"/>
                <a:gd fmla="*/ 325 w 325" name="T8"/>
                <a:gd fmla="*/ 196 h 318" name="T9"/>
                <a:gd fmla="*/ 314 w 325" name="T10"/>
                <a:gd fmla="*/ 218 h 318" name="T11"/>
                <a:gd fmla="*/ 291 w 325" name="T12"/>
                <a:gd fmla="*/ 158 h 318" name="T13"/>
                <a:gd fmla="*/ 293 w 325" name="T14"/>
                <a:gd fmla="*/ 154 h 318" name="T15"/>
                <a:gd fmla="*/ 194 w 325" name="T16"/>
                <a:gd fmla="*/ 174 h 318" name="T17"/>
                <a:gd fmla="*/ 276 w 325" name="T18"/>
                <a:gd fmla="*/ 126 h 318" name="T19"/>
                <a:gd fmla="*/ 194 w 325" name="T20"/>
                <a:gd fmla="*/ 168 h 318" name="T21"/>
                <a:gd fmla="*/ 261 w 325" name="T22"/>
                <a:gd fmla="*/ 98 h 318" name="T23"/>
                <a:gd fmla="*/ 257 w 325" name="T24"/>
                <a:gd fmla="*/ 96 h 318" name="T25"/>
                <a:gd fmla="*/ 244 w 325" name="T26"/>
                <a:gd fmla="*/ 73 h 318" name="T27"/>
                <a:gd fmla="*/ 244 w 325" name="T28"/>
                <a:gd fmla="*/ 67 h 318" name="T29"/>
                <a:gd fmla="*/ 15 w 325" name="T30"/>
                <a:gd fmla="*/ 116 h 318" name="T31"/>
                <a:gd fmla="*/ 16 w 325" name="T32"/>
                <a:gd fmla="*/ 126 h 318" name="T33"/>
                <a:gd fmla="*/ 34 w 325" name="T34"/>
                <a:gd fmla="*/ 131 h 318" name="T35"/>
                <a:gd fmla="*/ 41 w 325" name="T36"/>
                <a:gd fmla="*/ 117 h 318" name="T37"/>
                <a:gd fmla="*/ 31 w 325" name="T38"/>
                <a:gd fmla="*/ 107 h 318" name="T39"/>
                <a:gd fmla="*/ 51 w 325" name="T40"/>
                <a:gd fmla="*/ 107 h 318" name="T41"/>
                <a:gd fmla="*/ 64 w 325" name="T42"/>
                <a:gd fmla="*/ 113 h 318" name="T43"/>
                <a:gd fmla="*/ 76 w 325" name="T44"/>
                <a:gd fmla="*/ 104 h 318" name="T45"/>
                <a:gd fmla="*/ 70 w 325" name="T46"/>
                <a:gd fmla="*/ 89 h 318" name="T47"/>
                <a:gd fmla="*/ 85 w 325" name="T48"/>
                <a:gd fmla="*/ 81 h 318" name="T49"/>
                <a:gd fmla="*/ 95 w 325" name="T50"/>
                <a:gd fmla="*/ 93 h 318" name="T51"/>
                <a:gd fmla="*/ 108 w 325" name="T52"/>
                <a:gd fmla="*/ 88 h 318" name="T53"/>
                <a:gd fmla="*/ 110 w 325" name="T54"/>
                <a:gd fmla="*/ 74 h 318" name="T55"/>
                <a:gd fmla="*/ 121 w 325" name="T56"/>
                <a:gd fmla="*/ 56 h 318" name="T57"/>
                <a:gd fmla="*/ 125 w 325" name="T58"/>
                <a:gd fmla="*/ 71 h 318" name="T59"/>
                <a:gd fmla="*/ 140 w 325" name="T60"/>
                <a:gd fmla="*/ 73 h 318" name="T61"/>
                <a:gd fmla="*/ 145 w 325" name="T62"/>
                <a:gd fmla="*/ 54 h 318" name="T63"/>
                <a:gd fmla="*/ 156 w 325" name="T64"/>
                <a:gd fmla="*/ 38 h 318" name="T65"/>
                <a:gd fmla="*/ 157 w 325" name="T66"/>
                <a:gd fmla="*/ 47 h 318" name="T67"/>
                <a:gd fmla="*/ 175 w 325" name="T68"/>
                <a:gd fmla="*/ 52 h 318" name="T69"/>
                <a:gd fmla="*/ 181 w 325" name="T70"/>
                <a:gd fmla="*/ 40 h 318" name="T71"/>
                <a:gd fmla="*/ 172 w 325" name="T72"/>
                <a:gd fmla="*/ 28 h 318" name="T73"/>
                <a:gd fmla="*/ 192 w 325" name="T74"/>
                <a:gd fmla="*/ 28 h 318" name="T75"/>
                <a:gd fmla="*/ 47 w 325" name="T76"/>
                <a:gd fmla="*/ 174 h 318" name="T77"/>
                <a:gd fmla="*/ 46 w 325" name="T78"/>
                <a:gd fmla="*/ 178 h 318" name="T79"/>
                <a:gd fmla="*/ 194 w 325" name="T80"/>
                <a:gd fmla="*/ 100 h 318" name="T81"/>
                <a:gd fmla="*/ 62 w 325" name="T82"/>
                <a:gd fmla="*/ 204 h 318" name="T83"/>
                <a:gd fmla="*/ 66 w 325" name="T84"/>
                <a:gd fmla="*/ 208 h 318" name="T85"/>
                <a:gd fmla="*/ 80 w 325" name="T86"/>
                <a:gd fmla="*/ 231 h 318" name="T87"/>
                <a:gd fmla="*/ 79 w 325" name="T88"/>
                <a:gd fmla="*/ 235 h 318" name="T89"/>
                <a:gd fmla="*/ 194 w 325" name="T90"/>
                <a:gd fmla="*/ 174 h 318" name="T91"/>
                <a:gd fmla="*/ 93 w 325" name="T92"/>
                <a:gd fmla="*/ 261 h 318" name="T93"/>
                <a:gd fmla="*/ 98 w 325" name="T94"/>
                <a:gd fmla="*/ 265 h 318" name="T95"/>
                <a:gd fmla="*/ 142 w 325" name="T96"/>
                <a:gd fmla="*/ 314 h 318" name="T97"/>
                <a:gd fmla="*/ 123 w 325" name="T98"/>
                <a:gd fmla="*/ 318 h 318" name="T99"/>
                <a:gd fmla="*/ 102 w 325" name="T100"/>
                <a:gd fmla="*/ 306 h 318" name="T1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b="b" l="0" r="r" t="0"/>
              <a:pathLst>
                <a:path h="318" w="325">
                  <a:moveTo>
                    <a:pt x="194" y="31"/>
                  </a:moveTo>
                  <a:lnTo>
                    <a:pt x="194" y="31"/>
                  </a:lnTo>
                  <a:lnTo>
                    <a:pt x="196" y="33"/>
                  </a:lnTo>
                  <a:lnTo>
                    <a:pt x="200" y="35"/>
                  </a:lnTo>
                  <a:lnTo>
                    <a:pt x="206" y="35"/>
                  </a:lnTo>
                  <a:lnTo>
                    <a:pt x="210" y="33"/>
                  </a:lnTo>
                  <a:lnTo>
                    <a:pt x="210" y="33"/>
                  </a:lnTo>
                  <a:lnTo>
                    <a:pt x="214" y="29"/>
                  </a:lnTo>
                  <a:lnTo>
                    <a:pt x="215" y="25"/>
                  </a:lnTo>
                  <a:lnTo>
                    <a:pt x="217" y="20"/>
                  </a:lnTo>
                  <a:lnTo>
                    <a:pt x="215" y="16"/>
                  </a:lnTo>
                  <a:lnTo>
                    <a:pt x="215" y="16"/>
                  </a:lnTo>
                  <a:lnTo>
                    <a:pt x="211" y="12"/>
                  </a:lnTo>
                  <a:lnTo>
                    <a:pt x="207" y="9"/>
                  </a:lnTo>
                  <a:lnTo>
                    <a:pt x="223" y="0"/>
                  </a:lnTo>
                  <a:lnTo>
                    <a:pt x="321" y="177"/>
                  </a:lnTo>
                  <a:lnTo>
                    <a:pt x="321" y="177"/>
                  </a:lnTo>
                  <a:lnTo>
                    <a:pt x="324" y="182"/>
                  </a:lnTo>
                  <a:lnTo>
                    <a:pt x="325" y="189"/>
                  </a:lnTo>
                  <a:lnTo>
                    <a:pt x="325" y="196"/>
                  </a:lnTo>
                  <a:lnTo>
                    <a:pt x="324" y="201"/>
                  </a:lnTo>
                  <a:lnTo>
                    <a:pt x="322" y="208"/>
                  </a:lnTo>
                  <a:lnTo>
                    <a:pt x="318" y="212"/>
                  </a:lnTo>
                  <a:lnTo>
                    <a:pt x="314" y="218"/>
                  </a:lnTo>
                  <a:lnTo>
                    <a:pt x="309" y="222"/>
                  </a:lnTo>
                  <a:lnTo>
                    <a:pt x="194" y="285"/>
                  </a:lnTo>
                  <a:lnTo>
                    <a:pt x="194" y="212"/>
                  </a:lnTo>
                  <a:lnTo>
                    <a:pt x="291" y="158"/>
                  </a:lnTo>
                  <a:lnTo>
                    <a:pt x="291" y="158"/>
                  </a:lnTo>
                  <a:lnTo>
                    <a:pt x="293" y="155"/>
                  </a:lnTo>
                  <a:lnTo>
                    <a:pt x="293" y="154"/>
                  </a:lnTo>
                  <a:lnTo>
                    <a:pt x="293" y="154"/>
                  </a:lnTo>
                  <a:lnTo>
                    <a:pt x="291" y="153"/>
                  </a:lnTo>
                  <a:lnTo>
                    <a:pt x="288" y="153"/>
                  </a:lnTo>
                  <a:lnTo>
                    <a:pt x="194" y="205"/>
                  </a:lnTo>
                  <a:lnTo>
                    <a:pt x="194" y="174"/>
                  </a:lnTo>
                  <a:lnTo>
                    <a:pt x="275" y="130"/>
                  </a:lnTo>
                  <a:lnTo>
                    <a:pt x="275" y="130"/>
                  </a:lnTo>
                  <a:lnTo>
                    <a:pt x="276" y="127"/>
                  </a:lnTo>
                  <a:lnTo>
                    <a:pt x="276" y="126"/>
                  </a:lnTo>
                  <a:lnTo>
                    <a:pt x="276" y="126"/>
                  </a:lnTo>
                  <a:lnTo>
                    <a:pt x="275" y="124"/>
                  </a:lnTo>
                  <a:lnTo>
                    <a:pt x="272" y="124"/>
                  </a:lnTo>
                  <a:lnTo>
                    <a:pt x="194" y="168"/>
                  </a:lnTo>
                  <a:lnTo>
                    <a:pt x="194" y="138"/>
                  </a:lnTo>
                  <a:lnTo>
                    <a:pt x="260" y="101"/>
                  </a:lnTo>
                  <a:lnTo>
                    <a:pt x="260" y="101"/>
                  </a:lnTo>
                  <a:lnTo>
                    <a:pt x="261" y="98"/>
                  </a:lnTo>
                  <a:lnTo>
                    <a:pt x="261" y="97"/>
                  </a:lnTo>
                  <a:lnTo>
                    <a:pt x="261" y="97"/>
                  </a:lnTo>
                  <a:lnTo>
                    <a:pt x="259" y="96"/>
                  </a:lnTo>
                  <a:lnTo>
                    <a:pt x="257" y="96"/>
                  </a:lnTo>
                  <a:lnTo>
                    <a:pt x="194" y="131"/>
                  </a:lnTo>
                  <a:lnTo>
                    <a:pt x="194" y="100"/>
                  </a:lnTo>
                  <a:lnTo>
                    <a:pt x="244" y="73"/>
                  </a:lnTo>
                  <a:lnTo>
                    <a:pt x="244" y="73"/>
                  </a:lnTo>
                  <a:lnTo>
                    <a:pt x="245" y="70"/>
                  </a:lnTo>
                  <a:lnTo>
                    <a:pt x="245" y="69"/>
                  </a:lnTo>
                  <a:lnTo>
                    <a:pt x="245" y="69"/>
                  </a:lnTo>
                  <a:lnTo>
                    <a:pt x="244" y="67"/>
                  </a:lnTo>
                  <a:lnTo>
                    <a:pt x="241" y="67"/>
                  </a:lnTo>
                  <a:lnTo>
                    <a:pt x="194" y="93"/>
                  </a:lnTo>
                  <a:lnTo>
                    <a:pt x="194" y="31"/>
                  </a:lnTo>
                  <a:close/>
                  <a:moveTo>
                    <a:pt x="15" y="116"/>
                  </a:moveTo>
                  <a:lnTo>
                    <a:pt x="15" y="116"/>
                  </a:lnTo>
                  <a:lnTo>
                    <a:pt x="15" y="120"/>
                  </a:lnTo>
                  <a:lnTo>
                    <a:pt x="16" y="126"/>
                  </a:lnTo>
                  <a:lnTo>
                    <a:pt x="16" y="126"/>
                  </a:lnTo>
                  <a:lnTo>
                    <a:pt x="19" y="130"/>
                  </a:lnTo>
                  <a:lnTo>
                    <a:pt x="24" y="132"/>
                  </a:lnTo>
                  <a:lnTo>
                    <a:pt x="28" y="132"/>
                  </a:lnTo>
                  <a:lnTo>
                    <a:pt x="34" y="131"/>
                  </a:lnTo>
                  <a:lnTo>
                    <a:pt x="34" y="131"/>
                  </a:lnTo>
                  <a:lnTo>
                    <a:pt x="38" y="127"/>
                  </a:lnTo>
                  <a:lnTo>
                    <a:pt x="41" y="123"/>
                  </a:lnTo>
                  <a:lnTo>
                    <a:pt x="41" y="117"/>
                  </a:lnTo>
                  <a:lnTo>
                    <a:pt x="39" y="113"/>
                  </a:lnTo>
                  <a:lnTo>
                    <a:pt x="39" y="113"/>
                  </a:lnTo>
                  <a:lnTo>
                    <a:pt x="35" y="109"/>
                  </a:lnTo>
                  <a:lnTo>
                    <a:pt x="31" y="107"/>
                  </a:lnTo>
                  <a:lnTo>
                    <a:pt x="50" y="96"/>
                  </a:lnTo>
                  <a:lnTo>
                    <a:pt x="50" y="96"/>
                  </a:lnTo>
                  <a:lnTo>
                    <a:pt x="50" y="101"/>
                  </a:lnTo>
                  <a:lnTo>
                    <a:pt x="51" y="107"/>
                  </a:lnTo>
                  <a:lnTo>
                    <a:pt x="51" y="107"/>
                  </a:lnTo>
                  <a:lnTo>
                    <a:pt x="54" y="111"/>
                  </a:lnTo>
                  <a:lnTo>
                    <a:pt x="60" y="112"/>
                  </a:lnTo>
                  <a:lnTo>
                    <a:pt x="64" y="113"/>
                  </a:lnTo>
                  <a:lnTo>
                    <a:pt x="69" y="111"/>
                  </a:lnTo>
                  <a:lnTo>
                    <a:pt x="69" y="111"/>
                  </a:lnTo>
                  <a:lnTo>
                    <a:pt x="73" y="108"/>
                  </a:lnTo>
                  <a:lnTo>
                    <a:pt x="76" y="104"/>
                  </a:lnTo>
                  <a:lnTo>
                    <a:pt x="76" y="98"/>
                  </a:lnTo>
                  <a:lnTo>
                    <a:pt x="75" y="93"/>
                  </a:lnTo>
                  <a:lnTo>
                    <a:pt x="75" y="93"/>
                  </a:lnTo>
                  <a:lnTo>
                    <a:pt x="70" y="89"/>
                  </a:lnTo>
                  <a:lnTo>
                    <a:pt x="66" y="88"/>
                  </a:lnTo>
                  <a:lnTo>
                    <a:pt x="85" y="77"/>
                  </a:lnTo>
                  <a:lnTo>
                    <a:pt x="85" y="77"/>
                  </a:lnTo>
                  <a:lnTo>
                    <a:pt x="85" y="81"/>
                  </a:lnTo>
                  <a:lnTo>
                    <a:pt x="87" y="86"/>
                  </a:lnTo>
                  <a:lnTo>
                    <a:pt x="87" y="86"/>
                  </a:lnTo>
                  <a:lnTo>
                    <a:pt x="89" y="90"/>
                  </a:lnTo>
                  <a:lnTo>
                    <a:pt x="95" y="93"/>
                  </a:lnTo>
                  <a:lnTo>
                    <a:pt x="99" y="93"/>
                  </a:lnTo>
                  <a:lnTo>
                    <a:pt x="104" y="92"/>
                  </a:lnTo>
                  <a:lnTo>
                    <a:pt x="104" y="92"/>
                  </a:lnTo>
                  <a:lnTo>
                    <a:pt x="108" y="88"/>
                  </a:lnTo>
                  <a:lnTo>
                    <a:pt x="111" y="84"/>
                  </a:lnTo>
                  <a:lnTo>
                    <a:pt x="111" y="78"/>
                  </a:lnTo>
                  <a:lnTo>
                    <a:pt x="110" y="74"/>
                  </a:lnTo>
                  <a:lnTo>
                    <a:pt x="110" y="74"/>
                  </a:lnTo>
                  <a:lnTo>
                    <a:pt x="106" y="70"/>
                  </a:lnTo>
                  <a:lnTo>
                    <a:pt x="102" y="67"/>
                  </a:lnTo>
                  <a:lnTo>
                    <a:pt x="121" y="56"/>
                  </a:lnTo>
                  <a:lnTo>
                    <a:pt x="121" y="56"/>
                  </a:lnTo>
                  <a:lnTo>
                    <a:pt x="121" y="62"/>
                  </a:lnTo>
                  <a:lnTo>
                    <a:pt x="122" y="67"/>
                  </a:lnTo>
                  <a:lnTo>
                    <a:pt x="122" y="67"/>
                  </a:lnTo>
                  <a:lnTo>
                    <a:pt x="125" y="71"/>
                  </a:lnTo>
                  <a:lnTo>
                    <a:pt x="130" y="73"/>
                  </a:lnTo>
                  <a:lnTo>
                    <a:pt x="134" y="74"/>
                  </a:lnTo>
                  <a:lnTo>
                    <a:pt x="140" y="73"/>
                  </a:lnTo>
                  <a:lnTo>
                    <a:pt x="140" y="73"/>
                  </a:lnTo>
                  <a:lnTo>
                    <a:pt x="144" y="69"/>
                  </a:lnTo>
                  <a:lnTo>
                    <a:pt x="146" y="65"/>
                  </a:lnTo>
                  <a:lnTo>
                    <a:pt x="146" y="59"/>
                  </a:lnTo>
                  <a:lnTo>
                    <a:pt x="145" y="54"/>
                  </a:lnTo>
                  <a:lnTo>
                    <a:pt x="145" y="54"/>
                  </a:lnTo>
                  <a:lnTo>
                    <a:pt x="141" y="50"/>
                  </a:lnTo>
                  <a:lnTo>
                    <a:pt x="137" y="48"/>
                  </a:lnTo>
                  <a:lnTo>
                    <a:pt x="156" y="38"/>
                  </a:lnTo>
                  <a:lnTo>
                    <a:pt x="156" y="38"/>
                  </a:lnTo>
                  <a:lnTo>
                    <a:pt x="154" y="43"/>
                  </a:lnTo>
                  <a:lnTo>
                    <a:pt x="157" y="47"/>
                  </a:lnTo>
                  <a:lnTo>
                    <a:pt x="157" y="47"/>
                  </a:lnTo>
                  <a:lnTo>
                    <a:pt x="160" y="51"/>
                  </a:lnTo>
                  <a:lnTo>
                    <a:pt x="164" y="54"/>
                  </a:lnTo>
                  <a:lnTo>
                    <a:pt x="169" y="54"/>
                  </a:lnTo>
                  <a:lnTo>
                    <a:pt x="175" y="52"/>
                  </a:lnTo>
                  <a:lnTo>
                    <a:pt x="175" y="52"/>
                  </a:lnTo>
                  <a:lnTo>
                    <a:pt x="179" y="50"/>
                  </a:lnTo>
                  <a:lnTo>
                    <a:pt x="180" y="44"/>
                  </a:lnTo>
                  <a:lnTo>
                    <a:pt x="181" y="40"/>
                  </a:lnTo>
                  <a:lnTo>
                    <a:pt x="180" y="35"/>
                  </a:lnTo>
                  <a:lnTo>
                    <a:pt x="180" y="35"/>
                  </a:lnTo>
                  <a:lnTo>
                    <a:pt x="176" y="31"/>
                  </a:lnTo>
                  <a:lnTo>
                    <a:pt x="172" y="28"/>
                  </a:lnTo>
                  <a:lnTo>
                    <a:pt x="191" y="19"/>
                  </a:lnTo>
                  <a:lnTo>
                    <a:pt x="191" y="19"/>
                  </a:lnTo>
                  <a:lnTo>
                    <a:pt x="190" y="23"/>
                  </a:lnTo>
                  <a:lnTo>
                    <a:pt x="192" y="28"/>
                  </a:lnTo>
                  <a:lnTo>
                    <a:pt x="192" y="28"/>
                  </a:lnTo>
                  <a:lnTo>
                    <a:pt x="194" y="31"/>
                  </a:lnTo>
                  <a:lnTo>
                    <a:pt x="194" y="93"/>
                  </a:lnTo>
                  <a:lnTo>
                    <a:pt x="47" y="174"/>
                  </a:lnTo>
                  <a:lnTo>
                    <a:pt x="47" y="174"/>
                  </a:lnTo>
                  <a:lnTo>
                    <a:pt x="46" y="176"/>
                  </a:lnTo>
                  <a:lnTo>
                    <a:pt x="46" y="178"/>
                  </a:lnTo>
                  <a:lnTo>
                    <a:pt x="46" y="178"/>
                  </a:lnTo>
                  <a:lnTo>
                    <a:pt x="49" y="180"/>
                  </a:lnTo>
                  <a:lnTo>
                    <a:pt x="50" y="180"/>
                  </a:lnTo>
                  <a:lnTo>
                    <a:pt x="50" y="180"/>
                  </a:lnTo>
                  <a:lnTo>
                    <a:pt x="194" y="100"/>
                  </a:lnTo>
                  <a:lnTo>
                    <a:pt x="194" y="131"/>
                  </a:lnTo>
                  <a:lnTo>
                    <a:pt x="64" y="203"/>
                  </a:lnTo>
                  <a:lnTo>
                    <a:pt x="64" y="203"/>
                  </a:lnTo>
                  <a:lnTo>
                    <a:pt x="62" y="204"/>
                  </a:lnTo>
                  <a:lnTo>
                    <a:pt x="62" y="207"/>
                  </a:lnTo>
                  <a:lnTo>
                    <a:pt x="62" y="207"/>
                  </a:lnTo>
                  <a:lnTo>
                    <a:pt x="64" y="208"/>
                  </a:lnTo>
                  <a:lnTo>
                    <a:pt x="66" y="208"/>
                  </a:lnTo>
                  <a:lnTo>
                    <a:pt x="66" y="208"/>
                  </a:lnTo>
                  <a:lnTo>
                    <a:pt x="194" y="138"/>
                  </a:lnTo>
                  <a:lnTo>
                    <a:pt x="194" y="168"/>
                  </a:lnTo>
                  <a:lnTo>
                    <a:pt x="80" y="231"/>
                  </a:lnTo>
                  <a:lnTo>
                    <a:pt x="80" y="231"/>
                  </a:lnTo>
                  <a:lnTo>
                    <a:pt x="77" y="233"/>
                  </a:lnTo>
                  <a:lnTo>
                    <a:pt x="79" y="235"/>
                  </a:lnTo>
                  <a:lnTo>
                    <a:pt x="79" y="235"/>
                  </a:lnTo>
                  <a:lnTo>
                    <a:pt x="80" y="237"/>
                  </a:lnTo>
                  <a:lnTo>
                    <a:pt x="83" y="237"/>
                  </a:lnTo>
                  <a:lnTo>
                    <a:pt x="83" y="237"/>
                  </a:lnTo>
                  <a:lnTo>
                    <a:pt x="194" y="174"/>
                  </a:lnTo>
                  <a:lnTo>
                    <a:pt x="194" y="205"/>
                  </a:lnTo>
                  <a:lnTo>
                    <a:pt x="95" y="260"/>
                  </a:lnTo>
                  <a:lnTo>
                    <a:pt x="95" y="260"/>
                  </a:lnTo>
                  <a:lnTo>
                    <a:pt x="93" y="261"/>
                  </a:lnTo>
                  <a:lnTo>
                    <a:pt x="93" y="264"/>
                  </a:lnTo>
                  <a:lnTo>
                    <a:pt x="93" y="264"/>
                  </a:lnTo>
                  <a:lnTo>
                    <a:pt x="96" y="265"/>
                  </a:lnTo>
                  <a:lnTo>
                    <a:pt x="98" y="265"/>
                  </a:lnTo>
                  <a:lnTo>
                    <a:pt x="98" y="265"/>
                  </a:lnTo>
                  <a:lnTo>
                    <a:pt x="194" y="212"/>
                  </a:lnTo>
                  <a:lnTo>
                    <a:pt x="194" y="285"/>
                  </a:lnTo>
                  <a:lnTo>
                    <a:pt x="142" y="314"/>
                  </a:lnTo>
                  <a:lnTo>
                    <a:pt x="142" y="314"/>
                  </a:lnTo>
                  <a:lnTo>
                    <a:pt x="137" y="316"/>
                  </a:lnTo>
                  <a:lnTo>
                    <a:pt x="130" y="318"/>
                  </a:lnTo>
                  <a:lnTo>
                    <a:pt x="123" y="318"/>
                  </a:lnTo>
                  <a:lnTo>
                    <a:pt x="118" y="316"/>
                  </a:lnTo>
                  <a:lnTo>
                    <a:pt x="111" y="314"/>
                  </a:lnTo>
                  <a:lnTo>
                    <a:pt x="107" y="311"/>
                  </a:lnTo>
                  <a:lnTo>
                    <a:pt x="102" y="306"/>
                  </a:lnTo>
                  <a:lnTo>
                    <a:pt x="98" y="300"/>
                  </a:lnTo>
                  <a:lnTo>
                    <a:pt x="0" y="124"/>
                  </a:lnTo>
                  <a:lnTo>
                    <a:pt x="15" y="116"/>
                  </a:lnTo>
                  <a:close/>
                </a:path>
              </a:pathLst>
            </a:custGeom>
            <a:grpFill/>
            <a:ln algn="ctr" cap="flat" cmpd="sng" w="12700">
              <a:noFill/>
              <a:prstDash val="solid"/>
              <a:miter lim="800000"/>
            </a:ln>
            <a:effectLst/>
          </p:spPr>
          <p:txBody>
            <a:bodyPr anchor="ctr" bIns="60957" lIns="121916" rIns="121916" rtlCol="0" tIns="60957"/>
            <a:lstStyle/>
            <a:p>
              <a:pPr algn="ct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white"/>
                </a:solidFill>
                <a:effectLst/>
                <a:uLnTx/>
                <a:uFillTx/>
                <a:latin panose="020f0502020204030204" typeface="Calibri"/>
                <a:ea charset="-122" panose="02010600030101010101" pitchFamily="2" typeface="宋体"/>
              </a:endParaRPr>
            </a:p>
          </p:txBody>
        </p:sp>
        <p:sp>
          <p:nvSpPr>
            <p:cNvPr id="26" name="Freeform 154">
              <a:extLst>
                <a:ext uri="{FF2B5EF4-FFF2-40B4-BE49-F238E27FC236}">
                  <a16:creationId xmlns:a16="http://schemas.microsoft.com/office/drawing/2014/main" id="{E2515503-914E-4E91-875D-FF55128D4F33}"/>
                </a:ext>
              </a:extLst>
            </p:cNvPr>
            <p:cNvSpPr>
              <a:spLocks noEditPoints="1"/>
            </p:cNvSpPr>
            <p:nvPr/>
          </p:nvSpPr>
          <p:spPr bwMode="auto">
            <a:xfrm>
              <a:off x="3080473" y="3717094"/>
              <a:ext cx="360907" cy="378461"/>
            </a:xfrm>
            <a:custGeom>
              <a:gdLst>
                <a:gd fmla="*/ 306 w 308" name="T0"/>
                <a:gd fmla="*/ 96 h 323" name="T1"/>
                <a:gd fmla="*/ 218 w 308" name="T2"/>
                <a:gd fmla="*/ 308 h 323" name="T3"/>
                <a:gd fmla="*/ 227 w 308" name="T4"/>
                <a:gd fmla="*/ 224 h 323" name="T5"/>
                <a:gd fmla="*/ 233 w 308" name="T6"/>
                <a:gd fmla="*/ 209 h 323" name="T7"/>
                <a:gd fmla="*/ 246 w 308" name="T8"/>
                <a:gd fmla="*/ 184 h 323" name="T9"/>
                <a:gd fmla="*/ 250 w 308" name="T10"/>
                <a:gd fmla="*/ 159 h 323" name="T11"/>
                <a:gd fmla="*/ 280 w 308" name="T12"/>
                <a:gd fmla="*/ 109 h 323" name="T13"/>
                <a:gd fmla="*/ 218 w 308" name="T14"/>
                <a:gd fmla="*/ 75 h 323" name="T15"/>
                <a:gd fmla="*/ 201 w 308" name="T16"/>
                <a:gd fmla="*/ 320 h 323" name="T17"/>
                <a:gd fmla="*/ 197 w 308" name="T18"/>
                <a:gd fmla="*/ 289 h 323" name="T19"/>
                <a:gd fmla="*/ 208 w 308" name="T20"/>
                <a:gd fmla="*/ 262 h 323" name="T21"/>
                <a:gd fmla="*/ 218 w 308" name="T22"/>
                <a:gd fmla="*/ 248 h 323" name="T23"/>
                <a:gd fmla="*/ 203 w 308" name="T24"/>
                <a:gd fmla="*/ 161 h 323" name="T25"/>
                <a:gd fmla="*/ 189 w 308" name="T26"/>
                <a:gd fmla="*/ 184 h 323" name="T27"/>
                <a:gd fmla="*/ 186 w 308" name="T28"/>
                <a:gd fmla="*/ 202 h 323" name="T29"/>
                <a:gd fmla="*/ 185 w 308" name="T30"/>
                <a:gd fmla="*/ 155 h 323" name="T31"/>
                <a:gd fmla="*/ 180 w 308" name="T32"/>
                <a:gd fmla="*/ 26 h 323" name="T33"/>
                <a:gd fmla="*/ 174 w 308" name="T34"/>
                <a:gd fmla="*/ 318 h 323" name="T35"/>
                <a:gd fmla="*/ 147 w 308" name="T36"/>
                <a:gd fmla="*/ 218 h 323" name="T37"/>
                <a:gd fmla="*/ 166 w 308" name="T38"/>
                <a:gd fmla="*/ 199 h 323" name="T39"/>
                <a:gd fmla="*/ 147 w 308" name="T40"/>
                <a:gd fmla="*/ 170 h 323" name="T41"/>
                <a:gd fmla="*/ 180 w 308" name="T42"/>
                <a:gd fmla="*/ 170 h 323" name="T43"/>
                <a:gd fmla="*/ 170 w 308" name="T44"/>
                <a:gd fmla="*/ 225 h 323" name="T45"/>
                <a:gd fmla="*/ 168 w 308" name="T46"/>
                <a:gd fmla="*/ 243 h 323" name="T47"/>
                <a:gd fmla="*/ 151 w 308" name="T48"/>
                <a:gd fmla="*/ 263 h 323" name="T49"/>
                <a:gd fmla="*/ 180 w 308" name="T50"/>
                <a:gd fmla="*/ 321 h 323" name="T51"/>
                <a:gd fmla="*/ 147 w 308" name="T52"/>
                <a:gd fmla="*/ 10 h 323" name="T53"/>
                <a:gd fmla="*/ 119 w 308" name="T54"/>
                <a:gd fmla="*/ 0 h 323" name="T55"/>
                <a:gd fmla="*/ 132 w 308" name="T56"/>
                <a:gd fmla="*/ 260 h 323" name="T57"/>
                <a:gd fmla="*/ 147 w 308" name="T58"/>
                <a:gd fmla="*/ 306 h 323" name="T59"/>
                <a:gd fmla="*/ 139 w 308" name="T60"/>
                <a:gd fmla="*/ 134 h 323" name="T61"/>
                <a:gd fmla="*/ 128 w 308" name="T62"/>
                <a:gd fmla="*/ 159 h 323" name="T63"/>
                <a:gd fmla="*/ 121 w 308" name="T64"/>
                <a:gd fmla="*/ 174 h 323" name="T65"/>
                <a:gd fmla="*/ 123 w 308" name="T66"/>
                <a:gd fmla="*/ 125 h 323" name="T67"/>
                <a:gd fmla="*/ 147 w 308" name="T68"/>
                <a:gd fmla="*/ 235 h 323" name="T69"/>
                <a:gd fmla="*/ 98 w 308" name="T70"/>
                <a:gd fmla="*/ 283 h 323" name="T71"/>
                <a:gd fmla="*/ 103 w 308" name="T72"/>
                <a:gd fmla="*/ 4 h 323" name="T73"/>
                <a:gd fmla="*/ 111 w 308" name="T74"/>
                <a:gd fmla="*/ 34 h 323" name="T75"/>
                <a:gd fmla="*/ 119 w 308" name="T76"/>
                <a:gd fmla="*/ 122 h 323" name="T77"/>
                <a:gd fmla="*/ 119 w 308" name="T78"/>
                <a:gd fmla="*/ 141 h 323" name="T79"/>
                <a:gd fmla="*/ 109 w 308" name="T80"/>
                <a:gd fmla="*/ 197 h 323" name="T81"/>
                <a:gd fmla="*/ 107 w 308" name="T82"/>
                <a:gd fmla="*/ 214 h 323" name="T83"/>
                <a:gd fmla="*/ 105 w 308" name="T84"/>
                <a:gd fmla="*/ 171 h 323" name="T85"/>
                <a:gd fmla="*/ 98 w 308" name="T86"/>
                <a:gd fmla="*/ 147 h 323" name="T87"/>
                <a:gd fmla="*/ 119 w 308" name="T88"/>
                <a:gd fmla="*/ 141 h 323" name="T89"/>
                <a:gd fmla="*/ 86 w 308" name="T90"/>
                <a:gd fmla="*/ 206 h 323" name="T91"/>
                <a:gd fmla="*/ 97 w 308" name="T92"/>
                <a:gd fmla="*/ 188 h 323" name="T93"/>
                <a:gd fmla="*/ 90 w 308" name="T94"/>
                <a:gd fmla="*/ 239 h 323" name="T95"/>
                <a:gd fmla="*/ 86 w 308" name="T96"/>
                <a:gd fmla="*/ 22 h 323" name="T97"/>
                <a:gd fmla="*/ 93 w 308" name="T98"/>
                <a:gd fmla="*/ 68 h 323" name="T99"/>
                <a:gd fmla="*/ 86 w 308" name="T100"/>
                <a:gd fmla="*/ 22 h 323" name="T101"/>
                <a:gd fmla="*/ 86 w 308" name="T102"/>
                <a:gd fmla="*/ 278 h 323" name="T103"/>
                <a:gd fmla="*/ 77 w 308" name="T104"/>
                <a:gd fmla="*/ 230 h 323" name="T105"/>
                <a:gd fmla="*/ 86 w 308" name="T106"/>
                <a:gd fmla="*/ 107 h 323" name="T107"/>
                <a:gd fmla="*/ 67 w 308" name="T108"/>
                <a:gd fmla="*/ 126 h 323" name="T109"/>
                <a:gd fmla="*/ 86 w 308" name="T110"/>
                <a:gd fmla="*/ 141 h 323" name="T111"/>
                <a:gd fmla="*/ 58 w 308" name="T112"/>
                <a:gd fmla="*/ 83 h 323" name="T113"/>
                <a:gd fmla="*/ 86 w 308" name="T114"/>
                <a:gd fmla="*/ 190 h 323" name="T115"/>
                <a:gd fmla="*/ 2 w 308" name="T116"/>
                <a:gd fmla="*/ 226 h 323" name="T117"/>
                <a:gd fmla="*/ 58 w 308" name="T118"/>
                <a:gd fmla="*/ 147 h 323" name="T119"/>
                <a:gd fmla="*/ 50 w 308" name="T120"/>
                <a:gd fmla="*/ 172 h 323" name="T121"/>
                <a:gd fmla="*/ 42 w 308" name="T122"/>
                <a:gd fmla="*/ 186 h 323" name="T123"/>
                <a:gd fmla="*/ 29 w 308" name="T124"/>
                <a:gd fmla="*/ 210 h 323"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323" w="308">
                  <a:moveTo>
                    <a:pt x="218" y="44"/>
                  </a:moveTo>
                  <a:lnTo>
                    <a:pt x="288" y="76"/>
                  </a:lnTo>
                  <a:lnTo>
                    <a:pt x="288" y="76"/>
                  </a:lnTo>
                  <a:lnTo>
                    <a:pt x="293" y="80"/>
                  </a:lnTo>
                  <a:lnTo>
                    <a:pt x="299" y="84"/>
                  </a:lnTo>
                  <a:lnTo>
                    <a:pt x="303" y="90"/>
                  </a:lnTo>
                  <a:lnTo>
                    <a:pt x="306" y="96"/>
                  </a:lnTo>
                  <a:lnTo>
                    <a:pt x="308" y="103"/>
                  </a:lnTo>
                  <a:lnTo>
                    <a:pt x="308" y="110"/>
                  </a:lnTo>
                  <a:lnTo>
                    <a:pt x="307" y="117"/>
                  </a:lnTo>
                  <a:lnTo>
                    <a:pt x="304" y="124"/>
                  </a:lnTo>
                  <a:lnTo>
                    <a:pt x="222" y="301"/>
                  </a:lnTo>
                  <a:lnTo>
                    <a:pt x="222" y="301"/>
                  </a:lnTo>
                  <a:lnTo>
                    <a:pt x="218" y="308"/>
                  </a:lnTo>
                  <a:lnTo>
                    <a:pt x="218" y="248"/>
                  </a:lnTo>
                  <a:lnTo>
                    <a:pt x="218" y="248"/>
                  </a:lnTo>
                  <a:lnTo>
                    <a:pt x="219" y="245"/>
                  </a:lnTo>
                  <a:lnTo>
                    <a:pt x="227" y="228"/>
                  </a:lnTo>
                  <a:lnTo>
                    <a:pt x="227" y="228"/>
                  </a:lnTo>
                  <a:lnTo>
                    <a:pt x="228" y="226"/>
                  </a:lnTo>
                  <a:lnTo>
                    <a:pt x="227" y="224"/>
                  </a:lnTo>
                  <a:lnTo>
                    <a:pt x="227" y="222"/>
                  </a:lnTo>
                  <a:lnTo>
                    <a:pt x="224" y="221"/>
                  </a:lnTo>
                  <a:lnTo>
                    <a:pt x="218" y="217"/>
                  </a:lnTo>
                  <a:lnTo>
                    <a:pt x="218" y="202"/>
                  </a:lnTo>
                  <a:lnTo>
                    <a:pt x="230" y="209"/>
                  </a:lnTo>
                  <a:lnTo>
                    <a:pt x="230" y="209"/>
                  </a:lnTo>
                  <a:lnTo>
                    <a:pt x="233" y="209"/>
                  </a:lnTo>
                  <a:lnTo>
                    <a:pt x="235" y="209"/>
                  </a:lnTo>
                  <a:lnTo>
                    <a:pt x="237" y="207"/>
                  </a:lnTo>
                  <a:lnTo>
                    <a:pt x="238" y="206"/>
                  </a:lnTo>
                  <a:lnTo>
                    <a:pt x="246" y="188"/>
                  </a:lnTo>
                  <a:lnTo>
                    <a:pt x="246" y="188"/>
                  </a:lnTo>
                  <a:lnTo>
                    <a:pt x="247" y="186"/>
                  </a:lnTo>
                  <a:lnTo>
                    <a:pt x="246" y="184"/>
                  </a:lnTo>
                  <a:lnTo>
                    <a:pt x="246" y="182"/>
                  </a:lnTo>
                  <a:lnTo>
                    <a:pt x="243" y="180"/>
                  </a:lnTo>
                  <a:lnTo>
                    <a:pt x="218" y="168"/>
                  </a:lnTo>
                  <a:lnTo>
                    <a:pt x="218" y="145"/>
                  </a:lnTo>
                  <a:lnTo>
                    <a:pt x="243" y="157"/>
                  </a:lnTo>
                  <a:lnTo>
                    <a:pt x="243" y="157"/>
                  </a:lnTo>
                  <a:lnTo>
                    <a:pt x="250" y="159"/>
                  </a:lnTo>
                  <a:lnTo>
                    <a:pt x="257" y="157"/>
                  </a:lnTo>
                  <a:lnTo>
                    <a:pt x="262" y="155"/>
                  </a:lnTo>
                  <a:lnTo>
                    <a:pt x="266" y="149"/>
                  </a:lnTo>
                  <a:lnTo>
                    <a:pt x="279" y="122"/>
                  </a:lnTo>
                  <a:lnTo>
                    <a:pt x="279" y="122"/>
                  </a:lnTo>
                  <a:lnTo>
                    <a:pt x="280" y="115"/>
                  </a:lnTo>
                  <a:lnTo>
                    <a:pt x="280" y="109"/>
                  </a:lnTo>
                  <a:lnTo>
                    <a:pt x="276" y="103"/>
                  </a:lnTo>
                  <a:lnTo>
                    <a:pt x="270" y="99"/>
                  </a:lnTo>
                  <a:lnTo>
                    <a:pt x="218" y="75"/>
                  </a:lnTo>
                  <a:lnTo>
                    <a:pt x="218" y="44"/>
                  </a:lnTo>
                  <a:close/>
                  <a:moveTo>
                    <a:pt x="180" y="26"/>
                  </a:moveTo>
                  <a:lnTo>
                    <a:pt x="218" y="44"/>
                  </a:lnTo>
                  <a:lnTo>
                    <a:pt x="218" y="75"/>
                  </a:lnTo>
                  <a:lnTo>
                    <a:pt x="180" y="57"/>
                  </a:lnTo>
                  <a:lnTo>
                    <a:pt x="180" y="26"/>
                  </a:lnTo>
                  <a:lnTo>
                    <a:pt x="180" y="26"/>
                  </a:lnTo>
                  <a:close/>
                  <a:moveTo>
                    <a:pt x="218" y="308"/>
                  </a:moveTo>
                  <a:lnTo>
                    <a:pt x="218" y="308"/>
                  </a:lnTo>
                  <a:lnTo>
                    <a:pt x="211" y="316"/>
                  </a:lnTo>
                  <a:lnTo>
                    <a:pt x="201" y="320"/>
                  </a:lnTo>
                  <a:lnTo>
                    <a:pt x="191" y="323"/>
                  </a:lnTo>
                  <a:lnTo>
                    <a:pt x="180" y="321"/>
                  </a:lnTo>
                  <a:lnTo>
                    <a:pt x="180" y="283"/>
                  </a:lnTo>
                  <a:lnTo>
                    <a:pt x="193" y="289"/>
                  </a:lnTo>
                  <a:lnTo>
                    <a:pt x="193" y="289"/>
                  </a:lnTo>
                  <a:lnTo>
                    <a:pt x="195" y="289"/>
                  </a:lnTo>
                  <a:lnTo>
                    <a:pt x="197" y="289"/>
                  </a:lnTo>
                  <a:lnTo>
                    <a:pt x="199" y="287"/>
                  </a:lnTo>
                  <a:lnTo>
                    <a:pt x="200" y="286"/>
                  </a:lnTo>
                  <a:lnTo>
                    <a:pt x="208" y="268"/>
                  </a:lnTo>
                  <a:lnTo>
                    <a:pt x="208" y="268"/>
                  </a:lnTo>
                  <a:lnTo>
                    <a:pt x="209" y="266"/>
                  </a:lnTo>
                  <a:lnTo>
                    <a:pt x="209" y="264"/>
                  </a:lnTo>
                  <a:lnTo>
                    <a:pt x="208" y="262"/>
                  </a:lnTo>
                  <a:lnTo>
                    <a:pt x="205" y="260"/>
                  </a:lnTo>
                  <a:lnTo>
                    <a:pt x="180" y="249"/>
                  </a:lnTo>
                  <a:lnTo>
                    <a:pt x="180" y="235"/>
                  </a:lnTo>
                  <a:lnTo>
                    <a:pt x="212" y="248"/>
                  </a:lnTo>
                  <a:lnTo>
                    <a:pt x="212" y="248"/>
                  </a:lnTo>
                  <a:lnTo>
                    <a:pt x="215" y="249"/>
                  </a:lnTo>
                  <a:lnTo>
                    <a:pt x="218" y="248"/>
                  </a:lnTo>
                  <a:lnTo>
                    <a:pt x="218" y="308"/>
                  </a:lnTo>
                  <a:lnTo>
                    <a:pt x="218" y="308"/>
                  </a:lnTo>
                  <a:close/>
                  <a:moveTo>
                    <a:pt x="218" y="145"/>
                  </a:moveTo>
                  <a:lnTo>
                    <a:pt x="218" y="168"/>
                  </a:lnTo>
                  <a:lnTo>
                    <a:pt x="205" y="163"/>
                  </a:lnTo>
                  <a:lnTo>
                    <a:pt x="205" y="163"/>
                  </a:lnTo>
                  <a:lnTo>
                    <a:pt x="203" y="161"/>
                  </a:lnTo>
                  <a:lnTo>
                    <a:pt x="201" y="163"/>
                  </a:lnTo>
                  <a:lnTo>
                    <a:pt x="199" y="164"/>
                  </a:lnTo>
                  <a:lnTo>
                    <a:pt x="197" y="165"/>
                  </a:lnTo>
                  <a:lnTo>
                    <a:pt x="189" y="183"/>
                  </a:lnTo>
                  <a:lnTo>
                    <a:pt x="189" y="183"/>
                  </a:lnTo>
                  <a:lnTo>
                    <a:pt x="189" y="183"/>
                  </a:lnTo>
                  <a:lnTo>
                    <a:pt x="189" y="184"/>
                  </a:lnTo>
                  <a:lnTo>
                    <a:pt x="189" y="187"/>
                  </a:lnTo>
                  <a:lnTo>
                    <a:pt x="191" y="190"/>
                  </a:lnTo>
                  <a:lnTo>
                    <a:pt x="192" y="191"/>
                  </a:lnTo>
                  <a:lnTo>
                    <a:pt x="218" y="202"/>
                  </a:lnTo>
                  <a:lnTo>
                    <a:pt x="218" y="217"/>
                  </a:lnTo>
                  <a:lnTo>
                    <a:pt x="186" y="202"/>
                  </a:lnTo>
                  <a:lnTo>
                    <a:pt x="186" y="202"/>
                  </a:lnTo>
                  <a:lnTo>
                    <a:pt x="184" y="202"/>
                  </a:lnTo>
                  <a:lnTo>
                    <a:pt x="180" y="203"/>
                  </a:lnTo>
                  <a:lnTo>
                    <a:pt x="180" y="170"/>
                  </a:lnTo>
                  <a:lnTo>
                    <a:pt x="185" y="160"/>
                  </a:lnTo>
                  <a:lnTo>
                    <a:pt x="185" y="160"/>
                  </a:lnTo>
                  <a:lnTo>
                    <a:pt x="185" y="157"/>
                  </a:lnTo>
                  <a:lnTo>
                    <a:pt x="185" y="155"/>
                  </a:lnTo>
                  <a:lnTo>
                    <a:pt x="184" y="153"/>
                  </a:lnTo>
                  <a:lnTo>
                    <a:pt x="182" y="152"/>
                  </a:lnTo>
                  <a:lnTo>
                    <a:pt x="180" y="151"/>
                  </a:lnTo>
                  <a:lnTo>
                    <a:pt x="180" y="128"/>
                  </a:lnTo>
                  <a:lnTo>
                    <a:pt x="218" y="145"/>
                  </a:lnTo>
                  <a:close/>
                  <a:moveTo>
                    <a:pt x="147" y="10"/>
                  </a:moveTo>
                  <a:lnTo>
                    <a:pt x="180" y="26"/>
                  </a:lnTo>
                  <a:lnTo>
                    <a:pt x="180" y="57"/>
                  </a:lnTo>
                  <a:lnTo>
                    <a:pt x="147" y="41"/>
                  </a:lnTo>
                  <a:lnTo>
                    <a:pt x="147" y="10"/>
                  </a:lnTo>
                  <a:lnTo>
                    <a:pt x="147" y="10"/>
                  </a:lnTo>
                  <a:close/>
                  <a:moveTo>
                    <a:pt x="180" y="321"/>
                  </a:moveTo>
                  <a:lnTo>
                    <a:pt x="180" y="321"/>
                  </a:lnTo>
                  <a:lnTo>
                    <a:pt x="174" y="318"/>
                  </a:lnTo>
                  <a:lnTo>
                    <a:pt x="147" y="306"/>
                  </a:lnTo>
                  <a:lnTo>
                    <a:pt x="147" y="240"/>
                  </a:lnTo>
                  <a:lnTo>
                    <a:pt x="147" y="240"/>
                  </a:lnTo>
                  <a:lnTo>
                    <a:pt x="147" y="240"/>
                  </a:lnTo>
                  <a:lnTo>
                    <a:pt x="149" y="237"/>
                  </a:lnTo>
                  <a:lnTo>
                    <a:pt x="147" y="235"/>
                  </a:lnTo>
                  <a:lnTo>
                    <a:pt x="147" y="218"/>
                  </a:lnTo>
                  <a:lnTo>
                    <a:pt x="150" y="220"/>
                  </a:lnTo>
                  <a:lnTo>
                    <a:pt x="150" y="220"/>
                  </a:lnTo>
                  <a:lnTo>
                    <a:pt x="153" y="221"/>
                  </a:lnTo>
                  <a:lnTo>
                    <a:pt x="155" y="220"/>
                  </a:lnTo>
                  <a:lnTo>
                    <a:pt x="157" y="218"/>
                  </a:lnTo>
                  <a:lnTo>
                    <a:pt x="158" y="217"/>
                  </a:lnTo>
                  <a:lnTo>
                    <a:pt x="166" y="199"/>
                  </a:lnTo>
                  <a:lnTo>
                    <a:pt x="166" y="199"/>
                  </a:lnTo>
                  <a:lnTo>
                    <a:pt x="166" y="198"/>
                  </a:lnTo>
                  <a:lnTo>
                    <a:pt x="166" y="195"/>
                  </a:lnTo>
                  <a:lnTo>
                    <a:pt x="165" y="193"/>
                  </a:lnTo>
                  <a:lnTo>
                    <a:pt x="163" y="191"/>
                  </a:lnTo>
                  <a:lnTo>
                    <a:pt x="147" y="184"/>
                  </a:lnTo>
                  <a:lnTo>
                    <a:pt x="147" y="170"/>
                  </a:lnTo>
                  <a:lnTo>
                    <a:pt x="169" y="180"/>
                  </a:lnTo>
                  <a:lnTo>
                    <a:pt x="169" y="180"/>
                  </a:lnTo>
                  <a:lnTo>
                    <a:pt x="172" y="180"/>
                  </a:lnTo>
                  <a:lnTo>
                    <a:pt x="173" y="180"/>
                  </a:lnTo>
                  <a:lnTo>
                    <a:pt x="176" y="179"/>
                  </a:lnTo>
                  <a:lnTo>
                    <a:pt x="177" y="176"/>
                  </a:lnTo>
                  <a:lnTo>
                    <a:pt x="180" y="170"/>
                  </a:lnTo>
                  <a:lnTo>
                    <a:pt x="180" y="203"/>
                  </a:lnTo>
                  <a:lnTo>
                    <a:pt x="180" y="203"/>
                  </a:lnTo>
                  <a:lnTo>
                    <a:pt x="178" y="206"/>
                  </a:lnTo>
                  <a:lnTo>
                    <a:pt x="170" y="222"/>
                  </a:lnTo>
                  <a:lnTo>
                    <a:pt x="170" y="222"/>
                  </a:lnTo>
                  <a:lnTo>
                    <a:pt x="170" y="222"/>
                  </a:lnTo>
                  <a:lnTo>
                    <a:pt x="170" y="225"/>
                  </a:lnTo>
                  <a:lnTo>
                    <a:pt x="170" y="228"/>
                  </a:lnTo>
                  <a:lnTo>
                    <a:pt x="172" y="229"/>
                  </a:lnTo>
                  <a:lnTo>
                    <a:pt x="173" y="230"/>
                  </a:lnTo>
                  <a:lnTo>
                    <a:pt x="180" y="235"/>
                  </a:lnTo>
                  <a:lnTo>
                    <a:pt x="180" y="249"/>
                  </a:lnTo>
                  <a:lnTo>
                    <a:pt x="168" y="243"/>
                  </a:lnTo>
                  <a:lnTo>
                    <a:pt x="168" y="243"/>
                  </a:lnTo>
                  <a:lnTo>
                    <a:pt x="166" y="243"/>
                  </a:lnTo>
                  <a:lnTo>
                    <a:pt x="163" y="243"/>
                  </a:lnTo>
                  <a:lnTo>
                    <a:pt x="162" y="244"/>
                  </a:lnTo>
                  <a:lnTo>
                    <a:pt x="161" y="245"/>
                  </a:lnTo>
                  <a:lnTo>
                    <a:pt x="151" y="263"/>
                  </a:lnTo>
                  <a:lnTo>
                    <a:pt x="151" y="263"/>
                  </a:lnTo>
                  <a:lnTo>
                    <a:pt x="151" y="263"/>
                  </a:lnTo>
                  <a:lnTo>
                    <a:pt x="151" y="266"/>
                  </a:lnTo>
                  <a:lnTo>
                    <a:pt x="151" y="267"/>
                  </a:lnTo>
                  <a:lnTo>
                    <a:pt x="153" y="270"/>
                  </a:lnTo>
                  <a:lnTo>
                    <a:pt x="155" y="271"/>
                  </a:lnTo>
                  <a:lnTo>
                    <a:pt x="180" y="283"/>
                  </a:lnTo>
                  <a:lnTo>
                    <a:pt x="180" y="321"/>
                  </a:lnTo>
                  <a:lnTo>
                    <a:pt x="180" y="321"/>
                  </a:lnTo>
                  <a:close/>
                  <a:moveTo>
                    <a:pt x="180" y="128"/>
                  </a:moveTo>
                  <a:lnTo>
                    <a:pt x="180" y="151"/>
                  </a:lnTo>
                  <a:lnTo>
                    <a:pt x="147" y="136"/>
                  </a:lnTo>
                  <a:lnTo>
                    <a:pt x="147" y="113"/>
                  </a:lnTo>
                  <a:lnTo>
                    <a:pt x="180" y="128"/>
                  </a:lnTo>
                  <a:close/>
                  <a:moveTo>
                    <a:pt x="135" y="4"/>
                  </a:moveTo>
                  <a:lnTo>
                    <a:pt x="147" y="10"/>
                  </a:lnTo>
                  <a:lnTo>
                    <a:pt x="147" y="41"/>
                  </a:lnTo>
                  <a:lnTo>
                    <a:pt x="128" y="33"/>
                  </a:lnTo>
                  <a:lnTo>
                    <a:pt x="128" y="33"/>
                  </a:lnTo>
                  <a:lnTo>
                    <a:pt x="124" y="31"/>
                  </a:lnTo>
                  <a:lnTo>
                    <a:pt x="119" y="31"/>
                  </a:lnTo>
                  <a:lnTo>
                    <a:pt x="119" y="0"/>
                  </a:lnTo>
                  <a:lnTo>
                    <a:pt x="119" y="0"/>
                  </a:lnTo>
                  <a:lnTo>
                    <a:pt x="127" y="2"/>
                  </a:lnTo>
                  <a:lnTo>
                    <a:pt x="135" y="4"/>
                  </a:lnTo>
                  <a:lnTo>
                    <a:pt x="135" y="4"/>
                  </a:lnTo>
                  <a:close/>
                  <a:moveTo>
                    <a:pt x="147" y="306"/>
                  </a:moveTo>
                  <a:lnTo>
                    <a:pt x="119" y="293"/>
                  </a:lnTo>
                  <a:lnTo>
                    <a:pt x="119" y="253"/>
                  </a:lnTo>
                  <a:lnTo>
                    <a:pt x="132" y="260"/>
                  </a:lnTo>
                  <a:lnTo>
                    <a:pt x="132" y="260"/>
                  </a:lnTo>
                  <a:lnTo>
                    <a:pt x="134" y="260"/>
                  </a:lnTo>
                  <a:lnTo>
                    <a:pt x="136" y="260"/>
                  </a:lnTo>
                  <a:lnTo>
                    <a:pt x="138" y="259"/>
                  </a:lnTo>
                  <a:lnTo>
                    <a:pt x="139" y="258"/>
                  </a:lnTo>
                  <a:lnTo>
                    <a:pt x="147" y="240"/>
                  </a:lnTo>
                  <a:lnTo>
                    <a:pt x="147" y="306"/>
                  </a:lnTo>
                  <a:lnTo>
                    <a:pt x="147" y="306"/>
                  </a:lnTo>
                  <a:close/>
                  <a:moveTo>
                    <a:pt x="147" y="113"/>
                  </a:moveTo>
                  <a:lnTo>
                    <a:pt x="147" y="136"/>
                  </a:lnTo>
                  <a:lnTo>
                    <a:pt x="144" y="134"/>
                  </a:lnTo>
                  <a:lnTo>
                    <a:pt x="144" y="134"/>
                  </a:lnTo>
                  <a:lnTo>
                    <a:pt x="142" y="133"/>
                  </a:lnTo>
                  <a:lnTo>
                    <a:pt x="139" y="134"/>
                  </a:lnTo>
                  <a:lnTo>
                    <a:pt x="138" y="134"/>
                  </a:lnTo>
                  <a:lnTo>
                    <a:pt x="136" y="137"/>
                  </a:lnTo>
                  <a:lnTo>
                    <a:pt x="128" y="155"/>
                  </a:lnTo>
                  <a:lnTo>
                    <a:pt x="128" y="155"/>
                  </a:lnTo>
                  <a:lnTo>
                    <a:pt x="128" y="155"/>
                  </a:lnTo>
                  <a:lnTo>
                    <a:pt x="128" y="156"/>
                  </a:lnTo>
                  <a:lnTo>
                    <a:pt x="128" y="159"/>
                  </a:lnTo>
                  <a:lnTo>
                    <a:pt x="130" y="160"/>
                  </a:lnTo>
                  <a:lnTo>
                    <a:pt x="131" y="161"/>
                  </a:lnTo>
                  <a:lnTo>
                    <a:pt x="147" y="170"/>
                  </a:lnTo>
                  <a:lnTo>
                    <a:pt x="147" y="184"/>
                  </a:lnTo>
                  <a:lnTo>
                    <a:pt x="126" y="174"/>
                  </a:lnTo>
                  <a:lnTo>
                    <a:pt x="126" y="174"/>
                  </a:lnTo>
                  <a:lnTo>
                    <a:pt x="121" y="174"/>
                  </a:lnTo>
                  <a:lnTo>
                    <a:pt x="119" y="175"/>
                  </a:lnTo>
                  <a:lnTo>
                    <a:pt x="119" y="141"/>
                  </a:lnTo>
                  <a:lnTo>
                    <a:pt x="124" y="130"/>
                  </a:lnTo>
                  <a:lnTo>
                    <a:pt x="124" y="130"/>
                  </a:lnTo>
                  <a:lnTo>
                    <a:pt x="124" y="129"/>
                  </a:lnTo>
                  <a:lnTo>
                    <a:pt x="124" y="126"/>
                  </a:lnTo>
                  <a:lnTo>
                    <a:pt x="123" y="125"/>
                  </a:lnTo>
                  <a:lnTo>
                    <a:pt x="121" y="124"/>
                  </a:lnTo>
                  <a:lnTo>
                    <a:pt x="119" y="122"/>
                  </a:lnTo>
                  <a:lnTo>
                    <a:pt x="119" y="99"/>
                  </a:lnTo>
                  <a:lnTo>
                    <a:pt x="147" y="113"/>
                  </a:lnTo>
                  <a:lnTo>
                    <a:pt x="147" y="113"/>
                  </a:lnTo>
                  <a:close/>
                  <a:moveTo>
                    <a:pt x="147" y="218"/>
                  </a:moveTo>
                  <a:lnTo>
                    <a:pt x="147" y="235"/>
                  </a:lnTo>
                  <a:lnTo>
                    <a:pt x="147" y="235"/>
                  </a:lnTo>
                  <a:lnTo>
                    <a:pt x="144" y="232"/>
                  </a:lnTo>
                  <a:lnTo>
                    <a:pt x="119" y="220"/>
                  </a:lnTo>
                  <a:lnTo>
                    <a:pt x="119" y="205"/>
                  </a:lnTo>
                  <a:lnTo>
                    <a:pt x="147" y="218"/>
                  </a:lnTo>
                  <a:close/>
                  <a:moveTo>
                    <a:pt x="119" y="293"/>
                  </a:moveTo>
                  <a:lnTo>
                    <a:pt x="98" y="283"/>
                  </a:lnTo>
                  <a:lnTo>
                    <a:pt x="98" y="244"/>
                  </a:lnTo>
                  <a:lnTo>
                    <a:pt x="119" y="253"/>
                  </a:lnTo>
                  <a:lnTo>
                    <a:pt x="119" y="293"/>
                  </a:lnTo>
                  <a:lnTo>
                    <a:pt x="119" y="293"/>
                  </a:lnTo>
                  <a:close/>
                  <a:moveTo>
                    <a:pt x="98" y="7"/>
                  </a:moveTo>
                  <a:lnTo>
                    <a:pt x="98" y="7"/>
                  </a:lnTo>
                  <a:lnTo>
                    <a:pt x="103" y="4"/>
                  </a:lnTo>
                  <a:lnTo>
                    <a:pt x="108" y="3"/>
                  </a:lnTo>
                  <a:lnTo>
                    <a:pt x="113" y="2"/>
                  </a:lnTo>
                  <a:lnTo>
                    <a:pt x="119" y="0"/>
                  </a:lnTo>
                  <a:lnTo>
                    <a:pt x="119" y="31"/>
                  </a:lnTo>
                  <a:lnTo>
                    <a:pt x="119" y="31"/>
                  </a:lnTo>
                  <a:lnTo>
                    <a:pt x="115" y="33"/>
                  </a:lnTo>
                  <a:lnTo>
                    <a:pt x="111" y="34"/>
                  </a:lnTo>
                  <a:lnTo>
                    <a:pt x="108" y="37"/>
                  </a:lnTo>
                  <a:lnTo>
                    <a:pt x="105" y="41"/>
                  </a:lnTo>
                  <a:lnTo>
                    <a:pt x="98" y="56"/>
                  </a:lnTo>
                  <a:lnTo>
                    <a:pt x="98" y="7"/>
                  </a:lnTo>
                  <a:lnTo>
                    <a:pt x="98" y="7"/>
                  </a:lnTo>
                  <a:close/>
                  <a:moveTo>
                    <a:pt x="119" y="99"/>
                  </a:moveTo>
                  <a:lnTo>
                    <a:pt x="119" y="122"/>
                  </a:lnTo>
                  <a:lnTo>
                    <a:pt x="98" y="113"/>
                  </a:lnTo>
                  <a:lnTo>
                    <a:pt x="98" y="90"/>
                  </a:lnTo>
                  <a:lnTo>
                    <a:pt x="98" y="90"/>
                  </a:lnTo>
                  <a:lnTo>
                    <a:pt x="101" y="91"/>
                  </a:lnTo>
                  <a:lnTo>
                    <a:pt x="119" y="99"/>
                  </a:lnTo>
                  <a:lnTo>
                    <a:pt x="119" y="99"/>
                  </a:lnTo>
                  <a:close/>
                  <a:moveTo>
                    <a:pt x="119" y="141"/>
                  </a:moveTo>
                  <a:lnTo>
                    <a:pt x="119" y="175"/>
                  </a:lnTo>
                  <a:lnTo>
                    <a:pt x="119" y="175"/>
                  </a:lnTo>
                  <a:lnTo>
                    <a:pt x="117" y="176"/>
                  </a:lnTo>
                  <a:lnTo>
                    <a:pt x="109" y="194"/>
                  </a:lnTo>
                  <a:lnTo>
                    <a:pt x="109" y="194"/>
                  </a:lnTo>
                  <a:lnTo>
                    <a:pt x="109" y="194"/>
                  </a:lnTo>
                  <a:lnTo>
                    <a:pt x="109" y="197"/>
                  </a:lnTo>
                  <a:lnTo>
                    <a:pt x="109" y="199"/>
                  </a:lnTo>
                  <a:lnTo>
                    <a:pt x="111" y="201"/>
                  </a:lnTo>
                  <a:lnTo>
                    <a:pt x="112" y="202"/>
                  </a:lnTo>
                  <a:lnTo>
                    <a:pt x="119" y="205"/>
                  </a:lnTo>
                  <a:lnTo>
                    <a:pt x="119" y="220"/>
                  </a:lnTo>
                  <a:lnTo>
                    <a:pt x="107" y="214"/>
                  </a:lnTo>
                  <a:lnTo>
                    <a:pt x="107" y="214"/>
                  </a:lnTo>
                  <a:lnTo>
                    <a:pt x="104" y="214"/>
                  </a:lnTo>
                  <a:lnTo>
                    <a:pt x="103" y="214"/>
                  </a:lnTo>
                  <a:lnTo>
                    <a:pt x="100" y="216"/>
                  </a:lnTo>
                  <a:lnTo>
                    <a:pt x="98" y="217"/>
                  </a:lnTo>
                  <a:lnTo>
                    <a:pt x="98" y="218"/>
                  </a:lnTo>
                  <a:lnTo>
                    <a:pt x="98" y="186"/>
                  </a:lnTo>
                  <a:lnTo>
                    <a:pt x="105" y="171"/>
                  </a:lnTo>
                  <a:lnTo>
                    <a:pt x="105" y="171"/>
                  </a:lnTo>
                  <a:lnTo>
                    <a:pt x="105" y="168"/>
                  </a:lnTo>
                  <a:lnTo>
                    <a:pt x="105" y="167"/>
                  </a:lnTo>
                  <a:lnTo>
                    <a:pt x="104" y="164"/>
                  </a:lnTo>
                  <a:lnTo>
                    <a:pt x="103" y="163"/>
                  </a:lnTo>
                  <a:lnTo>
                    <a:pt x="98" y="161"/>
                  </a:lnTo>
                  <a:lnTo>
                    <a:pt x="98" y="147"/>
                  </a:lnTo>
                  <a:lnTo>
                    <a:pt x="108" y="152"/>
                  </a:lnTo>
                  <a:lnTo>
                    <a:pt x="108" y="152"/>
                  </a:lnTo>
                  <a:lnTo>
                    <a:pt x="111" y="152"/>
                  </a:lnTo>
                  <a:lnTo>
                    <a:pt x="112" y="152"/>
                  </a:lnTo>
                  <a:lnTo>
                    <a:pt x="115" y="151"/>
                  </a:lnTo>
                  <a:lnTo>
                    <a:pt x="116" y="148"/>
                  </a:lnTo>
                  <a:lnTo>
                    <a:pt x="119" y="141"/>
                  </a:lnTo>
                  <a:close/>
                  <a:moveTo>
                    <a:pt x="98" y="283"/>
                  </a:moveTo>
                  <a:lnTo>
                    <a:pt x="86" y="278"/>
                  </a:lnTo>
                  <a:lnTo>
                    <a:pt x="86" y="212"/>
                  </a:lnTo>
                  <a:lnTo>
                    <a:pt x="86" y="212"/>
                  </a:lnTo>
                  <a:lnTo>
                    <a:pt x="86" y="212"/>
                  </a:lnTo>
                  <a:lnTo>
                    <a:pt x="86" y="209"/>
                  </a:lnTo>
                  <a:lnTo>
                    <a:pt x="86" y="206"/>
                  </a:lnTo>
                  <a:lnTo>
                    <a:pt x="86" y="190"/>
                  </a:lnTo>
                  <a:lnTo>
                    <a:pt x="89" y="191"/>
                  </a:lnTo>
                  <a:lnTo>
                    <a:pt x="89" y="191"/>
                  </a:lnTo>
                  <a:lnTo>
                    <a:pt x="92" y="191"/>
                  </a:lnTo>
                  <a:lnTo>
                    <a:pt x="93" y="191"/>
                  </a:lnTo>
                  <a:lnTo>
                    <a:pt x="96" y="190"/>
                  </a:lnTo>
                  <a:lnTo>
                    <a:pt x="97" y="188"/>
                  </a:lnTo>
                  <a:lnTo>
                    <a:pt x="98" y="186"/>
                  </a:lnTo>
                  <a:lnTo>
                    <a:pt x="98" y="218"/>
                  </a:lnTo>
                  <a:lnTo>
                    <a:pt x="90" y="235"/>
                  </a:lnTo>
                  <a:lnTo>
                    <a:pt x="90" y="235"/>
                  </a:lnTo>
                  <a:lnTo>
                    <a:pt x="90" y="235"/>
                  </a:lnTo>
                  <a:lnTo>
                    <a:pt x="90" y="237"/>
                  </a:lnTo>
                  <a:lnTo>
                    <a:pt x="90" y="239"/>
                  </a:lnTo>
                  <a:lnTo>
                    <a:pt x="92" y="241"/>
                  </a:lnTo>
                  <a:lnTo>
                    <a:pt x="93" y="243"/>
                  </a:lnTo>
                  <a:lnTo>
                    <a:pt x="98" y="244"/>
                  </a:lnTo>
                  <a:lnTo>
                    <a:pt x="98" y="283"/>
                  </a:lnTo>
                  <a:lnTo>
                    <a:pt x="98" y="283"/>
                  </a:lnTo>
                  <a:close/>
                  <a:moveTo>
                    <a:pt x="86" y="22"/>
                  </a:moveTo>
                  <a:lnTo>
                    <a:pt x="86" y="22"/>
                  </a:lnTo>
                  <a:lnTo>
                    <a:pt x="86" y="22"/>
                  </a:lnTo>
                  <a:lnTo>
                    <a:pt x="92" y="14"/>
                  </a:lnTo>
                  <a:lnTo>
                    <a:pt x="98" y="7"/>
                  </a:lnTo>
                  <a:lnTo>
                    <a:pt x="98" y="56"/>
                  </a:lnTo>
                  <a:lnTo>
                    <a:pt x="93" y="68"/>
                  </a:lnTo>
                  <a:lnTo>
                    <a:pt x="93" y="68"/>
                  </a:lnTo>
                  <a:lnTo>
                    <a:pt x="93" y="68"/>
                  </a:lnTo>
                  <a:lnTo>
                    <a:pt x="92" y="73"/>
                  </a:lnTo>
                  <a:lnTo>
                    <a:pt x="92" y="79"/>
                  </a:lnTo>
                  <a:lnTo>
                    <a:pt x="94" y="84"/>
                  </a:lnTo>
                  <a:lnTo>
                    <a:pt x="98" y="90"/>
                  </a:lnTo>
                  <a:lnTo>
                    <a:pt x="98" y="113"/>
                  </a:lnTo>
                  <a:lnTo>
                    <a:pt x="86" y="107"/>
                  </a:lnTo>
                  <a:lnTo>
                    <a:pt x="86" y="22"/>
                  </a:lnTo>
                  <a:lnTo>
                    <a:pt x="86" y="22"/>
                  </a:lnTo>
                  <a:close/>
                  <a:moveTo>
                    <a:pt x="98" y="147"/>
                  </a:moveTo>
                  <a:lnTo>
                    <a:pt x="98" y="161"/>
                  </a:lnTo>
                  <a:lnTo>
                    <a:pt x="86" y="156"/>
                  </a:lnTo>
                  <a:lnTo>
                    <a:pt x="86" y="141"/>
                  </a:lnTo>
                  <a:lnTo>
                    <a:pt x="98" y="147"/>
                  </a:lnTo>
                  <a:close/>
                  <a:moveTo>
                    <a:pt x="86" y="278"/>
                  </a:moveTo>
                  <a:lnTo>
                    <a:pt x="58" y="264"/>
                  </a:lnTo>
                  <a:lnTo>
                    <a:pt x="58" y="225"/>
                  </a:lnTo>
                  <a:lnTo>
                    <a:pt x="70" y="232"/>
                  </a:lnTo>
                  <a:lnTo>
                    <a:pt x="70" y="232"/>
                  </a:lnTo>
                  <a:lnTo>
                    <a:pt x="73" y="232"/>
                  </a:lnTo>
                  <a:lnTo>
                    <a:pt x="75" y="232"/>
                  </a:lnTo>
                  <a:lnTo>
                    <a:pt x="77" y="230"/>
                  </a:lnTo>
                  <a:lnTo>
                    <a:pt x="78" y="229"/>
                  </a:lnTo>
                  <a:lnTo>
                    <a:pt x="86" y="212"/>
                  </a:lnTo>
                  <a:lnTo>
                    <a:pt x="86" y="278"/>
                  </a:lnTo>
                  <a:lnTo>
                    <a:pt x="86" y="278"/>
                  </a:lnTo>
                  <a:close/>
                  <a:moveTo>
                    <a:pt x="58" y="83"/>
                  </a:moveTo>
                  <a:lnTo>
                    <a:pt x="86" y="22"/>
                  </a:lnTo>
                  <a:lnTo>
                    <a:pt x="86" y="107"/>
                  </a:lnTo>
                  <a:lnTo>
                    <a:pt x="82" y="106"/>
                  </a:lnTo>
                  <a:lnTo>
                    <a:pt x="82" y="106"/>
                  </a:lnTo>
                  <a:lnTo>
                    <a:pt x="81" y="105"/>
                  </a:lnTo>
                  <a:lnTo>
                    <a:pt x="78" y="105"/>
                  </a:lnTo>
                  <a:lnTo>
                    <a:pt x="77" y="106"/>
                  </a:lnTo>
                  <a:lnTo>
                    <a:pt x="75" y="109"/>
                  </a:lnTo>
                  <a:lnTo>
                    <a:pt x="67" y="126"/>
                  </a:lnTo>
                  <a:lnTo>
                    <a:pt x="67" y="126"/>
                  </a:lnTo>
                  <a:lnTo>
                    <a:pt x="67" y="126"/>
                  </a:lnTo>
                  <a:lnTo>
                    <a:pt x="66" y="128"/>
                  </a:lnTo>
                  <a:lnTo>
                    <a:pt x="67" y="130"/>
                  </a:lnTo>
                  <a:lnTo>
                    <a:pt x="67" y="132"/>
                  </a:lnTo>
                  <a:lnTo>
                    <a:pt x="70" y="133"/>
                  </a:lnTo>
                  <a:lnTo>
                    <a:pt x="86" y="141"/>
                  </a:lnTo>
                  <a:lnTo>
                    <a:pt x="86" y="156"/>
                  </a:lnTo>
                  <a:lnTo>
                    <a:pt x="65" y="145"/>
                  </a:lnTo>
                  <a:lnTo>
                    <a:pt x="65" y="145"/>
                  </a:lnTo>
                  <a:lnTo>
                    <a:pt x="61" y="145"/>
                  </a:lnTo>
                  <a:lnTo>
                    <a:pt x="58" y="147"/>
                  </a:lnTo>
                  <a:lnTo>
                    <a:pt x="58" y="83"/>
                  </a:lnTo>
                  <a:lnTo>
                    <a:pt x="58" y="83"/>
                  </a:lnTo>
                  <a:close/>
                  <a:moveTo>
                    <a:pt x="86" y="190"/>
                  </a:moveTo>
                  <a:lnTo>
                    <a:pt x="86" y="206"/>
                  </a:lnTo>
                  <a:lnTo>
                    <a:pt x="86" y="206"/>
                  </a:lnTo>
                  <a:lnTo>
                    <a:pt x="84" y="203"/>
                  </a:lnTo>
                  <a:lnTo>
                    <a:pt x="58" y="191"/>
                  </a:lnTo>
                  <a:lnTo>
                    <a:pt x="58" y="176"/>
                  </a:lnTo>
                  <a:lnTo>
                    <a:pt x="86" y="190"/>
                  </a:lnTo>
                  <a:close/>
                  <a:moveTo>
                    <a:pt x="58" y="264"/>
                  </a:moveTo>
                  <a:lnTo>
                    <a:pt x="21" y="247"/>
                  </a:lnTo>
                  <a:lnTo>
                    <a:pt x="21" y="247"/>
                  </a:lnTo>
                  <a:lnTo>
                    <a:pt x="14" y="243"/>
                  </a:lnTo>
                  <a:lnTo>
                    <a:pt x="9" y="239"/>
                  </a:lnTo>
                  <a:lnTo>
                    <a:pt x="5" y="233"/>
                  </a:lnTo>
                  <a:lnTo>
                    <a:pt x="2" y="226"/>
                  </a:lnTo>
                  <a:lnTo>
                    <a:pt x="1" y="220"/>
                  </a:lnTo>
                  <a:lnTo>
                    <a:pt x="0" y="213"/>
                  </a:lnTo>
                  <a:lnTo>
                    <a:pt x="1" y="206"/>
                  </a:lnTo>
                  <a:lnTo>
                    <a:pt x="4" y="199"/>
                  </a:lnTo>
                  <a:lnTo>
                    <a:pt x="58" y="83"/>
                  </a:lnTo>
                  <a:lnTo>
                    <a:pt x="58" y="147"/>
                  </a:lnTo>
                  <a:lnTo>
                    <a:pt x="58" y="147"/>
                  </a:lnTo>
                  <a:lnTo>
                    <a:pt x="56" y="148"/>
                  </a:lnTo>
                  <a:lnTo>
                    <a:pt x="48" y="165"/>
                  </a:lnTo>
                  <a:lnTo>
                    <a:pt x="48" y="165"/>
                  </a:lnTo>
                  <a:lnTo>
                    <a:pt x="48" y="165"/>
                  </a:lnTo>
                  <a:lnTo>
                    <a:pt x="48" y="168"/>
                  </a:lnTo>
                  <a:lnTo>
                    <a:pt x="48" y="170"/>
                  </a:lnTo>
                  <a:lnTo>
                    <a:pt x="50" y="172"/>
                  </a:lnTo>
                  <a:lnTo>
                    <a:pt x="51" y="174"/>
                  </a:lnTo>
                  <a:lnTo>
                    <a:pt x="58" y="176"/>
                  </a:lnTo>
                  <a:lnTo>
                    <a:pt x="58" y="191"/>
                  </a:lnTo>
                  <a:lnTo>
                    <a:pt x="46" y="186"/>
                  </a:lnTo>
                  <a:lnTo>
                    <a:pt x="46" y="186"/>
                  </a:lnTo>
                  <a:lnTo>
                    <a:pt x="43" y="184"/>
                  </a:lnTo>
                  <a:lnTo>
                    <a:pt x="42" y="186"/>
                  </a:lnTo>
                  <a:lnTo>
                    <a:pt x="39" y="187"/>
                  </a:lnTo>
                  <a:lnTo>
                    <a:pt x="38" y="188"/>
                  </a:lnTo>
                  <a:lnTo>
                    <a:pt x="29" y="206"/>
                  </a:lnTo>
                  <a:lnTo>
                    <a:pt x="29" y="206"/>
                  </a:lnTo>
                  <a:lnTo>
                    <a:pt x="29" y="206"/>
                  </a:lnTo>
                  <a:lnTo>
                    <a:pt x="29" y="207"/>
                  </a:lnTo>
                  <a:lnTo>
                    <a:pt x="29" y="210"/>
                  </a:lnTo>
                  <a:lnTo>
                    <a:pt x="31" y="212"/>
                  </a:lnTo>
                  <a:lnTo>
                    <a:pt x="32" y="213"/>
                  </a:lnTo>
                  <a:lnTo>
                    <a:pt x="58" y="225"/>
                  </a:lnTo>
                  <a:lnTo>
                    <a:pt x="58" y="264"/>
                  </a:lnTo>
                  <a:close/>
                </a:path>
              </a:pathLst>
            </a:custGeom>
            <a:grpFill/>
            <a:ln algn="ctr" cap="flat" cmpd="sng" w="12700">
              <a:noFill/>
              <a:prstDash val="solid"/>
              <a:miter lim="800000"/>
            </a:ln>
            <a:effectLst/>
          </p:spPr>
          <p:txBody>
            <a:bodyPr anchor="ctr" bIns="60957" lIns="121916" rIns="121916" rtlCol="0" tIns="60957"/>
            <a:lstStyle/>
            <a:p>
              <a:pPr algn="ct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white"/>
                </a:solidFill>
                <a:effectLst/>
                <a:uLnTx/>
                <a:uFillTx/>
                <a:latin panose="020f0502020204030204" typeface="Calibri"/>
                <a:ea charset="-122" panose="02010600030101010101" pitchFamily="2" typeface="宋体"/>
              </a:endParaRPr>
            </a:p>
          </p:txBody>
        </p:sp>
        <p:grpSp>
          <p:nvGrpSpPr>
            <p:cNvPr id="27" name="组合 274">
              <a:extLst>
                <a:ext uri="{FF2B5EF4-FFF2-40B4-BE49-F238E27FC236}">
                  <a16:creationId xmlns:a16="http://schemas.microsoft.com/office/drawing/2014/main" id="{100CD119-A672-423F-BC06-F98E455AEA9D}"/>
                </a:ext>
              </a:extLst>
            </p:cNvPr>
            <p:cNvGrpSpPr/>
            <p:nvPr/>
          </p:nvGrpSpPr>
          <p:grpSpPr>
            <a:xfrm>
              <a:off x="1577088" y="2889867"/>
              <a:ext cx="456992" cy="480400"/>
              <a:chOff x="1704976" y="2255838"/>
              <a:chExt cx="619125" cy="650875"/>
            </a:xfrm>
            <a:grpFill/>
          </p:grpSpPr>
          <p:sp>
            <p:nvSpPr>
              <p:cNvPr id="60" name="Rectangle 155">
                <a:extLst>
                  <a:ext uri="{FF2B5EF4-FFF2-40B4-BE49-F238E27FC236}">
                    <a16:creationId xmlns:a16="http://schemas.microsoft.com/office/drawing/2014/main" id="{662C0C60-55EC-4B8F-B05D-5124B4E439E2}"/>
                  </a:ext>
                </a:extLst>
              </p:cNvPr>
              <p:cNvSpPr>
                <a:spLocks noChangeArrowheads="1"/>
              </p:cNvSpPr>
              <p:nvPr/>
            </p:nvSpPr>
            <p:spPr bwMode="auto">
              <a:xfrm>
                <a:off x="1704976" y="2873375"/>
                <a:ext cx="619125" cy="33338"/>
              </a:xfrm>
              <a:prstGeom prst="rect">
                <a:avLst/>
              </a:prstGeom>
              <a:grpFill/>
              <a:ln algn="ctr" cap="flat" cmpd="sng" w="12700">
                <a:noFill/>
                <a:prstDash val="solid"/>
                <a:miter lim="800000"/>
              </a:ln>
              <a:effectLst/>
            </p:spPr>
            <p:txBody>
              <a:bodyPr anchor="ctr" rtlCol="0"/>
              <a:lstStyle/>
              <a:p>
                <a:pPr algn="ct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white"/>
                  </a:solidFill>
                  <a:effectLst/>
                  <a:uLnTx/>
                  <a:uFillTx/>
                  <a:latin panose="020f0502020204030204" typeface="Calibri"/>
                  <a:ea charset="-122" panose="02010600030101010101" pitchFamily="2" typeface="宋体"/>
                </a:endParaRPr>
              </a:p>
            </p:txBody>
          </p:sp>
          <p:sp>
            <p:nvSpPr>
              <p:cNvPr id="61" name="Rectangle 156">
                <a:extLst>
                  <a:ext uri="{FF2B5EF4-FFF2-40B4-BE49-F238E27FC236}">
                    <a16:creationId xmlns:a16="http://schemas.microsoft.com/office/drawing/2014/main" id="{D647918F-F7E6-4D7A-84E5-5AC082D9FC13}"/>
                  </a:ext>
                </a:extLst>
              </p:cNvPr>
              <p:cNvSpPr>
                <a:spLocks noChangeArrowheads="1"/>
              </p:cNvSpPr>
              <p:nvPr/>
            </p:nvSpPr>
            <p:spPr bwMode="auto">
              <a:xfrm>
                <a:off x="1730376" y="2811463"/>
                <a:ext cx="568325" cy="33338"/>
              </a:xfrm>
              <a:prstGeom prst="rect">
                <a:avLst/>
              </a:prstGeom>
              <a:grpFill/>
              <a:ln algn="ctr" cap="flat" cmpd="sng" w="12700">
                <a:noFill/>
                <a:prstDash val="solid"/>
                <a:miter lim="800000"/>
              </a:ln>
              <a:effectLst/>
            </p:spPr>
            <p:txBody>
              <a:bodyPr anchor="ctr" rtlCol="0"/>
              <a:lstStyle/>
              <a:p>
                <a:pPr algn="ct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white"/>
                  </a:solidFill>
                  <a:effectLst/>
                  <a:uLnTx/>
                  <a:uFillTx/>
                  <a:latin panose="020f0502020204030204" typeface="Calibri"/>
                  <a:ea charset="-122" panose="02010600030101010101" pitchFamily="2" typeface="宋体"/>
                </a:endParaRPr>
              </a:p>
            </p:txBody>
          </p:sp>
          <p:sp>
            <p:nvSpPr>
              <p:cNvPr id="62" name="Rectangle 157">
                <a:extLst>
                  <a:ext uri="{FF2B5EF4-FFF2-40B4-BE49-F238E27FC236}">
                    <a16:creationId xmlns:a16="http://schemas.microsoft.com/office/drawing/2014/main" id="{329F50E8-2B61-45C0-8807-8E65BE200FAD}"/>
                  </a:ext>
                </a:extLst>
              </p:cNvPr>
              <p:cNvSpPr>
                <a:spLocks noChangeArrowheads="1"/>
              </p:cNvSpPr>
              <p:nvPr/>
            </p:nvSpPr>
            <p:spPr bwMode="auto">
              <a:xfrm>
                <a:off x="1954213" y="2747963"/>
                <a:ext cx="120650" cy="31750"/>
              </a:xfrm>
              <a:prstGeom prst="rect">
                <a:avLst/>
              </a:prstGeom>
              <a:grpFill/>
              <a:ln algn="ctr" cap="flat" cmpd="sng" w="12700">
                <a:noFill/>
                <a:prstDash val="solid"/>
                <a:miter lim="800000"/>
              </a:ln>
              <a:effectLst/>
            </p:spPr>
            <p:txBody>
              <a:bodyPr anchor="ctr" rtlCol="0"/>
              <a:lstStyle/>
              <a:p>
                <a:pPr algn="ct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white"/>
                  </a:solidFill>
                  <a:effectLst/>
                  <a:uLnTx/>
                  <a:uFillTx/>
                  <a:latin panose="020f0502020204030204" typeface="Calibri"/>
                  <a:ea charset="-122" panose="02010600030101010101" pitchFamily="2" typeface="宋体"/>
                </a:endParaRPr>
              </a:p>
            </p:txBody>
          </p:sp>
          <p:sp>
            <p:nvSpPr>
              <p:cNvPr id="63" name="Rectangle 158">
                <a:extLst>
                  <a:ext uri="{FF2B5EF4-FFF2-40B4-BE49-F238E27FC236}">
                    <a16:creationId xmlns:a16="http://schemas.microsoft.com/office/drawing/2014/main" id="{F51D6CE1-2398-4861-9EC7-0DAC6D1B2112}"/>
                  </a:ext>
                </a:extLst>
              </p:cNvPr>
              <p:cNvSpPr>
                <a:spLocks noChangeArrowheads="1"/>
              </p:cNvSpPr>
              <p:nvPr/>
            </p:nvSpPr>
            <p:spPr bwMode="auto">
              <a:xfrm>
                <a:off x="1976438" y="2517775"/>
                <a:ext cx="77788" cy="250825"/>
              </a:xfrm>
              <a:prstGeom prst="rect">
                <a:avLst/>
              </a:prstGeom>
              <a:grpFill/>
              <a:ln algn="ctr" cap="flat" cmpd="sng" w="12700">
                <a:noFill/>
                <a:prstDash val="solid"/>
                <a:miter lim="800000"/>
              </a:ln>
              <a:effectLst/>
            </p:spPr>
            <p:txBody>
              <a:bodyPr anchor="ctr" rtlCol="0"/>
              <a:lstStyle/>
              <a:p>
                <a:pPr algn="ct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white"/>
                  </a:solidFill>
                  <a:effectLst/>
                  <a:uLnTx/>
                  <a:uFillTx/>
                  <a:latin panose="020f0502020204030204" typeface="Calibri"/>
                  <a:ea charset="-122" panose="02010600030101010101" pitchFamily="2" typeface="宋体"/>
                </a:endParaRPr>
              </a:p>
            </p:txBody>
          </p:sp>
          <p:sp>
            <p:nvSpPr>
              <p:cNvPr id="64" name="Rectangle 159">
                <a:extLst>
                  <a:ext uri="{FF2B5EF4-FFF2-40B4-BE49-F238E27FC236}">
                    <a16:creationId xmlns:a16="http://schemas.microsoft.com/office/drawing/2014/main" id="{A857EA7C-EB7F-45D5-B11F-B2251882DF28}"/>
                  </a:ext>
                </a:extLst>
              </p:cNvPr>
              <p:cNvSpPr>
                <a:spLocks noChangeArrowheads="1"/>
              </p:cNvSpPr>
              <p:nvPr/>
            </p:nvSpPr>
            <p:spPr bwMode="auto">
              <a:xfrm>
                <a:off x="1954213" y="2505075"/>
                <a:ext cx="120650" cy="31750"/>
              </a:xfrm>
              <a:prstGeom prst="rect">
                <a:avLst/>
              </a:prstGeom>
              <a:grpFill/>
              <a:ln algn="ctr" cap="flat" cmpd="sng" w="12700">
                <a:noFill/>
                <a:prstDash val="solid"/>
                <a:miter lim="800000"/>
              </a:ln>
              <a:effectLst/>
            </p:spPr>
            <p:txBody>
              <a:bodyPr anchor="ctr" rtlCol="0"/>
              <a:lstStyle/>
              <a:p>
                <a:pPr algn="ct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white"/>
                  </a:solidFill>
                  <a:effectLst/>
                  <a:uLnTx/>
                  <a:uFillTx/>
                  <a:latin panose="020f0502020204030204" typeface="Calibri"/>
                  <a:ea charset="-122" panose="02010600030101010101" pitchFamily="2" typeface="宋体"/>
                </a:endParaRPr>
              </a:p>
            </p:txBody>
          </p:sp>
          <p:sp>
            <p:nvSpPr>
              <p:cNvPr id="65" name="Rectangle 160">
                <a:extLst>
                  <a:ext uri="{FF2B5EF4-FFF2-40B4-BE49-F238E27FC236}">
                    <a16:creationId xmlns:a16="http://schemas.microsoft.com/office/drawing/2014/main" id="{496E3C85-AC88-467F-A7FD-C29FC3DD2B7E}"/>
                  </a:ext>
                </a:extLst>
              </p:cNvPr>
              <p:cNvSpPr>
                <a:spLocks noChangeArrowheads="1"/>
              </p:cNvSpPr>
              <p:nvPr/>
            </p:nvSpPr>
            <p:spPr bwMode="auto">
              <a:xfrm>
                <a:off x="1774826" y="2747963"/>
                <a:ext cx="119063" cy="31750"/>
              </a:xfrm>
              <a:prstGeom prst="rect">
                <a:avLst/>
              </a:prstGeom>
              <a:grpFill/>
              <a:ln algn="ctr" cap="flat" cmpd="sng" w="12700">
                <a:noFill/>
                <a:prstDash val="solid"/>
                <a:miter lim="800000"/>
              </a:ln>
              <a:effectLst/>
            </p:spPr>
            <p:txBody>
              <a:bodyPr anchor="ctr" rtlCol="0"/>
              <a:lstStyle/>
              <a:p>
                <a:pPr algn="ct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white"/>
                  </a:solidFill>
                  <a:effectLst/>
                  <a:uLnTx/>
                  <a:uFillTx/>
                  <a:latin panose="020f0502020204030204" typeface="Calibri"/>
                  <a:ea charset="-122" panose="02010600030101010101" pitchFamily="2" typeface="宋体"/>
                </a:endParaRPr>
              </a:p>
            </p:txBody>
          </p:sp>
          <p:sp>
            <p:nvSpPr>
              <p:cNvPr id="66" name="Rectangle 161">
                <a:extLst>
                  <a:ext uri="{FF2B5EF4-FFF2-40B4-BE49-F238E27FC236}">
                    <a16:creationId xmlns:a16="http://schemas.microsoft.com/office/drawing/2014/main" id="{6AFE8BAE-4476-41D4-9A5B-C22E96CDF38E}"/>
                  </a:ext>
                </a:extLst>
              </p:cNvPr>
              <p:cNvSpPr>
                <a:spLocks noChangeArrowheads="1"/>
              </p:cNvSpPr>
              <p:nvPr/>
            </p:nvSpPr>
            <p:spPr bwMode="auto">
              <a:xfrm>
                <a:off x="1795463" y="2517775"/>
                <a:ext cx="77788" cy="250825"/>
              </a:xfrm>
              <a:prstGeom prst="rect">
                <a:avLst/>
              </a:prstGeom>
              <a:grpFill/>
              <a:ln algn="ctr" cap="flat" cmpd="sng" w="12700">
                <a:noFill/>
                <a:prstDash val="solid"/>
                <a:miter lim="800000"/>
              </a:ln>
              <a:effectLst/>
            </p:spPr>
            <p:txBody>
              <a:bodyPr anchor="ctr" rtlCol="0"/>
              <a:lstStyle/>
              <a:p>
                <a:pPr algn="ct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white"/>
                  </a:solidFill>
                  <a:effectLst/>
                  <a:uLnTx/>
                  <a:uFillTx/>
                  <a:latin panose="020f0502020204030204" typeface="Calibri"/>
                  <a:ea charset="-122" panose="02010600030101010101" pitchFamily="2" typeface="宋体"/>
                </a:endParaRPr>
              </a:p>
            </p:txBody>
          </p:sp>
          <p:sp>
            <p:nvSpPr>
              <p:cNvPr id="67" name="Rectangle 162">
                <a:extLst>
                  <a:ext uri="{FF2B5EF4-FFF2-40B4-BE49-F238E27FC236}">
                    <a16:creationId xmlns:a16="http://schemas.microsoft.com/office/drawing/2014/main" id="{467F1A03-DAB6-4083-A54B-B55373A249F0}"/>
                  </a:ext>
                </a:extLst>
              </p:cNvPr>
              <p:cNvSpPr>
                <a:spLocks noChangeArrowheads="1"/>
              </p:cNvSpPr>
              <p:nvPr/>
            </p:nvSpPr>
            <p:spPr bwMode="auto">
              <a:xfrm>
                <a:off x="1774826" y="2505075"/>
                <a:ext cx="119063" cy="31750"/>
              </a:xfrm>
              <a:prstGeom prst="rect">
                <a:avLst/>
              </a:prstGeom>
              <a:grpFill/>
              <a:ln algn="ctr" cap="flat" cmpd="sng" w="12700">
                <a:noFill/>
                <a:prstDash val="solid"/>
                <a:miter lim="800000"/>
              </a:ln>
              <a:effectLst/>
            </p:spPr>
            <p:txBody>
              <a:bodyPr anchor="ctr" rtlCol="0"/>
              <a:lstStyle/>
              <a:p>
                <a:pPr algn="ct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white"/>
                  </a:solidFill>
                  <a:effectLst/>
                  <a:uLnTx/>
                  <a:uFillTx/>
                  <a:latin panose="020f0502020204030204" typeface="Calibri"/>
                  <a:ea charset="-122" panose="02010600030101010101" pitchFamily="2" typeface="宋体"/>
                </a:endParaRPr>
              </a:p>
            </p:txBody>
          </p:sp>
          <p:sp>
            <p:nvSpPr>
              <p:cNvPr id="68" name="Rectangle 163">
                <a:extLst>
                  <a:ext uri="{FF2B5EF4-FFF2-40B4-BE49-F238E27FC236}">
                    <a16:creationId xmlns:a16="http://schemas.microsoft.com/office/drawing/2014/main" id="{CD686AF8-1C46-4DE9-A75F-775123828FDB}"/>
                  </a:ext>
                </a:extLst>
              </p:cNvPr>
              <p:cNvSpPr>
                <a:spLocks noChangeArrowheads="1"/>
              </p:cNvSpPr>
              <p:nvPr/>
            </p:nvSpPr>
            <p:spPr bwMode="auto">
              <a:xfrm>
                <a:off x="2135188" y="2747963"/>
                <a:ext cx="120650" cy="31750"/>
              </a:xfrm>
              <a:prstGeom prst="rect">
                <a:avLst/>
              </a:prstGeom>
              <a:grpFill/>
              <a:ln algn="ctr" cap="flat" cmpd="sng" w="12700">
                <a:noFill/>
                <a:prstDash val="solid"/>
                <a:miter lim="800000"/>
              </a:ln>
              <a:effectLst/>
            </p:spPr>
            <p:txBody>
              <a:bodyPr anchor="ctr" rtlCol="0"/>
              <a:lstStyle/>
              <a:p>
                <a:pPr algn="ct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white"/>
                  </a:solidFill>
                  <a:effectLst/>
                  <a:uLnTx/>
                  <a:uFillTx/>
                  <a:latin panose="020f0502020204030204" typeface="Calibri"/>
                  <a:ea charset="-122" panose="02010600030101010101" pitchFamily="2" typeface="宋体"/>
                </a:endParaRPr>
              </a:p>
            </p:txBody>
          </p:sp>
          <p:sp>
            <p:nvSpPr>
              <p:cNvPr id="69" name="Rectangle 164">
                <a:extLst>
                  <a:ext uri="{FF2B5EF4-FFF2-40B4-BE49-F238E27FC236}">
                    <a16:creationId xmlns:a16="http://schemas.microsoft.com/office/drawing/2014/main" id="{9F6A904C-CDFD-43C0-AACF-B177CEDF672B}"/>
                  </a:ext>
                </a:extLst>
              </p:cNvPr>
              <p:cNvSpPr>
                <a:spLocks noChangeArrowheads="1"/>
              </p:cNvSpPr>
              <p:nvPr/>
            </p:nvSpPr>
            <p:spPr bwMode="auto">
              <a:xfrm>
                <a:off x="2157413" y="2517775"/>
                <a:ext cx="76200" cy="250825"/>
              </a:xfrm>
              <a:prstGeom prst="rect">
                <a:avLst/>
              </a:prstGeom>
              <a:grpFill/>
              <a:ln algn="ctr" cap="flat" cmpd="sng" w="12700">
                <a:noFill/>
                <a:prstDash val="solid"/>
                <a:miter lim="800000"/>
              </a:ln>
              <a:effectLst/>
            </p:spPr>
            <p:txBody>
              <a:bodyPr anchor="ctr" rtlCol="0"/>
              <a:lstStyle/>
              <a:p>
                <a:pPr algn="ct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white"/>
                  </a:solidFill>
                  <a:effectLst/>
                  <a:uLnTx/>
                  <a:uFillTx/>
                  <a:latin panose="020f0502020204030204" typeface="Calibri"/>
                  <a:ea charset="-122" panose="02010600030101010101" pitchFamily="2" typeface="宋体"/>
                </a:endParaRPr>
              </a:p>
            </p:txBody>
          </p:sp>
          <p:sp>
            <p:nvSpPr>
              <p:cNvPr id="70" name="Rectangle 165">
                <a:extLst>
                  <a:ext uri="{FF2B5EF4-FFF2-40B4-BE49-F238E27FC236}">
                    <a16:creationId xmlns:a16="http://schemas.microsoft.com/office/drawing/2014/main" id="{FAB80214-6CC1-4886-A49C-9354018DD1B6}"/>
                  </a:ext>
                </a:extLst>
              </p:cNvPr>
              <p:cNvSpPr>
                <a:spLocks noChangeArrowheads="1"/>
              </p:cNvSpPr>
              <p:nvPr/>
            </p:nvSpPr>
            <p:spPr bwMode="auto">
              <a:xfrm>
                <a:off x="2135188" y="2505075"/>
                <a:ext cx="120650" cy="31750"/>
              </a:xfrm>
              <a:prstGeom prst="rect">
                <a:avLst/>
              </a:prstGeom>
              <a:grpFill/>
              <a:ln algn="ctr" cap="flat" cmpd="sng" w="12700">
                <a:noFill/>
                <a:prstDash val="solid"/>
                <a:miter lim="800000"/>
              </a:ln>
              <a:effectLst/>
            </p:spPr>
            <p:txBody>
              <a:bodyPr anchor="ctr" rtlCol="0"/>
              <a:lstStyle/>
              <a:p>
                <a:pPr algn="ct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white"/>
                  </a:solidFill>
                  <a:effectLst/>
                  <a:uLnTx/>
                  <a:uFillTx/>
                  <a:latin panose="020f0502020204030204" typeface="Calibri"/>
                  <a:ea charset="-122" panose="02010600030101010101" pitchFamily="2" typeface="宋体"/>
                </a:endParaRPr>
              </a:p>
            </p:txBody>
          </p:sp>
          <p:sp>
            <p:nvSpPr>
              <p:cNvPr id="71" name="Rectangle 166">
                <a:extLst>
                  <a:ext uri="{FF2B5EF4-FFF2-40B4-BE49-F238E27FC236}">
                    <a16:creationId xmlns:a16="http://schemas.microsoft.com/office/drawing/2014/main" id="{4668BDB4-E0B8-48FE-A9CD-8419FE31506E}"/>
                  </a:ext>
                </a:extLst>
              </p:cNvPr>
              <p:cNvSpPr>
                <a:spLocks noChangeArrowheads="1"/>
              </p:cNvSpPr>
              <p:nvPr/>
            </p:nvSpPr>
            <p:spPr bwMode="auto">
              <a:xfrm>
                <a:off x="1730376" y="2435225"/>
                <a:ext cx="568325" cy="33338"/>
              </a:xfrm>
              <a:prstGeom prst="rect">
                <a:avLst/>
              </a:prstGeom>
              <a:grpFill/>
              <a:ln algn="ctr" cap="flat" cmpd="sng" w="12700">
                <a:noFill/>
                <a:prstDash val="solid"/>
                <a:miter lim="800000"/>
              </a:ln>
              <a:effectLst/>
            </p:spPr>
            <p:txBody>
              <a:bodyPr anchor="ctr" rtlCol="0"/>
              <a:lstStyle/>
              <a:p>
                <a:pPr algn="ct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white"/>
                  </a:solidFill>
                  <a:effectLst/>
                  <a:uLnTx/>
                  <a:uFillTx/>
                  <a:latin panose="020f0502020204030204" typeface="Calibri"/>
                  <a:ea charset="-122" panose="02010600030101010101" pitchFamily="2" typeface="宋体"/>
                </a:endParaRPr>
              </a:p>
            </p:txBody>
          </p:sp>
          <p:sp>
            <p:nvSpPr>
              <p:cNvPr id="72" name="Freeform 167">
                <a:extLst>
                  <a:ext uri="{FF2B5EF4-FFF2-40B4-BE49-F238E27FC236}">
                    <a16:creationId xmlns:a16="http://schemas.microsoft.com/office/drawing/2014/main" id="{AE3D5D93-4DCF-4959-B1FD-2D169DC81A43}"/>
                  </a:ext>
                </a:extLst>
              </p:cNvPr>
              <p:cNvSpPr/>
              <p:nvPr/>
            </p:nvSpPr>
            <p:spPr bwMode="auto">
              <a:xfrm>
                <a:off x="1730376" y="2255838"/>
                <a:ext cx="568325" cy="179388"/>
              </a:xfrm>
              <a:custGeom>
                <a:gdLst>
                  <a:gd fmla="*/ 179 w 358" name="T0"/>
                  <a:gd fmla="*/ 0 h 113" name="T1"/>
                  <a:gd fmla="*/ 0 w 358" name="T2"/>
                  <a:gd fmla="*/ 113 h 113" name="T3"/>
                  <a:gd fmla="*/ 358 w 358" name="T4"/>
                  <a:gd fmla="*/ 113 h 113" name="T5"/>
                  <a:gd fmla="*/ 179 w 358" name="T6"/>
                  <a:gd fmla="*/ 0 h 113" name="T7"/>
                </a:gdLst>
                <a:cxnLst>
                  <a:cxn ang="0">
                    <a:pos x="T0" y="T1"/>
                  </a:cxn>
                  <a:cxn ang="0">
                    <a:pos x="T2" y="T3"/>
                  </a:cxn>
                  <a:cxn ang="0">
                    <a:pos x="T4" y="T5"/>
                  </a:cxn>
                  <a:cxn ang="0">
                    <a:pos x="T6" y="T7"/>
                  </a:cxn>
                </a:cxnLst>
                <a:rect b="b" l="0" r="r" t="0"/>
                <a:pathLst>
                  <a:path h="113" w="358">
                    <a:moveTo>
                      <a:pt x="179" y="0"/>
                    </a:moveTo>
                    <a:lnTo>
                      <a:pt x="0" y="113"/>
                    </a:lnTo>
                    <a:lnTo>
                      <a:pt x="358" y="113"/>
                    </a:lnTo>
                    <a:lnTo>
                      <a:pt x="179" y="0"/>
                    </a:lnTo>
                    <a:close/>
                  </a:path>
                </a:pathLst>
              </a:custGeom>
              <a:grpFill/>
              <a:ln algn="ctr" cap="flat" cmpd="sng" w="12700">
                <a:noFill/>
                <a:prstDash val="solid"/>
                <a:miter lim="800000"/>
              </a:ln>
              <a:effectLst/>
            </p:spPr>
            <p:txBody>
              <a:bodyPr anchor="ctr" rtlCol="0"/>
              <a:lstStyle/>
              <a:p>
                <a:pPr algn="ct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white"/>
                  </a:solidFill>
                  <a:effectLst/>
                  <a:uLnTx/>
                  <a:uFillTx/>
                  <a:latin panose="020f0502020204030204" typeface="Calibri"/>
                  <a:ea charset="-122" panose="02010600030101010101" pitchFamily="2" typeface="宋体"/>
                </a:endParaRPr>
              </a:p>
            </p:txBody>
          </p:sp>
        </p:grpSp>
        <p:sp>
          <p:nvSpPr>
            <p:cNvPr id="28" name="Freeform 168">
              <a:extLst>
                <a:ext uri="{FF2B5EF4-FFF2-40B4-BE49-F238E27FC236}">
                  <a16:creationId xmlns:a16="http://schemas.microsoft.com/office/drawing/2014/main" id="{1E6DF8D1-ADA0-470A-B2E0-3E52B2D5C2DA}"/>
                </a:ext>
              </a:extLst>
            </p:cNvPr>
            <p:cNvSpPr>
              <a:spLocks noEditPoints="1"/>
            </p:cNvSpPr>
            <p:nvPr/>
          </p:nvSpPr>
          <p:spPr bwMode="auto">
            <a:xfrm>
              <a:off x="2585986" y="3009382"/>
              <a:ext cx="582372" cy="380805"/>
            </a:xfrm>
            <a:custGeom>
              <a:gdLst>
                <a:gd fmla="*/ 497 w 497" name="T0"/>
                <a:gd fmla="*/ 0 h 325" name="T1"/>
                <a:gd fmla="*/ 386 w 497" name="T2"/>
                <a:gd fmla="*/ 37 h 325" name="T3"/>
                <a:gd fmla="*/ 386 w 497" name="T4"/>
                <a:gd fmla="*/ 210 h 325" name="T5"/>
                <a:gd fmla="*/ 386 w 497" name="T6"/>
                <a:gd fmla="*/ 210 h 325" name="T7"/>
                <a:gd fmla="*/ 397 w 497" name="T8"/>
                <a:gd fmla="*/ 209 h 325" name="T9"/>
                <a:gd fmla="*/ 405 w 497" name="T10"/>
                <a:gd fmla="*/ 206 h 325" name="T11"/>
                <a:gd fmla="*/ 409 w 497" name="T12"/>
                <a:gd fmla="*/ 204 h 325" name="T13"/>
                <a:gd fmla="*/ 411 w 497" name="T14"/>
                <a:gd fmla="*/ 201 h 325" name="T15"/>
                <a:gd fmla="*/ 413 w 497" name="T16"/>
                <a:gd fmla="*/ 197 h 325" name="T17"/>
                <a:gd fmla="*/ 413 w 497" name="T18"/>
                <a:gd fmla="*/ 194 h 325" name="T19"/>
                <a:gd fmla="*/ 413 w 497" name="T20"/>
                <a:gd fmla="*/ 118 h 325" name="T21"/>
                <a:gd fmla="*/ 399 w 497" name="T22"/>
                <a:gd fmla="*/ 118 h 325" name="T23"/>
                <a:gd fmla="*/ 399 w 497" name="T24"/>
                <a:gd fmla="*/ 86 h 325" name="T25"/>
                <a:gd fmla="*/ 413 w 497" name="T26"/>
                <a:gd fmla="*/ 86 h 325" name="T27"/>
                <a:gd fmla="*/ 447 w 497" name="T28"/>
                <a:gd fmla="*/ 86 h 325" name="T29"/>
                <a:gd fmla="*/ 462 w 497" name="T30"/>
                <a:gd fmla="*/ 86 h 325" name="T31"/>
                <a:gd fmla="*/ 462 w 497" name="T32"/>
                <a:gd fmla="*/ 118 h 325" name="T33"/>
                <a:gd fmla="*/ 447 w 497" name="T34"/>
                <a:gd fmla="*/ 118 h 325" name="T35"/>
                <a:gd fmla="*/ 447 w 497" name="T36"/>
                <a:gd fmla="*/ 194 h 325" name="T37"/>
                <a:gd fmla="*/ 447 w 497" name="T38"/>
                <a:gd fmla="*/ 194 h 325" name="T39"/>
                <a:gd fmla="*/ 446 w 497" name="T40"/>
                <a:gd fmla="*/ 204 h 325" name="T41"/>
                <a:gd fmla="*/ 442 w 497" name="T42"/>
                <a:gd fmla="*/ 212 h 325" name="T43"/>
                <a:gd fmla="*/ 436 w 497" name="T44"/>
                <a:gd fmla="*/ 220 h 325" name="T45"/>
                <a:gd fmla="*/ 430 w 497" name="T46"/>
                <a:gd fmla="*/ 227 h 325" name="T47"/>
                <a:gd fmla="*/ 420 w 497" name="T48"/>
                <a:gd fmla="*/ 232 h 325" name="T49"/>
                <a:gd fmla="*/ 411 w 497" name="T50"/>
                <a:gd fmla="*/ 236 h 325" name="T51"/>
                <a:gd fmla="*/ 399 w 497" name="T52"/>
                <a:gd fmla="*/ 239 h 325" name="T53"/>
                <a:gd fmla="*/ 386 w 497" name="T54"/>
                <a:gd fmla="*/ 239 h 325" name="T55"/>
                <a:gd fmla="*/ 386 w 497" name="T56"/>
                <a:gd fmla="*/ 289 h 325" name="T57"/>
                <a:gd fmla="*/ 497 w 497" name="T58"/>
                <a:gd fmla="*/ 325 h 325" name="T59"/>
                <a:gd fmla="*/ 497 w 497" name="T60"/>
                <a:gd fmla="*/ 0 h 325" name="T61"/>
                <a:gd fmla="*/ 386 w 497" name="T62"/>
                <a:gd fmla="*/ 37 h 325" name="T63"/>
                <a:gd fmla="*/ 0 w 497" name="T64"/>
                <a:gd fmla="*/ 163 h 325" name="T65"/>
                <a:gd fmla="*/ 386 w 497" name="T66"/>
                <a:gd fmla="*/ 289 h 325" name="T67"/>
                <a:gd fmla="*/ 386 w 497" name="T68"/>
                <a:gd fmla="*/ 239 h 325" name="T69"/>
                <a:gd fmla="*/ 386 w 497" name="T70"/>
                <a:gd fmla="*/ 239 h 325" name="T71"/>
                <a:gd fmla="*/ 374 w 497" name="T72"/>
                <a:gd fmla="*/ 239 h 325" name="T73"/>
                <a:gd fmla="*/ 363 w 497" name="T74"/>
                <a:gd fmla="*/ 236 h 325" name="T75"/>
                <a:gd fmla="*/ 353 w 497" name="T76"/>
                <a:gd fmla="*/ 232 h 325" name="T77"/>
                <a:gd fmla="*/ 343 w 497" name="T78"/>
                <a:gd fmla="*/ 227 h 325" name="T79"/>
                <a:gd fmla="*/ 336 w 497" name="T80"/>
                <a:gd fmla="*/ 220 h 325" name="T81"/>
                <a:gd fmla="*/ 331 w 497" name="T82"/>
                <a:gd fmla="*/ 212 h 325" name="T83"/>
                <a:gd fmla="*/ 327 w 497" name="T84"/>
                <a:gd fmla="*/ 204 h 325" name="T85"/>
                <a:gd fmla="*/ 325 w 497" name="T86"/>
                <a:gd fmla="*/ 194 h 325" name="T87"/>
                <a:gd fmla="*/ 325 w 497" name="T88"/>
                <a:gd fmla="*/ 118 h 325" name="T89"/>
                <a:gd fmla="*/ 311 w 497" name="T90"/>
                <a:gd fmla="*/ 118 h 325" name="T91"/>
                <a:gd fmla="*/ 311 w 497" name="T92"/>
                <a:gd fmla="*/ 86 h 325" name="T93"/>
                <a:gd fmla="*/ 325 w 497" name="T94"/>
                <a:gd fmla="*/ 86 h 325" name="T95"/>
                <a:gd fmla="*/ 359 w 497" name="T96"/>
                <a:gd fmla="*/ 86 h 325" name="T97"/>
                <a:gd fmla="*/ 376 w 497" name="T98"/>
                <a:gd fmla="*/ 86 h 325" name="T99"/>
                <a:gd fmla="*/ 376 w 497" name="T100"/>
                <a:gd fmla="*/ 118 h 325" name="T101"/>
                <a:gd fmla="*/ 359 w 497" name="T102"/>
                <a:gd fmla="*/ 118 h 325" name="T103"/>
                <a:gd fmla="*/ 359 w 497" name="T104"/>
                <a:gd fmla="*/ 194 h 325" name="T105"/>
                <a:gd fmla="*/ 359 w 497" name="T106"/>
                <a:gd fmla="*/ 194 h 325" name="T107"/>
                <a:gd fmla="*/ 361 w 497" name="T108"/>
                <a:gd fmla="*/ 197 h 325" name="T109"/>
                <a:gd fmla="*/ 362 w 497" name="T110"/>
                <a:gd fmla="*/ 201 h 325" name="T111"/>
                <a:gd fmla="*/ 365 w 497" name="T112"/>
                <a:gd fmla="*/ 204 h 325" name="T113"/>
                <a:gd fmla="*/ 367 w 497" name="T114"/>
                <a:gd fmla="*/ 206 h 325" name="T115"/>
                <a:gd fmla="*/ 376 w 497" name="T116"/>
                <a:gd fmla="*/ 209 h 325" name="T117"/>
                <a:gd fmla="*/ 386 w 497" name="T118"/>
                <a:gd fmla="*/ 210 h 325" name="T119"/>
                <a:gd fmla="*/ 386 w 497" name="T120"/>
                <a:gd fmla="*/ 37 h 325" name="T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b="b" l="0" r="r" t="0"/>
              <a:pathLst>
                <a:path h="325" w="497">
                  <a:moveTo>
                    <a:pt x="497" y="0"/>
                  </a:moveTo>
                  <a:lnTo>
                    <a:pt x="386" y="37"/>
                  </a:lnTo>
                  <a:lnTo>
                    <a:pt x="386" y="210"/>
                  </a:lnTo>
                  <a:lnTo>
                    <a:pt x="386" y="210"/>
                  </a:lnTo>
                  <a:lnTo>
                    <a:pt x="397" y="209"/>
                  </a:lnTo>
                  <a:lnTo>
                    <a:pt x="405" y="206"/>
                  </a:lnTo>
                  <a:lnTo>
                    <a:pt x="409" y="204"/>
                  </a:lnTo>
                  <a:lnTo>
                    <a:pt x="411" y="201"/>
                  </a:lnTo>
                  <a:lnTo>
                    <a:pt x="413" y="197"/>
                  </a:lnTo>
                  <a:lnTo>
                    <a:pt x="413" y="194"/>
                  </a:lnTo>
                  <a:lnTo>
                    <a:pt x="413" y="118"/>
                  </a:lnTo>
                  <a:lnTo>
                    <a:pt x="399" y="118"/>
                  </a:lnTo>
                  <a:lnTo>
                    <a:pt x="399" y="86"/>
                  </a:lnTo>
                  <a:lnTo>
                    <a:pt x="413" y="86"/>
                  </a:lnTo>
                  <a:lnTo>
                    <a:pt x="447" y="86"/>
                  </a:lnTo>
                  <a:lnTo>
                    <a:pt x="462" y="86"/>
                  </a:lnTo>
                  <a:lnTo>
                    <a:pt x="462" y="118"/>
                  </a:lnTo>
                  <a:lnTo>
                    <a:pt x="447" y="118"/>
                  </a:lnTo>
                  <a:lnTo>
                    <a:pt x="447" y="194"/>
                  </a:lnTo>
                  <a:lnTo>
                    <a:pt x="447" y="194"/>
                  </a:lnTo>
                  <a:lnTo>
                    <a:pt x="446" y="204"/>
                  </a:lnTo>
                  <a:lnTo>
                    <a:pt x="442" y="212"/>
                  </a:lnTo>
                  <a:lnTo>
                    <a:pt x="436" y="220"/>
                  </a:lnTo>
                  <a:lnTo>
                    <a:pt x="430" y="227"/>
                  </a:lnTo>
                  <a:lnTo>
                    <a:pt x="420" y="232"/>
                  </a:lnTo>
                  <a:lnTo>
                    <a:pt x="411" y="236"/>
                  </a:lnTo>
                  <a:lnTo>
                    <a:pt x="399" y="239"/>
                  </a:lnTo>
                  <a:lnTo>
                    <a:pt x="386" y="239"/>
                  </a:lnTo>
                  <a:lnTo>
                    <a:pt x="386" y="289"/>
                  </a:lnTo>
                  <a:lnTo>
                    <a:pt x="497" y="325"/>
                  </a:lnTo>
                  <a:lnTo>
                    <a:pt x="497" y="0"/>
                  </a:lnTo>
                  <a:close/>
                  <a:moveTo>
                    <a:pt x="386" y="37"/>
                  </a:moveTo>
                  <a:lnTo>
                    <a:pt x="0" y="163"/>
                  </a:lnTo>
                  <a:lnTo>
                    <a:pt x="386" y="289"/>
                  </a:lnTo>
                  <a:lnTo>
                    <a:pt x="386" y="239"/>
                  </a:lnTo>
                  <a:lnTo>
                    <a:pt x="386" y="239"/>
                  </a:lnTo>
                  <a:lnTo>
                    <a:pt x="374" y="239"/>
                  </a:lnTo>
                  <a:lnTo>
                    <a:pt x="363" y="236"/>
                  </a:lnTo>
                  <a:lnTo>
                    <a:pt x="353" y="232"/>
                  </a:lnTo>
                  <a:lnTo>
                    <a:pt x="343" y="227"/>
                  </a:lnTo>
                  <a:lnTo>
                    <a:pt x="336" y="220"/>
                  </a:lnTo>
                  <a:lnTo>
                    <a:pt x="331" y="212"/>
                  </a:lnTo>
                  <a:lnTo>
                    <a:pt x="327" y="204"/>
                  </a:lnTo>
                  <a:lnTo>
                    <a:pt x="325" y="194"/>
                  </a:lnTo>
                  <a:lnTo>
                    <a:pt x="325" y="118"/>
                  </a:lnTo>
                  <a:lnTo>
                    <a:pt x="311" y="118"/>
                  </a:lnTo>
                  <a:lnTo>
                    <a:pt x="311" y="86"/>
                  </a:lnTo>
                  <a:lnTo>
                    <a:pt x="325" y="86"/>
                  </a:lnTo>
                  <a:lnTo>
                    <a:pt x="359" y="86"/>
                  </a:lnTo>
                  <a:lnTo>
                    <a:pt x="376" y="86"/>
                  </a:lnTo>
                  <a:lnTo>
                    <a:pt x="376" y="118"/>
                  </a:lnTo>
                  <a:lnTo>
                    <a:pt x="359" y="118"/>
                  </a:lnTo>
                  <a:lnTo>
                    <a:pt x="359" y="194"/>
                  </a:lnTo>
                  <a:lnTo>
                    <a:pt x="359" y="194"/>
                  </a:lnTo>
                  <a:lnTo>
                    <a:pt x="361" y="197"/>
                  </a:lnTo>
                  <a:lnTo>
                    <a:pt x="362" y="201"/>
                  </a:lnTo>
                  <a:lnTo>
                    <a:pt x="365" y="204"/>
                  </a:lnTo>
                  <a:lnTo>
                    <a:pt x="367" y="206"/>
                  </a:lnTo>
                  <a:lnTo>
                    <a:pt x="376" y="209"/>
                  </a:lnTo>
                  <a:lnTo>
                    <a:pt x="386" y="210"/>
                  </a:lnTo>
                  <a:lnTo>
                    <a:pt x="386" y="37"/>
                  </a:lnTo>
                  <a:close/>
                </a:path>
              </a:pathLst>
            </a:custGeom>
            <a:grpFill/>
            <a:ln algn="ctr" cap="flat" cmpd="sng" w="12700">
              <a:noFill/>
              <a:prstDash val="solid"/>
              <a:miter lim="800000"/>
            </a:ln>
            <a:effectLst/>
          </p:spPr>
          <p:txBody>
            <a:bodyPr anchor="ctr" bIns="60957" lIns="121916" rIns="121916" rtlCol="0" tIns="60957"/>
            <a:lstStyle/>
            <a:p>
              <a:pPr algn="ct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white"/>
                </a:solidFill>
                <a:effectLst/>
                <a:uLnTx/>
                <a:uFillTx/>
                <a:latin panose="020f0502020204030204" typeface="Calibri"/>
                <a:ea charset="-122" panose="02010600030101010101" pitchFamily="2" typeface="宋体"/>
              </a:endParaRPr>
            </a:p>
          </p:txBody>
        </p:sp>
        <p:sp>
          <p:nvSpPr>
            <p:cNvPr id="29" name="Freeform 169">
              <a:extLst>
                <a:ext uri="{FF2B5EF4-FFF2-40B4-BE49-F238E27FC236}">
                  <a16:creationId xmlns:a16="http://schemas.microsoft.com/office/drawing/2014/main" id="{E198134C-DA61-4216-9FAD-2216E2210B60}"/>
                </a:ext>
              </a:extLst>
            </p:cNvPr>
            <p:cNvSpPr>
              <a:spLocks noEditPoints="1"/>
            </p:cNvSpPr>
            <p:nvPr/>
          </p:nvSpPr>
          <p:spPr bwMode="auto">
            <a:xfrm>
              <a:off x="1746997" y="3428853"/>
              <a:ext cx="137097" cy="236685"/>
            </a:xfrm>
            <a:custGeom>
              <a:gdLst>
                <a:gd fmla="*/ 71 w 117" name="T0"/>
                <a:gd fmla="*/ 170 h 202" name="T1"/>
                <a:gd fmla="*/ 80 w 117" name="T2"/>
                <a:gd fmla="*/ 173 h 202" name="T3"/>
                <a:gd fmla="*/ 85 w 117" name="T4"/>
                <a:gd fmla="*/ 181 h 202" name="T5"/>
                <a:gd fmla="*/ 85 w 117" name="T6"/>
                <a:gd fmla="*/ 188 h 202" name="T7"/>
                <a:gd fmla="*/ 80 w 117" name="T8"/>
                <a:gd fmla="*/ 199 h 202" name="T9"/>
                <a:gd fmla="*/ 75 w 117" name="T10"/>
                <a:gd fmla="*/ 202 h 202" name="T11"/>
                <a:gd fmla="*/ 71 w 117" name="T12"/>
                <a:gd fmla="*/ 170 h 202" name="T13"/>
                <a:gd fmla="*/ 71 w 117" name="T14"/>
                <a:gd fmla="*/ 157 h 202" name="T15"/>
                <a:gd fmla="*/ 71 w 117" name="T16"/>
                <a:gd fmla="*/ 68 h 202" name="T17"/>
                <a:gd fmla="*/ 80 w 117" name="T18"/>
                <a:gd fmla="*/ 77 h 202" name="T19"/>
                <a:gd fmla="*/ 85 w 117" name="T20"/>
                <a:gd fmla="*/ 91 h 202" name="T21"/>
                <a:gd fmla="*/ 92 w 117" name="T22"/>
                <a:gd fmla="*/ 116 h 202" name="T23"/>
                <a:gd fmla="*/ 94 w 117" name="T24"/>
                <a:gd fmla="*/ 120 h 202" name="T25"/>
                <a:gd fmla="*/ 100 w 117" name="T26"/>
                <a:gd fmla="*/ 126 h 202" name="T27"/>
                <a:gd fmla="*/ 110 w 117" name="T28"/>
                <a:gd fmla="*/ 127 h 202" name="T29"/>
                <a:gd fmla="*/ 117 w 117" name="T30"/>
                <a:gd fmla="*/ 145 h 202" name="T31"/>
                <a:gd fmla="*/ 66 w 117" name="T32"/>
                <a:gd fmla="*/ 170 h 202" name="T33"/>
                <a:gd fmla="*/ 71 w 117" name="T34"/>
                <a:gd fmla="*/ 170 h 202" name="T35"/>
                <a:gd fmla="*/ 71 w 117" name="T36"/>
                <a:gd fmla="*/ 202 h 202" name="T37"/>
                <a:gd fmla="*/ 61 w 117" name="T38"/>
                <a:gd fmla="*/ 199 h 202" name="T39"/>
                <a:gd fmla="*/ 56 w 117" name="T40"/>
                <a:gd fmla="*/ 189 h 202" name="T41"/>
                <a:gd fmla="*/ 56 w 117" name="T42"/>
                <a:gd fmla="*/ 184 h 202" name="T43"/>
                <a:gd fmla="*/ 61 w 117" name="T44"/>
                <a:gd fmla="*/ 173 h 202" name="T45"/>
                <a:gd fmla="*/ 66 w 117" name="T46"/>
                <a:gd fmla="*/ 170 h 202" name="T47"/>
                <a:gd fmla="*/ 71 w 117" name="T48"/>
                <a:gd fmla="*/ 68 h 202" name="T49"/>
                <a:gd fmla="*/ 60 w 117" name="T50"/>
                <a:gd fmla="*/ 62 h 202" name="T51"/>
                <a:gd fmla="*/ 47 w 117" name="T52"/>
                <a:gd fmla="*/ 61 h 202" name="T53"/>
                <a:gd fmla="*/ 34 w 117" name="T54"/>
                <a:gd fmla="*/ 8 h 202" name="T55"/>
                <a:gd fmla="*/ 29 w 117" name="T56"/>
                <a:gd fmla="*/ 1 h 202" name="T57"/>
                <a:gd fmla="*/ 19 w 117" name="T58"/>
                <a:gd fmla="*/ 0 h 202" name="T59"/>
                <a:gd fmla="*/ 15 w 117" name="T60"/>
                <a:gd fmla="*/ 1 h 202" name="T61"/>
                <a:gd fmla="*/ 10 w 117" name="T62"/>
                <a:gd fmla="*/ 9 h 202" name="T63"/>
                <a:gd fmla="*/ 24 w 117" name="T64"/>
                <a:gd fmla="*/ 66 h 202" name="T65"/>
                <a:gd fmla="*/ 19 w 117" name="T66"/>
                <a:gd fmla="*/ 70 h 202" name="T67"/>
                <a:gd fmla="*/ 11 w 117" name="T68"/>
                <a:gd fmla="*/ 78 h 202" name="T69"/>
                <a:gd fmla="*/ 6 w 117" name="T70"/>
                <a:gd fmla="*/ 91 h 202" name="T71"/>
                <a:gd fmla="*/ 4 w 117" name="T72"/>
                <a:gd fmla="*/ 104 h 202" name="T73"/>
                <a:gd fmla="*/ 6 w 117" name="T74"/>
                <a:gd fmla="*/ 111 h 202" name="T75"/>
                <a:gd fmla="*/ 12 w 117" name="T76"/>
                <a:gd fmla="*/ 138 h 202" name="T77"/>
                <a:gd fmla="*/ 12 w 117" name="T78"/>
                <a:gd fmla="*/ 142 h 202" name="T79"/>
                <a:gd fmla="*/ 10 w 117" name="T80"/>
                <a:gd fmla="*/ 149 h 202" name="T81"/>
                <a:gd fmla="*/ 3 w 117" name="T82"/>
                <a:gd fmla="*/ 156 h 202" name="T83"/>
                <a:gd fmla="*/ 6 w 117" name="T84"/>
                <a:gd fmla="*/ 175 h 202" name="T85"/>
                <a:gd fmla="*/ 71 w 117" name="T86"/>
                <a:gd fmla="*/ 68 h 202" name="T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b="b" l="0" r="r" t="0"/>
              <a:pathLst>
                <a:path h="201" w="117">
                  <a:moveTo>
                    <a:pt x="71" y="170"/>
                  </a:moveTo>
                  <a:lnTo>
                    <a:pt x="71" y="170"/>
                  </a:lnTo>
                  <a:lnTo>
                    <a:pt x="76" y="170"/>
                  </a:lnTo>
                  <a:lnTo>
                    <a:pt x="80" y="173"/>
                  </a:lnTo>
                  <a:lnTo>
                    <a:pt x="84" y="177"/>
                  </a:lnTo>
                  <a:lnTo>
                    <a:pt x="85" y="181"/>
                  </a:lnTo>
                  <a:lnTo>
                    <a:pt x="85" y="181"/>
                  </a:lnTo>
                  <a:lnTo>
                    <a:pt x="85" y="188"/>
                  </a:lnTo>
                  <a:lnTo>
                    <a:pt x="84" y="193"/>
                  </a:lnTo>
                  <a:lnTo>
                    <a:pt x="80" y="199"/>
                  </a:lnTo>
                  <a:lnTo>
                    <a:pt x="75" y="202"/>
                  </a:lnTo>
                  <a:lnTo>
                    <a:pt x="75" y="202"/>
                  </a:lnTo>
                  <a:lnTo>
                    <a:pt x="71" y="202"/>
                  </a:lnTo>
                  <a:lnTo>
                    <a:pt x="71" y="170"/>
                  </a:lnTo>
                  <a:lnTo>
                    <a:pt x="71" y="170"/>
                  </a:lnTo>
                  <a:close/>
                  <a:moveTo>
                    <a:pt x="71" y="157"/>
                  </a:moveTo>
                  <a:lnTo>
                    <a:pt x="71" y="68"/>
                  </a:lnTo>
                  <a:lnTo>
                    <a:pt x="71" y="68"/>
                  </a:lnTo>
                  <a:lnTo>
                    <a:pt x="76" y="72"/>
                  </a:lnTo>
                  <a:lnTo>
                    <a:pt x="80" y="77"/>
                  </a:lnTo>
                  <a:lnTo>
                    <a:pt x="83" y="84"/>
                  </a:lnTo>
                  <a:lnTo>
                    <a:pt x="85" y="91"/>
                  </a:lnTo>
                  <a:lnTo>
                    <a:pt x="85" y="91"/>
                  </a:lnTo>
                  <a:lnTo>
                    <a:pt x="92" y="116"/>
                  </a:lnTo>
                  <a:lnTo>
                    <a:pt x="92" y="116"/>
                  </a:lnTo>
                  <a:lnTo>
                    <a:pt x="94" y="120"/>
                  </a:lnTo>
                  <a:lnTo>
                    <a:pt x="96" y="123"/>
                  </a:lnTo>
                  <a:lnTo>
                    <a:pt x="100" y="126"/>
                  </a:lnTo>
                  <a:lnTo>
                    <a:pt x="103" y="127"/>
                  </a:lnTo>
                  <a:lnTo>
                    <a:pt x="110" y="127"/>
                  </a:lnTo>
                  <a:lnTo>
                    <a:pt x="112" y="127"/>
                  </a:lnTo>
                  <a:lnTo>
                    <a:pt x="117" y="145"/>
                  </a:lnTo>
                  <a:lnTo>
                    <a:pt x="71" y="157"/>
                  </a:lnTo>
                  <a:close/>
                  <a:moveTo>
                    <a:pt x="66" y="170"/>
                  </a:moveTo>
                  <a:lnTo>
                    <a:pt x="66" y="170"/>
                  </a:lnTo>
                  <a:lnTo>
                    <a:pt x="71" y="170"/>
                  </a:lnTo>
                  <a:lnTo>
                    <a:pt x="71" y="202"/>
                  </a:lnTo>
                  <a:lnTo>
                    <a:pt x="71" y="202"/>
                  </a:lnTo>
                  <a:lnTo>
                    <a:pt x="65" y="200"/>
                  </a:lnTo>
                  <a:lnTo>
                    <a:pt x="61" y="199"/>
                  </a:lnTo>
                  <a:lnTo>
                    <a:pt x="57" y="195"/>
                  </a:lnTo>
                  <a:lnTo>
                    <a:pt x="56" y="189"/>
                  </a:lnTo>
                  <a:lnTo>
                    <a:pt x="56" y="189"/>
                  </a:lnTo>
                  <a:lnTo>
                    <a:pt x="56" y="184"/>
                  </a:lnTo>
                  <a:lnTo>
                    <a:pt x="57" y="179"/>
                  </a:lnTo>
                  <a:lnTo>
                    <a:pt x="61" y="173"/>
                  </a:lnTo>
                  <a:lnTo>
                    <a:pt x="66" y="170"/>
                  </a:lnTo>
                  <a:lnTo>
                    <a:pt x="66" y="170"/>
                  </a:lnTo>
                  <a:close/>
                  <a:moveTo>
                    <a:pt x="71" y="68"/>
                  </a:moveTo>
                  <a:lnTo>
                    <a:pt x="71" y="68"/>
                  </a:lnTo>
                  <a:lnTo>
                    <a:pt x="65" y="65"/>
                  </a:lnTo>
                  <a:lnTo>
                    <a:pt x="60" y="62"/>
                  </a:lnTo>
                  <a:lnTo>
                    <a:pt x="54" y="61"/>
                  </a:lnTo>
                  <a:lnTo>
                    <a:pt x="47" y="61"/>
                  </a:lnTo>
                  <a:lnTo>
                    <a:pt x="34" y="8"/>
                  </a:lnTo>
                  <a:lnTo>
                    <a:pt x="34" y="8"/>
                  </a:lnTo>
                  <a:lnTo>
                    <a:pt x="31" y="4"/>
                  </a:lnTo>
                  <a:lnTo>
                    <a:pt x="29" y="1"/>
                  </a:lnTo>
                  <a:lnTo>
                    <a:pt x="24" y="0"/>
                  </a:lnTo>
                  <a:lnTo>
                    <a:pt x="19" y="0"/>
                  </a:lnTo>
                  <a:lnTo>
                    <a:pt x="19" y="0"/>
                  </a:lnTo>
                  <a:lnTo>
                    <a:pt x="15" y="1"/>
                  </a:lnTo>
                  <a:lnTo>
                    <a:pt x="12" y="5"/>
                  </a:lnTo>
                  <a:lnTo>
                    <a:pt x="10" y="9"/>
                  </a:lnTo>
                  <a:lnTo>
                    <a:pt x="11" y="15"/>
                  </a:lnTo>
                  <a:lnTo>
                    <a:pt x="24" y="66"/>
                  </a:lnTo>
                  <a:lnTo>
                    <a:pt x="24" y="66"/>
                  </a:lnTo>
                  <a:lnTo>
                    <a:pt x="19" y="70"/>
                  </a:lnTo>
                  <a:lnTo>
                    <a:pt x="15" y="74"/>
                  </a:lnTo>
                  <a:lnTo>
                    <a:pt x="11" y="78"/>
                  </a:lnTo>
                  <a:lnTo>
                    <a:pt x="7" y="84"/>
                  </a:lnTo>
                  <a:lnTo>
                    <a:pt x="6" y="91"/>
                  </a:lnTo>
                  <a:lnTo>
                    <a:pt x="4" y="96"/>
                  </a:lnTo>
                  <a:lnTo>
                    <a:pt x="4" y="104"/>
                  </a:lnTo>
                  <a:lnTo>
                    <a:pt x="6" y="111"/>
                  </a:lnTo>
                  <a:lnTo>
                    <a:pt x="6" y="111"/>
                  </a:lnTo>
                  <a:lnTo>
                    <a:pt x="12" y="138"/>
                  </a:lnTo>
                  <a:lnTo>
                    <a:pt x="12" y="138"/>
                  </a:lnTo>
                  <a:lnTo>
                    <a:pt x="12" y="138"/>
                  </a:lnTo>
                  <a:lnTo>
                    <a:pt x="12" y="142"/>
                  </a:lnTo>
                  <a:lnTo>
                    <a:pt x="12" y="146"/>
                  </a:lnTo>
                  <a:lnTo>
                    <a:pt x="10" y="149"/>
                  </a:lnTo>
                  <a:lnTo>
                    <a:pt x="8" y="152"/>
                  </a:lnTo>
                  <a:lnTo>
                    <a:pt x="3" y="156"/>
                  </a:lnTo>
                  <a:lnTo>
                    <a:pt x="0" y="157"/>
                  </a:lnTo>
                  <a:lnTo>
                    <a:pt x="6" y="175"/>
                  </a:lnTo>
                  <a:lnTo>
                    <a:pt x="71" y="157"/>
                  </a:lnTo>
                  <a:lnTo>
                    <a:pt x="71" y="68"/>
                  </a:lnTo>
                  <a:close/>
                </a:path>
              </a:pathLst>
            </a:custGeom>
            <a:grpFill/>
            <a:ln algn="ctr" cap="flat" cmpd="sng" w="12700">
              <a:noFill/>
              <a:prstDash val="solid"/>
              <a:miter lim="800000"/>
            </a:ln>
            <a:effectLst/>
          </p:spPr>
          <p:txBody>
            <a:bodyPr anchor="ctr" bIns="60957" lIns="121916" rIns="121916" rtlCol="0" tIns="60957"/>
            <a:lstStyle/>
            <a:p>
              <a:pPr algn="ct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white"/>
                </a:solidFill>
                <a:effectLst/>
                <a:uLnTx/>
                <a:uFillTx/>
                <a:latin panose="020f0502020204030204" typeface="Calibri"/>
                <a:ea charset="-122" panose="02010600030101010101" pitchFamily="2" typeface="宋体"/>
              </a:endParaRPr>
            </a:p>
          </p:txBody>
        </p:sp>
        <p:sp>
          <p:nvSpPr>
            <p:cNvPr id="30" name="Freeform 170">
              <a:extLst>
                <a:ext uri="{FF2B5EF4-FFF2-40B4-BE49-F238E27FC236}">
                  <a16:creationId xmlns:a16="http://schemas.microsoft.com/office/drawing/2014/main" id="{E8523DB5-5BA4-424C-841C-F1FDB89114AA}"/>
                </a:ext>
              </a:extLst>
            </p:cNvPr>
            <p:cNvSpPr>
              <a:spLocks noEditPoints="1"/>
            </p:cNvSpPr>
            <p:nvPr/>
          </p:nvSpPr>
          <p:spPr bwMode="auto">
            <a:xfrm>
              <a:off x="2805108" y="2609828"/>
              <a:ext cx="273024" cy="336281"/>
            </a:xfrm>
            <a:custGeom>
              <a:gdLst>
                <a:gd fmla="*/ 164 w 233" name="T0"/>
                <a:gd fmla="*/ 0 h 287" name="T1"/>
                <a:gd fmla="*/ 233 w 233" name="T2"/>
                <a:gd fmla="*/ 248 h 287" name="T3"/>
                <a:gd fmla="*/ 216 w 233" name="T4"/>
                <a:gd fmla="*/ 280 h 287" name="T5"/>
                <a:gd fmla="*/ 164 w 233" name="T6"/>
                <a:gd fmla="*/ 226 h 287" name="T7"/>
                <a:gd fmla="*/ 179 w 233" name="T8"/>
                <a:gd fmla="*/ 218 h 287" name="T9"/>
                <a:gd fmla="*/ 194 w 233" name="T10"/>
                <a:gd fmla="*/ 191 h 287" name="T11"/>
                <a:gd fmla="*/ 194 w 233" name="T12"/>
                <a:gd fmla="*/ 157 h 287" name="T13"/>
                <a:gd fmla="*/ 178 w 233" name="T14"/>
                <a:gd fmla="*/ 148 h 287" name="T15"/>
                <a:gd fmla="*/ 164 w 233" name="T16"/>
                <a:gd fmla="*/ 118 h 287" name="T17"/>
                <a:gd fmla="*/ 167 w 233" name="T18"/>
                <a:gd fmla="*/ 210 h 287" name="T19"/>
                <a:gd fmla="*/ 180 w 233" name="T20"/>
                <a:gd fmla="*/ 175 h 287" name="T21"/>
                <a:gd fmla="*/ 175 w 233" name="T22"/>
                <a:gd fmla="*/ 160 h 287" name="T23"/>
                <a:gd fmla="*/ 164 w 233" name="T24"/>
                <a:gd fmla="*/ 160 h 287" name="T25"/>
                <a:gd fmla="*/ 133 w 233" name="T26"/>
                <a:gd fmla="*/ 14 h 287" name="T27"/>
                <a:gd fmla="*/ 164 w 233" name="T28"/>
                <a:gd fmla="*/ 118 h 287" name="T29"/>
                <a:gd fmla="*/ 136 w 233" name="T30"/>
                <a:gd fmla="*/ 111 h 287" name="T31"/>
                <a:gd fmla="*/ 133 w 233" name="T32"/>
                <a:gd fmla="*/ 287 h 287" name="T33"/>
                <a:gd fmla="*/ 140 w 233" name="T34"/>
                <a:gd fmla="*/ 224 h 287" name="T35"/>
                <a:gd fmla="*/ 164 w 233" name="T36"/>
                <a:gd fmla="*/ 287 h 287" name="T37"/>
                <a:gd fmla="*/ 153 w 233" name="T38"/>
                <a:gd fmla="*/ 201 h 287" name="T39"/>
                <a:gd fmla="*/ 156 w 233" name="T40"/>
                <a:gd fmla="*/ 210 h 287" name="T41"/>
                <a:gd fmla="*/ 164 w 233" name="T42"/>
                <a:gd fmla="*/ 160 h 287" name="T43"/>
                <a:gd fmla="*/ 96 w 233" name="T44"/>
                <a:gd fmla="*/ 0 h 287" name="T45"/>
                <a:gd fmla="*/ 133 w 233" name="T46"/>
                <a:gd fmla="*/ 110 h 287" name="T47"/>
                <a:gd fmla="*/ 103 w 233" name="T48"/>
                <a:gd fmla="*/ 115 h 287" name="T49"/>
                <a:gd fmla="*/ 96 w 233" name="T50"/>
                <a:gd fmla="*/ 287 h 287" name="T51"/>
                <a:gd fmla="*/ 132 w 233" name="T52"/>
                <a:gd fmla="*/ 198 h 287" name="T53"/>
                <a:gd fmla="*/ 133 w 233" name="T54"/>
                <a:gd fmla="*/ 218 h 287" name="T55"/>
                <a:gd fmla="*/ 101 w 233" name="T56"/>
                <a:gd fmla="*/ 169 h 287" name="T57"/>
                <a:gd fmla="*/ 96 w 233" name="T58"/>
                <a:gd fmla="*/ 160 h 287" name="T59"/>
                <a:gd fmla="*/ 96 w 233" name="T60"/>
                <a:gd fmla="*/ 133 h 287" name="T61"/>
                <a:gd fmla="*/ 82 w 233" name="T62"/>
                <a:gd fmla="*/ 14 h 287" name="T63"/>
                <a:gd fmla="*/ 96 w 233" name="T64"/>
                <a:gd fmla="*/ 121 h 287" name="T65"/>
                <a:gd fmla="*/ 82 w 233" name="T66"/>
                <a:gd fmla="*/ 50 h 287" name="T67"/>
                <a:gd fmla="*/ 82 w 233" name="T68"/>
                <a:gd fmla="*/ 164 h 287" name="T69"/>
                <a:gd fmla="*/ 96 w 233" name="T70"/>
                <a:gd fmla="*/ 226 h 287" name="T71"/>
                <a:gd fmla="*/ 90 w 233" name="T72"/>
                <a:gd fmla="*/ 144 h 287" name="T73"/>
                <a:gd fmla="*/ 40 w 233" name="T74"/>
                <a:gd fmla="*/ 0 h 287" name="T75"/>
                <a:gd fmla="*/ 27 w 233" name="T76"/>
                <a:gd fmla="*/ 15 h 287" name="T77"/>
                <a:gd fmla="*/ 17 w 233" name="T78"/>
                <a:gd fmla="*/ 31 h 287" name="T79"/>
                <a:gd fmla="*/ 82 w 233" name="T80"/>
                <a:gd fmla="*/ 50 h 287" name="T81"/>
                <a:gd fmla="*/ 61 w 233" name="T82"/>
                <a:gd fmla="*/ 155 h 287" name="T83"/>
                <a:gd fmla="*/ 38 w 233" name="T84"/>
                <a:gd fmla="*/ 160 h 287" name="T85"/>
                <a:gd fmla="*/ 29 w 233" name="T86"/>
                <a:gd fmla="*/ 174 h 287" name="T87"/>
                <a:gd fmla="*/ 40 w 233" name="T88"/>
                <a:gd fmla="*/ 183 h 287" name="T89"/>
                <a:gd fmla="*/ 46 w 233" name="T90"/>
                <a:gd fmla="*/ 179 h 287" name="T91"/>
                <a:gd fmla="*/ 45 w 233" name="T92"/>
                <a:gd fmla="*/ 172 h 287" name="T93"/>
                <a:gd fmla="*/ 57 w 233" name="T94"/>
                <a:gd fmla="*/ 164 h 287" name="T95"/>
                <a:gd fmla="*/ 48 w 233" name="T96"/>
                <a:gd fmla="*/ 195 h 287" name="T97"/>
                <a:gd fmla="*/ 41 w 233" name="T98"/>
                <a:gd fmla="*/ 233 h 287" name="T99"/>
                <a:gd fmla="*/ 53 w 233" name="T100"/>
                <a:gd fmla="*/ 244 h 287" name="T101"/>
                <a:gd fmla="*/ 60 w 233" name="T102"/>
                <a:gd fmla="*/ 236 h 287" name="T103"/>
                <a:gd fmla="*/ 73 w 233" name="T104"/>
                <a:gd fmla="*/ 179 h 287" name="T105"/>
                <a:gd fmla="*/ 40 w 233" name="T106"/>
                <a:gd fmla="*/ 287 h 287" name="T107"/>
                <a:gd fmla="*/ 13 w 233" name="T108"/>
                <a:gd fmla="*/ 275 h 287" name="T109"/>
                <a:gd fmla="*/ 0 w 233" name="T110"/>
                <a:gd fmla="*/ 39 h 287" name="T111"/>
                <a:gd fmla="*/ 13 w 233" name="T112"/>
                <a:gd fmla="*/ 12 h 287" name="T113"/>
                <a:gd fmla="*/ 40 w 233" name="T114"/>
                <a:gd fmla="*/ 0 h 287" name="T1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b="b" l="0" r="r" t="0"/>
              <a:pathLst>
                <a:path h="287" w="233">
                  <a:moveTo>
                    <a:pt x="164" y="0"/>
                  </a:moveTo>
                  <a:lnTo>
                    <a:pt x="233" y="0"/>
                  </a:lnTo>
                  <a:lnTo>
                    <a:pt x="233" y="14"/>
                  </a:lnTo>
                  <a:lnTo>
                    <a:pt x="164" y="14"/>
                  </a:lnTo>
                  <a:lnTo>
                    <a:pt x="164" y="0"/>
                  </a:lnTo>
                  <a:lnTo>
                    <a:pt x="164" y="0"/>
                  </a:lnTo>
                  <a:close/>
                  <a:moveTo>
                    <a:pt x="164" y="50"/>
                  </a:moveTo>
                  <a:lnTo>
                    <a:pt x="233" y="50"/>
                  </a:lnTo>
                  <a:lnTo>
                    <a:pt x="233" y="248"/>
                  </a:lnTo>
                  <a:lnTo>
                    <a:pt x="233" y="248"/>
                  </a:lnTo>
                  <a:lnTo>
                    <a:pt x="232" y="256"/>
                  </a:lnTo>
                  <a:lnTo>
                    <a:pt x="229" y="263"/>
                  </a:lnTo>
                  <a:lnTo>
                    <a:pt x="226" y="270"/>
                  </a:lnTo>
                  <a:lnTo>
                    <a:pt x="221" y="275"/>
                  </a:lnTo>
                  <a:lnTo>
                    <a:pt x="216" y="280"/>
                  </a:lnTo>
                  <a:lnTo>
                    <a:pt x="209" y="285"/>
                  </a:lnTo>
                  <a:lnTo>
                    <a:pt x="202" y="286"/>
                  </a:lnTo>
                  <a:lnTo>
                    <a:pt x="194" y="287"/>
                  </a:lnTo>
                  <a:lnTo>
                    <a:pt x="164" y="287"/>
                  </a:lnTo>
                  <a:lnTo>
                    <a:pt x="164" y="226"/>
                  </a:lnTo>
                  <a:lnTo>
                    <a:pt x="164" y="226"/>
                  </a:lnTo>
                  <a:lnTo>
                    <a:pt x="168" y="225"/>
                  </a:lnTo>
                  <a:lnTo>
                    <a:pt x="168" y="225"/>
                  </a:lnTo>
                  <a:lnTo>
                    <a:pt x="174" y="222"/>
                  </a:lnTo>
                  <a:lnTo>
                    <a:pt x="179" y="218"/>
                  </a:lnTo>
                  <a:lnTo>
                    <a:pt x="183" y="213"/>
                  </a:lnTo>
                  <a:lnTo>
                    <a:pt x="187" y="207"/>
                  </a:lnTo>
                  <a:lnTo>
                    <a:pt x="187" y="207"/>
                  </a:lnTo>
                  <a:lnTo>
                    <a:pt x="191" y="199"/>
                  </a:lnTo>
                  <a:lnTo>
                    <a:pt x="194" y="191"/>
                  </a:lnTo>
                  <a:lnTo>
                    <a:pt x="195" y="183"/>
                  </a:lnTo>
                  <a:lnTo>
                    <a:pt x="195" y="175"/>
                  </a:lnTo>
                  <a:lnTo>
                    <a:pt x="195" y="175"/>
                  </a:lnTo>
                  <a:lnTo>
                    <a:pt x="195" y="163"/>
                  </a:lnTo>
                  <a:lnTo>
                    <a:pt x="194" y="157"/>
                  </a:lnTo>
                  <a:lnTo>
                    <a:pt x="191" y="155"/>
                  </a:lnTo>
                  <a:lnTo>
                    <a:pt x="189" y="151"/>
                  </a:lnTo>
                  <a:lnTo>
                    <a:pt x="186" y="149"/>
                  </a:lnTo>
                  <a:lnTo>
                    <a:pt x="182" y="148"/>
                  </a:lnTo>
                  <a:lnTo>
                    <a:pt x="178" y="148"/>
                  </a:lnTo>
                  <a:lnTo>
                    <a:pt x="178" y="148"/>
                  </a:lnTo>
                  <a:lnTo>
                    <a:pt x="171" y="149"/>
                  </a:lnTo>
                  <a:lnTo>
                    <a:pt x="164" y="152"/>
                  </a:lnTo>
                  <a:lnTo>
                    <a:pt x="172" y="117"/>
                  </a:lnTo>
                  <a:lnTo>
                    <a:pt x="164" y="118"/>
                  </a:lnTo>
                  <a:lnTo>
                    <a:pt x="164" y="50"/>
                  </a:lnTo>
                  <a:lnTo>
                    <a:pt x="164" y="50"/>
                  </a:lnTo>
                  <a:close/>
                  <a:moveTo>
                    <a:pt x="164" y="211"/>
                  </a:moveTo>
                  <a:lnTo>
                    <a:pt x="164" y="211"/>
                  </a:lnTo>
                  <a:lnTo>
                    <a:pt x="167" y="210"/>
                  </a:lnTo>
                  <a:lnTo>
                    <a:pt x="170" y="207"/>
                  </a:lnTo>
                  <a:lnTo>
                    <a:pt x="175" y="199"/>
                  </a:lnTo>
                  <a:lnTo>
                    <a:pt x="175" y="199"/>
                  </a:lnTo>
                  <a:lnTo>
                    <a:pt x="179" y="187"/>
                  </a:lnTo>
                  <a:lnTo>
                    <a:pt x="180" y="175"/>
                  </a:lnTo>
                  <a:lnTo>
                    <a:pt x="180" y="175"/>
                  </a:lnTo>
                  <a:lnTo>
                    <a:pt x="179" y="165"/>
                  </a:lnTo>
                  <a:lnTo>
                    <a:pt x="178" y="163"/>
                  </a:lnTo>
                  <a:lnTo>
                    <a:pt x="175" y="160"/>
                  </a:lnTo>
                  <a:lnTo>
                    <a:pt x="175" y="160"/>
                  </a:lnTo>
                  <a:lnTo>
                    <a:pt x="172" y="159"/>
                  </a:lnTo>
                  <a:lnTo>
                    <a:pt x="172" y="159"/>
                  </a:lnTo>
                  <a:lnTo>
                    <a:pt x="167" y="159"/>
                  </a:lnTo>
                  <a:lnTo>
                    <a:pt x="167" y="159"/>
                  </a:lnTo>
                  <a:lnTo>
                    <a:pt x="164" y="160"/>
                  </a:lnTo>
                  <a:lnTo>
                    <a:pt x="164" y="211"/>
                  </a:lnTo>
                  <a:close/>
                  <a:moveTo>
                    <a:pt x="133" y="0"/>
                  </a:moveTo>
                  <a:lnTo>
                    <a:pt x="164" y="0"/>
                  </a:lnTo>
                  <a:lnTo>
                    <a:pt x="164" y="14"/>
                  </a:lnTo>
                  <a:lnTo>
                    <a:pt x="133" y="14"/>
                  </a:lnTo>
                  <a:lnTo>
                    <a:pt x="133" y="0"/>
                  </a:lnTo>
                  <a:lnTo>
                    <a:pt x="133" y="0"/>
                  </a:lnTo>
                  <a:close/>
                  <a:moveTo>
                    <a:pt x="133" y="50"/>
                  </a:moveTo>
                  <a:lnTo>
                    <a:pt x="164" y="50"/>
                  </a:lnTo>
                  <a:lnTo>
                    <a:pt x="164" y="118"/>
                  </a:lnTo>
                  <a:lnTo>
                    <a:pt x="149" y="119"/>
                  </a:lnTo>
                  <a:lnTo>
                    <a:pt x="133" y="192"/>
                  </a:lnTo>
                  <a:lnTo>
                    <a:pt x="133" y="122"/>
                  </a:lnTo>
                  <a:lnTo>
                    <a:pt x="136" y="111"/>
                  </a:lnTo>
                  <a:lnTo>
                    <a:pt x="136" y="111"/>
                  </a:lnTo>
                  <a:lnTo>
                    <a:pt x="133" y="110"/>
                  </a:lnTo>
                  <a:lnTo>
                    <a:pt x="133" y="50"/>
                  </a:lnTo>
                  <a:lnTo>
                    <a:pt x="133" y="50"/>
                  </a:lnTo>
                  <a:close/>
                  <a:moveTo>
                    <a:pt x="164" y="287"/>
                  </a:moveTo>
                  <a:lnTo>
                    <a:pt x="133" y="287"/>
                  </a:lnTo>
                  <a:lnTo>
                    <a:pt x="133" y="218"/>
                  </a:lnTo>
                  <a:lnTo>
                    <a:pt x="133" y="218"/>
                  </a:lnTo>
                  <a:lnTo>
                    <a:pt x="137" y="222"/>
                  </a:lnTo>
                  <a:lnTo>
                    <a:pt x="137" y="222"/>
                  </a:lnTo>
                  <a:lnTo>
                    <a:pt x="140" y="224"/>
                  </a:lnTo>
                  <a:lnTo>
                    <a:pt x="143" y="226"/>
                  </a:lnTo>
                  <a:lnTo>
                    <a:pt x="152" y="228"/>
                  </a:lnTo>
                  <a:lnTo>
                    <a:pt x="152" y="228"/>
                  </a:lnTo>
                  <a:lnTo>
                    <a:pt x="164" y="226"/>
                  </a:lnTo>
                  <a:lnTo>
                    <a:pt x="164" y="287"/>
                  </a:lnTo>
                  <a:lnTo>
                    <a:pt x="164" y="287"/>
                  </a:lnTo>
                  <a:close/>
                  <a:moveTo>
                    <a:pt x="164" y="160"/>
                  </a:moveTo>
                  <a:lnTo>
                    <a:pt x="164" y="160"/>
                  </a:lnTo>
                  <a:lnTo>
                    <a:pt x="163" y="161"/>
                  </a:lnTo>
                  <a:lnTo>
                    <a:pt x="153" y="201"/>
                  </a:lnTo>
                  <a:lnTo>
                    <a:pt x="153" y="201"/>
                  </a:lnTo>
                  <a:lnTo>
                    <a:pt x="153" y="205"/>
                  </a:lnTo>
                  <a:lnTo>
                    <a:pt x="153" y="205"/>
                  </a:lnTo>
                  <a:lnTo>
                    <a:pt x="153" y="207"/>
                  </a:lnTo>
                  <a:lnTo>
                    <a:pt x="156" y="210"/>
                  </a:lnTo>
                  <a:lnTo>
                    <a:pt x="159" y="211"/>
                  </a:lnTo>
                  <a:lnTo>
                    <a:pt x="161" y="211"/>
                  </a:lnTo>
                  <a:lnTo>
                    <a:pt x="161" y="211"/>
                  </a:lnTo>
                  <a:lnTo>
                    <a:pt x="164" y="211"/>
                  </a:lnTo>
                  <a:lnTo>
                    <a:pt x="164" y="160"/>
                  </a:lnTo>
                  <a:close/>
                  <a:moveTo>
                    <a:pt x="96" y="0"/>
                  </a:moveTo>
                  <a:lnTo>
                    <a:pt x="133" y="0"/>
                  </a:lnTo>
                  <a:lnTo>
                    <a:pt x="133" y="14"/>
                  </a:lnTo>
                  <a:lnTo>
                    <a:pt x="96" y="14"/>
                  </a:lnTo>
                  <a:lnTo>
                    <a:pt x="96" y="0"/>
                  </a:lnTo>
                  <a:lnTo>
                    <a:pt x="96" y="0"/>
                  </a:lnTo>
                  <a:close/>
                  <a:moveTo>
                    <a:pt x="96" y="50"/>
                  </a:moveTo>
                  <a:lnTo>
                    <a:pt x="133" y="50"/>
                  </a:lnTo>
                  <a:lnTo>
                    <a:pt x="133" y="110"/>
                  </a:lnTo>
                  <a:lnTo>
                    <a:pt x="133" y="110"/>
                  </a:lnTo>
                  <a:lnTo>
                    <a:pt x="124" y="109"/>
                  </a:lnTo>
                  <a:lnTo>
                    <a:pt x="124" y="109"/>
                  </a:lnTo>
                  <a:lnTo>
                    <a:pt x="117" y="110"/>
                  </a:lnTo>
                  <a:lnTo>
                    <a:pt x="110" y="111"/>
                  </a:lnTo>
                  <a:lnTo>
                    <a:pt x="103" y="115"/>
                  </a:lnTo>
                  <a:lnTo>
                    <a:pt x="96" y="121"/>
                  </a:lnTo>
                  <a:lnTo>
                    <a:pt x="96" y="50"/>
                  </a:lnTo>
                  <a:lnTo>
                    <a:pt x="96" y="50"/>
                  </a:lnTo>
                  <a:close/>
                  <a:moveTo>
                    <a:pt x="133" y="287"/>
                  </a:moveTo>
                  <a:lnTo>
                    <a:pt x="96" y="287"/>
                  </a:lnTo>
                  <a:lnTo>
                    <a:pt x="96" y="226"/>
                  </a:lnTo>
                  <a:lnTo>
                    <a:pt x="111" y="226"/>
                  </a:lnTo>
                  <a:lnTo>
                    <a:pt x="133" y="122"/>
                  </a:lnTo>
                  <a:lnTo>
                    <a:pt x="133" y="192"/>
                  </a:lnTo>
                  <a:lnTo>
                    <a:pt x="132" y="198"/>
                  </a:lnTo>
                  <a:lnTo>
                    <a:pt x="132" y="198"/>
                  </a:lnTo>
                  <a:lnTo>
                    <a:pt x="132" y="207"/>
                  </a:lnTo>
                  <a:lnTo>
                    <a:pt x="132" y="207"/>
                  </a:lnTo>
                  <a:lnTo>
                    <a:pt x="132" y="213"/>
                  </a:lnTo>
                  <a:lnTo>
                    <a:pt x="133" y="218"/>
                  </a:lnTo>
                  <a:lnTo>
                    <a:pt x="133" y="287"/>
                  </a:lnTo>
                  <a:lnTo>
                    <a:pt x="133" y="287"/>
                  </a:lnTo>
                  <a:close/>
                  <a:moveTo>
                    <a:pt x="96" y="186"/>
                  </a:moveTo>
                  <a:lnTo>
                    <a:pt x="101" y="169"/>
                  </a:lnTo>
                  <a:lnTo>
                    <a:pt x="101" y="169"/>
                  </a:lnTo>
                  <a:lnTo>
                    <a:pt x="96" y="168"/>
                  </a:lnTo>
                  <a:lnTo>
                    <a:pt x="96" y="186"/>
                  </a:lnTo>
                  <a:lnTo>
                    <a:pt x="96" y="186"/>
                  </a:lnTo>
                  <a:close/>
                  <a:moveTo>
                    <a:pt x="96" y="160"/>
                  </a:moveTo>
                  <a:lnTo>
                    <a:pt x="96" y="160"/>
                  </a:lnTo>
                  <a:lnTo>
                    <a:pt x="102" y="163"/>
                  </a:lnTo>
                  <a:lnTo>
                    <a:pt x="111" y="119"/>
                  </a:lnTo>
                  <a:lnTo>
                    <a:pt x="111" y="119"/>
                  </a:lnTo>
                  <a:lnTo>
                    <a:pt x="105" y="125"/>
                  </a:lnTo>
                  <a:lnTo>
                    <a:pt x="96" y="133"/>
                  </a:lnTo>
                  <a:lnTo>
                    <a:pt x="96" y="160"/>
                  </a:lnTo>
                  <a:close/>
                  <a:moveTo>
                    <a:pt x="82" y="0"/>
                  </a:moveTo>
                  <a:lnTo>
                    <a:pt x="96" y="0"/>
                  </a:lnTo>
                  <a:lnTo>
                    <a:pt x="96" y="14"/>
                  </a:lnTo>
                  <a:lnTo>
                    <a:pt x="82" y="14"/>
                  </a:lnTo>
                  <a:lnTo>
                    <a:pt x="82" y="0"/>
                  </a:lnTo>
                  <a:lnTo>
                    <a:pt x="82" y="0"/>
                  </a:lnTo>
                  <a:close/>
                  <a:moveTo>
                    <a:pt x="82" y="50"/>
                  </a:moveTo>
                  <a:lnTo>
                    <a:pt x="96" y="50"/>
                  </a:lnTo>
                  <a:lnTo>
                    <a:pt x="96" y="121"/>
                  </a:lnTo>
                  <a:lnTo>
                    <a:pt x="96" y="121"/>
                  </a:lnTo>
                  <a:lnTo>
                    <a:pt x="96" y="122"/>
                  </a:lnTo>
                  <a:lnTo>
                    <a:pt x="96" y="122"/>
                  </a:lnTo>
                  <a:lnTo>
                    <a:pt x="82" y="137"/>
                  </a:lnTo>
                  <a:lnTo>
                    <a:pt x="82" y="50"/>
                  </a:lnTo>
                  <a:lnTo>
                    <a:pt x="82" y="50"/>
                  </a:lnTo>
                  <a:close/>
                  <a:moveTo>
                    <a:pt x="96" y="287"/>
                  </a:moveTo>
                  <a:lnTo>
                    <a:pt x="82" y="287"/>
                  </a:lnTo>
                  <a:lnTo>
                    <a:pt x="82" y="164"/>
                  </a:lnTo>
                  <a:lnTo>
                    <a:pt x="82" y="164"/>
                  </a:lnTo>
                  <a:lnTo>
                    <a:pt x="90" y="165"/>
                  </a:lnTo>
                  <a:lnTo>
                    <a:pt x="96" y="168"/>
                  </a:lnTo>
                  <a:lnTo>
                    <a:pt x="96" y="186"/>
                  </a:lnTo>
                  <a:lnTo>
                    <a:pt x="88" y="226"/>
                  </a:lnTo>
                  <a:lnTo>
                    <a:pt x="96" y="226"/>
                  </a:lnTo>
                  <a:lnTo>
                    <a:pt x="96" y="287"/>
                  </a:lnTo>
                  <a:lnTo>
                    <a:pt x="96" y="287"/>
                  </a:lnTo>
                  <a:close/>
                  <a:moveTo>
                    <a:pt x="96" y="133"/>
                  </a:moveTo>
                  <a:lnTo>
                    <a:pt x="96" y="133"/>
                  </a:lnTo>
                  <a:lnTo>
                    <a:pt x="90" y="144"/>
                  </a:lnTo>
                  <a:lnTo>
                    <a:pt x="83" y="157"/>
                  </a:lnTo>
                  <a:lnTo>
                    <a:pt x="83" y="157"/>
                  </a:lnTo>
                  <a:lnTo>
                    <a:pt x="96" y="160"/>
                  </a:lnTo>
                  <a:lnTo>
                    <a:pt x="96" y="133"/>
                  </a:lnTo>
                  <a:close/>
                  <a:moveTo>
                    <a:pt x="40" y="0"/>
                  </a:moveTo>
                  <a:lnTo>
                    <a:pt x="82" y="0"/>
                  </a:lnTo>
                  <a:lnTo>
                    <a:pt x="82" y="14"/>
                  </a:lnTo>
                  <a:lnTo>
                    <a:pt x="36" y="14"/>
                  </a:lnTo>
                  <a:lnTo>
                    <a:pt x="36" y="14"/>
                  </a:lnTo>
                  <a:lnTo>
                    <a:pt x="27" y="15"/>
                  </a:lnTo>
                  <a:lnTo>
                    <a:pt x="22" y="19"/>
                  </a:lnTo>
                  <a:lnTo>
                    <a:pt x="18" y="25"/>
                  </a:lnTo>
                  <a:lnTo>
                    <a:pt x="17" y="31"/>
                  </a:lnTo>
                  <a:lnTo>
                    <a:pt x="17" y="31"/>
                  </a:lnTo>
                  <a:lnTo>
                    <a:pt x="17" y="31"/>
                  </a:lnTo>
                  <a:lnTo>
                    <a:pt x="18" y="39"/>
                  </a:lnTo>
                  <a:lnTo>
                    <a:pt x="22" y="45"/>
                  </a:lnTo>
                  <a:lnTo>
                    <a:pt x="27" y="49"/>
                  </a:lnTo>
                  <a:lnTo>
                    <a:pt x="36" y="50"/>
                  </a:lnTo>
                  <a:lnTo>
                    <a:pt x="82" y="50"/>
                  </a:lnTo>
                  <a:lnTo>
                    <a:pt x="82" y="137"/>
                  </a:lnTo>
                  <a:lnTo>
                    <a:pt x="82" y="137"/>
                  </a:lnTo>
                  <a:lnTo>
                    <a:pt x="69" y="155"/>
                  </a:lnTo>
                  <a:lnTo>
                    <a:pt x="69" y="155"/>
                  </a:lnTo>
                  <a:lnTo>
                    <a:pt x="61" y="155"/>
                  </a:lnTo>
                  <a:lnTo>
                    <a:pt x="61" y="155"/>
                  </a:lnTo>
                  <a:lnTo>
                    <a:pt x="48" y="156"/>
                  </a:lnTo>
                  <a:lnTo>
                    <a:pt x="42" y="157"/>
                  </a:lnTo>
                  <a:lnTo>
                    <a:pt x="38" y="160"/>
                  </a:lnTo>
                  <a:lnTo>
                    <a:pt x="38" y="160"/>
                  </a:lnTo>
                  <a:lnTo>
                    <a:pt x="34" y="163"/>
                  </a:lnTo>
                  <a:lnTo>
                    <a:pt x="31" y="167"/>
                  </a:lnTo>
                  <a:lnTo>
                    <a:pt x="29" y="169"/>
                  </a:lnTo>
                  <a:lnTo>
                    <a:pt x="29" y="174"/>
                  </a:lnTo>
                  <a:lnTo>
                    <a:pt x="29" y="174"/>
                  </a:lnTo>
                  <a:lnTo>
                    <a:pt x="29" y="178"/>
                  </a:lnTo>
                  <a:lnTo>
                    <a:pt x="31" y="180"/>
                  </a:lnTo>
                  <a:lnTo>
                    <a:pt x="31" y="180"/>
                  </a:lnTo>
                  <a:lnTo>
                    <a:pt x="34" y="182"/>
                  </a:lnTo>
                  <a:lnTo>
                    <a:pt x="40" y="183"/>
                  </a:lnTo>
                  <a:lnTo>
                    <a:pt x="40" y="183"/>
                  </a:lnTo>
                  <a:lnTo>
                    <a:pt x="42" y="183"/>
                  </a:lnTo>
                  <a:lnTo>
                    <a:pt x="45" y="182"/>
                  </a:lnTo>
                  <a:lnTo>
                    <a:pt x="45" y="182"/>
                  </a:lnTo>
                  <a:lnTo>
                    <a:pt x="46" y="179"/>
                  </a:lnTo>
                  <a:lnTo>
                    <a:pt x="48" y="178"/>
                  </a:lnTo>
                  <a:lnTo>
                    <a:pt x="48" y="178"/>
                  </a:lnTo>
                  <a:lnTo>
                    <a:pt x="46" y="174"/>
                  </a:lnTo>
                  <a:lnTo>
                    <a:pt x="46" y="174"/>
                  </a:lnTo>
                  <a:lnTo>
                    <a:pt x="45" y="172"/>
                  </a:lnTo>
                  <a:lnTo>
                    <a:pt x="45" y="172"/>
                  </a:lnTo>
                  <a:lnTo>
                    <a:pt x="48" y="168"/>
                  </a:lnTo>
                  <a:lnTo>
                    <a:pt x="52" y="165"/>
                  </a:lnTo>
                  <a:lnTo>
                    <a:pt x="52" y="165"/>
                  </a:lnTo>
                  <a:lnTo>
                    <a:pt x="57" y="164"/>
                  </a:lnTo>
                  <a:lnTo>
                    <a:pt x="64" y="164"/>
                  </a:lnTo>
                  <a:lnTo>
                    <a:pt x="64" y="164"/>
                  </a:lnTo>
                  <a:lnTo>
                    <a:pt x="54" y="182"/>
                  </a:lnTo>
                  <a:lnTo>
                    <a:pt x="54" y="182"/>
                  </a:lnTo>
                  <a:lnTo>
                    <a:pt x="48" y="195"/>
                  </a:lnTo>
                  <a:lnTo>
                    <a:pt x="44" y="207"/>
                  </a:lnTo>
                  <a:lnTo>
                    <a:pt x="41" y="218"/>
                  </a:lnTo>
                  <a:lnTo>
                    <a:pt x="41" y="228"/>
                  </a:lnTo>
                  <a:lnTo>
                    <a:pt x="41" y="228"/>
                  </a:lnTo>
                  <a:lnTo>
                    <a:pt x="41" y="233"/>
                  </a:lnTo>
                  <a:lnTo>
                    <a:pt x="42" y="237"/>
                  </a:lnTo>
                  <a:lnTo>
                    <a:pt x="45" y="240"/>
                  </a:lnTo>
                  <a:lnTo>
                    <a:pt x="49" y="243"/>
                  </a:lnTo>
                  <a:lnTo>
                    <a:pt x="49" y="243"/>
                  </a:lnTo>
                  <a:lnTo>
                    <a:pt x="53" y="244"/>
                  </a:lnTo>
                  <a:lnTo>
                    <a:pt x="61" y="244"/>
                  </a:lnTo>
                  <a:lnTo>
                    <a:pt x="61" y="244"/>
                  </a:lnTo>
                  <a:lnTo>
                    <a:pt x="60" y="240"/>
                  </a:lnTo>
                  <a:lnTo>
                    <a:pt x="60" y="236"/>
                  </a:lnTo>
                  <a:lnTo>
                    <a:pt x="60" y="236"/>
                  </a:lnTo>
                  <a:lnTo>
                    <a:pt x="61" y="221"/>
                  </a:lnTo>
                  <a:lnTo>
                    <a:pt x="61" y="221"/>
                  </a:lnTo>
                  <a:lnTo>
                    <a:pt x="64" y="207"/>
                  </a:lnTo>
                  <a:lnTo>
                    <a:pt x="68" y="194"/>
                  </a:lnTo>
                  <a:lnTo>
                    <a:pt x="73" y="179"/>
                  </a:lnTo>
                  <a:lnTo>
                    <a:pt x="80" y="164"/>
                  </a:lnTo>
                  <a:lnTo>
                    <a:pt x="80" y="164"/>
                  </a:lnTo>
                  <a:lnTo>
                    <a:pt x="82" y="164"/>
                  </a:lnTo>
                  <a:lnTo>
                    <a:pt x="82" y="287"/>
                  </a:lnTo>
                  <a:lnTo>
                    <a:pt x="40" y="287"/>
                  </a:lnTo>
                  <a:lnTo>
                    <a:pt x="40" y="287"/>
                  </a:lnTo>
                  <a:lnTo>
                    <a:pt x="31" y="286"/>
                  </a:lnTo>
                  <a:lnTo>
                    <a:pt x="25" y="285"/>
                  </a:lnTo>
                  <a:lnTo>
                    <a:pt x="18" y="280"/>
                  </a:lnTo>
                  <a:lnTo>
                    <a:pt x="13" y="275"/>
                  </a:lnTo>
                  <a:lnTo>
                    <a:pt x="7" y="270"/>
                  </a:lnTo>
                  <a:lnTo>
                    <a:pt x="4" y="263"/>
                  </a:lnTo>
                  <a:lnTo>
                    <a:pt x="2" y="256"/>
                  </a:lnTo>
                  <a:lnTo>
                    <a:pt x="0" y="248"/>
                  </a:lnTo>
                  <a:lnTo>
                    <a:pt x="0" y="39"/>
                  </a:lnTo>
                  <a:lnTo>
                    <a:pt x="0" y="39"/>
                  </a:lnTo>
                  <a:lnTo>
                    <a:pt x="2" y="31"/>
                  </a:lnTo>
                  <a:lnTo>
                    <a:pt x="4" y="25"/>
                  </a:lnTo>
                  <a:lnTo>
                    <a:pt x="7" y="18"/>
                  </a:lnTo>
                  <a:lnTo>
                    <a:pt x="13" y="12"/>
                  </a:lnTo>
                  <a:lnTo>
                    <a:pt x="18" y="7"/>
                  </a:lnTo>
                  <a:lnTo>
                    <a:pt x="25" y="4"/>
                  </a:lnTo>
                  <a:lnTo>
                    <a:pt x="31" y="2"/>
                  </a:lnTo>
                  <a:lnTo>
                    <a:pt x="40" y="0"/>
                  </a:lnTo>
                  <a:lnTo>
                    <a:pt x="40" y="0"/>
                  </a:lnTo>
                  <a:close/>
                </a:path>
              </a:pathLst>
            </a:custGeom>
            <a:grpFill/>
            <a:ln algn="ctr" cap="flat" cmpd="sng" w="12700">
              <a:noFill/>
              <a:prstDash val="solid"/>
              <a:miter lim="800000"/>
            </a:ln>
            <a:effectLst/>
          </p:spPr>
          <p:txBody>
            <a:bodyPr anchor="ctr" bIns="60957" lIns="121916" rIns="121916" rtlCol="0" tIns="60957"/>
            <a:lstStyle/>
            <a:p>
              <a:pPr algn="ct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white"/>
                </a:solidFill>
                <a:effectLst/>
                <a:uLnTx/>
                <a:uFillTx/>
                <a:latin panose="020f0502020204030204" typeface="Calibri"/>
                <a:ea charset="-122" panose="02010600030101010101" pitchFamily="2" typeface="宋体"/>
              </a:endParaRPr>
            </a:p>
          </p:txBody>
        </p:sp>
        <p:sp>
          <p:nvSpPr>
            <p:cNvPr id="31" name="Freeform 171">
              <a:extLst>
                <a:ext uri="{FF2B5EF4-FFF2-40B4-BE49-F238E27FC236}">
                  <a16:creationId xmlns:a16="http://schemas.microsoft.com/office/drawing/2014/main" id="{89A6FCB1-20B3-4F0B-A972-5ED57C3ACE4C}"/>
                </a:ext>
              </a:extLst>
            </p:cNvPr>
            <p:cNvSpPr>
              <a:spLocks noEditPoints="1"/>
            </p:cNvSpPr>
            <p:nvPr/>
          </p:nvSpPr>
          <p:spPr bwMode="auto">
            <a:xfrm>
              <a:off x="2132509" y="2962513"/>
              <a:ext cx="414808" cy="417129"/>
            </a:xfrm>
            <a:custGeom>
              <a:gdLst>
                <a:gd fmla="*/ 337 w 354" name="T0"/>
                <a:gd fmla="*/ 299 h 356" name="T1"/>
                <a:gd fmla="*/ 352 w 354" name="T2"/>
                <a:gd fmla="*/ 91 h 356" name="T3"/>
                <a:gd fmla="*/ 339 w 354" name="T4"/>
                <a:gd fmla="*/ 154 h 356" name="T5"/>
                <a:gd fmla="*/ 333 w 354" name="T6"/>
                <a:gd fmla="*/ 150 h 356" name="T7"/>
                <a:gd fmla="*/ 333 w 354" name="T8"/>
                <a:gd fmla="*/ 206 h 356" name="T9"/>
                <a:gd fmla="*/ 289 w 354" name="T10"/>
                <a:gd fmla="*/ 221 h 356" name="T11"/>
                <a:gd fmla="*/ 306 w 354" name="T12"/>
                <a:gd fmla="*/ 244 h 356" name="T13"/>
                <a:gd fmla="*/ 283 w 354" name="T14"/>
                <a:gd fmla="*/ 267 h 356" name="T15"/>
                <a:gd fmla="*/ 306 w 354" name="T16"/>
                <a:gd fmla="*/ 338 h 356" name="T17"/>
                <a:gd fmla="*/ 283 w 354" name="T18"/>
                <a:gd fmla="*/ 59 h 356" name="T19"/>
                <a:gd fmla="*/ 317 w 354" name="T20"/>
                <a:gd fmla="*/ 59 h 356" name="T21"/>
                <a:gd fmla="*/ 271 w 354" name="T22"/>
                <a:gd fmla="*/ 47 h 356" name="T23"/>
                <a:gd fmla="*/ 263 w 354" name="T24"/>
                <a:gd fmla="*/ 12 h 356" name="T25"/>
                <a:gd fmla="*/ 272 w 354" name="T26"/>
                <a:gd fmla="*/ 223 h 356" name="T27"/>
                <a:gd fmla="*/ 283 w 354" name="T28"/>
                <a:gd fmla="*/ 68 h 356" name="T29"/>
                <a:gd fmla="*/ 272 w 354" name="T30"/>
                <a:gd fmla="*/ 264 h 356" name="T31"/>
                <a:gd fmla="*/ 274 w 354" name="T32"/>
                <a:gd fmla="*/ 356 h 356" name="T33"/>
                <a:gd fmla="*/ 263 w 354" name="T34"/>
                <a:gd fmla="*/ 28 h 356" name="T35"/>
                <a:gd fmla="*/ 259 w 354" name="T36"/>
                <a:gd fmla="*/ 50 h 356" name="T37"/>
                <a:gd fmla="*/ 236 w 354" name="T38"/>
                <a:gd fmla="*/ 50 h 356" name="T39"/>
                <a:gd fmla="*/ 230 w 354" name="T40"/>
                <a:gd fmla="*/ 28 h 356" name="T41"/>
                <a:gd fmla="*/ 263 w 354" name="T42"/>
                <a:gd fmla="*/ 68 h 356" name="T43"/>
                <a:gd fmla="*/ 263 w 354" name="T44"/>
                <a:gd fmla="*/ 231 h 356" name="T45"/>
                <a:gd fmla="*/ 228 w 354" name="T46"/>
                <a:gd fmla="*/ 269 h 356" name="T47"/>
                <a:gd fmla="*/ 228 w 354" name="T48"/>
                <a:gd fmla="*/ 216 h 356" name="T49"/>
                <a:gd fmla="*/ 263 w 354" name="T50"/>
                <a:gd fmla="*/ 348 h 356" name="T51"/>
                <a:gd fmla="*/ 228 w 354" name="T52"/>
                <a:gd fmla="*/ 28 h 356" name="T53"/>
                <a:gd fmla="*/ 225 w 354" name="T54"/>
                <a:gd fmla="*/ 49 h 356" name="T55"/>
                <a:gd fmla="*/ 228 w 354" name="T56"/>
                <a:gd fmla="*/ 4 h 356" name="T57"/>
                <a:gd fmla="*/ 179 w 354" name="T58"/>
                <a:gd fmla="*/ 68 h 356" name="T59"/>
                <a:gd fmla="*/ 228 w 354" name="T60"/>
                <a:gd fmla="*/ 216 h 356" name="T61"/>
                <a:gd fmla="*/ 228 w 354" name="T62"/>
                <a:gd fmla="*/ 299 h 356" name="T63"/>
                <a:gd fmla="*/ 133 w 354" name="T64"/>
                <a:gd fmla="*/ 43 h 356" name="T65"/>
                <a:gd fmla="*/ 126 w 354" name="T66"/>
                <a:gd fmla="*/ 4 h 356" name="T67"/>
                <a:gd fmla="*/ 179 w 354" name="T68"/>
                <a:gd fmla="*/ 68 h 356" name="T69"/>
                <a:gd fmla="*/ 179 w 354" name="T70"/>
                <a:gd fmla="*/ 242 h 356" name="T71"/>
                <a:gd fmla="*/ 171 w 354" name="T72"/>
                <a:gd fmla="*/ 162 h 356" name="T73"/>
                <a:gd fmla="*/ 115 w 354" name="T74"/>
                <a:gd fmla="*/ 31 h 356" name="T75"/>
                <a:gd fmla="*/ 123 w 354" name="T76"/>
                <a:gd fmla="*/ 50 h 356" name="T77"/>
                <a:gd fmla="*/ 100 w 354" name="T78"/>
                <a:gd fmla="*/ 43 h 356" name="T79"/>
                <a:gd fmla="*/ 90 w 354" name="T80"/>
                <a:gd fmla="*/ 12 h 356" name="T81"/>
                <a:gd fmla="*/ 126 w 354" name="T82"/>
                <a:gd fmla="*/ 96 h 356" name="T83"/>
                <a:gd fmla="*/ 90 w 354" name="T84"/>
                <a:gd fmla="*/ 256 h 356" name="T85"/>
                <a:gd fmla="*/ 126 w 354" name="T86"/>
                <a:gd fmla="*/ 162 h 356" name="T87"/>
                <a:gd fmla="*/ 90 w 354" name="T88"/>
                <a:gd fmla="*/ 348 h 356" name="T89"/>
                <a:gd fmla="*/ 79 w 354" name="T90"/>
                <a:gd fmla="*/ 39 h 356" name="T91"/>
                <a:gd fmla="*/ 71 w 354" name="T92"/>
                <a:gd fmla="*/ 20 h 356" name="T93"/>
                <a:gd fmla="*/ 90 w 354" name="T94"/>
                <a:gd fmla="*/ 162 h 356" name="T95"/>
                <a:gd fmla="*/ 90 w 354" name="T96"/>
                <a:gd fmla="*/ 68 h 356" name="T97"/>
                <a:gd fmla="*/ 81 w 354" name="T98"/>
                <a:gd fmla="*/ 264 h 356" name="T99"/>
                <a:gd fmla="*/ 84 w 354" name="T100"/>
                <a:gd fmla="*/ 353 h 356" name="T101"/>
                <a:gd fmla="*/ 37 w 354" name="T102"/>
                <a:gd fmla="*/ 59 h 356" name="T103"/>
                <a:gd fmla="*/ 71 w 354" name="T104"/>
                <a:gd fmla="*/ 20 h 356" name="T105"/>
                <a:gd fmla="*/ 54 w 354" name="T106"/>
                <a:gd fmla="*/ 227 h 356" name="T107"/>
                <a:gd fmla="*/ 50 w 354" name="T108"/>
                <a:gd fmla="*/ 257 h 356" name="T109"/>
                <a:gd fmla="*/ 16 w 354" name="T110"/>
                <a:gd fmla="*/ 299 h 356" name="T111"/>
                <a:gd fmla="*/ 71 w 354" name="T112"/>
                <a:gd fmla="*/ 68 h 356" name="T113"/>
                <a:gd fmla="*/ 49 w 354" name="T114"/>
                <a:gd fmla="*/ 345 h 356" name="T115"/>
                <a:gd fmla="*/ 20 w 354" name="T116"/>
                <a:gd fmla="*/ 150 h 356" name="T117"/>
                <a:gd fmla="*/ 16 w 354" name="T118"/>
                <a:gd fmla="*/ 154 h 356" name="T119"/>
                <a:gd fmla="*/ 0 w 354" name="T120"/>
                <a:gd fmla="*/ 95 h 356" name="T121"/>
                <a:gd fmla="*/ 16 w 354" name="T122"/>
                <a:gd fmla="*/ 96 h 356" name="T123"/>
                <a:gd fmla="*/ 16 w 354" name="T124"/>
                <a:gd fmla="*/ 210 h 356"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356" w="354">
                  <a:moveTo>
                    <a:pt x="337" y="299"/>
                  </a:moveTo>
                  <a:lnTo>
                    <a:pt x="337" y="210"/>
                  </a:lnTo>
                  <a:lnTo>
                    <a:pt x="337" y="210"/>
                  </a:lnTo>
                  <a:lnTo>
                    <a:pt x="340" y="215"/>
                  </a:lnTo>
                  <a:lnTo>
                    <a:pt x="341" y="222"/>
                  </a:lnTo>
                  <a:lnTo>
                    <a:pt x="341" y="299"/>
                  </a:lnTo>
                  <a:lnTo>
                    <a:pt x="337" y="299"/>
                  </a:lnTo>
                  <a:lnTo>
                    <a:pt x="337" y="299"/>
                  </a:lnTo>
                  <a:close/>
                  <a:moveTo>
                    <a:pt x="337" y="154"/>
                  </a:moveTo>
                  <a:lnTo>
                    <a:pt x="337" y="96"/>
                  </a:lnTo>
                  <a:lnTo>
                    <a:pt x="337" y="96"/>
                  </a:lnTo>
                  <a:lnTo>
                    <a:pt x="339" y="95"/>
                  </a:lnTo>
                  <a:lnTo>
                    <a:pt x="348" y="91"/>
                  </a:lnTo>
                  <a:lnTo>
                    <a:pt x="348" y="91"/>
                  </a:lnTo>
                  <a:lnTo>
                    <a:pt x="350" y="91"/>
                  </a:lnTo>
                  <a:lnTo>
                    <a:pt x="352" y="91"/>
                  </a:lnTo>
                  <a:lnTo>
                    <a:pt x="354" y="93"/>
                  </a:lnTo>
                  <a:lnTo>
                    <a:pt x="354" y="95"/>
                  </a:lnTo>
                  <a:lnTo>
                    <a:pt x="354" y="142"/>
                  </a:lnTo>
                  <a:lnTo>
                    <a:pt x="354" y="142"/>
                  </a:lnTo>
                  <a:lnTo>
                    <a:pt x="352" y="147"/>
                  </a:lnTo>
                  <a:lnTo>
                    <a:pt x="350" y="149"/>
                  </a:lnTo>
                  <a:lnTo>
                    <a:pt x="348" y="150"/>
                  </a:lnTo>
                  <a:lnTo>
                    <a:pt x="339" y="154"/>
                  </a:lnTo>
                  <a:lnTo>
                    <a:pt x="339" y="154"/>
                  </a:lnTo>
                  <a:lnTo>
                    <a:pt x="337" y="154"/>
                  </a:lnTo>
                  <a:lnTo>
                    <a:pt x="337" y="154"/>
                  </a:lnTo>
                  <a:close/>
                  <a:moveTo>
                    <a:pt x="337" y="96"/>
                  </a:moveTo>
                  <a:lnTo>
                    <a:pt x="337" y="154"/>
                  </a:lnTo>
                  <a:lnTo>
                    <a:pt x="337" y="154"/>
                  </a:lnTo>
                  <a:lnTo>
                    <a:pt x="335" y="153"/>
                  </a:lnTo>
                  <a:lnTo>
                    <a:pt x="333" y="150"/>
                  </a:lnTo>
                  <a:lnTo>
                    <a:pt x="333" y="103"/>
                  </a:lnTo>
                  <a:lnTo>
                    <a:pt x="333" y="103"/>
                  </a:lnTo>
                  <a:lnTo>
                    <a:pt x="335" y="99"/>
                  </a:lnTo>
                  <a:lnTo>
                    <a:pt x="337" y="96"/>
                  </a:lnTo>
                  <a:lnTo>
                    <a:pt x="337" y="96"/>
                  </a:lnTo>
                  <a:close/>
                  <a:moveTo>
                    <a:pt x="337" y="210"/>
                  </a:moveTo>
                  <a:lnTo>
                    <a:pt x="337" y="210"/>
                  </a:lnTo>
                  <a:lnTo>
                    <a:pt x="333" y="206"/>
                  </a:lnTo>
                  <a:lnTo>
                    <a:pt x="329" y="202"/>
                  </a:lnTo>
                  <a:lnTo>
                    <a:pt x="324" y="199"/>
                  </a:lnTo>
                  <a:lnTo>
                    <a:pt x="317" y="199"/>
                  </a:lnTo>
                  <a:lnTo>
                    <a:pt x="317" y="68"/>
                  </a:lnTo>
                  <a:lnTo>
                    <a:pt x="283" y="68"/>
                  </a:lnTo>
                  <a:lnTo>
                    <a:pt x="283" y="221"/>
                  </a:lnTo>
                  <a:lnTo>
                    <a:pt x="283" y="221"/>
                  </a:lnTo>
                  <a:lnTo>
                    <a:pt x="289" y="221"/>
                  </a:lnTo>
                  <a:lnTo>
                    <a:pt x="293" y="222"/>
                  </a:lnTo>
                  <a:lnTo>
                    <a:pt x="297" y="225"/>
                  </a:lnTo>
                  <a:lnTo>
                    <a:pt x="299" y="227"/>
                  </a:lnTo>
                  <a:lnTo>
                    <a:pt x="302" y="230"/>
                  </a:lnTo>
                  <a:lnTo>
                    <a:pt x="305" y="234"/>
                  </a:lnTo>
                  <a:lnTo>
                    <a:pt x="306" y="239"/>
                  </a:lnTo>
                  <a:lnTo>
                    <a:pt x="306" y="244"/>
                  </a:lnTo>
                  <a:lnTo>
                    <a:pt x="306" y="244"/>
                  </a:lnTo>
                  <a:lnTo>
                    <a:pt x="306" y="248"/>
                  </a:lnTo>
                  <a:lnTo>
                    <a:pt x="305" y="253"/>
                  </a:lnTo>
                  <a:lnTo>
                    <a:pt x="302" y="257"/>
                  </a:lnTo>
                  <a:lnTo>
                    <a:pt x="299" y="260"/>
                  </a:lnTo>
                  <a:lnTo>
                    <a:pt x="297" y="262"/>
                  </a:lnTo>
                  <a:lnTo>
                    <a:pt x="293" y="265"/>
                  </a:lnTo>
                  <a:lnTo>
                    <a:pt x="289" y="267"/>
                  </a:lnTo>
                  <a:lnTo>
                    <a:pt x="283" y="267"/>
                  </a:lnTo>
                  <a:lnTo>
                    <a:pt x="283" y="299"/>
                  </a:lnTo>
                  <a:lnTo>
                    <a:pt x="337" y="299"/>
                  </a:lnTo>
                  <a:lnTo>
                    <a:pt x="337" y="210"/>
                  </a:lnTo>
                  <a:lnTo>
                    <a:pt x="337" y="210"/>
                  </a:lnTo>
                  <a:close/>
                  <a:moveTo>
                    <a:pt x="283" y="356"/>
                  </a:moveTo>
                  <a:lnTo>
                    <a:pt x="283" y="314"/>
                  </a:lnTo>
                  <a:lnTo>
                    <a:pt x="306" y="314"/>
                  </a:lnTo>
                  <a:lnTo>
                    <a:pt x="306" y="338"/>
                  </a:lnTo>
                  <a:lnTo>
                    <a:pt x="306" y="338"/>
                  </a:lnTo>
                  <a:lnTo>
                    <a:pt x="305" y="345"/>
                  </a:lnTo>
                  <a:lnTo>
                    <a:pt x="301" y="350"/>
                  </a:lnTo>
                  <a:lnTo>
                    <a:pt x="295" y="355"/>
                  </a:lnTo>
                  <a:lnTo>
                    <a:pt x="289" y="356"/>
                  </a:lnTo>
                  <a:lnTo>
                    <a:pt x="283" y="356"/>
                  </a:lnTo>
                  <a:lnTo>
                    <a:pt x="283" y="356"/>
                  </a:lnTo>
                  <a:close/>
                  <a:moveTo>
                    <a:pt x="283" y="59"/>
                  </a:moveTo>
                  <a:lnTo>
                    <a:pt x="283" y="20"/>
                  </a:lnTo>
                  <a:lnTo>
                    <a:pt x="283" y="20"/>
                  </a:lnTo>
                  <a:lnTo>
                    <a:pt x="298" y="30"/>
                  </a:lnTo>
                  <a:lnTo>
                    <a:pt x="309" y="38"/>
                  </a:lnTo>
                  <a:lnTo>
                    <a:pt x="313" y="43"/>
                  </a:lnTo>
                  <a:lnTo>
                    <a:pt x="316" y="49"/>
                  </a:lnTo>
                  <a:lnTo>
                    <a:pt x="317" y="54"/>
                  </a:lnTo>
                  <a:lnTo>
                    <a:pt x="317" y="59"/>
                  </a:lnTo>
                  <a:lnTo>
                    <a:pt x="283" y="59"/>
                  </a:lnTo>
                  <a:close/>
                  <a:moveTo>
                    <a:pt x="283" y="20"/>
                  </a:moveTo>
                  <a:lnTo>
                    <a:pt x="283" y="59"/>
                  </a:lnTo>
                  <a:lnTo>
                    <a:pt x="263" y="59"/>
                  </a:lnTo>
                  <a:lnTo>
                    <a:pt x="263" y="50"/>
                  </a:lnTo>
                  <a:lnTo>
                    <a:pt x="263" y="50"/>
                  </a:lnTo>
                  <a:lnTo>
                    <a:pt x="268" y="50"/>
                  </a:lnTo>
                  <a:lnTo>
                    <a:pt x="271" y="47"/>
                  </a:lnTo>
                  <a:lnTo>
                    <a:pt x="274" y="43"/>
                  </a:lnTo>
                  <a:lnTo>
                    <a:pt x="275" y="39"/>
                  </a:lnTo>
                  <a:lnTo>
                    <a:pt x="275" y="39"/>
                  </a:lnTo>
                  <a:lnTo>
                    <a:pt x="274" y="35"/>
                  </a:lnTo>
                  <a:lnTo>
                    <a:pt x="271" y="31"/>
                  </a:lnTo>
                  <a:lnTo>
                    <a:pt x="268" y="28"/>
                  </a:lnTo>
                  <a:lnTo>
                    <a:pt x="263" y="28"/>
                  </a:lnTo>
                  <a:lnTo>
                    <a:pt x="263" y="12"/>
                  </a:lnTo>
                  <a:lnTo>
                    <a:pt x="263" y="12"/>
                  </a:lnTo>
                  <a:lnTo>
                    <a:pt x="283" y="20"/>
                  </a:lnTo>
                  <a:lnTo>
                    <a:pt x="283" y="20"/>
                  </a:lnTo>
                  <a:close/>
                  <a:moveTo>
                    <a:pt x="283" y="68"/>
                  </a:moveTo>
                  <a:lnTo>
                    <a:pt x="283" y="221"/>
                  </a:lnTo>
                  <a:lnTo>
                    <a:pt x="283" y="221"/>
                  </a:lnTo>
                  <a:lnTo>
                    <a:pt x="278" y="221"/>
                  </a:lnTo>
                  <a:lnTo>
                    <a:pt x="272" y="223"/>
                  </a:lnTo>
                  <a:lnTo>
                    <a:pt x="267" y="227"/>
                  </a:lnTo>
                  <a:lnTo>
                    <a:pt x="263" y="231"/>
                  </a:lnTo>
                  <a:lnTo>
                    <a:pt x="263" y="162"/>
                  </a:lnTo>
                  <a:lnTo>
                    <a:pt x="272" y="162"/>
                  </a:lnTo>
                  <a:lnTo>
                    <a:pt x="272" y="96"/>
                  </a:lnTo>
                  <a:lnTo>
                    <a:pt x="263" y="96"/>
                  </a:lnTo>
                  <a:lnTo>
                    <a:pt x="263" y="68"/>
                  </a:lnTo>
                  <a:lnTo>
                    <a:pt x="283" y="68"/>
                  </a:lnTo>
                  <a:lnTo>
                    <a:pt x="283" y="68"/>
                  </a:lnTo>
                  <a:close/>
                  <a:moveTo>
                    <a:pt x="283" y="267"/>
                  </a:moveTo>
                  <a:lnTo>
                    <a:pt x="283" y="299"/>
                  </a:lnTo>
                  <a:lnTo>
                    <a:pt x="263" y="299"/>
                  </a:lnTo>
                  <a:lnTo>
                    <a:pt x="263" y="256"/>
                  </a:lnTo>
                  <a:lnTo>
                    <a:pt x="263" y="256"/>
                  </a:lnTo>
                  <a:lnTo>
                    <a:pt x="267" y="260"/>
                  </a:lnTo>
                  <a:lnTo>
                    <a:pt x="272" y="264"/>
                  </a:lnTo>
                  <a:lnTo>
                    <a:pt x="278" y="267"/>
                  </a:lnTo>
                  <a:lnTo>
                    <a:pt x="283" y="267"/>
                  </a:lnTo>
                  <a:lnTo>
                    <a:pt x="283" y="267"/>
                  </a:lnTo>
                  <a:close/>
                  <a:moveTo>
                    <a:pt x="283" y="314"/>
                  </a:moveTo>
                  <a:lnTo>
                    <a:pt x="283" y="356"/>
                  </a:lnTo>
                  <a:lnTo>
                    <a:pt x="278" y="356"/>
                  </a:lnTo>
                  <a:lnTo>
                    <a:pt x="278" y="356"/>
                  </a:lnTo>
                  <a:lnTo>
                    <a:pt x="274" y="356"/>
                  </a:lnTo>
                  <a:lnTo>
                    <a:pt x="270" y="353"/>
                  </a:lnTo>
                  <a:lnTo>
                    <a:pt x="267" y="352"/>
                  </a:lnTo>
                  <a:lnTo>
                    <a:pt x="263" y="348"/>
                  </a:lnTo>
                  <a:lnTo>
                    <a:pt x="263" y="314"/>
                  </a:lnTo>
                  <a:lnTo>
                    <a:pt x="283" y="314"/>
                  </a:lnTo>
                  <a:close/>
                  <a:moveTo>
                    <a:pt x="263" y="12"/>
                  </a:moveTo>
                  <a:lnTo>
                    <a:pt x="263" y="28"/>
                  </a:lnTo>
                  <a:lnTo>
                    <a:pt x="263" y="28"/>
                  </a:lnTo>
                  <a:lnTo>
                    <a:pt x="259" y="28"/>
                  </a:lnTo>
                  <a:lnTo>
                    <a:pt x="256" y="31"/>
                  </a:lnTo>
                  <a:lnTo>
                    <a:pt x="253" y="35"/>
                  </a:lnTo>
                  <a:lnTo>
                    <a:pt x="252" y="39"/>
                  </a:lnTo>
                  <a:lnTo>
                    <a:pt x="252" y="39"/>
                  </a:lnTo>
                  <a:lnTo>
                    <a:pt x="253" y="43"/>
                  </a:lnTo>
                  <a:lnTo>
                    <a:pt x="256" y="47"/>
                  </a:lnTo>
                  <a:lnTo>
                    <a:pt x="259" y="50"/>
                  </a:lnTo>
                  <a:lnTo>
                    <a:pt x="263" y="50"/>
                  </a:lnTo>
                  <a:lnTo>
                    <a:pt x="263" y="59"/>
                  </a:lnTo>
                  <a:lnTo>
                    <a:pt x="228" y="59"/>
                  </a:lnTo>
                  <a:lnTo>
                    <a:pt x="228" y="50"/>
                  </a:lnTo>
                  <a:lnTo>
                    <a:pt x="228" y="50"/>
                  </a:lnTo>
                  <a:lnTo>
                    <a:pt x="230" y="50"/>
                  </a:lnTo>
                  <a:lnTo>
                    <a:pt x="230" y="50"/>
                  </a:lnTo>
                  <a:lnTo>
                    <a:pt x="236" y="50"/>
                  </a:lnTo>
                  <a:lnTo>
                    <a:pt x="238" y="47"/>
                  </a:lnTo>
                  <a:lnTo>
                    <a:pt x="241" y="43"/>
                  </a:lnTo>
                  <a:lnTo>
                    <a:pt x="243" y="39"/>
                  </a:lnTo>
                  <a:lnTo>
                    <a:pt x="243" y="39"/>
                  </a:lnTo>
                  <a:lnTo>
                    <a:pt x="241" y="35"/>
                  </a:lnTo>
                  <a:lnTo>
                    <a:pt x="238" y="31"/>
                  </a:lnTo>
                  <a:lnTo>
                    <a:pt x="236" y="28"/>
                  </a:lnTo>
                  <a:lnTo>
                    <a:pt x="230" y="28"/>
                  </a:lnTo>
                  <a:lnTo>
                    <a:pt x="230" y="28"/>
                  </a:lnTo>
                  <a:lnTo>
                    <a:pt x="228" y="28"/>
                  </a:lnTo>
                  <a:lnTo>
                    <a:pt x="228" y="4"/>
                  </a:lnTo>
                  <a:lnTo>
                    <a:pt x="228" y="4"/>
                  </a:lnTo>
                  <a:lnTo>
                    <a:pt x="247" y="8"/>
                  </a:lnTo>
                  <a:lnTo>
                    <a:pt x="263" y="12"/>
                  </a:lnTo>
                  <a:lnTo>
                    <a:pt x="263" y="12"/>
                  </a:lnTo>
                  <a:close/>
                  <a:moveTo>
                    <a:pt x="263" y="68"/>
                  </a:moveTo>
                  <a:lnTo>
                    <a:pt x="263" y="96"/>
                  </a:lnTo>
                  <a:lnTo>
                    <a:pt x="228" y="96"/>
                  </a:lnTo>
                  <a:lnTo>
                    <a:pt x="228" y="68"/>
                  </a:lnTo>
                  <a:lnTo>
                    <a:pt x="263" y="68"/>
                  </a:lnTo>
                  <a:lnTo>
                    <a:pt x="263" y="68"/>
                  </a:lnTo>
                  <a:close/>
                  <a:moveTo>
                    <a:pt x="263" y="162"/>
                  </a:moveTo>
                  <a:lnTo>
                    <a:pt x="263" y="231"/>
                  </a:lnTo>
                  <a:lnTo>
                    <a:pt x="263" y="231"/>
                  </a:lnTo>
                  <a:lnTo>
                    <a:pt x="262" y="237"/>
                  </a:lnTo>
                  <a:lnTo>
                    <a:pt x="260" y="244"/>
                  </a:lnTo>
                  <a:lnTo>
                    <a:pt x="260" y="244"/>
                  </a:lnTo>
                  <a:lnTo>
                    <a:pt x="262" y="250"/>
                  </a:lnTo>
                  <a:lnTo>
                    <a:pt x="263" y="256"/>
                  </a:lnTo>
                  <a:lnTo>
                    <a:pt x="263" y="299"/>
                  </a:lnTo>
                  <a:lnTo>
                    <a:pt x="228" y="299"/>
                  </a:lnTo>
                  <a:lnTo>
                    <a:pt x="228" y="269"/>
                  </a:lnTo>
                  <a:lnTo>
                    <a:pt x="229" y="269"/>
                  </a:lnTo>
                  <a:lnTo>
                    <a:pt x="229" y="253"/>
                  </a:lnTo>
                  <a:lnTo>
                    <a:pt x="228" y="253"/>
                  </a:lnTo>
                  <a:lnTo>
                    <a:pt x="228" y="242"/>
                  </a:lnTo>
                  <a:lnTo>
                    <a:pt x="229" y="242"/>
                  </a:lnTo>
                  <a:lnTo>
                    <a:pt x="229" y="227"/>
                  </a:lnTo>
                  <a:lnTo>
                    <a:pt x="228" y="227"/>
                  </a:lnTo>
                  <a:lnTo>
                    <a:pt x="228" y="216"/>
                  </a:lnTo>
                  <a:lnTo>
                    <a:pt x="229" y="216"/>
                  </a:lnTo>
                  <a:lnTo>
                    <a:pt x="229" y="200"/>
                  </a:lnTo>
                  <a:lnTo>
                    <a:pt x="228" y="200"/>
                  </a:lnTo>
                  <a:lnTo>
                    <a:pt x="228" y="162"/>
                  </a:lnTo>
                  <a:lnTo>
                    <a:pt x="263" y="162"/>
                  </a:lnTo>
                  <a:lnTo>
                    <a:pt x="263" y="162"/>
                  </a:lnTo>
                  <a:close/>
                  <a:moveTo>
                    <a:pt x="263" y="314"/>
                  </a:moveTo>
                  <a:lnTo>
                    <a:pt x="263" y="348"/>
                  </a:lnTo>
                  <a:lnTo>
                    <a:pt x="263" y="348"/>
                  </a:lnTo>
                  <a:lnTo>
                    <a:pt x="262" y="344"/>
                  </a:lnTo>
                  <a:lnTo>
                    <a:pt x="260" y="338"/>
                  </a:lnTo>
                  <a:lnTo>
                    <a:pt x="260" y="314"/>
                  </a:lnTo>
                  <a:lnTo>
                    <a:pt x="263" y="314"/>
                  </a:lnTo>
                  <a:close/>
                  <a:moveTo>
                    <a:pt x="228" y="4"/>
                  </a:moveTo>
                  <a:lnTo>
                    <a:pt x="228" y="28"/>
                  </a:lnTo>
                  <a:lnTo>
                    <a:pt x="228" y="28"/>
                  </a:lnTo>
                  <a:lnTo>
                    <a:pt x="225" y="30"/>
                  </a:lnTo>
                  <a:lnTo>
                    <a:pt x="222" y="32"/>
                  </a:lnTo>
                  <a:lnTo>
                    <a:pt x="221" y="35"/>
                  </a:lnTo>
                  <a:lnTo>
                    <a:pt x="220" y="39"/>
                  </a:lnTo>
                  <a:lnTo>
                    <a:pt x="220" y="39"/>
                  </a:lnTo>
                  <a:lnTo>
                    <a:pt x="221" y="43"/>
                  </a:lnTo>
                  <a:lnTo>
                    <a:pt x="222" y="46"/>
                  </a:lnTo>
                  <a:lnTo>
                    <a:pt x="225" y="49"/>
                  </a:lnTo>
                  <a:lnTo>
                    <a:pt x="228" y="50"/>
                  </a:lnTo>
                  <a:lnTo>
                    <a:pt x="228" y="59"/>
                  </a:lnTo>
                  <a:lnTo>
                    <a:pt x="179" y="59"/>
                  </a:lnTo>
                  <a:lnTo>
                    <a:pt x="179" y="0"/>
                  </a:lnTo>
                  <a:lnTo>
                    <a:pt x="179" y="0"/>
                  </a:lnTo>
                  <a:lnTo>
                    <a:pt x="203" y="1"/>
                  </a:lnTo>
                  <a:lnTo>
                    <a:pt x="228" y="4"/>
                  </a:lnTo>
                  <a:lnTo>
                    <a:pt x="228" y="4"/>
                  </a:lnTo>
                  <a:close/>
                  <a:moveTo>
                    <a:pt x="228" y="68"/>
                  </a:moveTo>
                  <a:lnTo>
                    <a:pt x="228" y="96"/>
                  </a:lnTo>
                  <a:lnTo>
                    <a:pt x="183" y="96"/>
                  </a:lnTo>
                  <a:lnTo>
                    <a:pt x="183" y="162"/>
                  </a:lnTo>
                  <a:lnTo>
                    <a:pt x="228" y="162"/>
                  </a:lnTo>
                  <a:lnTo>
                    <a:pt x="228" y="200"/>
                  </a:lnTo>
                  <a:lnTo>
                    <a:pt x="179" y="200"/>
                  </a:lnTo>
                  <a:lnTo>
                    <a:pt x="179" y="68"/>
                  </a:lnTo>
                  <a:lnTo>
                    <a:pt x="228" y="68"/>
                  </a:lnTo>
                  <a:lnTo>
                    <a:pt x="228" y="68"/>
                  </a:lnTo>
                  <a:close/>
                  <a:moveTo>
                    <a:pt x="228" y="216"/>
                  </a:moveTo>
                  <a:lnTo>
                    <a:pt x="228" y="227"/>
                  </a:lnTo>
                  <a:lnTo>
                    <a:pt x="179" y="227"/>
                  </a:lnTo>
                  <a:lnTo>
                    <a:pt x="179" y="216"/>
                  </a:lnTo>
                  <a:lnTo>
                    <a:pt x="228" y="216"/>
                  </a:lnTo>
                  <a:lnTo>
                    <a:pt x="228" y="216"/>
                  </a:lnTo>
                  <a:close/>
                  <a:moveTo>
                    <a:pt x="228" y="242"/>
                  </a:moveTo>
                  <a:lnTo>
                    <a:pt x="228" y="253"/>
                  </a:lnTo>
                  <a:lnTo>
                    <a:pt x="179" y="253"/>
                  </a:lnTo>
                  <a:lnTo>
                    <a:pt x="179" y="242"/>
                  </a:lnTo>
                  <a:lnTo>
                    <a:pt x="228" y="242"/>
                  </a:lnTo>
                  <a:lnTo>
                    <a:pt x="228" y="242"/>
                  </a:lnTo>
                  <a:close/>
                  <a:moveTo>
                    <a:pt x="228" y="269"/>
                  </a:moveTo>
                  <a:lnTo>
                    <a:pt x="228" y="299"/>
                  </a:lnTo>
                  <a:lnTo>
                    <a:pt x="179" y="299"/>
                  </a:lnTo>
                  <a:lnTo>
                    <a:pt x="179" y="269"/>
                  </a:lnTo>
                  <a:lnTo>
                    <a:pt x="228" y="269"/>
                  </a:lnTo>
                  <a:close/>
                  <a:moveTo>
                    <a:pt x="126" y="50"/>
                  </a:moveTo>
                  <a:lnTo>
                    <a:pt x="126" y="50"/>
                  </a:lnTo>
                  <a:lnTo>
                    <a:pt x="129" y="49"/>
                  </a:lnTo>
                  <a:lnTo>
                    <a:pt x="132" y="46"/>
                  </a:lnTo>
                  <a:lnTo>
                    <a:pt x="133" y="43"/>
                  </a:lnTo>
                  <a:lnTo>
                    <a:pt x="134" y="39"/>
                  </a:lnTo>
                  <a:lnTo>
                    <a:pt x="134" y="39"/>
                  </a:lnTo>
                  <a:lnTo>
                    <a:pt x="133" y="35"/>
                  </a:lnTo>
                  <a:lnTo>
                    <a:pt x="132" y="32"/>
                  </a:lnTo>
                  <a:lnTo>
                    <a:pt x="129" y="30"/>
                  </a:lnTo>
                  <a:lnTo>
                    <a:pt x="126" y="28"/>
                  </a:lnTo>
                  <a:lnTo>
                    <a:pt x="126" y="4"/>
                  </a:lnTo>
                  <a:lnTo>
                    <a:pt x="126" y="4"/>
                  </a:lnTo>
                  <a:lnTo>
                    <a:pt x="150" y="1"/>
                  </a:lnTo>
                  <a:lnTo>
                    <a:pt x="176" y="0"/>
                  </a:lnTo>
                  <a:lnTo>
                    <a:pt x="179" y="0"/>
                  </a:lnTo>
                  <a:lnTo>
                    <a:pt x="179" y="59"/>
                  </a:lnTo>
                  <a:lnTo>
                    <a:pt x="126" y="59"/>
                  </a:lnTo>
                  <a:lnTo>
                    <a:pt x="126" y="50"/>
                  </a:lnTo>
                  <a:lnTo>
                    <a:pt x="126" y="50"/>
                  </a:lnTo>
                  <a:close/>
                  <a:moveTo>
                    <a:pt x="179" y="68"/>
                  </a:moveTo>
                  <a:lnTo>
                    <a:pt x="179" y="200"/>
                  </a:lnTo>
                  <a:lnTo>
                    <a:pt x="127" y="200"/>
                  </a:lnTo>
                  <a:lnTo>
                    <a:pt x="127" y="216"/>
                  </a:lnTo>
                  <a:lnTo>
                    <a:pt x="179" y="216"/>
                  </a:lnTo>
                  <a:lnTo>
                    <a:pt x="179" y="227"/>
                  </a:lnTo>
                  <a:lnTo>
                    <a:pt x="127" y="227"/>
                  </a:lnTo>
                  <a:lnTo>
                    <a:pt x="127" y="242"/>
                  </a:lnTo>
                  <a:lnTo>
                    <a:pt x="179" y="242"/>
                  </a:lnTo>
                  <a:lnTo>
                    <a:pt x="179" y="253"/>
                  </a:lnTo>
                  <a:lnTo>
                    <a:pt x="127" y="253"/>
                  </a:lnTo>
                  <a:lnTo>
                    <a:pt x="127" y="269"/>
                  </a:lnTo>
                  <a:lnTo>
                    <a:pt x="179" y="269"/>
                  </a:lnTo>
                  <a:lnTo>
                    <a:pt x="179" y="299"/>
                  </a:lnTo>
                  <a:lnTo>
                    <a:pt x="126" y="299"/>
                  </a:lnTo>
                  <a:lnTo>
                    <a:pt x="126" y="162"/>
                  </a:lnTo>
                  <a:lnTo>
                    <a:pt x="171" y="162"/>
                  </a:lnTo>
                  <a:lnTo>
                    <a:pt x="171" y="96"/>
                  </a:lnTo>
                  <a:lnTo>
                    <a:pt x="126" y="96"/>
                  </a:lnTo>
                  <a:lnTo>
                    <a:pt x="126" y="68"/>
                  </a:lnTo>
                  <a:lnTo>
                    <a:pt x="179" y="68"/>
                  </a:lnTo>
                  <a:close/>
                  <a:moveTo>
                    <a:pt x="123" y="28"/>
                  </a:moveTo>
                  <a:lnTo>
                    <a:pt x="123" y="28"/>
                  </a:lnTo>
                  <a:lnTo>
                    <a:pt x="118" y="28"/>
                  </a:lnTo>
                  <a:lnTo>
                    <a:pt x="115" y="31"/>
                  </a:lnTo>
                  <a:lnTo>
                    <a:pt x="113" y="35"/>
                  </a:lnTo>
                  <a:lnTo>
                    <a:pt x="111" y="39"/>
                  </a:lnTo>
                  <a:lnTo>
                    <a:pt x="111" y="39"/>
                  </a:lnTo>
                  <a:lnTo>
                    <a:pt x="113" y="43"/>
                  </a:lnTo>
                  <a:lnTo>
                    <a:pt x="115" y="47"/>
                  </a:lnTo>
                  <a:lnTo>
                    <a:pt x="118" y="50"/>
                  </a:lnTo>
                  <a:lnTo>
                    <a:pt x="123" y="50"/>
                  </a:lnTo>
                  <a:lnTo>
                    <a:pt x="123" y="50"/>
                  </a:lnTo>
                  <a:lnTo>
                    <a:pt x="126" y="50"/>
                  </a:lnTo>
                  <a:lnTo>
                    <a:pt x="126" y="59"/>
                  </a:lnTo>
                  <a:lnTo>
                    <a:pt x="90" y="59"/>
                  </a:lnTo>
                  <a:lnTo>
                    <a:pt x="90" y="50"/>
                  </a:lnTo>
                  <a:lnTo>
                    <a:pt x="90" y="50"/>
                  </a:lnTo>
                  <a:lnTo>
                    <a:pt x="95" y="50"/>
                  </a:lnTo>
                  <a:lnTo>
                    <a:pt x="98" y="47"/>
                  </a:lnTo>
                  <a:lnTo>
                    <a:pt x="100" y="43"/>
                  </a:lnTo>
                  <a:lnTo>
                    <a:pt x="102" y="39"/>
                  </a:lnTo>
                  <a:lnTo>
                    <a:pt x="102" y="39"/>
                  </a:lnTo>
                  <a:lnTo>
                    <a:pt x="100" y="35"/>
                  </a:lnTo>
                  <a:lnTo>
                    <a:pt x="98" y="31"/>
                  </a:lnTo>
                  <a:lnTo>
                    <a:pt x="95" y="28"/>
                  </a:lnTo>
                  <a:lnTo>
                    <a:pt x="90" y="28"/>
                  </a:lnTo>
                  <a:lnTo>
                    <a:pt x="90" y="12"/>
                  </a:lnTo>
                  <a:lnTo>
                    <a:pt x="90" y="12"/>
                  </a:lnTo>
                  <a:lnTo>
                    <a:pt x="107" y="8"/>
                  </a:lnTo>
                  <a:lnTo>
                    <a:pt x="126" y="4"/>
                  </a:lnTo>
                  <a:lnTo>
                    <a:pt x="126" y="28"/>
                  </a:lnTo>
                  <a:lnTo>
                    <a:pt x="126" y="28"/>
                  </a:lnTo>
                  <a:lnTo>
                    <a:pt x="123" y="28"/>
                  </a:lnTo>
                  <a:lnTo>
                    <a:pt x="123" y="28"/>
                  </a:lnTo>
                  <a:close/>
                  <a:moveTo>
                    <a:pt x="126" y="68"/>
                  </a:moveTo>
                  <a:lnTo>
                    <a:pt x="126" y="96"/>
                  </a:lnTo>
                  <a:lnTo>
                    <a:pt x="90" y="96"/>
                  </a:lnTo>
                  <a:lnTo>
                    <a:pt x="90" y="68"/>
                  </a:lnTo>
                  <a:lnTo>
                    <a:pt x="126" y="68"/>
                  </a:lnTo>
                  <a:lnTo>
                    <a:pt x="126" y="68"/>
                  </a:lnTo>
                  <a:close/>
                  <a:moveTo>
                    <a:pt x="126" y="162"/>
                  </a:moveTo>
                  <a:lnTo>
                    <a:pt x="126" y="299"/>
                  </a:lnTo>
                  <a:lnTo>
                    <a:pt x="90" y="299"/>
                  </a:lnTo>
                  <a:lnTo>
                    <a:pt x="90" y="256"/>
                  </a:lnTo>
                  <a:lnTo>
                    <a:pt x="90" y="256"/>
                  </a:lnTo>
                  <a:lnTo>
                    <a:pt x="92" y="250"/>
                  </a:lnTo>
                  <a:lnTo>
                    <a:pt x="94" y="244"/>
                  </a:lnTo>
                  <a:lnTo>
                    <a:pt x="94" y="244"/>
                  </a:lnTo>
                  <a:lnTo>
                    <a:pt x="92" y="237"/>
                  </a:lnTo>
                  <a:lnTo>
                    <a:pt x="90" y="231"/>
                  </a:lnTo>
                  <a:lnTo>
                    <a:pt x="90" y="162"/>
                  </a:lnTo>
                  <a:lnTo>
                    <a:pt x="126" y="162"/>
                  </a:lnTo>
                  <a:lnTo>
                    <a:pt x="126" y="162"/>
                  </a:lnTo>
                  <a:close/>
                  <a:moveTo>
                    <a:pt x="90" y="348"/>
                  </a:moveTo>
                  <a:lnTo>
                    <a:pt x="90" y="314"/>
                  </a:lnTo>
                  <a:lnTo>
                    <a:pt x="94" y="314"/>
                  </a:lnTo>
                  <a:lnTo>
                    <a:pt x="94" y="338"/>
                  </a:lnTo>
                  <a:lnTo>
                    <a:pt x="94" y="338"/>
                  </a:lnTo>
                  <a:lnTo>
                    <a:pt x="92" y="344"/>
                  </a:lnTo>
                  <a:lnTo>
                    <a:pt x="90" y="348"/>
                  </a:lnTo>
                  <a:lnTo>
                    <a:pt x="90" y="348"/>
                  </a:lnTo>
                  <a:close/>
                  <a:moveTo>
                    <a:pt x="90" y="12"/>
                  </a:moveTo>
                  <a:lnTo>
                    <a:pt x="90" y="28"/>
                  </a:lnTo>
                  <a:lnTo>
                    <a:pt x="90" y="28"/>
                  </a:lnTo>
                  <a:lnTo>
                    <a:pt x="85" y="28"/>
                  </a:lnTo>
                  <a:lnTo>
                    <a:pt x="83" y="31"/>
                  </a:lnTo>
                  <a:lnTo>
                    <a:pt x="80" y="35"/>
                  </a:lnTo>
                  <a:lnTo>
                    <a:pt x="79" y="39"/>
                  </a:lnTo>
                  <a:lnTo>
                    <a:pt x="79" y="39"/>
                  </a:lnTo>
                  <a:lnTo>
                    <a:pt x="80" y="43"/>
                  </a:lnTo>
                  <a:lnTo>
                    <a:pt x="83" y="47"/>
                  </a:lnTo>
                  <a:lnTo>
                    <a:pt x="85" y="50"/>
                  </a:lnTo>
                  <a:lnTo>
                    <a:pt x="90" y="50"/>
                  </a:lnTo>
                  <a:lnTo>
                    <a:pt x="90" y="59"/>
                  </a:lnTo>
                  <a:lnTo>
                    <a:pt x="71" y="59"/>
                  </a:lnTo>
                  <a:lnTo>
                    <a:pt x="71" y="20"/>
                  </a:lnTo>
                  <a:lnTo>
                    <a:pt x="71" y="20"/>
                  </a:lnTo>
                  <a:lnTo>
                    <a:pt x="90" y="12"/>
                  </a:lnTo>
                  <a:lnTo>
                    <a:pt x="90" y="12"/>
                  </a:lnTo>
                  <a:close/>
                  <a:moveTo>
                    <a:pt x="90" y="68"/>
                  </a:moveTo>
                  <a:lnTo>
                    <a:pt x="90" y="96"/>
                  </a:lnTo>
                  <a:lnTo>
                    <a:pt x="81" y="96"/>
                  </a:lnTo>
                  <a:lnTo>
                    <a:pt x="81" y="162"/>
                  </a:lnTo>
                  <a:lnTo>
                    <a:pt x="90" y="162"/>
                  </a:lnTo>
                  <a:lnTo>
                    <a:pt x="90" y="231"/>
                  </a:lnTo>
                  <a:lnTo>
                    <a:pt x="90" y="231"/>
                  </a:lnTo>
                  <a:lnTo>
                    <a:pt x="87" y="227"/>
                  </a:lnTo>
                  <a:lnTo>
                    <a:pt x="81" y="223"/>
                  </a:lnTo>
                  <a:lnTo>
                    <a:pt x="76" y="221"/>
                  </a:lnTo>
                  <a:lnTo>
                    <a:pt x="71" y="221"/>
                  </a:lnTo>
                  <a:lnTo>
                    <a:pt x="71" y="68"/>
                  </a:lnTo>
                  <a:lnTo>
                    <a:pt x="90" y="68"/>
                  </a:lnTo>
                  <a:lnTo>
                    <a:pt x="90" y="68"/>
                  </a:lnTo>
                  <a:close/>
                  <a:moveTo>
                    <a:pt x="90" y="256"/>
                  </a:moveTo>
                  <a:lnTo>
                    <a:pt x="90" y="299"/>
                  </a:lnTo>
                  <a:lnTo>
                    <a:pt x="71" y="299"/>
                  </a:lnTo>
                  <a:lnTo>
                    <a:pt x="71" y="267"/>
                  </a:lnTo>
                  <a:lnTo>
                    <a:pt x="71" y="267"/>
                  </a:lnTo>
                  <a:lnTo>
                    <a:pt x="76" y="267"/>
                  </a:lnTo>
                  <a:lnTo>
                    <a:pt x="81" y="264"/>
                  </a:lnTo>
                  <a:lnTo>
                    <a:pt x="87" y="260"/>
                  </a:lnTo>
                  <a:lnTo>
                    <a:pt x="90" y="256"/>
                  </a:lnTo>
                  <a:lnTo>
                    <a:pt x="90" y="256"/>
                  </a:lnTo>
                  <a:close/>
                  <a:moveTo>
                    <a:pt x="90" y="314"/>
                  </a:moveTo>
                  <a:lnTo>
                    <a:pt x="90" y="348"/>
                  </a:lnTo>
                  <a:lnTo>
                    <a:pt x="90" y="348"/>
                  </a:lnTo>
                  <a:lnTo>
                    <a:pt x="87" y="352"/>
                  </a:lnTo>
                  <a:lnTo>
                    <a:pt x="84" y="353"/>
                  </a:lnTo>
                  <a:lnTo>
                    <a:pt x="80" y="356"/>
                  </a:lnTo>
                  <a:lnTo>
                    <a:pt x="75" y="356"/>
                  </a:lnTo>
                  <a:lnTo>
                    <a:pt x="71" y="356"/>
                  </a:lnTo>
                  <a:lnTo>
                    <a:pt x="71" y="314"/>
                  </a:lnTo>
                  <a:lnTo>
                    <a:pt x="90" y="314"/>
                  </a:lnTo>
                  <a:close/>
                  <a:moveTo>
                    <a:pt x="71" y="20"/>
                  </a:moveTo>
                  <a:lnTo>
                    <a:pt x="71" y="59"/>
                  </a:lnTo>
                  <a:lnTo>
                    <a:pt x="37" y="59"/>
                  </a:lnTo>
                  <a:lnTo>
                    <a:pt x="37" y="59"/>
                  </a:lnTo>
                  <a:lnTo>
                    <a:pt x="37" y="54"/>
                  </a:lnTo>
                  <a:lnTo>
                    <a:pt x="38" y="49"/>
                  </a:lnTo>
                  <a:lnTo>
                    <a:pt x="41" y="43"/>
                  </a:lnTo>
                  <a:lnTo>
                    <a:pt x="45" y="38"/>
                  </a:lnTo>
                  <a:lnTo>
                    <a:pt x="56" y="30"/>
                  </a:lnTo>
                  <a:lnTo>
                    <a:pt x="71" y="20"/>
                  </a:lnTo>
                  <a:lnTo>
                    <a:pt x="71" y="20"/>
                  </a:lnTo>
                  <a:close/>
                  <a:moveTo>
                    <a:pt x="71" y="68"/>
                  </a:moveTo>
                  <a:lnTo>
                    <a:pt x="71" y="221"/>
                  </a:lnTo>
                  <a:lnTo>
                    <a:pt x="71" y="221"/>
                  </a:lnTo>
                  <a:lnTo>
                    <a:pt x="71" y="221"/>
                  </a:lnTo>
                  <a:lnTo>
                    <a:pt x="65" y="221"/>
                  </a:lnTo>
                  <a:lnTo>
                    <a:pt x="61" y="222"/>
                  </a:lnTo>
                  <a:lnTo>
                    <a:pt x="57" y="225"/>
                  </a:lnTo>
                  <a:lnTo>
                    <a:pt x="54" y="227"/>
                  </a:lnTo>
                  <a:lnTo>
                    <a:pt x="50" y="230"/>
                  </a:lnTo>
                  <a:lnTo>
                    <a:pt x="49" y="234"/>
                  </a:lnTo>
                  <a:lnTo>
                    <a:pt x="48" y="239"/>
                  </a:lnTo>
                  <a:lnTo>
                    <a:pt x="48" y="244"/>
                  </a:lnTo>
                  <a:lnTo>
                    <a:pt x="48" y="244"/>
                  </a:lnTo>
                  <a:lnTo>
                    <a:pt x="48" y="248"/>
                  </a:lnTo>
                  <a:lnTo>
                    <a:pt x="49" y="253"/>
                  </a:lnTo>
                  <a:lnTo>
                    <a:pt x="50" y="257"/>
                  </a:lnTo>
                  <a:lnTo>
                    <a:pt x="54" y="260"/>
                  </a:lnTo>
                  <a:lnTo>
                    <a:pt x="57" y="262"/>
                  </a:lnTo>
                  <a:lnTo>
                    <a:pt x="61" y="265"/>
                  </a:lnTo>
                  <a:lnTo>
                    <a:pt x="65" y="267"/>
                  </a:lnTo>
                  <a:lnTo>
                    <a:pt x="71" y="267"/>
                  </a:lnTo>
                  <a:lnTo>
                    <a:pt x="71" y="267"/>
                  </a:lnTo>
                  <a:lnTo>
                    <a:pt x="71" y="299"/>
                  </a:lnTo>
                  <a:lnTo>
                    <a:pt x="16" y="299"/>
                  </a:lnTo>
                  <a:lnTo>
                    <a:pt x="16" y="210"/>
                  </a:lnTo>
                  <a:lnTo>
                    <a:pt x="16" y="210"/>
                  </a:lnTo>
                  <a:lnTo>
                    <a:pt x="20" y="206"/>
                  </a:lnTo>
                  <a:lnTo>
                    <a:pt x="25" y="202"/>
                  </a:lnTo>
                  <a:lnTo>
                    <a:pt x="30" y="199"/>
                  </a:lnTo>
                  <a:lnTo>
                    <a:pt x="37" y="199"/>
                  </a:lnTo>
                  <a:lnTo>
                    <a:pt x="37" y="68"/>
                  </a:lnTo>
                  <a:lnTo>
                    <a:pt x="71" y="68"/>
                  </a:lnTo>
                  <a:lnTo>
                    <a:pt x="71" y="68"/>
                  </a:lnTo>
                  <a:close/>
                  <a:moveTo>
                    <a:pt x="71" y="314"/>
                  </a:moveTo>
                  <a:lnTo>
                    <a:pt x="71" y="356"/>
                  </a:lnTo>
                  <a:lnTo>
                    <a:pt x="65" y="356"/>
                  </a:lnTo>
                  <a:lnTo>
                    <a:pt x="65" y="356"/>
                  </a:lnTo>
                  <a:lnTo>
                    <a:pt x="58" y="355"/>
                  </a:lnTo>
                  <a:lnTo>
                    <a:pt x="53" y="350"/>
                  </a:lnTo>
                  <a:lnTo>
                    <a:pt x="49" y="345"/>
                  </a:lnTo>
                  <a:lnTo>
                    <a:pt x="48" y="338"/>
                  </a:lnTo>
                  <a:lnTo>
                    <a:pt x="48" y="314"/>
                  </a:lnTo>
                  <a:lnTo>
                    <a:pt x="71" y="314"/>
                  </a:lnTo>
                  <a:lnTo>
                    <a:pt x="71" y="314"/>
                  </a:lnTo>
                  <a:close/>
                  <a:moveTo>
                    <a:pt x="16" y="154"/>
                  </a:moveTo>
                  <a:lnTo>
                    <a:pt x="16" y="154"/>
                  </a:lnTo>
                  <a:lnTo>
                    <a:pt x="19" y="153"/>
                  </a:lnTo>
                  <a:lnTo>
                    <a:pt x="20" y="150"/>
                  </a:lnTo>
                  <a:lnTo>
                    <a:pt x="20" y="103"/>
                  </a:lnTo>
                  <a:lnTo>
                    <a:pt x="20" y="103"/>
                  </a:lnTo>
                  <a:lnTo>
                    <a:pt x="19" y="99"/>
                  </a:lnTo>
                  <a:lnTo>
                    <a:pt x="16" y="96"/>
                  </a:lnTo>
                  <a:lnTo>
                    <a:pt x="16" y="154"/>
                  </a:lnTo>
                  <a:close/>
                  <a:moveTo>
                    <a:pt x="16" y="96"/>
                  </a:moveTo>
                  <a:lnTo>
                    <a:pt x="16" y="154"/>
                  </a:lnTo>
                  <a:lnTo>
                    <a:pt x="16" y="154"/>
                  </a:lnTo>
                  <a:lnTo>
                    <a:pt x="15" y="154"/>
                  </a:lnTo>
                  <a:lnTo>
                    <a:pt x="6" y="150"/>
                  </a:lnTo>
                  <a:lnTo>
                    <a:pt x="6" y="150"/>
                  </a:lnTo>
                  <a:lnTo>
                    <a:pt x="4" y="149"/>
                  </a:lnTo>
                  <a:lnTo>
                    <a:pt x="2" y="147"/>
                  </a:lnTo>
                  <a:lnTo>
                    <a:pt x="0" y="142"/>
                  </a:lnTo>
                  <a:lnTo>
                    <a:pt x="0" y="95"/>
                  </a:lnTo>
                  <a:lnTo>
                    <a:pt x="0" y="95"/>
                  </a:lnTo>
                  <a:lnTo>
                    <a:pt x="0" y="93"/>
                  </a:lnTo>
                  <a:lnTo>
                    <a:pt x="2" y="91"/>
                  </a:lnTo>
                  <a:lnTo>
                    <a:pt x="4" y="91"/>
                  </a:lnTo>
                  <a:lnTo>
                    <a:pt x="6" y="91"/>
                  </a:lnTo>
                  <a:lnTo>
                    <a:pt x="15" y="95"/>
                  </a:lnTo>
                  <a:lnTo>
                    <a:pt x="15" y="95"/>
                  </a:lnTo>
                  <a:lnTo>
                    <a:pt x="16" y="96"/>
                  </a:lnTo>
                  <a:lnTo>
                    <a:pt x="16" y="96"/>
                  </a:lnTo>
                  <a:close/>
                  <a:moveTo>
                    <a:pt x="16" y="210"/>
                  </a:moveTo>
                  <a:lnTo>
                    <a:pt x="16" y="299"/>
                  </a:lnTo>
                  <a:lnTo>
                    <a:pt x="12" y="299"/>
                  </a:lnTo>
                  <a:lnTo>
                    <a:pt x="12" y="222"/>
                  </a:lnTo>
                  <a:lnTo>
                    <a:pt x="12" y="222"/>
                  </a:lnTo>
                  <a:lnTo>
                    <a:pt x="14" y="215"/>
                  </a:lnTo>
                  <a:lnTo>
                    <a:pt x="16" y="210"/>
                  </a:lnTo>
                  <a:lnTo>
                    <a:pt x="16" y="210"/>
                  </a:lnTo>
                  <a:close/>
                </a:path>
              </a:pathLst>
            </a:custGeom>
            <a:grpFill/>
            <a:ln algn="ctr" cap="flat" cmpd="sng" w="12700">
              <a:noFill/>
              <a:prstDash val="solid"/>
              <a:miter lim="800000"/>
            </a:ln>
            <a:effectLst/>
          </p:spPr>
          <p:txBody>
            <a:bodyPr anchor="ctr" bIns="60957" lIns="121916" rIns="121916" rtlCol="0" tIns="60957"/>
            <a:lstStyle/>
            <a:p>
              <a:pPr algn="ct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white"/>
                </a:solidFill>
                <a:effectLst/>
                <a:uLnTx/>
                <a:uFillTx/>
                <a:latin panose="020f0502020204030204" typeface="Calibri"/>
                <a:ea charset="-122" panose="02010600030101010101" pitchFamily="2" typeface="宋体"/>
              </a:endParaRPr>
            </a:p>
          </p:txBody>
        </p:sp>
        <p:sp>
          <p:nvSpPr>
            <p:cNvPr id="32" name="Freeform 172">
              <a:extLst>
                <a:ext uri="{FF2B5EF4-FFF2-40B4-BE49-F238E27FC236}">
                  <a16:creationId xmlns:a16="http://schemas.microsoft.com/office/drawing/2014/main" id="{0C12CE69-0B8E-4196-9450-004DFCF474D5}"/>
                </a:ext>
              </a:extLst>
            </p:cNvPr>
            <p:cNvSpPr>
              <a:spLocks noEditPoints="1"/>
            </p:cNvSpPr>
            <p:nvPr/>
          </p:nvSpPr>
          <p:spPr bwMode="auto">
            <a:xfrm>
              <a:off x="2439513" y="3497983"/>
              <a:ext cx="467539" cy="356200"/>
            </a:xfrm>
            <a:custGeom>
              <a:gdLst>
                <a:gd fmla="*/ 396 w 399" name="T0"/>
                <a:gd fmla="*/ 285 h 304" name="T1"/>
                <a:gd fmla="*/ 390 w 399" name="T2"/>
                <a:gd fmla="*/ 10 h 304" name="T3"/>
                <a:gd fmla="*/ 349 w 399" name="T4"/>
                <a:gd fmla="*/ 22 h 304" name="T5"/>
                <a:gd fmla="*/ 376 w 399" name="T6"/>
                <a:gd fmla="*/ 48 h 304" name="T7"/>
                <a:gd fmla="*/ 360 w 399" name="T8"/>
                <a:gd fmla="*/ 281 h 304" name="T9"/>
                <a:gd fmla="*/ 304 w 399" name="T10"/>
                <a:gd fmla="*/ 256 h 304" name="T11"/>
                <a:gd fmla="*/ 345 w 399" name="T12"/>
                <a:gd fmla="*/ 42 h 304" name="T13"/>
                <a:gd fmla="*/ 357 w 399" name="T14"/>
                <a:gd fmla="*/ 251 h 304" name="T15"/>
                <a:gd fmla="*/ 254 w 399" name="T16"/>
                <a:gd fmla="*/ 22 h 304" name="T17"/>
                <a:gd fmla="*/ 254 w 399" name="T18"/>
                <a:gd fmla="*/ 304 h 304" name="T19"/>
                <a:gd fmla="*/ 254 w 399" name="T20"/>
                <a:gd fmla="*/ 264 h 304" name="T21"/>
                <a:gd fmla="*/ 277 w 399" name="T22"/>
                <a:gd fmla="*/ 167 h 304" name="T23"/>
                <a:gd fmla="*/ 274 w 399" name="T24"/>
                <a:gd fmla="*/ 133 h 304" name="T25"/>
                <a:gd fmla="*/ 273 w 399" name="T26"/>
                <a:gd fmla="*/ 109 h 304" name="T27"/>
                <a:gd fmla="*/ 254 w 399" name="T28"/>
                <a:gd fmla="*/ 41 h 304" name="T29"/>
                <a:gd fmla="*/ 260 w 399" name="T30"/>
                <a:gd fmla="*/ 171 h 304" name="T31"/>
                <a:gd fmla="*/ 254 w 399" name="T32"/>
                <a:gd fmla="*/ 137 h 304" name="T33"/>
                <a:gd fmla="*/ 257 w 399" name="T34"/>
                <a:gd fmla="*/ 103 h 304" name="T35"/>
                <a:gd fmla="*/ 200 w 399" name="T36"/>
                <a:gd fmla="*/ 0 h 304" name="T37"/>
                <a:gd fmla="*/ 200 w 399" name="T38"/>
                <a:gd fmla="*/ 282 h 304" name="T39"/>
                <a:gd fmla="*/ 241 w 399" name="T40"/>
                <a:gd fmla="*/ 93 h 304" name="T41"/>
                <a:gd fmla="*/ 226 w 399" name="T42"/>
                <a:gd fmla="*/ 121 h 304" name="T43"/>
                <a:gd fmla="*/ 230 w 399" name="T44"/>
                <a:gd fmla="*/ 144 h 304" name="T45"/>
                <a:gd fmla="*/ 232 w 399" name="T46"/>
                <a:gd fmla="*/ 178 h 304" name="T47"/>
                <a:gd fmla="*/ 200 w 399" name="T48"/>
                <a:gd fmla="*/ 186 h 304" name="T49"/>
                <a:gd fmla="*/ 254 w 399" name="T50"/>
                <a:gd fmla="*/ 41 h 304" name="T51"/>
                <a:gd fmla="*/ 242 w 399" name="T52"/>
                <a:gd fmla="*/ 103 h 304" name="T53"/>
                <a:gd fmla="*/ 251 w 399" name="T54"/>
                <a:gd fmla="*/ 128 h 304" name="T55"/>
                <a:gd fmla="*/ 251 w 399" name="T56"/>
                <a:gd fmla="*/ 136 h 304" name="T57"/>
                <a:gd fmla="*/ 246 w 399" name="T58"/>
                <a:gd fmla="*/ 170 h 304" name="T59"/>
                <a:gd fmla="*/ 135 w 399" name="T60"/>
                <a:gd fmla="*/ 22 h 304" name="T61"/>
                <a:gd fmla="*/ 135 w 399" name="T62"/>
                <a:gd fmla="*/ 304 h 304" name="T63"/>
                <a:gd fmla="*/ 173 w 399" name="T64"/>
                <a:gd fmla="*/ 178 h 304" name="T65"/>
                <a:gd fmla="*/ 139 w 399" name="T66"/>
                <a:gd fmla="*/ 213 h 304" name="T67"/>
                <a:gd fmla="*/ 162 w 399" name="T68"/>
                <a:gd fmla="*/ 183 h 304" name="T69"/>
                <a:gd fmla="*/ 148 w 399" name="T70"/>
                <a:gd fmla="*/ 153 h 304" name="T71"/>
                <a:gd fmla="*/ 136 w 399" name="T72"/>
                <a:gd fmla="*/ 126 h 304" name="T73"/>
                <a:gd fmla="*/ 143 w 399" name="T74"/>
                <a:gd fmla="*/ 136 h 304" name="T75"/>
                <a:gd fmla="*/ 150 w 399" name="T76"/>
                <a:gd fmla="*/ 122 h 304" name="T77"/>
                <a:gd fmla="*/ 200 w 399" name="T78"/>
                <a:gd fmla="*/ 41 h 304" name="T79"/>
                <a:gd fmla="*/ 147 w 399" name="T80"/>
                <a:gd fmla="*/ 193 h 304" name="T81"/>
                <a:gd fmla="*/ 139 w 399" name="T82"/>
                <a:gd fmla="*/ 164 h 304" name="T83"/>
                <a:gd fmla="*/ 25 w 399" name="T84"/>
                <a:gd fmla="*/ 2 h 304" name="T85"/>
                <a:gd fmla="*/ 0 w 399" name="T86"/>
                <a:gd fmla="*/ 273 h 304" name="T87"/>
                <a:gd fmla="*/ 25 w 399" name="T88"/>
                <a:gd fmla="*/ 304 h 304" name="T89"/>
                <a:gd fmla="*/ 40 w 399" name="T90"/>
                <a:gd fmla="*/ 281 h 304" name="T91"/>
                <a:gd fmla="*/ 24 w 399" name="T92"/>
                <a:gd fmla="*/ 48 h 304" name="T93"/>
                <a:gd fmla="*/ 50 w 399" name="T94"/>
                <a:gd fmla="*/ 22 h 304" name="T95"/>
                <a:gd fmla="*/ 124 w 399" name="T96"/>
                <a:gd fmla="*/ 125 h 304" name="T97"/>
                <a:gd fmla="*/ 106 w 399" name="T98"/>
                <a:gd fmla="*/ 175 h 304" name="T99"/>
                <a:gd fmla="*/ 117 w 399" name="T100"/>
                <a:gd fmla="*/ 209 h 304" name="T101"/>
                <a:gd fmla="*/ 54 w 399" name="T102"/>
                <a:gd fmla="*/ 262 h 304" name="T103"/>
                <a:gd fmla="*/ 43 w 399" name="T104"/>
                <a:gd fmla="*/ 53 h 304" name="T105"/>
                <a:gd fmla="*/ 135 w 399" name="T106"/>
                <a:gd fmla="*/ 156 h 304" name="T107"/>
                <a:gd fmla="*/ 131 w 399" name="T108"/>
                <a:gd fmla="*/ 176 h 304" name="T109"/>
                <a:gd fmla="*/ 128 w 399" name="T110"/>
                <a:gd fmla="*/ 199 h 304" name="T111"/>
                <a:gd fmla="*/ 127 w 399" name="T112"/>
                <a:gd fmla="*/ 137 h 304" name="T1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b="b" l="0" r="r" t="0"/>
              <a:pathLst>
                <a:path h="304" w="399">
                  <a:moveTo>
                    <a:pt x="368" y="304"/>
                  </a:moveTo>
                  <a:lnTo>
                    <a:pt x="368" y="304"/>
                  </a:lnTo>
                  <a:lnTo>
                    <a:pt x="373" y="304"/>
                  </a:lnTo>
                  <a:lnTo>
                    <a:pt x="380" y="302"/>
                  </a:lnTo>
                  <a:lnTo>
                    <a:pt x="385" y="298"/>
                  </a:lnTo>
                  <a:lnTo>
                    <a:pt x="390" y="294"/>
                  </a:lnTo>
                  <a:lnTo>
                    <a:pt x="394" y="290"/>
                  </a:lnTo>
                  <a:lnTo>
                    <a:pt x="396" y="285"/>
                  </a:lnTo>
                  <a:lnTo>
                    <a:pt x="399" y="279"/>
                  </a:lnTo>
                  <a:lnTo>
                    <a:pt x="399" y="273"/>
                  </a:lnTo>
                  <a:lnTo>
                    <a:pt x="399" y="33"/>
                  </a:lnTo>
                  <a:lnTo>
                    <a:pt x="399" y="33"/>
                  </a:lnTo>
                  <a:lnTo>
                    <a:pt x="399" y="26"/>
                  </a:lnTo>
                  <a:lnTo>
                    <a:pt x="396" y="21"/>
                  </a:lnTo>
                  <a:lnTo>
                    <a:pt x="394" y="15"/>
                  </a:lnTo>
                  <a:lnTo>
                    <a:pt x="390" y="10"/>
                  </a:lnTo>
                  <a:lnTo>
                    <a:pt x="385" y="6"/>
                  </a:lnTo>
                  <a:lnTo>
                    <a:pt x="380" y="3"/>
                  </a:lnTo>
                  <a:lnTo>
                    <a:pt x="373" y="2"/>
                  </a:lnTo>
                  <a:lnTo>
                    <a:pt x="368" y="0"/>
                  </a:lnTo>
                  <a:lnTo>
                    <a:pt x="304" y="0"/>
                  </a:lnTo>
                  <a:lnTo>
                    <a:pt x="304" y="22"/>
                  </a:lnTo>
                  <a:lnTo>
                    <a:pt x="349" y="22"/>
                  </a:lnTo>
                  <a:lnTo>
                    <a:pt x="349" y="22"/>
                  </a:lnTo>
                  <a:lnTo>
                    <a:pt x="354" y="22"/>
                  </a:lnTo>
                  <a:lnTo>
                    <a:pt x="360" y="25"/>
                  </a:lnTo>
                  <a:lnTo>
                    <a:pt x="364" y="26"/>
                  </a:lnTo>
                  <a:lnTo>
                    <a:pt x="368" y="30"/>
                  </a:lnTo>
                  <a:lnTo>
                    <a:pt x="371" y="34"/>
                  </a:lnTo>
                  <a:lnTo>
                    <a:pt x="373" y="38"/>
                  </a:lnTo>
                  <a:lnTo>
                    <a:pt x="375" y="42"/>
                  </a:lnTo>
                  <a:lnTo>
                    <a:pt x="376" y="48"/>
                  </a:lnTo>
                  <a:lnTo>
                    <a:pt x="376" y="256"/>
                  </a:lnTo>
                  <a:lnTo>
                    <a:pt x="376" y="256"/>
                  </a:lnTo>
                  <a:lnTo>
                    <a:pt x="375" y="262"/>
                  </a:lnTo>
                  <a:lnTo>
                    <a:pt x="373" y="267"/>
                  </a:lnTo>
                  <a:lnTo>
                    <a:pt x="371" y="271"/>
                  </a:lnTo>
                  <a:lnTo>
                    <a:pt x="368" y="275"/>
                  </a:lnTo>
                  <a:lnTo>
                    <a:pt x="364" y="278"/>
                  </a:lnTo>
                  <a:lnTo>
                    <a:pt x="360" y="281"/>
                  </a:lnTo>
                  <a:lnTo>
                    <a:pt x="354" y="282"/>
                  </a:lnTo>
                  <a:lnTo>
                    <a:pt x="349" y="282"/>
                  </a:lnTo>
                  <a:lnTo>
                    <a:pt x="304" y="282"/>
                  </a:lnTo>
                  <a:lnTo>
                    <a:pt x="304" y="304"/>
                  </a:lnTo>
                  <a:lnTo>
                    <a:pt x="368" y="304"/>
                  </a:lnTo>
                  <a:lnTo>
                    <a:pt x="368" y="304"/>
                  </a:lnTo>
                  <a:close/>
                  <a:moveTo>
                    <a:pt x="304" y="264"/>
                  </a:moveTo>
                  <a:lnTo>
                    <a:pt x="304" y="256"/>
                  </a:lnTo>
                  <a:lnTo>
                    <a:pt x="337" y="256"/>
                  </a:lnTo>
                  <a:lnTo>
                    <a:pt x="337" y="243"/>
                  </a:lnTo>
                  <a:lnTo>
                    <a:pt x="304" y="243"/>
                  </a:lnTo>
                  <a:lnTo>
                    <a:pt x="304" y="41"/>
                  </a:lnTo>
                  <a:lnTo>
                    <a:pt x="337" y="41"/>
                  </a:lnTo>
                  <a:lnTo>
                    <a:pt x="337" y="41"/>
                  </a:lnTo>
                  <a:lnTo>
                    <a:pt x="341" y="41"/>
                  </a:lnTo>
                  <a:lnTo>
                    <a:pt x="345" y="42"/>
                  </a:lnTo>
                  <a:lnTo>
                    <a:pt x="352" y="46"/>
                  </a:lnTo>
                  <a:lnTo>
                    <a:pt x="357" y="53"/>
                  </a:lnTo>
                  <a:lnTo>
                    <a:pt x="357" y="57"/>
                  </a:lnTo>
                  <a:lnTo>
                    <a:pt x="358" y="61"/>
                  </a:lnTo>
                  <a:lnTo>
                    <a:pt x="358" y="243"/>
                  </a:lnTo>
                  <a:lnTo>
                    <a:pt x="358" y="243"/>
                  </a:lnTo>
                  <a:lnTo>
                    <a:pt x="357" y="247"/>
                  </a:lnTo>
                  <a:lnTo>
                    <a:pt x="357" y="251"/>
                  </a:lnTo>
                  <a:lnTo>
                    <a:pt x="352" y="258"/>
                  </a:lnTo>
                  <a:lnTo>
                    <a:pt x="345" y="262"/>
                  </a:lnTo>
                  <a:lnTo>
                    <a:pt x="341" y="263"/>
                  </a:lnTo>
                  <a:lnTo>
                    <a:pt x="337" y="264"/>
                  </a:lnTo>
                  <a:lnTo>
                    <a:pt x="304" y="264"/>
                  </a:lnTo>
                  <a:close/>
                  <a:moveTo>
                    <a:pt x="304" y="0"/>
                  </a:moveTo>
                  <a:lnTo>
                    <a:pt x="254" y="0"/>
                  </a:lnTo>
                  <a:lnTo>
                    <a:pt x="254" y="22"/>
                  </a:lnTo>
                  <a:lnTo>
                    <a:pt x="304" y="22"/>
                  </a:lnTo>
                  <a:lnTo>
                    <a:pt x="304" y="0"/>
                  </a:lnTo>
                  <a:lnTo>
                    <a:pt x="304" y="0"/>
                  </a:lnTo>
                  <a:close/>
                  <a:moveTo>
                    <a:pt x="254" y="304"/>
                  </a:moveTo>
                  <a:lnTo>
                    <a:pt x="304" y="304"/>
                  </a:lnTo>
                  <a:lnTo>
                    <a:pt x="304" y="282"/>
                  </a:lnTo>
                  <a:lnTo>
                    <a:pt x="254" y="282"/>
                  </a:lnTo>
                  <a:lnTo>
                    <a:pt x="254" y="304"/>
                  </a:lnTo>
                  <a:lnTo>
                    <a:pt x="254" y="304"/>
                  </a:lnTo>
                  <a:close/>
                  <a:moveTo>
                    <a:pt x="304" y="41"/>
                  </a:moveTo>
                  <a:lnTo>
                    <a:pt x="304" y="243"/>
                  </a:lnTo>
                  <a:lnTo>
                    <a:pt x="270" y="243"/>
                  </a:lnTo>
                  <a:lnTo>
                    <a:pt x="270" y="256"/>
                  </a:lnTo>
                  <a:lnTo>
                    <a:pt x="304" y="256"/>
                  </a:lnTo>
                  <a:lnTo>
                    <a:pt x="304" y="264"/>
                  </a:lnTo>
                  <a:lnTo>
                    <a:pt x="254" y="264"/>
                  </a:lnTo>
                  <a:lnTo>
                    <a:pt x="254" y="183"/>
                  </a:lnTo>
                  <a:lnTo>
                    <a:pt x="254" y="183"/>
                  </a:lnTo>
                  <a:lnTo>
                    <a:pt x="257" y="183"/>
                  </a:lnTo>
                  <a:lnTo>
                    <a:pt x="257" y="183"/>
                  </a:lnTo>
                  <a:lnTo>
                    <a:pt x="265" y="179"/>
                  </a:lnTo>
                  <a:lnTo>
                    <a:pt x="272" y="174"/>
                  </a:lnTo>
                  <a:lnTo>
                    <a:pt x="272" y="174"/>
                  </a:lnTo>
                  <a:lnTo>
                    <a:pt x="277" y="167"/>
                  </a:lnTo>
                  <a:lnTo>
                    <a:pt x="281" y="159"/>
                  </a:lnTo>
                  <a:lnTo>
                    <a:pt x="281" y="159"/>
                  </a:lnTo>
                  <a:lnTo>
                    <a:pt x="281" y="151"/>
                  </a:lnTo>
                  <a:lnTo>
                    <a:pt x="281" y="151"/>
                  </a:lnTo>
                  <a:lnTo>
                    <a:pt x="281" y="143"/>
                  </a:lnTo>
                  <a:lnTo>
                    <a:pt x="281" y="143"/>
                  </a:lnTo>
                  <a:lnTo>
                    <a:pt x="278" y="137"/>
                  </a:lnTo>
                  <a:lnTo>
                    <a:pt x="274" y="133"/>
                  </a:lnTo>
                  <a:lnTo>
                    <a:pt x="274" y="133"/>
                  </a:lnTo>
                  <a:lnTo>
                    <a:pt x="269" y="130"/>
                  </a:lnTo>
                  <a:lnTo>
                    <a:pt x="262" y="129"/>
                  </a:lnTo>
                  <a:lnTo>
                    <a:pt x="262" y="129"/>
                  </a:lnTo>
                  <a:lnTo>
                    <a:pt x="268" y="122"/>
                  </a:lnTo>
                  <a:lnTo>
                    <a:pt x="272" y="116"/>
                  </a:lnTo>
                  <a:lnTo>
                    <a:pt x="272" y="116"/>
                  </a:lnTo>
                  <a:lnTo>
                    <a:pt x="273" y="109"/>
                  </a:lnTo>
                  <a:lnTo>
                    <a:pt x="273" y="102"/>
                  </a:lnTo>
                  <a:lnTo>
                    <a:pt x="273" y="102"/>
                  </a:lnTo>
                  <a:lnTo>
                    <a:pt x="270" y="97"/>
                  </a:lnTo>
                  <a:lnTo>
                    <a:pt x="264" y="93"/>
                  </a:lnTo>
                  <a:lnTo>
                    <a:pt x="264" y="93"/>
                  </a:lnTo>
                  <a:lnTo>
                    <a:pt x="260" y="90"/>
                  </a:lnTo>
                  <a:lnTo>
                    <a:pt x="254" y="90"/>
                  </a:lnTo>
                  <a:lnTo>
                    <a:pt x="254" y="41"/>
                  </a:lnTo>
                  <a:lnTo>
                    <a:pt x="304" y="41"/>
                  </a:lnTo>
                  <a:lnTo>
                    <a:pt x="304" y="41"/>
                  </a:lnTo>
                  <a:close/>
                  <a:moveTo>
                    <a:pt x="254" y="175"/>
                  </a:moveTo>
                  <a:lnTo>
                    <a:pt x="254" y="175"/>
                  </a:lnTo>
                  <a:lnTo>
                    <a:pt x="254" y="175"/>
                  </a:lnTo>
                  <a:lnTo>
                    <a:pt x="254" y="175"/>
                  </a:lnTo>
                  <a:lnTo>
                    <a:pt x="257" y="174"/>
                  </a:lnTo>
                  <a:lnTo>
                    <a:pt x="260" y="171"/>
                  </a:lnTo>
                  <a:lnTo>
                    <a:pt x="264" y="166"/>
                  </a:lnTo>
                  <a:lnTo>
                    <a:pt x="264" y="166"/>
                  </a:lnTo>
                  <a:lnTo>
                    <a:pt x="265" y="159"/>
                  </a:lnTo>
                  <a:lnTo>
                    <a:pt x="264" y="151"/>
                  </a:lnTo>
                  <a:lnTo>
                    <a:pt x="264" y="151"/>
                  </a:lnTo>
                  <a:lnTo>
                    <a:pt x="260" y="143"/>
                  </a:lnTo>
                  <a:lnTo>
                    <a:pt x="257" y="140"/>
                  </a:lnTo>
                  <a:lnTo>
                    <a:pt x="254" y="137"/>
                  </a:lnTo>
                  <a:lnTo>
                    <a:pt x="254" y="175"/>
                  </a:lnTo>
                  <a:lnTo>
                    <a:pt x="254" y="175"/>
                  </a:lnTo>
                  <a:close/>
                  <a:moveTo>
                    <a:pt x="254" y="124"/>
                  </a:moveTo>
                  <a:lnTo>
                    <a:pt x="254" y="124"/>
                  </a:lnTo>
                  <a:lnTo>
                    <a:pt x="257" y="117"/>
                  </a:lnTo>
                  <a:lnTo>
                    <a:pt x="258" y="109"/>
                  </a:lnTo>
                  <a:lnTo>
                    <a:pt x="258" y="109"/>
                  </a:lnTo>
                  <a:lnTo>
                    <a:pt x="257" y="103"/>
                  </a:lnTo>
                  <a:lnTo>
                    <a:pt x="257" y="103"/>
                  </a:lnTo>
                  <a:lnTo>
                    <a:pt x="255" y="99"/>
                  </a:lnTo>
                  <a:lnTo>
                    <a:pt x="254" y="98"/>
                  </a:lnTo>
                  <a:lnTo>
                    <a:pt x="254" y="98"/>
                  </a:lnTo>
                  <a:lnTo>
                    <a:pt x="254" y="97"/>
                  </a:lnTo>
                  <a:lnTo>
                    <a:pt x="254" y="124"/>
                  </a:lnTo>
                  <a:close/>
                  <a:moveTo>
                    <a:pt x="254" y="0"/>
                  </a:moveTo>
                  <a:lnTo>
                    <a:pt x="200" y="0"/>
                  </a:lnTo>
                  <a:lnTo>
                    <a:pt x="200" y="22"/>
                  </a:lnTo>
                  <a:lnTo>
                    <a:pt x="254" y="22"/>
                  </a:lnTo>
                  <a:lnTo>
                    <a:pt x="254" y="0"/>
                  </a:lnTo>
                  <a:lnTo>
                    <a:pt x="254" y="0"/>
                  </a:lnTo>
                  <a:close/>
                  <a:moveTo>
                    <a:pt x="200" y="304"/>
                  </a:moveTo>
                  <a:lnTo>
                    <a:pt x="254" y="304"/>
                  </a:lnTo>
                  <a:lnTo>
                    <a:pt x="254" y="282"/>
                  </a:lnTo>
                  <a:lnTo>
                    <a:pt x="200" y="282"/>
                  </a:lnTo>
                  <a:lnTo>
                    <a:pt x="200" y="304"/>
                  </a:lnTo>
                  <a:lnTo>
                    <a:pt x="200" y="304"/>
                  </a:lnTo>
                  <a:close/>
                  <a:moveTo>
                    <a:pt x="254" y="41"/>
                  </a:moveTo>
                  <a:lnTo>
                    <a:pt x="254" y="90"/>
                  </a:lnTo>
                  <a:lnTo>
                    <a:pt x="254" y="90"/>
                  </a:lnTo>
                  <a:lnTo>
                    <a:pt x="246" y="91"/>
                  </a:lnTo>
                  <a:lnTo>
                    <a:pt x="246" y="91"/>
                  </a:lnTo>
                  <a:lnTo>
                    <a:pt x="241" y="93"/>
                  </a:lnTo>
                  <a:lnTo>
                    <a:pt x="236" y="95"/>
                  </a:lnTo>
                  <a:lnTo>
                    <a:pt x="232" y="99"/>
                  </a:lnTo>
                  <a:lnTo>
                    <a:pt x="230" y="103"/>
                  </a:lnTo>
                  <a:lnTo>
                    <a:pt x="230" y="103"/>
                  </a:lnTo>
                  <a:lnTo>
                    <a:pt x="227" y="107"/>
                  </a:lnTo>
                  <a:lnTo>
                    <a:pt x="226" y="111"/>
                  </a:lnTo>
                  <a:lnTo>
                    <a:pt x="226" y="117"/>
                  </a:lnTo>
                  <a:lnTo>
                    <a:pt x="226" y="121"/>
                  </a:lnTo>
                  <a:lnTo>
                    <a:pt x="226" y="121"/>
                  </a:lnTo>
                  <a:lnTo>
                    <a:pt x="228" y="125"/>
                  </a:lnTo>
                  <a:lnTo>
                    <a:pt x="231" y="129"/>
                  </a:lnTo>
                  <a:lnTo>
                    <a:pt x="235" y="132"/>
                  </a:lnTo>
                  <a:lnTo>
                    <a:pt x="241" y="134"/>
                  </a:lnTo>
                  <a:lnTo>
                    <a:pt x="241" y="134"/>
                  </a:lnTo>
                  <a:lnTo>
                    <a:pt x="232" y="141"/>
                  </a:lnTo>
                  <a:lnTo>
                    <a:pt x="230" y="144"/>
                  </a:lnTo>
                  <a:lnTo>
                    <a:pt x="227" y="148"/>
                  </a:lnTo>
                  <a:lnTo>
                    <a:pt x="227" y="148"/>
                  </a:lnTo>
                  <a:lnTo>
                    <a:pt x="226" y="158"/>
                  </a:lnTo>
                  <a:lnTo>
                    <a:pt x="226" y="166"/>
                  </a:lnTo>
                  <a:lnTo>
                    <a:pt x="226" y="166"/>
                  </a:lnTo>
                  <a:lnTo>
                    <a:pt x="227" y="171"/>
                  </a:lnTo>
                  <a:lnTo>
                    <a:pt x="230" y="174"/>
                  </a:lnTo>
                  <a:lnTo>
                    <a:pt x="232" y="178"/>
                  </a:lnTo>
                  <a:lnTo>
                    <a:pt x="236" y="181"/>
                  </a:lnTo>
                  <a:lnTo>
                    <a:pt x="236" y="181"/>
                  </a:lnTo>
                  <a:lnTo>
                    <a:pt x="241" y="182"/>
                  </a:lnTo>
                  <a:lnTo>
                    <a:pt x="245" y="183"/>
                  </a:lnTo>
                  <a:lnTo>
                    <a:pt x="254" y="183"/>
                  </a:lnTo>
                  <a:lnTo>
                    <a:pt x="254" y="264"/>
                  </a:lnTo>
                  <a:lnTo>
                    <a:pt x="200" y="264"/>
                  </a:lnTo>
                  <a:lnTo>
                    <a:pt x="200" y="186"/>
                  </a:lnTo>
                  <a:lnTo>
                    <a:pt x="201" y="186"/>
                  </a:lnTo>
                  <a:lnTo>
                    <a:pt x="200" y="171"/>
                  </a:lnTo>
                  <a:lnTo>
                    <a:pt x="216" y="167"/>
                  </a:lnTo>
                  <a:lnTo>
                    <a:pt x="215" y="153"/>
                  </a:lnTo>
                  <a:lnTo>
                    <a:pt x="200" y="158"/>
                  </a:lnTo>
                  <a:lnTo>
                    <a:pt x="200" y="145"/>
                  </a:lnTo>
                  <a:lnTo>
                    <a:pt x="200" y="41"/>
                  </a:lnTo>
                  <a:lnTo>
                    <a:pt x="254" y="41"/>
                  </a:lnTo>
                  <a:lnTo>
                    <a:pt x="254" y="41"/>
                  </a:lnTo>
                  <a:close/>
                  <a:moveTo>
                    <a:pt x="254" y="97"/>
                  </a:moveTo>
                  <a:lnTo>
                    <a:pt x="254" y="97"/>
                  </a:lnTo>
                  <a:lnTo>
                    <a:pt x="251" y="97"/>
                  </a:lnTo>
                  <a:lnTo>
                    <a:pt x="249" y="97"/>
                  </a:lnTo>
                  <a:lnTo>
                    <a:pt x="249" y="97"/>
                  </a:lnTo>
                  <a:lnTo>
                    <a:pt x="245" y="99"/>
                  </a:lnTo>
                  <a:lnTo>
                    <a:pt x="242" y="103"/>
                  </a:lnTo>
                  <a:lnTo>
                    <a:pt x="242" y="103"/>
                  </a:lnTo>
                  <a:lnTo>
                    <a:pt x="241" y="109"/>
                  </a:lnTo>
                  <a:lnTo>
                    <a:pt x="241" y="114"/>
                  </a:lnTo>
                  <a:lnTo>
                    <a:pt x="241" y="114"/>
                  </a:lnTo>
                  <a:lnTo>
                    <a:pt x="242" y="118"/>
                  </a:lnTo>
                  <a:lnTo>
                    <a:pt x="245" y="122"/>
                  </a:lnTo>
                  <a:lnTo>
                    <a:pt x="247" y="125"/>
                  </a:lnTo>
                  <a:lnTo>
                    <a:pt x="251" y="128"/>
                  </a:lnTo>
                  <a:lnTo>
                    <a:pt x="251" y="128"/>
                  </a:lnTo>
                  <a:lnTo>
                    <a:pt x="254" y="124"/>
                  </a:lnTo>
                  <a:lnTo>
                    <a:pt x="254" y="97"/>
                  </a:lnTo>
                  <a:lnTo>
                    <a:pt x="254" y="97"/>
                  </a:lnTo>
                  <a:close/>
                  <a:moveTo>
                    <a:pt x="254" y="137"/>
                  </a:moveTo>
                  <a:lnTo>
                    <a:pt x="254" y="137"/>
                  </a:lnTo>
                  <a:lnTo>
                    <a:pt x="251" y="136"/>
                  </a:lnTo>
                  <a:lnTo>
                    <a:pt x="251" y="136"/>
                  </a:lnTo>
                  <a:lnTo>
                    <a:pt x="247" y="141"/>
                  </a:lnTo>
                  <a:lnTo>
                    <a:pt x="245" y="147"/>
                  </a:lnTo>
                  <a:lnTo>
                    <a:pt x="243" y="152"/>
                  </a:lnTo>
                  <a:lnTo>
                    <a:pt x="243" y="159"/>
                  </a:lnTo>
                  <a:lnTo>
                    <a:pt x="243" y="159"/>
                  </a:lnTo>
                  <a:lnTo>
                    <a:pt x="243" y="164"/>
                  </a:lnTo>
                  <a:lnTo>
                    <a:pt x="243" y="164"/>
                  </a:lnTo>
                  <a:lnTo>
                    <a:pt x="246" y="170"/>
                  </a:lnTo>
                  <a:lnTo>
                    <a:pt x="249" y="172"/>
                  </a:lnTo>
                  <a:lnTo>
                    <a:pt x="249" y="172"/>
                  </a:lnTo>
                  <a:lnTo>
                    <a:pt x="251" y="174"/>
                  </a:lnTo>
                  <a:lnTo>
                    <a:pt x="254" y="175"/>
                  </a:lnTo>
                  <a:lnTo>
                    <a:pt x="254" y="137"/>
                  </a:lnTo>
                  <a:close/>
                  <a:moveTo>
                    <a:pt x="200" y="0"/>
                  </a:moveTo>
                  <a:lnTo>
                    <a:pt x="135" y="0"/>
                  </a:lnTo>
                  <a:lnTo>
                    <a:pt x="135" y="22"/>
                  </a:lnTo>
                  <a:lnTo>
                    <a:pt x="200" y="22"/>
                  </a:lnTo>
                  <a:lnTo>
                    <a:pt x="200" y="0"/>
                  </a:lnTo>
                  <a:lnTo>
                    <a:pt x="200" y="0"/>
                  </a:lnTo>
                  <a:close/>
                  <a:moveTo>
                    <a:pt x="135" y="304"/>
                  </a:moveTo>
                  <a:lnTo>
                    <a:pt x="200" y="304"/>
                  </a:lnTo>
                  <a:lnTo>
                    <a:pt x="200" y="282"/>
                  </a:lnTo>
                  <a:lnTo>
                    <a:pt x="135" y="282"/>
                  </a:lnTo>
                  <a:lnTo>
                    <a:pt x="135" y="304"/>
                  </a:lnTo>
                  <a:lnTo>
                    <a:pt x="135" y="304"/>
                  </a:lnTo>
                  <a:close/>
                  <a:moveTo>
                    <a:pt x="200" y="41"/>
                  </a:moveTo>
                  <a:lnTo>
                    <a:pt x="200" y="145"/>
                  </a:lnTo>
                  <a:lnTo>
                    <a:pt x="200" y="143"/>
                  </a:lnTo>
                  <a:lnTo>
                    <a:pt x="186" y="145"/>
                  </a:lnTo>
                  <a:lnTo>
                    <a:pt x="186" y="160"/>
                  </a:lnTo>
                  <a:lnTo>
                    <a:pt x="171" y="164"/>
                  </a:lnTo>
                  <a:lnTo>
                    <a:pt x="173" y="178"/>
                  </a:lnTo>
                  <a:lnTo>
                    <a:pt x="188" y="174"/>
                  </a:lnTo>
                  <a:lnTo>
                    <a:pt x="188" y="190"/>
                  </a:lnTo>
                  <a:lnTo>
                    <a:pt x="200" y="186"/>
                  </a:lnTo>
                  <a:lnTo>
                    <a:pt x="200" y="264"/>
                  </a:lnTo>
                  <a:lnTo>
                    <a:pt x="135" y="264"/>
                  </a:lnTo>
                  <a:lnTo>
                    <a:pt x="135" y="214"/>
                  </a:lnTo>
                  <a:lnTo>
                    <a:pt x="135" y="214"/>
                  </a:lnTo>
                  <a:lnTo>
                    <a:pt x="139" y="213"/>
                  </a:lnTo>
                  <a:lnTo>
                    <a:pt x="139" y="213"/>
                  </a:lnTo>
                  <a:lnTo>
                    <a:pt x="144" y="210"/>
                  </a:lnTo>
                  <a:lnTo>
                    <a:pt x="150" y="208"/>
                  </a:lnTo>
                  <a:lnTo>
                    <a:pt x="155" y="202"/>
                  </a:lnTo>
                  <a:lnTo>
                    <a:pt x="158" y="197"/>
                  </a:lnTo>
                  <a:lnTo>
                    <a:pt x="158" y="197"/>
                  </a:lnTo>
                  <a:lnTo>
                    <a:pt x="161" y="190"/>
                  </a:lnTo>
                  <a:lnTo>
                    <a:pt x="162" y="183"/>
                  </a:lnTo>
                  <a:lnTo>
                    <a:pt x="162" y="176"/>
                  </a:lnTo>
                  <a:lnTo>
                    <a:pt x="162" y="170"/>
                  </a:lnTo>
                  <a:lnTo>
                    <a:pt x="162" y="170"/>
                  </a:lnTo>
                  <a:lnTo>
                    <a:pt x="158" y="163"/>
                  </a:lnTo>
                  <a:lnTo>
                    <a:pt x="154" y="158"/>
                  </a:lnTo>
                  <a:lnTo>
                    <a:pt x="154" y="158"/>
                  </a:lnTo>
                  <a:lnTo>
                    <a:pt x="148" y="153"/>
                  </a:lnTo>
                  <a:lnTo>
                    <a:pt x="148" y="153"/>
                  </a:lnTo>
                  <a:lnTo>
                    <a:pt x="144" y="153"/>
                  </a:lnTo>
                  <a:lnTo>
                    <a:pt x="139" y="155"/>
                  </a:lnTo>
                  <a:lnTo>
                    <a:pt x="139" y="155"/>
                  </a:lnTo>
                  <a:lnTo>
                    <a:pt x="135" y="156"/>
                  </a:lnTo>
                  <a:lnTo>
                    <a:pt x="135" y="128"/>
                  </a:lnTo>
                  <a:lnTo>
                    <a:pt x="135" y="128"/>
                  </a:lnTo>
                  <a:lnTo>
                    <a:pt x="136" y="126"/>
                  </a:lnTo>
                  <a:lnTo>
                    <a:pt x="136" y="126"/>
                  </a:lnTo>
                  <a:lnTo>
                    <a:pt x="139" y="126"/>
                  </a:lnTo>
                  <a:lnTo>
                    <a:pt x="140" y="128"/>
                  </a:lnTo>
                  <a:lnTo>
                    <a:pt x="140" y="128"/>
                  </a:lnTo>
                  <a:lnTo>
                    <a:pt x="143" y="129"/>
                  </a:lnTo>
                  <a:lnTo>
                    <a:pt x="143" y="132"/>
                  </a:lnTo>
                  <a:lnTo>
                    <a:pt x="143" y="132"/>
                  </a:lnTo>
                  <a:lnTo>
                    <a:pt x="143" y="134"/>
                  </a:lnTo>
                  <a:lnTo>
                    <a:pt x="143" y="136"/>
                  </a:lnTo>
                  <a:lnTo>
                    <a:pt x="143" y="136"/>
                  </a:lnTo>
                  <a:lnTo>
                    <a:pt x="147" y="134"/>
                  </a:lnTo>
                  <a:lnTo>
                    <a:pt x="150" y="132"/>
                  </a:lnTo>
                  <a:lnTo>
                    <a:pt x="150" y="132"/>
                  </a:lnTo>
                  <a:lnTo>
                    <a:pt x="151" y="129"/>
                  </a:lnTo>
                  <a:lnTo>
                    <a:pt x="151" y="125"/>
                  </a:lnTo>
                  <a:lnTo>
                    <a:pt x="151" y="125"/>
                  </a:lnTo>
                  <a:lnTo>
                    <a:pt x="150" y="122"/>
                  </a:lnTo>
                  <a:lnTo>
                    <a:pt x="146" y="120"/>
                  </a:lnTo>
                  <a:lnTo>
                    <a:pt x="146" y="120"/>
                  </a:lnTo>
                  <a:lnTo>
                    <a:pt x="140" y="120"/>
                  </a:lnTo>
                  <a:lnTo>
                    <a:pt x="135" y="120"/>
                  </a:lnTo>
                  <a:lnTo>
                    <a:pt x="135" y="120"/>
                  </a:lnTo>
                  <a:lnTo>
                    <a:pt x="135" y="41"/>
                  </a:lnTo>
                  <a:lnTo>
                    <a:pt x="200" y="41"/>
                  </a:lnTo>
                  <a:lnTo>
                    <a:pt x="200" y="41"/>
                  </a:lnTo>
                  <a:close/>
                  <a:moveTo>
                    <a:pt x="135" y="204"/>
                  </a:moveTo>
                  <a:lnTo>
                    <a:pt x="135" y="204"/>
                  </a:lnTo>
                  <a:lnTo>
                    <a:pt x="138" y="204"/>
                  </a:lnTo>
                  <a:lnTo>
                    <a:pt x="138" y="204"/>
                  </a:lnTo>
                  <a:lnTo>
                    <a:pt x="140" y="202"/>
                  </a:lnTo>
                  <a:lnTo>
                    <a:pt x="143" y="199"/>
                  </a:lnTo>
                  <a:lnTo>
                    <a:pt x="146" y="197"/>
                  </a:lnTo>
                  <a:lnTo>
                    <a:pt x="147" y="193"/>
                  </a:lnTo>
                  <a:lnTo>
                    <a:pt x="147" y="193"/>
                  </a:lnTo>
                  <a:lnTo>
                    <a:pt x="150" y="185"/>
                  </a:lnTo>
                  <a:lnTo>
                    <a:pt x="148" y="175"/>
                  </a:lnTo>
                  <a:lnTo>
                    <a:pt x="148" y="175"/>
                  </a:lnTo>
                  <a:lnTo>
                    <a:pt x="147" y="170"/>
                  </a:lnTo>
                  <a:lnTo>
                    <a:pt x="144" y="167"/>
                  </a:lnTo>
                  <a:lnTo>
                    <a:pt x="142" y="164"/>
                  </a:lnTo>
                  <a:lnTo>
                    <a:pt x="139" y="164"/>
                  </a:lnTo>
                  <a:lnTo>
                    <a:pt x="139" y="164"/>
                  </a:lnTo>
                  <a:lnTo>
                    <a:pt x="136" y="166"/>
                  </a:lnTo>
                  <a:lnTo>
                    <a:pt x="135" y="168"/>
                  </a:lnTo>
                  <a:lnTo>
                    <a:pt x="135" y="204"/>
                  </a:lnTo>
                  <a:close/>
                  <a:moveTo>
                    <a:pt x="135" y="0"/>
                  </a:moveTo>
                  <a:lnTo>
                    <a:pt x="32" y="0"/>
                  </a:lnTo>
                  <a:lnTo>
                    <a:pt x="32" y="0"/>
                  </a:lnTo>
                  <a:lnTo>
                    <a:pt x="25" y="2"/>
                  </a:lnTo>
                  <a:lnTo>
                    <a:pt x="20" y="3"/>
                  </a:lnTo>
                  <a:lnTo>
                    <a:pt x="14" y="6"/>
                  </a:lnTo>
                  <a:lnTo>
                    <a:pt x="9" y="10"/>
                  </a:lnTo>
                  <a:lnTo>
                    <a:pt x="5" y="15"/>
                  </a:lnTo>
                  <a:lnTo>
                    <a:pt x="2" y="21"/>
                  </a:lnTo>
                  <a:lnTo>
                    <a:pt x="1" y="26"/>
                  </a:lnTo>
                  <a:lnTo>
                    <a:pt x="0" y="33"/>
                  </a:lnTo>
                  <a:lnTo>
                    <a:pt x="0" y="273"/>
                  </a:lnTo>
                  <a:lnTo>
                    <a:pt x="0" y="273"/>
                  </a:lnTo>
                  <a:lnTo>
                    <a:pt x="1" y="279"/>
                  </a:lnTo>
                  <a:lnTo>
                    <a:pt x="2" y="285"/>
                  </a:lnTo>
                  <a:lnTo>
                    <a:pt x="5" y="290"/>
                  </a:lnTo>
                  <a:lnTo>
                    <a:pt x="9" y="294"/>
                  </a:lnTo>
                  <a:lnTo>
                    <a:pt x="14" y="298"/>
                  </a:lnTo>
                  <a:lnTo>
                    <a:pt x="20" y="302"/>
                  </a:lnTo>
                  <a:lnTo>
                    <a:pt x="25" y="304"/>
                  </a:lnTo>
                  <a:lnTo>
                    <a:pt x="32" y="304"/>
                  </a:lnTo>
                  <a:lnTo>
                    <a:pt x="135" y="304"/>
                  </a:lnTo>
                  <a:lnTo>
                    <a:pt x="135" y="282"/>
                  </a:lnTo>
                  <a:lnTo>
                    <a:pt x="50" y="282"/>
                  </a:lnTo>
                  <a:lnTo>
                    <a:pt x="50" y="282"/>
                  </a:lnTo>
                  <a:lnTo>
                    <a:pt x="50" y="282"/>
                  </a:lnTo>
                  <a:lnTo>
                    <a:pt x="44" y="282"/>
                  </a:lnTo>
                  <a:lnTo>
                    <a:pt x="40" y="281"/>
                  </a:lnTo>
                  <a:lnTo>
                    <a:pt x="35" y="278"/>
                  </a:lnTo>
                  <a:lnTo>
                    <a:pt x="32" y="275"/>
                  </a:lnTo>
                  <a:lnTo>
                    <a:pt x="28" y="271"/>
                  </a:lnTo>
                  <a:lnTo>
                    <a:pt x="25" y="267"/>
                  </a:lnTo>
                  <a:lnTo>
                    <a:pt x="24" y="262"/>
                  </a:lnTo>
                  <a:lnTo>
                    <a:pt x="24" y="256"/>
                  </a:lnTo>
                  <a:lnTo>
                    <a:pt x="24" y="48"/>
                  </a:lnTo>
                  <a:lnTo>
                    <a:pt x="24" y="48"/>
                  </a:lnTo>
                  <a:lnTo>
                    <a:pt x="24" y="42"/>
                  </a:lnTo>
                  <a:lnTo>
                    <a:pt x="25" y="38"/>
                  </a:lnTo>
                  <a:lnTo>
                    <a:pt x="28" y="34"/>
                  </a:lnTo>
                  <a:lnTo>
                    <a:pt x="32" y="30"/>
                  </a:lnTo>
                  <a:lnTo>
                    <a:pt x="35" y="26"/>
                  </a:lnTo>
                  <a:lnTo>
                    <a:pt x="40" y="25"/>
                  </a:lnTo>
                  <a:lnTo>
                    <a:pt x="44" y="22"/>
                  </a:lnTo>
                  <a:lnTo>
                    <a:pt x="50" y="22"/>
                  </a:lnTo>
                  <a:lnTo>
                    <a:pt x="135" y="22"/>
                  </a:lnTo>
                  <a:lnTo>
                    <a:pt x="135" y="0"/>
                  </a:lnTo>
                  <a:lnTo>
                    <a:pt x="135" y="0"/>
                  </a:lnTo>
                  <a:close/>
                  <a:moveTo>
                    <a:pt x="135" y="41"/>
                  </a:moveTo>
                  <a:lnTo>
                    <a:pt x="135" y="120"/>
                  </a:lnTo>
                  <a:lnTo>
                    <a:pt x="135" y="120"/>
                  </a:lnTo>
                  <a:lnTo>
                    <a:pt x="130" y="122"/>
                  </a:lnTo>
                  <a:lnTo>
                    <a:pt x="124" y="125"/>
                  </a:lnTo>
                  <a:lnTo>
                    <a:pt x="120" y="129"/>
                  </a:lnTo>
                  <a:lnTo>
                    <a:pt x="116" y="133"/>
                  </a:lnTo>
                  <a:lnTo>
                    <a:pt x="116" y="133"/>
                  </a:lnTo>
                  <a:lnTo>
                    <a:pt x="112" y="139"/>
                  </a:lnTo>
                  <a:lnTo>
                    <a:pt x="111" y="144"/>
                  </a:lnTo>
                  <a:lnTo>
                    <a:pt x="106" y="159"/>
                  </a:lnTo>
                  <a:lnTo>
                    <a:pt x="106" y="159"/>
                  </a:lnTo>
                  <a:lnTo>
                    <a:pt x="106" y="175"/>
                  </a:lnTo>
                  <a:lnTo>
                    <a:pt x="106" y="175"/>
                  </a:lnTo>
                  <a:lnTo>
                    <a:pt x="108" y="185"/>
                  </a:lnTo>
                  <a:lnTo>
                    <a:pt x="109" y="194"/>
                  </a:lnTo>
                  <a:lnTo>
                    <a:pt x="111" y="195"/>
                  </a:lnTo>
                  <a:lnTo>
                    <a:pt x="111" y="195"/>
                  </a:lnTo>
                  <a:lnTo>
                    <a:pt x="113" y="205"/>
                  </a:lnTo>
                  <a:lnTo>
                    <a:pt x="113" y="205"/>
                  </a:lnTo>
                  <a:lnTo>
                    <a:pt x="117" y="209"/>
                  </a:lnTo>
                  <a:lnTo>
                    <a:pt x="121" y="213"/>
                  </a:lnTo>
                  <a:lnTo>
                    <a:pt x="128" y="214"/>
                  </a:lnTo>
                  <a:lnTo>
                    <a:pt x="135" y="214"/>
                  </a:lnTo>
                  <a:lnTo>
                    <a:pt x="135" y="264"/>
                  </a:lnTo>
                  <a:lnTo>
                    <a:pt x="62" y="264"/>
                  </a:lnTo>
                  <a:lnTo>
                    <a:pt x="62" y="264"/>
                  </a:lnTo>
                  <a:lnTo>
                    <a:pt x="58" y="263"/>
                  </a:lnTo>
                  <a:lnTo>
                    <a:pt x="54" y="262"/>
                  </a:lnTo>
                  <a:lnTo>
                    <a:pt x="47" y="258"/>
                  </a:lnTo>
                  <a:lnTo>
                    <a:pt x="43" y="251"/>
                  </a:lnTo>
                  <a:lnTo>
                    <a:pt x="41" y="247"/>
                  </a:lnTo>
                  <a:lnTo>
                    <a:pt x="41" y="243"/>
                  </a:lnTo>
                  <a:lnTo>
                    <a:pt x="41" y="61"/>
                  </a:lnTo>
                  <a:lnTo>
                    <a:pt x="41" y="61"/>
                  </a:lnTo>
                  <a:lnTo>
                    <a:pt x="41" y="57"/>
                  </a:lnTo>
                  <a:lnTo>
                    <a:pt x="43" y="53"/>
                  </a:lnTo>
                  <a:lnTo>
                    <a:pt x="47" y="46"/>
                  </a:lnTo>
                  <a:lnTo>
                    <a:pt x="54" y="42"/>
                  </a:lnTo>
                  <a:lnTo>
                    <a:pt x="58" y="41"/>
                  </a:lnTo>
                  <a:lnTo>
                    <a:pt x="62" y="41"/>
                  </a:lnTo>
                  <a:lnTo>
                    <a:pt x="135" y="41"/>
                  </a:lnTo>
                  <a:lnTo>
                    <a:pt x="135" y="41"/>
                  </a:lnTo>
                  <a:close/>
                  <a:moveTo>
                    <a:pt x="135" y="128"/>
                  </a:moveTo>
                  <a:lnTo>
                    <a:pt x="135" y="156"/>
                  </a:lnTo>
                  <a:lnTo>
                    <a:pt x="135" y="156"/>
                  </a:lnTo>
                  <a:lnTo>
                    <a:pt x="130" y="160"/>
                  </a:lnTo>
                  <a:lnTo>
                    <a:pt x="130" y="160"/>
                  </a:lnTo>
                  <a:lnTo>
                    <a:pt x="127" y="166"/>
                  </a:lnTo>
                  <a:lnTo>
                    <a:pt x="127" y="171"/>
                  </a:lnTo>
                  <a:lnTo>
                    <a:pt x="127" y="171"/>
                  </a:lnTo>
                  <a:lnTo>
                    <a:pt x="128" y="174"/>
                  </a:lnTo>
                  <a:lnTo>
                    <a:pt x="131" y="176"/>
                  </a:lnTo>
                  <a:lnTo>
                    <a:pt x="131" y="176"/>
                  </a:lnTo>
                  <a:lnTo>
                    <a:pt x="132" y="171"/>
                  </a:lnTo>
                  <a:lnTo>
                    <a:pt x="135" y="168"/>
                  </a:lnTo>
                  <a:lnTo>
                    <a:pt x="135" y="204"/>
                  </a:lnTo>
                  <a:lnTo>
                    <a:pt x="135" y="204"/>
                  </a:lnTo>
                  <a:lnTo>
                    <a:pt x="131" y="202"/>
                  </a:lnTo>
                  <a:lnTo>
                    <a:pt x="131" y="202"/>
                  </a:lnTo>
                  <a:lnTo>
                    <a:pt x="128" y="199"/>
                  </a:lnTo>
                  <a:lnTo>
                    <a:pt x="127" y="194"/>
                  </a:lnTo>
                  <a:lnTo>
                    <a:pt x="127" y="194"/>
                  </a:lnTo>
                  <a:lnTo>
                    <a:pt x="124" y="181"/>
                  </a:lnTo>
                  <a:lnTo>
                    <a:pt x="124" y="181"/>
                  </a:lnTo>
                  <a:lnTo>
                    <a:pt x="123" y="163"/>
                  </a:lnTo>
                  <a:lnTo>
                    <a:pt x="123" y="163"/>
                  </a:lnTo>
                  <a:lnTo>
                    <a:pt x="123" y="148"/>
                  </a:lnTo>
                  <a:lnTo>
                    <a:pt x="127" y="137"/>
                  </a:lnTo>
                  <a:lnTo>
                    <a:pt x="127" y="137"/>
                  </a:lnTo>
                  <a:lnTo>
                    <a:pt x="131" y="130"/>
                  </a:lnTo>
                  <a:lnTo>
                    <a:pt x="135" y="128"/>
                  </a:lnTo>
                  <a:lnTo>
                    <a:pt x="135" y="128"/>
                  </a:lnTo>
                  <a:close/>
                </a:path>
              </a:pathLst>
            </a:custGeom>
            <a:grpFill/>
            <a:ln algn="ctr" cap="flat" cmpd="sng" w="12700">
              <a:noFill/>
              <a:prstDash val="solid"/>
              <a:miter lim="800000"/>
            </a:ln>
            <a:effectLst/>
          </p:spPr>
          <p:txBody>
            <a:bodyPr anchor="ctr" bIns="60957" lIns="121916" rIns="121916" rtlCol="0" tIns="60957"/>
            <a:lstStyle/>
            <a:p>
              <a:pPr algn="ct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white"/>
                </a:solidFill>
                <a:effectLst/>
                <a:uLnTx/>
                <a:uFillTx/>
                <a:latin panose="020f0502020204030204" typeface="Calibri"/>
                <a:ea charset="-122" panose="02010600030101010101" pitchFamily="2" typeface="宋体"/>
              </a:endParaRPr>
            </a:p>
          </p:txBody>
        </p:sp>
        <p:grpSp>
          <p:nvGrpSpPr>
            <p:cNvPr id="33" name="组合 293">
              <a:extLst>
                <a:ext uri="{FF2B5EF4-FFF2-40B4-BE49-F238E27FC236}">
                  <a16:creationId xmlns:a16="http://schemas.microsoft.com/office/drawing/2014/main" id="{1557FE41-2B08-4AFF-A3BD-219748593146}"/>
                </a:ext>
              </a:extLst>
            </p:cNvPr>
            <p:cNvGrpSpPr/>
            <p:nvPr/>
          </p:nvGrpSpPr>
          <p:grpSpPr>
            <a:xfrm>
              <a:off x="2601218" y="2949624"/>
              <a:ext cx="154675" cy="147636"/>
              <a:chOff x="3092451" y="2336800"/>
              <a:chExt cx="209550" cy="200025"/>
            </a:xfrm>
            <a:grpFill/>
          </p:grpSpPr>
          <p:sp>
            <p:nvSpPr>
              <p:cNvPr id="58" name="Freeform 173">
                <a:extLst>
                  <a:ext uri="{FF2B5EF4-FFF2-40B4-BE49-F238E27FC236}">
                    <a16:creationId xmlns:a16="http://schemas.microsoft.com/office/drawing/2014/main" id="{5EA4811B-7FC0-4BAB-8B3F-B3CF22451408}"/>
                  </a:ext>
                </a:extLst>
              </p:cNvPr>
              <p:cNvSpPr/>
              <p:nvPr/>
            </p:nvSpPr>
            <p:spPr bwMode="auto">
              <a:xfrm>
                <a:off x="3092451" y="2378075"/>
                <a:ext cx="209550" cy="158750"/>
              </a:xfrm>
              <a:custGeom>
                <a:gdLst>
                  <a:gd fmla="*/ 39 w 132" name="T0"/>
                  <a:gd fmla="*/ 0 h 100" name="T1"/>
                  <a:gd fmla="*/ 39 w 132" name="T2"/>
                  <a:gd fmla="*/ 0 h 100" name="T3"/>
                  <a:gd fmla="*/ 47 w 132" name="T4"/>
                  <a:gd fmla="*/ 0 h 100" name="T5"/>
                  <a:gd fmla="*/ 54 w 132" name="T6"/>
                  <a:gd fmla="*/ 2 h 100" name="T7"/>
                  <a:gd fmla="*/ 61 w 132" name="T8"/>
                  <a:gd fmla="*/ 5 h 100" name="T9"/>
                  <a:gd fmla="*/ 66 w 132" name="T10"/>
                  <a:gd fmla="*/ 9 h 100" name="T11"/>
                  <a:gd fmla="*/ 66 w 132" name="T12"/>
                  <a:gd fmla="*/ 9 h 100" name="T13"/>
                  <a:gd fmla="*/ 71 w 132" name="T14"/>
                  <a:gd fmla="*/ 5 h 100" name="T15"/>
                  <a:gd fmla="*/ 78 w 132" name="T16"/>
                  <a:gd fmla="*/ 2 h 100" name="T17"/>
                  <a:gd fmla="*/ 85 w 132" name="T18"/>
                  <a:gd fmla="*/ 0 h 100" name="T19"/>
                  <a:gd fmla="*/ 93 w 132" name="T20"/>
                  <a:gd fmla="*/ 0 h 100" name="T21"/>
                  <a:gd fmla="*/ 93 w 132" name="T22"/>
                  <a:gd fmla="*/ 0 h 100" name="T23"/>
                  <a:gd fmla="*/ 101 w 132" name="T24"/>
                  <a:gd fmla="*/ 0 h 100" name="T25"/>
                  <a:gd fmla="*/ 108 w 132" name="T26"/>
                  <a:gd fmla="*/ 2 h 100" name="T27"/>
                  <a:gd fmla="*/ 115 w 132" name="T28"/>
                  <a:gd fmla="*/ 6 h 100" name="T29"/>
                  <a:gd fmla="*/ 120 w 132" name="T30"/>
                  <a:gd fmla="*/ 11 h 100" name="T31"/>
                  <a:gd fmla="*/ 126 w 132" name="T32"/>
                  <a:gd fmla="*/ 16 h 100" name="T33"/>
                  <a:gd fmla="*/ 130 w 132" name="T34"/>
                  <a:gd fmla="*/ 23 h 100" name="T35"/>
                  <a:gd fmla="*/ 131 w 132" name="T36"/>
                  <a:gd fmla="*/ 31 h 100" name="T37"/>
                  <a:gd fmla="*/ 132 w 132" name="T38"/>
                  <a:gd fmla="*/ 38 h 100" name="T39"/>
                  <a:gd fmla="*/ 132 w 132" name="T40"/>
                  <a:gd fmla="*/ 38 h 100" name="T41"/>
                  <a:gd fmla="*/ 131 w 132" name="T42"/>
                  <a:gd fmla="*/ 47 h 100" name="T43"/>
                  <a:gd fmla="*/ 128 w 132" name="T44"/>
                  <a:gd fmla="*/ 58 h 100" name="T45"/>
                  <a:gd fmla="*/ 123 w 132" name="T46"/>
                  <a:gd fmla="*/ 69 h 100" name="T47"/>
                  <a:gd fmla="*/ 116 w 132" name="T48"/>
                  <a:gd fmla="*/ 78 h 100" name="T49"/>
                  <a:gd fmla="*/ 107 w 132" name="T50"/>
                  <a:gd fmla="*/ 86 h 100" name="T51"/>
                  <a:gd fmla="*/ 94 w 132" name="T52"/>
                  <a:gd fmla="*/ 93 h 100" name="T53"/>
                  <a:gd fmla="*/ 88 w 132" name="T54"/>
                  <a:gd fmla="*/ 96 h 100" name="T55"/>
                  <a:gd fmla="*/ 81 w 132" name="T56"/>
                  <a:gd fmla="*/ 99 h 100" name="T57"/>
                  <a:gd fmla="*/ 73 w 132" name="T58"/>
                  <a:gd fmla="*/ 99 h 100" name="T59"/>
                  <a:gd fmla="*/ 63 w 132" name="T60"/>
                  <a:gd fmla="*/ 100 h 100" name="T61"/>
                  <a:gd fmla="*/ 63 w 132" name="T62"/>
                  <a:gd fmla="*/ 100 h 100" name="T63"/>
                  <a:gd fmla="*/ 55 w 132" name="T64"/>
                  <a:gd fmla="*/ 99 h 100" name="T65"/>
                  <a:gd fmla="*/ 47 w 132" name="T66"/>
                  <a:gd fmla="*/ 97 h 100" name="T67"/>
                  <a:gd fmla="*/ 39 w 132" name="T68"/>
                  <a:gd fmla="*/ 96 h 100" name="T69"/>
                  <a:gd fmla="*/ 32 w 132" name="T70"/>
                  <a:gd fmla="*/ 93 h 100" name="T71"/>
                  <a:gd fmla="*/ 27 w 132" name="T72"/>
                  <a:gd fmla="*/ 90 h 100" name="T73"/>
                  <a:gd fmla="*/ 21 w 132" name="T74"/>
                  <a:gd fmla="*/ 86 h 100" name="T75"/>
                  <a:gd fmla="*/ 13 w 132" name="T76"/>
                  <a:gd fmla="*/ 77 h 100" name="T77"/>
                  <a:gd fmla="*/ 6 w 132" name="T78"/>
                  <a:gd fmla="*/ 67 h 100" name="T79"/>
                  <a:gd fmla="*/ 2 w 132" name="T80"/>
                  <a:gd fmla="*/ 57 h 100" name="T81"/>
                  <a:gd fmla="*/ 0 w 132" name="T82"/>
                  <a:gd fmla="*/ 47 h 100" name="T83"/>
                  <a:gd fmla="*/ 0 w 132" name="T84"/>
                  <a:gd fmla="*/ 38 h 100" name="T85"/>
                  <a:gd fmla="*/ 0 w 132" name="T86"/>
                  <a:gd fmla="*/ 38 h 100" name="T87"/>
                  <a:gd fmla="*/ 0 w 132" name="T88"/>
                  <a:gd fmla="*/ 31 h 100" name="T89"/>
                  <a:gd fmla="*/ 2 w 132" name="T90"/>
                  <a:gd fmla="*/ 23 h 100" name="T91"/>
                  <a:gd fmla="*/ 6 w 132" name="T92"/>
                  <a:gd fmla="*/ 16 h 100" name="T93"/>
                  <a:gd fmla="*/ 12 w 132" name="T94"/>
                  <a:gd fmla="*/ 11 h 100" name="T95"/>
                  <a:gd fmla="*/ 17 w 132" name="T96"/>
                  <a:gd fmla="*/ 6 h 100" name="T97"/>
                  <a:gd fmla="*/ 24 w 132" name="T98"/>
                  <a:gd fmla="*/ 2 h 100" name="T99"/>
                  <a:gd fmla="*/ 31 w 132" name="T100"/>
                  <a:gd fmla="*/ 0 h 100" name="T101"/>
                  <a:gd fmla="*/ 39 w 132" name="T102"/>
                  <a:gd fmla="*/ 0 h 100" name="T103"/>
                  <a:gd fmla="*/ 39 w 132" name="T104"/>
                  <a:gd fmla="*/ 0 h 100" name="T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b="b" l="0" r="r" t="0"/>
                <a:pathLst>
                  <a:path h="100" w="132">
                    <a:moveTo>
                      <a:pt x="39" y="0"/>
                    </a:moveTo>
                    <a:lnTo>
                      <a:pt x="39" y="0"/>
                    </a:lnTo>
                    <a:lnTo>
                      <a:pt x="47" y="0"/>
                    </a:lnTo>
                    <a:lnTo>
                      <a:pt x="54" y="2"/>
                    </a:lnTo>
                    <a:lnTo>
                      <a:pt x="61" y="5"/>
                    </a:lnTo>
                    <a:lnTo>
                      <a:pt x="66" y="9"/>
                    </a:lnTo>
                    <a:lnTo>
                      <a:pt x="66" y="9"/>
                    </a:lnTo>
                    <a:lnTo>
                      <a:pt x="71" y="5"/>
                    </a:lnTo>
                    <a:lnTo>
                      <a:pt x="78" y="2"/>
                    </a:lnTo>
                    <a:lnTo>
                      <a:pt x="85" y="0"/>
                    </a:lnTo>
                    <a:lnTo>
                      <a:pt x="93" y="0"/>
                    </a:lnTo>
                    <a:lnTo>
                      <a:pt x="93" y="0"/>
                    </a:lnTo>
                    <a:lnTo>
                      <a:pt x="101" y="0"/>
                    </a:lnTo>
                    <a:lnTo>
                      <a:pt x="108" y="2"/>
                    </a:lnTo>
                    <a:lnTo>
                      <a:pt x="115" y="6"/>
                    </a:lnTo>
                    <a:lnTo>
                      <a:pt x="120" y="11"/>
                    </a:lnTo>
                    <a:lnTo>
                      <a:pt x="126" y="16"/>
                    </a:lnTo>
                    <a:lnTo>
                      <a:pt x="130" y="23"/>
                    </a:lnTo>
                    <a:lnTo>
                      <a:pt x="131" y="31"/>
                    </a:lnTo>
                    <a:lnTo>
                      <a:pt x="132" y="38"/>
                    </a:lnTo>
                    <a:lnTo>
                      <a:pt x="132" y="38"/>
                    </a:lnTo>
                    <a:lnTo>
                      <a:pt x="131" y="47"/>
                    </a:lnTo>
                    <a:lnTo>
                      <a:pt x="128" y="58"/>
                    </a:lnTo>
                    <a:lnTo>
                      <a:pt x="123" y="69"/>
                    </a:lnTo>
                    <a:lnTo>
                      <a:pt x="116" y="78"/>
                    </a:lnTo>
                    <a:lnTo>
                      <a:pt x="107" y="86"/>
                    </a:lnTo>
                    <a:lnTo>
                      <a:pt x="94" y="93"/>
                    </a:lnTo>
                    <a:lnTo>
                      <a:pt x="88" y="96"/>
                    </a:lnTo>
                    <a:lnTo>
                      <a:pt x="81" y="99"/>
                    </a:lnTo>
                    <a:lnTo>
                      <a:pt x="73" y="99"/>
                    </a:lnTo>
                    <a:lnTo>
                      <a:pt x="63" y="100"/>
                    </a:lnTo>
                    <a:lnTo>
                      <a:pt x="63" y="100"/>
                    </a:lnTo>
                    <a:lnTo>
                      <a:pt x="55" y="99"/>
                    </a:lnTo>
                    <a:lnTo>
                      <a:pt x="47" y="97"/>
                    </a:lnTo>
                    <a:lnTo>
                      <a:pt x="39" y="96"/>
                    </a:lnTo>
                    <a:lnTo>
                      <a:pt x="32" y="93"/>
                    </a:lnTo>
                    <a:lnTo>
                      <a:pt x="27" y="90"/>
                    </a:lnTo>
                    <a:lnTo>
                      <a:pt x="21" y="86"/>
                    </a:lnTo>
                    <a:lnTo>
                      <a:pt x="13" y="77"/>
                    </a:lnTo>
                    <a:lnTo>
                      <a:pt x="6" y="67"/>
                    </a:lnTo>
                    <a:lnTo>
                      <a:pt x="2" y="57"/>
                    </a:lnTo>
                    <a:lnTo>
                      <a:pt x="0" y="47"/>
                    </a:lnTo>
                    <a:lnTo>
                      <a:pt x="0" y="38"/>
                    </a:lnTo>
                    <a:lnTo>
                      <a:pt x="0" y="38"/>
                    </a:lnTo>
                    <a:lnTo>
                      <a:pt x="0" y="31"/>
                    </a:lnTo>
                    <a:lnTo>
                      <a:pt x="2" y="23"/>
                    </a:lnTo>
                    <a:lnTo>
                      <a:pt x="6" y="16"/>
                    </a:lnTo>
                    <a:lnTo>
                      <a:pt x="12" y="11"/>
                    </a:lnTo>
                    <a:lnTo>
                      <a:pt x="17" y="6"/>
                    </a:lnTo>
                    <a:lnTo>
                      <a:pt x="24" y="2"/>
                    </a:lnTo>
                    <a:lnTo>
                      <a:pt x="31" y="0"/>
                    </a:lnTo>
                    <a:lnTo>
                      <a:pt x="39" y="0"/>
                    </a:lnTo>
                    <a:lnTo>
                      <a:pt x="39" y="0"/>
                    </a:lnTo>
                    <a:close/>
                  </a:path>
                </a:pathLst>
              </a:custGeom>
              <a:grpFill/>
              <a:ln algn="ctr" cap="flat" cmpd="sng" w="12700">
                <a:noFill/>
                <a:prstDash val="solid"/>
                <a:miter lim="800000"/>
              </a:ln>
              <a:effectLst/>
            </p:spPr>
            <p:txBody>
              <a:bodyPr anchor="ctr" rtlCol="0"/>
              <a:lstStyle/>
              <a:p>
                <a:pPr algn="ct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white"/>
                  </a:solidFill>
                  <a:effectLst/>
                  <a:uLnTx/>
                  <a:uFillTx/>
                  <a:latin panose="020f0502020204030204" typeface="Calibri"/>
                  <a:ea charset="-122" panose="02010600030101010101" pitchFamily="2" typeface="宋体"/>
                </a:endParaRPr>
              </a:p>
            </p:txBody>
          </p:sp>
          <p:sp>
            <p:nvSpPr>
              <p:cNvPr id="59" name="Freeform 174">
                <a:extLst>
                  <a:ext uri="{FF2B5EF4-FFF2-40B4-BE49-F238E27FC236}">
                    <a16:creationId xmlns:a16="http://schemas.microsoft.com/office/drawing/2014/main" id="{BA375A8D-D2B8-4F57-B77A-F027CBA79880}"/>
                  </a:ext>
                </a:extLst>
              </p:cNvPr>
              <p:cNvSpPr/>
              <p:nvPr/>
            </p:nvSpPr>
            <p:spPr bwMode="auto">
              <a:xfrm>
                <a:off x="3149601" y="2336800"/>
                <a:ext cx="52388" cy="73025"/>
              </a:xfrm>
              <a:custGeom>
                <a:gdLst>
                  <a:gd fmla="*/ 29 w 33" name="T0"/>
                  <a:gd fmla="*/ 46 h 46" name="T1"/>
                  <a:gd fmla="*/ 29 w 33" name="T2"/>
                  <a:gd fmla="*/ 46 h 46" name="T3"/>
                  <a:gd fmla="*/ 31 w 33" name="T4"/>
                  <a:gd fmla="*/ 39 h 46" name="T5"/>
                  <a:gd fmla="*/ 33 w 33" name="T6"/>
                  <a:gd fmla="*/ 34 h 46" name="T7"/>
                  <a:gd fmla="*/ 33 w 33" name="T8"/>
                  <a:gd fmla="*/ 27 h 46" name="T9"/>
                  <a:gd fmla="*/ 33 w 33" name="T10"/>
                  <a:gd fmla="*/ 22 h 46" name="T11"/>
                  <a:gd fmla="*/ 30 w 33" name="T12"/>
                  <a:gd fmla="*/ 15 h 46" name="T13"/>
                  <a:gd fmla="*/ 27 w 33" name="T14"/>
                  <a:gd fmla="*/ 9 h 46" name="T15"/>
                  <a:gd fmla="*/ 25 w 33" name="T16"/>
                  <a:gd fmla="*/ 4 h 46" name="T17"/>
                  <a:gd fmla="*/ 19 w 33" name="T18"/>
                  <a:gd fmla="*/ 0 h 46" name="T19"/>
                  <a:gd fmla="*/ 0 w 33" name="T20"/>
                  <a:gd fmla="*/ 3 h 46" name="T21"/>
                  <a:gd fmla="*/ 0 w 33" name="T22"/>
                  <a:gd fmla="*/ 3 h 46" name="T23"/>
                  <a:gd fmla="*/ 12 w 33" name="T24"/>
                  <a:gd fmla="*/ 11 h 46" name="T25"/>
                  <a:gd fmla="*/ 18 w 33" name="T26"/>
                  <a:gd fmla="*/ 15 h 46" name="T27"/>
                  <a:gd fmla="*/ 22 w 33" name="T28"/>
                  <a:gd fmla="*/ 19 h 46" name="T29"/>
                  <a:gd fmla="*/ 25 w 33" name="T30"/>
                  <a:gd fmla="*/ 24 h 46" name="T31"/>
                  <a:gd fmla="*/ 27 w 33" name="T32"/>
                  <a:gd fmla="*/ 31 h 46" name="T33"/>
                  <a:gd fmla="*/ 29 w 33" name="T34"/>
                  <a:gd fmla="*/ 38 h 46" name="T35"/>
                  <a:gd fmla="*/ 29 w 33" name="T36"/>
                  <a:gd fmla="*/ 46 h 46" name="T37"/>
                  <a:gd fmla="*/ 29 w 33" name="T38"/>
                  <a:gd fmla="*/ 46 h 46"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46" w="33">
                    <a:moveTo>
                      <a:pt x="29" y="46"/>
                    </a:moveTo>
                    <a:lnTo>
                      <a:pt x="29" y="46"/>
                    </a:lnTo>
                    <a:lnTo>
                      <a:pt x="31" y="39"/>
                    </a:lnTo>
                    <a:lnTo>
                      <a:pt x="33" y="34"/>
                    </a:lnTo>
                    <a:lnTo>
                      <a:pt x="33" y="27"/>
                    </a:lnTo>
                    <a:lnTo>
                      <a:pt x="33" y="22"/>
                    </a:lnTo>
                    <a:lnTo>
                      <a:pt x="30" y="15"/>
                    </a:lnTo>
                    <a:lnTo>
                      <a:pt x="27" y="9"/>
                    </a:lnTo>
                    <a:lnTo>
                      <a:pt x="25" y="4"/>
                    </a:lnTo>
                    <a:lnTo>
                      <a:pt x="19" y="0"/>
                    </a:lnTo>
                    <a:lnTo>
                      <a:pt x="0" y="3"/>
                    </a:lnTo>
                    <a:lnTo>
                      <a:pt x="0" y="3"/>
                    </a:lnTo>
                    <a:lnTo>
                      <a:pt x="12" y="11"/>
                    </a:lnTo>
                    <a:lnTo>
                      <a:pt x="18" y="15"/>
                    </a:lnTo>
                    <a:lnTo>
                      <a:pt x="22" y="19"/>
                    </a:lnTo>
                    <a:lnTo>
                      <a:pt x="25" y="24"/>
                    </a:lnTo>
                    <a:lnTo>
                      <a:pt x="27" y="31"/>
                    </a:lnTo>
                    <a:lnTo>
                      <a:pt x="29" y="38"/>
                    </a:lnTo>
                    <a:lnTo>
                      <a:pt x="29" y="46"/>
                    </a:lnTo>
                    <a:lnTo>
                      <a:pt x="29" y="46"/>
                    </a:lnTo>
                    <a:close/>
                  </a:path>
                </a:pathLst>
              </a:custGeom>
              <a:grpFill/>
              <a:ln algn="ctr" cap="flat" cmpd="sng" w="12700">
                <a:noFill/>
                <a:prstDash val="solid"/>
                <a:miter lim="800000"/>
              </a:ln>
              <a:effectLst/>
            </p:spPr>
            <p:txBody>
              <a:bodyPr anchor="ctr" rtlCol="0"/>
              <a:lstStyle/>
              <a:p>
                <a:pPr algn="ct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white"/>
                  </a:solidFill>
                  <a:effectLst/>
                  <a:uLnTx/>
                  <a:uFillTx/>
                  <a:latin panose="020f0502020204030204" typeface="Calibri"/>
                  <a:ea charset="-122" panose="02010600030101010101" pitchFamily="2" typeface="宋体"/>
                </a:endParaRPr>
              </a:p>
            </p:txBody>
          </p:sp>
        </p:grpSp>
        <p:sp>
          <p:nvSpPr>
            <p:cNvPr id="34" name="Freeform 175">
              <a:extLst>
                <a:ext uri="{FF2B5EF4-FFF2-40B4-BE49-F238E27FC236}">
                  <a16:creationId xmlns:a16="http://schemas.microsoft.com/office/drawing/2014/main" id="{8975287A-5B37-41F8-BA9E-B42886CC289F}"/>
                </a:ext>
              </a:extLst>
            </p:cNvPr>
            <p:cNvSpPr>
              <a:spLocks noEditPoints="1"/>
            </p:cNvSpPr>
            <p:nvPr/>
          </p:nvSpPr>
          <p:spPr bwMode="auto">
            <a:xfrm>
              <a:off x="2765267" y="3925658"/>
              <a:ext cx="160533" cy="223797"/>
            </a:xfrm>
            <a:custGeom>
              <a:gdLst>
                <a:gd fmla="*/ 125 w 137" name="T0"/>
                <a:gd fmla="*/ 55 h 191" name="T1"/>
                <a:gd fmla="*/ 126 w 137" name="T2"/>
                <a:gd fmla="*/ 51 h 191" name="T3"/>
                <a:gd fmla="*/ 133 w 137" name="T4"/>
                <a:gd fmla="*/ 34 h 191" name="T5"/>
                <a:gd fmla="*/ 136 w 137" name="T6"/>
                <a:gd fmla="*/ 29 h 191" name="T7"/>
                <a:gd fmla="*/ 137 w 137" name="T8"/>
                <a:gd fmla="*/ 21 h 191" name="T9"/>
                <a:gd fmla="*/ 136 w 137" name="T10"/>
                <a:gd fmla="*/ 13 h 191" name="T11"/>
                <a:gd fmla="*/ 132 w 137" name="T12"/>
                <a:gd fmla="*/ 6 h 191" name="T13"/>
                <a:gd fmla="*/ 128 w 137" name="T14"/>
                <a:gd fmla="*/ 4 h 191" name="T15"/>
                <a:gd fmla="*/ 116 w 137" name="T16"/>
                <a:gd fmla="*/ 0 h 191" name="T17"/>
                <a:gd fmla="*/ 103 w 137" name="T18"/>
                <a:gd fmla="*/ 4 h 191" name="T19"/>
                <a:gd fmla="*/ 113 w 137" name="T20"/>
                <a:gd fmla="*/ 39 h 191" name="T21"/>
                <a:gd fmla="*/ 103 w 137" name="T22"/>
                <a:gd fmla="*/ 59 h 191" name="T23"/>
                <a:gd fmla="*/ 110 w 137" name="T24"/>
                <a:gd fmla="*/ 48 h 191" name="T25"/>
                <a:gd fmla="*/ 110 w 137" name="T26"/>
                <a:gd fmla="*/ 42 h 191" name="T27"/>
                <a:gd fmla="*/ 120 w 137" name="T28"/>
                <a:gd fmla="*/ 48 h 191" name="T29"/>
                <a:gd fmla="*/ 121 w 137" name="T30"/>
                <a:gd fmla="*/ 52 h 191" name="T31"/>
                <a:gd fmla="*/ 121 w 137" name="T32"/>
                <a:gd fmla="*/ 57 h 191" name="T33"/>
                <a:gd fmla="*/ 103 w 137" name="T34"/>
                <a:gd fmla="*/ 89 h 191" name="T35"/>
                <a:gd fmla="*/ 97 w 137" name="T36"/>
                <a:gd fmla="*/ 93 h 191" name="T37"/>
                <a:gd fmla="*/ 99 w 137" name="T38"/>
                <a:gd fmla="*/ 92 h 191" name="T39"/>
                <a:gd fmla="*/ 103 w 137" name="T40"/>
                <a:gd fmla="*/ 89 h 191" name="T41"/>
                <a:gd fmla="*/ 101 w 137" name="T42"/>
                <a:gd fmla="*/ 85 h 191" name="T43"/>
                <a:gd fmla="*/ 99 w 137" name="T44"/>
                <a:gd fmla="*/ 86 h 191" name="T45"/>
                <a:gd fmla="*/ 95 w 137" name="T46"/>
                <a:gd fmla="*/ 88 h 191" name="T47"/>
                <a:gd fmla="*/ 84 w 137" name="T48"/>
                <a:gd fmla="*/ 81 h 191" name="T49"/>
                <a:gd fmla="*/ 84 w 137" name="T50"/>
                <a:gd fmla="*/ 81 h 191" name="T51"/>
                <a:gd fmla="*/ 90 w 137" name="T52"/>
                <a:gd fmla="*/ 78 h 191" name="T53"/>
                <a:gd fmla="*/ 103 w 137" name="T54"/>
                <a:gd fmla="*/ 34 h 191" name="T55"/>
                <a:gd fmla="*/ 88 w 137" name="T56"/>
                <a:gd fmla="*/ 23 h 191" name="T57"/>
                <a:gd fmla="*/ 80 w 137" name="T58"/>
                <a:gd fmla="*/ 25 h 191" name="T59"/>
                <a:gd fmla="*/ 57 w 137" name="T60"/>
                <a:gd fmla="*/ 59 h 191" name="T61"/>
                <a:gd fmla="*/ 57 w 137" name="T62"/>
                <a:gd fmla="*/ 66 h 191" name="T63"/>
                <a:gd fmla="*/ 22 w 137" name="T64"/>
                <a:gd fmla="*/ 153 h 191" name="T65"/>
                <a:gd fmla="*/ 26 w 137" name="T66"/>
                <a:gd fmla="*/ 154 h 191" name="T67"/>
                <a:gd fmla="*/ 29 w 137" name="T68"/>
                <a:gd fmla="*/ 155 h 191" name="T69"/>
                <a:gd fmla="*/ 29 w 137" name="T70"/>
                <a:gd fmla="*/ 162 h 191" name="T71"/>
                <a:gd fmla="*/ 33 w 137" name="T72"/>
                <a:gd fmla="*/ 161 h 191" name="T73"/>
                <a:gd fmla="*/ 38 w 137" name="T74"/>
                <a:gd fmla="*/ 162 h 191" name="T75"/>
                <a:gd fmla="*/ 40 w 137" name="T76"/>
                <a:gd fmla="*/ 163 h 191" name="T77"/>
                <a:gd fmla="*/ 41 w 137" name="T78"/>
                <a:gd fmla="*/ 169 h 191" name="T79"/>
                <a:gd fmla="*/ 38 w 137" name="T80"/>
                <a:gd fmla="*/ 173 h 191" name="T81"/>
                <a:gd fmla="*/ 22 w 137" name="T82"/>
                <a:gd fmla="*/ 182 h 191" name="T83"/>
                <a:gd fmla="*/ 41 w 137" name="T84"/>
                <a:gd fmla="*/ 176 h 191" name="T85"/>
                <a:gd fmla="*/ 103 w 137" name="T86"/>
                <a:gd fmla="*/ 29 h 191" name="T87"/>
                <a:gd fmla="*/ 97 w 137" name="T88"/>
                <a:gd fmla="*/ 9 h 191" name="T89"/>
                <a:gd fmla="*/ 103 w 137" name="T90"/>
                <a:gd fmla="*/ 4 h 191" name="T91"/>
                <a:gd fmla="*/ 22 w 137" name="T92"/>
                <a:gd fmla="*/ 117 h 191" name="T93"/>
                <a:gd fmla="*/ 2 w 137" name="T94"/>
                <a:gd fmla="*/ 191 h 191" name="T95"/>
                <a:gd fmla="*/ 22 w 137" name="T96"/>
                <a:gd fmla="*/ 180 h 191" name="T97"/>
                <a:gd fmla="*/ 5 w 137" name="T98"/>
                <a:gd fmla="*/ 174 h 191" name="T99"/>
                <a:gd fmla="*/ 5 w 137" name="T100"/>
                <a:gd fmla="*/ 150 h 191" name="T101"/>
                <a:gd fmla="*/ 6 w 137" name="T102"/>
                <a:gd fmla="*/ 149 h 191" name="T103"/>
                <a:gd fmla="*/ 10 w 137" name="T104"/>
                <a:gd fmla="*/ 146 h 191" name="T105"/>
                <a:gd fmla="*/ 15 w 137" name="T106"/>
                <a:gd fmla="*/ 146 h 191" name="T107"/>
                <a:gd fmla="*/ 17 w 137" name="T108"/>
                <a:gd fmla="*/ 149 h 191" name="T109"/>
                <a:gd fmla="*/ 18 w 137" name="T110"/>
                <a:gd fmla="*/ 155 h 191" name="T111"/>
                <a:gd fmla="*/ 19 w 137" name="T112"/>
                <a:gd fmla="*/ 154 h 191" name="T113"/>
                <a:gd fmla="*/ 22 w 137" name="T114"/>
                <a:gd fmla="*/ 117 h 191" name="T1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b="b" l="0" r="r" t="0"/>
              <a:pathLst>
                <a:path h="191" w="137">
                  <a:moveTo>
                    <a:pt x="103" y="89"/>
                  </a:moveTo>
                  <a:lnTo>
                    <a:pt x="125" y="55"/>
                  </a:lnTo>
                  <a:lnTo>
                    <a:pt x="125" y="55"/>
                  </a:lnTo>
                  <a:lnTo>
                    <a:pt x="126" y="51"/>
                  </a:lnTo>
                  <a:lnTo>
                    <a:pt x="125" y="47"/>
                  </a:lnTo>
                  <a:lnTo>
                    <a:pt x="133" y="34"/>
                  </a:lnTo>
                  <a:lnTo>
                    <a:pt x="133" y="34"/>
                  </a:lnTo>
                  <a:lnTo>
                    <a:pt x="136" y="29"/>
                  </a:lnTo>
                  <a:lnTo>
                    <a:pt x="137" y="25"/>
                  </a:lnTo>
                  <a:lnTo>
                    <a:pt x="137" y="21"/>
                  </a:lnTo>
                  <a:lnTo>
                    <a:pt x="137" y="17"/>
                  </a:lnTo>
                  <a:lnTo>
                    <a:pt x="136" y="13"/>
                  </a:lnTo>
                  <a:lnTo>
                    <a:pt x="135" y="9"/>
                  </a:lnTo>
                  <a:lnTo>
                    <a:pt x="132" y="6"/>
                  </a:lnTo>
                  <a:lnTo>
                    <a:pt x="128" y="4"/>
                  </a:lnTo>
                  <a:lnTo>
                    <a:pt x="128" y="4"/>
                  </a:lnTo>
                  <a:lnTo>
                    <a:pt x="121" y="0"/>
                  </a:lnTo>
                  <a:lnTo>
                    <a:pt x="116" y="0"/>
                  </a:lnTo>
                  <a:lnTo>
                    <a:pt x="109" y="1"/>
                  </a:lnTo>
                  <a:lnTo>
                    <a:pt x="103" y="4"/>
                  </a:lnTo>
                  <a:lnTo>
                    <a:pt x="103" y="29"/>
                  </a:lnTo>
                  <a:lnTo>
                    <a:pt x="113" y="39"/>
                  </a:lnTo>
                  <a:lnTo>
                    <a:pt x="103" y="34"/>
                  </a:lnTo>
                  <a:lnTo>
                    <a:pt x="103" y="59"/>
                  </a:lnTo>
                  <a:lnTo>
                    <a:pt x="110" y="48"/>
                  </a:lnTo>
                  <a:lnTo>
                    <a:pt x="110" y="48"/>
                  </a:lnTo>
                  <a:lnTo>
                    <a:pt x="110" y="46"/>
                  </a:lnTo>
                  <a:lnTo>
                    <a:pt x="110" y="42"/>
                  </a:lnTo>
                  <a:lnTo>
                    <a:pt x="120" y="48"/>
                  </a:lnTo>
                  <a:lnTo>
                    <a:pt x="120" y="48"/>
                  </a:lnTo>
                  <a:lnTo>
                    <a:pt x="121" y="50"/>
                  </a:lnTo>
                  <a:lnTo>
                    <a:pt x="121" y="52"/>
                  </a:lnTo>
                  <a:lnTo>
                    <a:pt x="121" y="54"/>
                  </a:lnTo>
                  <a:lnTo>
                    <a:pt x="121" y="57"/>
                  </a:lnTo>
                  <a:lnTo>
                    <a:pt x="103" y="82"/>
                  </a:lnTo>
                  <a:lnTo>
                    <a:pt x="103" y="89"/>
                  </a:lnTo>
                  <a:close/>
                  <a:moveTo>
                    <a:pt x="41" y="176"/>
                  </a:moveTo>
                  <a:lnTo>
                    <a:pt x="97" y="93"/>
                  </a:lnTo>
                  <a:lnTo>
                    <a:pt x="97" y="93"/>
                  </a:lnTo>
                  <a:lnTo>
                    <a:pt x="99" y="92"/>
                  </a:lnTo>
                  <a:lnTo>
                    <a:pt x="102" y="89"/>
                  </a:lnTo>
                  <a:lnTo>
                    <a:pt x="103" y="89"/>
                  </a:lnTo>
                  <a:lnTo>
                    <a:pt x="103" y="82"/>
                  </a:lnTo>
                  <a:lnTo>
                    <a:pt x="101" y="85"/>
                  </a:lnTo>
                  <a:lnTo>
                    <a:pt x="101" y="85"/>
                  </a:lnTo>
                  <a:lnTo>
                    <a:pt x="99" y="86"/>
                  </a:lnTo>
                  <a:lnTo>
                    <a:pt x="98" y="88"/>
                  </a:lnTo>
                  <a:lnTo>
                    <a:pt x="95" y="88"/>
                  </a:lnTo>
                  <a:lnTo>
                    <a:pt x="94" y="86"/>
                  </a:lnTo>
                  <a:lnTo>
                    <a:pt x="84" y="81"/>
                  </a:lnTo>
                  <a:lnTo>
                    <a:pt x="84" y="81"/>
                  </a:lnTo>
                  <a:lnTo>
                    <a:pt x="84" y="81"/>
                  </a:lnTo>
                  <a:lnTo>
                    <a:pt x="87" y="80"/>
                  </a:lnTo>
                  <a:lnTo>
                    <a:pt x="90" y="78"/>
                  </a:lnTo>
                  <a:lnTo>
                    <a:pt x="103" y="59"/>
                  </a:lnTo>
                  <a:lnTo>
                    <a:pt x="103" y="34"/>
                  </a:lnTo>
                  <a:lnTo>
                    <a:pt x="88" y="23"/>
                  </a:lnTo>
                  <a:lnTo>
                    <a:pt x="88" y="23"/>
                  </a:lnTo>
                  <a:lnTo>
                    <a:pt x="83" y="23"/>
                  </a:lnTo>
                  <a:lnTo>
                    <a:pt x="80" y="25"/>
                  </a:lnTo>
                  <a:lnTo>
                    <a:pt x="57" y="59"/>
                  </a:lnTo>
                  <a:lnTo>
                    <a:pt x="57" y="59"/>
                  </a:lnTo>
                  <a:lnTo>
                    <a:pt x="56" y="63"/>
                  </a:lnTo>
                  <a:lnTo>
                    <a:pt x="57" y="66"/>
                  </a:lnTo>
                  <a:lnTo>
                    <a:pt x="22" y="117"/>
                  </a:lnTo>
                  <a:lnTo>
                    <a:pt x="22" y="153"/>
                  </a:lnTo>
                  <a:lnTo>
                    <a:pt x="22" y="153"/>
                  </a:lnTo>
                  <a:lnTo>
                    <a:pt x="26" y="154"/>
                  </a:lnTo>
                  <a:lnTo>
                    <a:pt x="26" y="154"/>
                  </a:lnTo>
                  <a:lnTo>
                    <a:pt x="29" y="155"/>
                  </a:lnTo>
                  <a:lnTo>
                    <a:pt x="29" y="158"/>
                  </a:lnTo>
                  <a:lnTo>
                    <a:pt x="29" y="162"/>
                  </a:lnTo>
                  <a:lnTo>
                    <a:pt x="29" y="162"/>
                  </a:lnTo>
                  <a:lnTo>
                    <a:pt x="33" y="161"/>
                  </a:lnTo>
                  <a:lnTo>
                    <a:pt x="36" y="161"/>
                  </a:lnTo>
                  <a:lnTo>
                    <a:pt x="38" y="162"/>
                  </a:lnTo>
                  <a:lnTo>
                    <a:pt x="38" y="162"/>
                  </a:lnTo>
                  <a:lnTo>
                    <a:pt x="40" y="163"/>
                  </a:lnTo>
                  <a:lnTo>
                    <a:pt x="41" y="166"/>
                  </a:lnTo>
                  <a:lnTo>
                    <a:pt x="41" y="169"/>
                  </a:lnTo>
                  <a:lnTo>
                    <a:pt x="40" y="172"/>
                  </a:lnTo>
                  <a:lnTo>
                    <a:pt x="38" y="173"/>
                  </a:lnTo>
                  <a:lnTo>
                    <a:pt x="22" y="180"/>
                  </a:lnTo>
                  <a:lnTo>
                    <a:pt x="22" y="182"/>
                  </a:lnTo>
                  <a:lnTo>
                    <a:pt x="41" y="176"/>
                  </a:lnTo>
                  <a:lnTo>
                    <a:pt x="41" y="176"/>
                  </a:lnTo>
                  <a:close/>
                  <a:moveTo>
                    <a:pt x="103" y="4"/>
                  </a:moveTo>
                  <a:lnTo>
                    <a:pt x="103" y="29"/>
                  </a:lnTo>
                  <a:lnTo>
                    <a:pt x="91" y="17"/>
                  </a:lnTo>
                  <a:lnTo>
                    <a:pt x="97" y="9"/>
                  </a:lnTo>
                  <a:lnTo>
                    <a:pt x="97" y="9"/>
                  </a:lnTo>
                  <a:lnTo>
                    <a:pt x="103" y="4"/>
                  </a:lnTo>
                  <a:lnTo>
                    <a:pt x="103" y="4"/>
                  </a:lnTo>
                  <a:close/>
                  <a:moveTo>
                    <a:pt x="22" y="117"/>
                  </a:moveTo>
                  <a:lnTo>
                    <a:pt x="0" y="150"/>
                  </a:lnTo>
                  <a:lnTo>
                    <a:pt x="2" y="191"/>
                  </a:lnTo>
                  <a:lnTo>
                    <a:pt x="22" y="182"/>
                  </a:lnTo>
                  <a:lnTo>
                    <a:pt x="22" y="180"/>
                  </a:lnTo>
                  <a:lnTo>
                    <a:pt x="17" y="182"/>
                  </a:lnTo>
                  <a:lnTo>
                    <a:pt x="5" y="174"/>
                  </a:lnTo>
                  <a:lnTo>
                    <a:pt x="5" y="150"/>
                  </a:lnTo>
                  <a:lnTo>
                    <a:pt x="5" y="150"/>
                  </a:lnTo>
                  <a:lnTo>
                    <a:pt x="6" y="149"/>
                  </a:lnTo>
                  <a:lnTo>
                    <a:pt x="6" y="149"/>
                  </a:lnTo>
                  <a:lnTo>
                    <a:pt x="7" y="146"/>
                  </a:lnTo>
                  <a:lnTo>
                    <a:pt x="10" y="146"/>
                  </a:lnTo>
                  <a:lnTo>
                    <a:pt x="13" y="146"/>
                  </a:lnTo>
                  <a:lnTo>
                    <a:pt x="15" y="146"/>
                  </a:lnTo>
                  <a:lnTo>
                    <a:pt x="15" y="146"/>
                  </a:lnTo>
                  <a:lnTo>
                    <a:pt x="17" y="149"/>
                  </a:lnTo>
                  <a:lnTo>
                    <a:pt x="18" y="150"/>
                  </a:lnTo>
                  <a:lnTo>
                    <a:pt x="18" y="155"/>
                  </a:lnTo>
                  <a:lnTo>
                    <a:pt x="18" y="155"/>
                  </a:lnTo>
                  <a:lnTo>
                    <a:pt x="19" y="154"/>
                  </a:lnTo>
                  <a:lnTo>
                    <a:pt x="22" y="153"/>
                  </a:lnTo>
                  <a:lnTo>
                    <a:pt x="22" y="117"/>
                  </a:lnTo>
                  <a:close/>
                </a:path>
              </a:pathLst>
            </a:custGeom>
            <a:grpFill/>
            <a:ln algn="ctr" cap="flat" cmpd="sng" w="12700">
              <a:noFill/>
              <a:prstDash val="solid"/>
              <a:miter lim="800000"/>
            </a:ln>
            <a:effectLst/>
          </p:spPr>
          <p:txBody>
            <a:bodyPr anchor="ctr" bIns="60957" lIns="121916" rIns="121916" rtlCol="0" tIns="60957"/>
            <a:lstStyle/>
            <a:p>
              <a:pPr algn="ct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white"/>
                </a:solidFill>
                <a:effectLst/>
                <a:uLnTx/>
                <a:uFillTx/>
                <a:latin panose="020f0502020204030204" typeface="Calibri"/>
                <a:ea charset="-122" panose="02010600030101010101" pitchFamily="2" typeface="宋体"/>
              </a:endParaRPr>
            </a:p>
          </p:txBody>
        </p:sp>
        <p:sp>
          <p:nvSpPr>
            <p:cNvPr id="35" name="Freeform 176">
              <a:extLst>
                <a:ext uri="{FF2B5EF4-FFF2-40B4-BE49-F238E27FC236}">
                  <a16:creationId xmlns:a16="http://schemas.microsoft.com/office/drawing/2014/main" id="{197A38D2-4F39-4FFE-87C3-3E889FBAE19B}"/>
                </a:ext>
              </a:extLst>
            </p:cNvPr>
            <p:cNvSpPr>
              <a:spLocks noEditPoints="1"/>
            </p:cNvSpPr>
            <p:nvPr/>
          </p:nvSpPr>
          <p:spPr bwMode="auto">
            <a:xfrm>
              <a:off x="1463425" y="2756291"/>
              <a:ext cx="206232" cy="223797"/>
            </a:xfrm>
            <a:custGeom>
              <a:gdLst>
                <a:gd fmla="*/ 138 w 176" name="T0"/>
                <a:gd fmla="*/ 88 h 191" name="T1"/>
                <a:gd fmla="*/ 132 w 176" name="T2"/>
                <a:gd fmla="*/ 138 h 191" name="T3"/>
                <a:gd fmla="*/ 150 w 176" name="T4"/>
                <a:gd fmla="*/ 143 h 191" name="T5"/>
                <a:gd fmla="*/ 147 w 176" name="T6"/>
                <a:gd fmla="*/ 151 h 191" name="T7"/>
                <a:gd fmla="*/ 132 w 176" name="T8"/>
                <a:gd fmla="*/ 36 h 191" name="T9"/>
                <a:gd fmla="*/ 150 w 176" name="T10"/>
                <a:gd fmla="*/ 26 h 191" name="T11"/>
                <a:gd fmla="*/ 135 w 176" name="T12"/>
                <a:gd fmla="*/ 47 h 191" name="T13"/>
                <a:gd fmla="*/ 146 w 176" name="T14"/>
                <a:gd fmla="*/ 88 h 191" name="T15"/>
                <a:gd fmla="*/ 174 w 176" name="T16"/>
                <a:gd fmla="*/ 85 h 191" name="T17"/>
                <a:gd fmla="*/ 150 w 176" name="T18"/>
                <a:gd fmla="*/ 92 h 191" name="T19"/>
                <a:gd fmla="*/ 88 w 176" name="T20"/>
                <a:gd fmla="*/ 39 h 191" name="T21"/>
                <a:gd fmla="*/ 115 w 176" name="T22"/>
                <a:gd fmla="*/ 46 h 191" name="T23"/>
                <a:gd fmla="*/ 132 w 176" name="T24"/>
                <a:gd fmla="*/ 109 h 191" name="T25"/>
                <a:gd fmla="*/ 115 w 176" name="T26"/>
                <a:gd fmla="*/ 128 h 191" name="T27"/>
                <a:gd fmla="*/ 111 w 176" name="T28"/>
                <a:gd fmla="*/ 180 h 191" name="T29"/>
                <a:gd fmla="*/ 90 w 176" name="T30"/>
                <a:gd fmla="*/ 191 h 191" name="T31"/>
                <a:gd fmla="*/ 105 w 176" name="T32"/>
                <a:gd fmla="*/ 126 h 191" name="T33"/>
                <a:gd fmla="*/ 122 w 176" name="T34"/>
                <a:gd fmla="*/ 107 h 191" name="T35"/>
                <a:gd fmla="*/ 124 w 176" name="T36"/>
                <a:gd fmla="*/ 73 h 191" name="T37"/>
                <a:gd fmla="*/ 104 w 176" name="T38"/>
                <a:gd fmla="*/ 51 h 191" name="T39"/>
                <a:gd fmla="*/ 88 w 176" name="T40"/>
                <a:gd fmla="*/ 39 h 191" name="T41"/>
                <a:gd fmla="*/ 127 w 176" name="T42"/>
                <a:gd fmla="*/ 43 h 191" name="T43"/>
                <a:gd fmla="*/ 132 w 176" name="T44"/>
                <a:gd fmla="*/ 36 h 191" name="T45"/>
                <a:gd fmla="*/ 128 w 176" name="T46"/>
                <a:gd fmla="*/ 128 h 191" name="T47"/>
                <a:gd fmla="*/ 132 w 176" name="T48"/>
                <a:gd fmla="*/ 127 h 191" name="T49"/>
                <a:gd fmla="*/ 92 w 176" name="T50"/>
                <a:gd fmla="*/ 1 h 191" name="T51"/>
                <a:gd fmla="*/ 88 w 176" name="T52"/>
                <a:gd fmla="*/ 30 h 191" name="T53"/>
                <a:gd fmla="*/ 80 w 176" name="T54"/>
                <a:gd fmla="*/ 191 h 191" name="T55"/>
                <a:gd fmla="*/ 62 w 176" name="T56"/>
                <a:gd fmla="*/ 176 h 191" name="T57"/>
                <a:gd fmla="*/ 55 w 176" name="T58"/>
                <a:gd fmla="*/ 124 h 191" name="T59"/>
                <a:gd fmla="*/ 44 w 176" name="T60"/>
                <a:gd fmla="*/ 67 h 191" name="T61"/>
                <a:gd fmla="*/ 67 w 176" name="T62"/>
                <a:gd fmla="*/ 43 h 191" name="T63"/>
                <a:gd fmla="*/ 88 w 176" name="T64"/>
                <a:gd fmla="*/ 49 h 191" name="T65"/>
                <a:gd fmla="*/ 61 w 176" name="T66"/>
                <a:gd fmla="*/ 61 h 191" name="T67"/>
                <a:gd fmla="*/ 50 w 176" name="T68"/>
                <a:gd fmla="*/ 88 h 191" name="T69"/>
                <a:gd fmla="*/ 69 w 176" name="T70"/>
                <a:gd fmla="*/ 120 h 191" name="T71"/>
                <a:gd fmla="*/ 88 w 176" name="T72"/>
                <a:gd fmla="*/ 147 h 191" name="T73"/>
                <a:gd fmla="*/ 88 w 176" name="T74"/>
                <a:gd fmla="*/ 30 h 191" name="T75"/>
                <a:gd fmla="*/ 84 w 176" name="T76"/>
                <a:gd fmla="*/ 26 h 191" name="T77"/>
                <a:gd fmla="*/ 88 w 176" name="T78"/>
                <a:gd fmla="*/ 0 h 191" name="T79"/>
                <a:gd fmla="*/ 47 w 176" name="T80"/>
                <a:gd fmla="*/ 135 h 191" name="T81"/>
                <a:gd fmla="*/ 44 w 176" name="T82"/>
                <a:gd fmla="*/ 138 h 191" name="T83"/>
                <a:gd fmla="*/ 47 w 176" name="T84"/>
                <a:gd fmla="*/ 47 h 191" name="T85"/>
                <a:gd fmla="*/ 44 w 176" name="T86"/>
                <a:gd fmla="*/ 108 h 191" name="T87"/>
                <a:gd fmla="*/ 40 w 176" name="T88"/>
                <a:gd fmla="*/ 77 h 191" name="T89"/>
                <a:gd fmla="*/ 44 w 176" name="T90"/>
                <a:gd fmla="*/ 49 h 191" name="T91"/>
                <a:gd fmla="*/ 25 w 176" name="T92"/>
                <a:gd fmla="*/ 31 h 191" name="T93"/>
                <a:gd fmla="*/ 32 w 176" name="T94"/>
                <a:gd fmla="*/ 26 h 191" name="T95"/>
                <a:gd fmla="*/ 32 w 176" name="T96"/>
                <a:gd fmla="*/ 150 h 191" name="T97"/>
                <a:gd fmla="*/ 24 w 176" name="T98"/>
                <a:gd fmla="*/ 147 h 191" name="T99"/>
                <a:gd fmla="*/ 44 w 176" name="T100"/>
                <a:gd fmla="*/ 127 h 191" name="T101"/>
                <a:gd fmla="*/ 25 w 176" name="T102"/>
                <a:gd fmla="*/ 84 h 191" name="T103"/>
                <a:gd fmla="*/ 25 w 176" name="T104"/>
                <a:gd fmla="*/ 92 h 191" name="T105"/>
                <a:gd fmla="*/ 0 w 176" name="T106"/>
                <a:gd fmla="*/ 88 h 191"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191" w="176">
                  <a:moveTo>
                    <a:pt x="132" y="66"/>
                  </a:moveTo>
                  <a:lnTo>
                    <a:pt x="132" y="66"/>
                  </a:lnTo>
                  <a:lnTo>
                    <a:pt x="136" y="77"/>
                  </a:lnTo>
                  <a:lnTo>
                    <a:pt x="138" y="88"/>
                  </a:lnTo>
                  <a:lnTo>
                    <a:pt x="138" y="88"/>
                  </a:lnTo>
                  <a:lnTo>
                    <a:pt x="136" y="99"/>
                  </a:lnTo>
                  <a:lnTo>
                    <a:pt x="132" y="109"/>
                  </a:lnTo>
                  <a:lnTo>
                    <a:pt x="132" y="66"/>
                  </a:lnTo>
                  <a:lnTo>
                    <a:pt x="132" y="66"/>
                  </a:lnTo>
                  <a:close/>
                  <a:moveTo>
                    <a:pt x="132" y="138"/>
                  </a:moveTo>
                  <a:lnTo>
                    <a:pt x="132" y="127"/>
                  </a:lnTo>
                  <a:lnTo>
                    <a:pt x="132" y="127"/>
                  </a:lnTo>
                  <a:lnTo>
                    <a:pt x="135" y="128"/>
                  </a:lnTo>
                  <a:lnTo>
                    <a:pt x="135" y="128"/>
                  </a:lnTo>
                  <a:lnTo>
                    <a:pt x="150" y="143"/>
                  </a:lnTo>
                  <a:lnTo>
                    <a:pt x="150" y="143"/>
                  </a:lnTo>
                  <a:lnTo>
                    <a:pt x="151" y="147"/>
                  </a:lnTo>
                  <a:lnTo>
                    <a:pt x="150" y="150"/>
                  </a:lnTo>
                  <a:lnTo>
                    <a:pt x="150" y="150"/>
                  </a:lnTo>
                  <a:lnTo>
                    <a:pt x="147" y="151"/>
                  </a:lnTo>
                  <a:lnTo>
                    <a:pt x="145" y="150"/>
                  </a:lnTo>
                  <a:lnTo>
                    <a:pt x="132" y="138"/>
                  </a:lnTo>
                  <a:lnTo>
                    <a:pt x="132" y="138"/>
                  </a:lnTo>
                  <a:close/>
                  <a:moveTo>
                    <a:pt x="132" y="49"/>
                  </a:moveTo>
                  <a:lnTo>
                    <a:pt x="132" y="36"/>
                  </a:lnTo>
                  <a:lnTo>
                    <a:pt x="145" y="26"/>
                  </a:lnTo>
                  <a:lnTo>
                    <a:pt x="145" y="26"/>
                  </a:lnTo>
                  <a:lnTo>
                    <a:pt x="147" y="24"/>
                  </a:lnTo>
                  <a:lnTo>
                    <a:pt x="150" y="26"/>
                  </a:lnTo>
                  <a:lnTo>
                    <a:pt x="150" y="26"/>
                  </a:lnTo>
                  <a:lnTo>
                    <a:pt x="151" y="28"/>
                  </a:lnTo>
                  <a:lnTo>
                    <a:pt x="150" y="31"/>
                  </a:lnTo>
                  <a:lnTo>
                    <a:pt x="135" y="47"/>
                  </a:lnTo>
                  <a:lnTo>
                    <a:pt x="135" y="47"/>
                  </a:lnTo>
                  <a:lnTo>
                    <a:pt x="135" y="47"/>
                  </a:lnTo>
                  <a:lnTo>
                    <a:pt x="132" y="49"/>
                  </a:lnTo>
                  <a:lnTo>
                    <a:pt x="132" y="49"/>
                  </a:lnTo>
                  <a:close/>
                  <a:moveTo>
                    <a:pt x="146" y="88"/>
                  </a:moveTo>
                  <a:lnTo>
                    <a:pt x="146" y="88"/>
                  </a:lnTo>
                  <a:lnTo>
                    <a:pt x="146" y="88"/>
                  </a:lnTo>
                  <a:lnTo>
                    <a:pt x="147" y="85"/>
                  </a:lnTo>
                  <a:lnTo>
                    <a:pt x="150" y="84"/>
                  </a:lnTo>
                  <a:lnTo>
                    <a:pt x="172" y="84"/>
                  </a:lnTo>
                  <a:lnTo>
                    <a:pt x="172" y="84"/>
                  </a:lnTo>
                  <a:lnTo>
                    <a:pt x="174" y="85"/>
                  </a:lnTo>
                  <a:lnTo>
                    <a:pt x="176" y="88"/>
                  </a:lnTo>
                  <a:lnTo>
                    <a:pt x="176" y="88"/>
                  </a:lnTo>
                  <a:lnTo>
                    <a:pt x="174" y="91"/>
                  </a:lnTo>
                  <a:lnTo>
                    <a:pt x="172" y="92"/>
                  </a:lnTo>
                  <a:lnTo>
                    <a:pt x="150" y="92"/>
                  </a:lnTo>
                  <a:lnTo>
                    <a:pt x="150" y="92"/>
                  </a:lnTo>
                  <a:lnTo>
                    <a:pt x="147" y="91"/>
                  </a:lnTo>
                  <a:lnTo>
                    <a:pt x="146" y="88"/>
                  </a:lnTo>
                  <a:lnTo>
                    <a:pt x="146" y="88"/>
                  </a:lnTo>
                  <a:close/>
                  <a:moveTo>
                    <a:pt x="88" y="39"/>
                  </a:moveTo>
                  <a:lnTo>
                    <a:pt x="88" y="39"/>
                  </a:lnTo>
                  <a:lnTo>
                    <a:pt x="96" y="39"/>
                  </a:lnTo>
                  <a:lnTo>
                    <a:pt x="103" y="40"/>
                  </a:lnTo>
                  <a:lnTo>
                    <a:pt x="108" y="43"/>
                  </a:lnTo>
                  <a:lnTo>
                    <a:pt x="115" y="46"/>
                  </a:lnTo>
                  <a:lnTo>
                    <a:pt x="120" y="50"/>
                  </a:lnTo>
                  <a:lnTo>
                    <a:pt x="124" y="55"/>
                  </a:lnTo>
                  <a:lnTo>
                    <a:pt x="128" y="61"/>
                  </a:lnTo>
                  <a:lnTo>
                    <a:pt x="132" y="66"/>
                  </a:lnTo>
                  <a:lnTo>
                    <a:pt x="132" y="109"/>
                  </a:lnTo>
                  <a:lnTo>
                    <a:pt x="132" y="109"/>
                  </a:lnTo>
                  <a:lnTo>
                    <a:pt x="128" y="115"/>
                  </a:lnTo>
                  <a:lnTo>
                    <a:pt x="124" y="120"/>
                  </a:lnTo>
                  <a:lnTo>
                    <a:pt x="120" y="124"/>
                  </a:lnTo>
                  <a:lnTo>
                    <a:pt x="115" y="128"/>
                  </a:lnTo>
                  <a:lnTo>
                    <a:pt x="115" y="166"/>
                  </a:lnTo>
                  <a:lnTo>
                    <a:pt x="115" y="166"/>
                  </a:lnTo>
                  <a:lnTo>
                    <a:pt x="115" y="172"/>
                  </a:lnTo>
                  <a:lnTo>
                    <a:pt x="113" y="176"/>
                  </a:lnTo>
                  <a:lnTo>
                    <a:pt x="111" y="180"/>
                  </a:lnTo>
                  <a:lnTo>
                    <a:pt x="108" y="184"/>
                  </a:lnTo>
                  <a:lnTo>
                    <a:pt x="104" y="187"/>
                  </a:lnTo>
                  <a:lnTo>
                    <a:pt x="100" y="189"/>
                  </a:lnTo>
                  <a:lnTo>
                    <a:pt x="96" y="191"/>
                  </a:lnTo>
                  <a:lnTo>
                    <a:pt x="90" y="191"/>
                  </a:lnTo>
                  <a:lnTo>
                    <a:pt x="88" y="191"/>
                  </a:lnTo>
                  <a:lnTo>
                    <a:pt x="88" y="147"/>
                  </a:lnTo>
                  <a:lnTo>
                    <a:pt x="105" y="147"/>
                  </a:lnTo>
                  <a:lnTo>
                    <a:pt x="105" y="126"/>
                  </a:lnTo>
                  <a:lnTo>
                    <a:pt x="105" y="126"/>
                  </a:lnTo>
                  <a:lnTo>
                    <a:pt x="105" y="123"/>
                  </a:lnTo>
                  <a:lnTo>
                    <a:pt x="108" y="122"/>
                  </a:lnTo>
                  <a:lnTo>
                    <a:pt x="108" y="122"/>
                  </a:lnTo>
                  <a:lnTo>
                    <a:pt x="115" y="115"/>
                  </a:lnTo>
                  <a:lnTo>
                    <a:pt x="122" y="107"/>
                  </a:lnTo>
                  <a:lnTo>
                    <a:pt x="126" y="99"/>
                  </a:lnTo>
                  <a:lnTo>
                    <a:pt x="127" y="88"/>
                  </a:lnTo>
                  <a:lnTo>
                    <a:pt x="127" y="88"/>
                  </a:lnTo>
                  <a:lnTo>
                    <a:pt x="126" y="80"/>
                  </a:lnTo>
                  <a:lnTo>
                    <a:pt x="124" y="73"/>
                  </a:lnTo>
                  <a:lnTo>
                    <a:pt x="120" y="66"/>
                  </a:lnTo>
                  <a:lnTo>
                    <a:pt x="116" y="61"/>
                  </a:lnTo>
                  <a:lnTo>
                    <a:pt x="116" y="61"/>
                  </a:lnTo>
                  <a:lnTo>
                    <a:pt x="109" y="55"/>
                  </a:lnTo>
                  <a:lnTo>
                    <a:pt x="104" y="51"/>
                  </a:lnTo>
                  <a:lnTo>
                    <a:pt x="96" y="50"/>
                  </a:lnTo>
                  <a:lnTo>
                    <a:pt x="88" y="49"/>
                  </a:lnTo>
                  <a:lnTo>
                    <a:pt x="88" y="49"/>
                  </a:lnTo>
                  <a:lnTo>
                    <a:pt x="88" y="39"/>
                  </a:lnTo>
                  <a:lnTo>
                    <a:pt x="88" y="39"/>
                  </a:lnTo>
                  <a:lnTo>
                    <a:pt x="88" y="39"/>
                  </a:lnTo>
                  <a:close/>
                  <a:moveTo>
                    <a:pt x="132" y="36"/>
                  </a:moveTo>
                  <a:lnTo>
                    <a:pt x="128" y="40"/>
                  </a:lnTo>
                  <a:lnTo>
                    <a:pt x="128" y="40"/>
                  </a:lnTo>
                  <a:lnTo>
                    <a:pt x="127" y="43"/>
                  </a:lnTo>
                  <a:lnTo>
                    <a:pt x="128" y="47"/>
                  </a:lnTo>
                  <a:lnTo>
                    <a:pt x="128" y="47"/>
                  </a:lnTo>
                  <a:lnTo>
                    <a:pt x="130" y="49"/>
                  </a:lnTo>
                  <a:lnTo>
                    <a:pt x="132" y="49"/>
                  </a:lnTo>
                  <a:lnTo>
                    <a:pt x="132" y="36"/>
                  </a:lnTo>
                  <a:lnTo>
                    <a:pt x="132" y="36"/>
                  </a:lnTo>
                  <a:close/>
                  <a:moveTo>
                    <a:pt x="132" y="127"/>
                  </a:moveTo>
                  <a:lnTo>
                    <a:pt x="132" y="127"/>
                  </a:lnTo>
                  <a:lnTo>
                    <a:pt x="130" y="127"/>
                  </a:lnTo>
                  <a:lnTo>
                    <a:pt x="128" y="128"/>
                  </a:lnTo>
                  <a:lnTo>
                    <a:pt x="128" y="128"/>
                  </a:lnTo>
                  <a:lnTo>
                    <a:pt x="127" y="131"/>
                  </a:lnTo>
                  <a:lnTo>
                    <a:pt x="128" y="135"/>
                  </a:lnTo>
                  <a:lnTo>
                    <a:pt x="132" y="138"/>
                  </a:lnTo>
                  <a:lnTo>
                    <a:pt x="132" y="127"/>
                  </a:lnTo>
                  <a:lnTo>
                    <a:pt x="132" y="127"/>
                  </a:lnTo>
                  <a:close/>
                  <a:moveTo>
                    <a:pt x="88" y="30"/>
                  </a:moveTo>
                  <a:lnTo>
                    <a:pt x="88" y="0"/>
                  </a:lnTo>
                  <a:lnTo>
                    <a:pt x="88" y="0"/>
                  </a:lnTo>
                  <a:lnTo>
                    <a:pt x="92" y="1"/>
                  </a:lnTo>
                  <a:lnTo>
                    <a:pt x="92" y="4"/>
                  </a:lnTo>
                  <a:lnTo>
                    <a:pt x="92" y="26"/>
                  </a:lnTo>
                  <a:lnTo>
                    <a:pt x="92" y="26"/>
                  </a:lnTo>
                  <a:lnTo>
                    <a:pt x="92" y="28"/>
                  </a:lnTo>
                  <a:lnTo>
                    <a:pt x="88" y="30"/>
                  </a:lnTo>
                  <a:lnTo>
                    <a:pt x="88" y="30"/>
                  </a:lnTo>
                  <a:close/>
                  <a:moveTo>
                    <a:pt x="88" y="191"/>
                  </a:moveTo>
                  <a:lnTo>
                    <a:pt x="85" y="191"/>
                  </a:lnTo>
                  <a:lnTo>
                    <a:pt x="85" y="191"/>
                  </a:lnTo>
                  <a:lnTo>
                    <a:pt x="80" y="191"/>
                  </a:lnTo>
                  <a:lnTo>
                    <a:pt x="76" y="189"/>
                  </a:lnTo>
                  <a:lnTo>
                    <a:pt x="71" y="187"/>
                  </a:lnTo>
                  <a:lnTo>
                    <a:pt x="67" y="184"/>
                  </a:lnTo>
                  <a:lnTo>
                    <a:pt x="65" y="180"/>
                  </a:lnTo>
                  <a:lnTo>
                    <a:pt x="62" y="176"/>
                  </a:lnTo>
                  <a:lnTo>
                    <a:pt x="61" y="172"/>
                  </a:lnTo>
                  <a:lnTo>
                    <a:pt x="61" y="166"/>
                  </a:lnTo>
                  <a:lnTo>
                    <a:pt x="61" y="128"/>
                  </a:lnTo>
                  <a:lnTo>
                    <a:pt x="61" y="128"/>
                  </a:lnTo>
                  <a:lnTo>
                    <a:pt x="55" y="124"/>
                  </a:lnTo>
                  <a:lnTo>
                    <a:pt x="51" y="119"/>
                  </a:lnTo>
                  <a:lnTo>
                    <a:pt x="47" y="114"/>
                  </a:lnTo>
                  <a:lnTo>
                    <a:pt x="44" y="108"/>
                  </a:lnTo>
                  <a:lnTo>
                    <a:pt x="44" y="67"/>
                  </a:lnTo>
                  <a:lnTo>
                    <a:pt x="44" y="67"/>
                  </a:lnTo>
                  <a:lnTo>
                    <a:pt x="47" y="61"/>
                  </a:lnTo>
                  <a:lnTo>
                    <a:pt x="51" y="55"/>
                  </a:lnTo>
                  <a:lnTo>
                    <a:pt x="57" y="51"/>
                  </a:lnTo>
                  <a:lnTo>
                    <a:pt x="62" y="47"/>
                  </a:lnTo>
                  <a:lnTo>
                    <a:pt x="67" y="43"/>
                  </a:lnTo>
                  <a:lnTo>
                    <a:pt x="74" y="40"/>
                  </a:lnTo>
                  <a:lnTo>
                    <a:pt x="81" y="39"/>
                  </a:lnTo>
                  <a:lnTo>
                    <a:pt x="88" y="39"/>
                  </a:lnTo>
                  <a:lnTo>
                    <a:pt x="88" y="49"/>
                  </a:lnTo>
                  <a:lnTo>
                    <a:pt x="88" y="49"/>
                  </a:lnTo>
                  <a:lnTo>
                    <a:pt x="81" y="50"/>
                  </a:lnTo>
                  <a:lnTo>
                    <a:pt x="73" y="51"/>
                  </a:lnTo>
                  <a:lnTo>
                    <a:pt x="66" y="55"/>
                  </a:lnTo>
                  <a:lnTo>
                    <a:pt x="61" y="61"/>
                  </a:lnTo>
                  <a:lnTo>
                    <a:pt x="61" y="61"/>
                  </a:lnTo>
                  <a:lnTo>
                    <a:pt x="57" y="66"/>
                  </a:lnTo>
                  <a:lnTo>
                    <a:pt x="53" y="73"/>
                  </a:lnTo>
                  <a:lnTo>
                    <a:pt x="50" y="80"/>
                  </a:lnTo>
                  <a:lnTo>
                    <a:pt x="50" y="88"/>
                  </a:lnTo>
                  <a:lnTo>
                    <a:pt x="50" y="88"/>
                  </a:lnTo>
                  <a:lnTo>
                    <a:pt x="51" y="97"/>
                  </a:lnTo>
                  <a:lnTo>
                    <a:pt x="55" y="107"/>
                  </a:lnTo>
                  <a:lnTo>
                    <a:pt x="61" y="115"/>
                  </a:lnTo>
                  <a:lnTo>
                    <a:pt x="69" y="120"/>
                  </a:lnTo>
                  <a:lnTo>
                    <a:pt x="69" y="120"/>
                  </a:lnTo>
                  <a:lnTo>
                    <a:pt x="69" y="120"/>
                  </a:lnTo>
                  <a:lnTo>
                    <a:pt x="70" y="123"/>
                  </a:lnTo>
                  <a:lnTo>
                    <a:pt x="70" y="126"/>
                  </a:lnTo>
                  <a:lnTo>
                    <a:pt x="70" y="147"/>
                  </a:lnTo>
                  <a:lnTo>
                    <a:pt x="88" y="147"/>
                  </a:lnTo>
                  <a:lnTo>
                    <a:pt x="88" y="191"/>
                  </a:lnTo>
                  <a:lnTo>
                    <a:pt x="88" y="191"/>
                  </a:lnTo>
                  <a:close/>
                  <a:moveTo>
                    <a:pt x="88" y="0"/>
                  </a:moveTo>
                  <a:lnTo>
                    <a:pt x="88" y="30"/>
                  </a:lnTo>
                  <a:lnTo>
                    <a:pt x="88" y="30"/>
                  </a:lnTo>
                  <a:lnTo>
                    <a:pt x="88" y="30"/>
                  </a:lnTo>
                  <a:lnTo>
                    <a:pt x="88" y="30"/>
                  </a:lnTo>
                  <a:lnTo>
                    <a:pt x="88" y="30"/>
                  </a:lnTo>
                  <a:lnTo>
                    <a:pt x="85" y="28"/>
                  </a:lnTo>
                  <a:lnTo>
                    <a:pt x="84" y="26"/>
                  </a:lnTo>
                  <a:lnTo>
                    <a:pt x="84" y="4"/>
                  </a:lnTo>
                  <a:lnTo>
                    <a:pt x="84" y="4"/>
                  </a:lnTo>
                  <a:lnTo>
                    <a:pt x="85" y="1"/>
                  </a:lnTo>
                  <a:lnTo>
                    <a:pt x="88" y="0"/>
                  </a:lnTo>
                  <a:lnTo>
                    <a:pt x="88" y="0"/>
                  </a:lnTo>
                  <a:lnTo>
                    <a:pt x="88" y="0"/>
                  </a:lnTo>
                  <a:lnTo>
                    <a:pt x="88" y="0"/>
                  </a:lnTo>
                  <a:close/>
                  <a:moveTo>
                    <a:pt x="44" y="138"/>
                  </a:moveTo>
                  <a:lnTo>
                    <a:pt x="47" y="135"/>
                  </a:lnTo>
                  <a:lnTo>
                    <a:pt x="47" y="135"/>
                  </a:lnTo>
                  <a:lnTo>
                    <a:pt x="48" y="131"/>
                  </a:lnTo>
                  <a:lnTo>
                    <a:pt x="47" y="128"/>
                  </a:lnTo>
                  <a:lnTo>
                    <a:pt x="47" y="128"/>
                  </a:lnTo>
                  <a:lnTo>
                    <a:pt x="44" y="127"/>
                  </a:lnTo>
                  <a:lnTo>
                    <a:pt x="44" y="138"/>
                  </a:lnTo>
                  <a:lnTo>
                    <a:pt x="44" y="138"/>
                  </a:lnTo>
                  <a:close/>
                  <a:moveTo>
                    <a:pt x="44" y="49"/>
                  </a:moveTo>
                  <a:lnTo>
                    <a:pt x="44" y="49"/>
                  </a:lnTo>
                  <a:lnTo>
                    <a:pt x="47" y="47"/>
                  </a:lnTo>
                  <a:lnTo>
                    <a:pt x="47" y="47"/>
                  </a:lnTo>
                  <a:lnTo>
                    <a:pt x="48" y="43"/>
                  </a:lnTo>
                  <a:lnTo>
                    <a:pt x="47" y="40"/>
                  </a:lnTo>
                  <a:lnTo>
                    <a:pt x="44" y="38"/>
                  </a:lnTo>
                  <a:lnTo>
                    <a:pt x="44" y="49"/>
                  </a:lnTo>
                  <a:close/>
                  <a:moveTo>
                    <a:pt x="44" y="108"/>
                  </a:moveTo>
                  <a:lnTo>
                    <a:pt x="44" y="108"/>
                  </a:lnTo>
                  <a:lnTo>
                    <a:pt x="40" y="99"/>
                  </a:lnTo>
                  <a:lnTo>
                    <a:pt x="39" y="88"/>
                  </a:lnTo>
                  <a:lnTo>
                    <a:pt x="39" y="88"/>
                  </a:lnTo>
                  <a:lnTo>
                    <a:pt x="40" y="77"/>
                  </a:lnTo>
                  <a:lnTo>
                    <a:pt x="44" y="67"/>
                  </a:lnTo>
                  <a:lnTo>
                    <a:pt x="44" y="108"/>
                  </a:lnTo>
                  <a:lnTo>
                    <a:pt x="44" y="108"/>
                  </a:lnTo>
                  <a:close/>
                  <a:moveTo>
                    <a:pt x="44" y="38"/>
                  </a:moveTo>
                  <a:lnTo>
                    <a:pt x="44" y="49"/>
                  </a:lnTo>
                  <a:lnTo>
                    <a:pt x="44" y="49"/>
                  </a:lnTo>
                  <a:lnTo>
                    <a:pt x="40" y="47"/>
                  </a:lnTo>
                  <a:lnTo>
                    <a:pt x="40" y="47"/>
                  </a:lnTo>
                  <a:lnTo>
                    <a:pt x="25" y="31"/>
                  </a:lnTo>
                  <a:lnTo>
                    <a:pt x="25" y="31"/>
                  </a:lnTo>
                  <a:lnTo>
                    <a:pt x="24" y="28"/>
                  </a:lnTo>
                  <a:lnTo>
                    <a:pt x="25" y="26"/>
                  </a:lnTo>
                  <a:lnTo>
                    <a:pt x="25" y="26"/>
                  </a:lnTo>
                  <a:lnTo>
                    <a:pt x="28" y="24"/>
                  </a:lnTo>
                  <a:lnTo>
                    <a:pt x="32" y="26"/>
                  </a:lnTo>
                  <a:lnTo>
                    <a:pt x="44" y="38"/>
                  </a:lnTo>
                  <a:lnTo>
                    <a:pt x="44" y="38"/>
                  </a:lnTo>
                  <a:close/>
                  <a:moveTo>
                    <a:pt x="44" y="127"/>
                  </a:moveTo>
                  <a:lnTo>
                    <a:pt x="44" y="138"/>
                  </a:lnTo>
                  <a:lnTo>
                    <a:pt x="32" y="150"/>
                  </a:lnTo>
                  <a:lnTo>
                    <a:pt x="32" y="150"/>
                  </a:lnTo>
                  <a:lnTo>
                    <a:pt x="28" y="151"/>
                  </a:lnTo>
                  <a:lnTo>
                    <a:pt x="25" y="150"/>
                  </a:lnTo>
                  <a:lnTo>
                    <a:pt x="25" y="150"/>
                  </a:lnTo>
                  <a:lnTo>
                    <a:pt x="24" y="147"/>
                  </a:lnTo>
                  <a:lnTo>
                    <a:pt x="25" y="143"/>
                  </a:lnTo>
                  <a:lnTo>
                    <a:pt x="40" y="128"/>
                  </a:lnTo>
                  <a:lnTo>
                    <a:pt x="40" y="128"/>
                  </a:lnTo>
                  <a:lnTo>
                    <a:pt x="40" y="128"/>
                  </a:lnTo>
                  <a:lnTo>
                    <a:pt x="44" y="127"/>
                  </a:lnTo>
                  <a:lnTo>
                    <a:pt x="44" y="127"/>
                  </a:lnTo>
                  <a:close/>
                  <a:moveTo>
                    <a:pt x="4" y="84"/>
                  </a:moveTo>
                  <a:lnTo>
                    <a:pt x="4" y="84"/>
                  </a:lnTo>
                  <a:lnTo>
                    <a:pt x="25" y="84"/>
                  </a:lnTo>
                  <a:lnTo>
                    <a:pt x="25" y="84"/>
                  </a:lnTo>
                  <a:lnTo>
                    <a:pt x="29" y="85"/>
                  </a:lnTo>
                  <a:lnTo>
                    <a:pt x="31" y="88"/>
                  </a:lnTo>
                  <a:lnTo>
                    <a:pt x="31" y="88"/>
                  </a:lnTo>
                  <a:lnTo>
                    <a:pt x="29" y="91"/>
                  </a:lnTo>
                  <a:lnTo>
                    <a:pt x="25" y="92"/>
                  </a:lnTo>
                  <a:lnTo>
                    <a:pt x="4" y="92"/>
                  </a:lnTo>
                  <a:lnTo>
                    <a:pt x="4" y="92"/>
                  </a:lnTo>
                  <a:lnTo>
                    <a:pt x="1" y="91"/>
                  </a:lnTo>
                  <a:lnTo>
                    <a:pt x="0" y="88"/>
                  </a:lnTo>
                  <a:lnTo>
                    <a:pt x="0" y="88"/>
                  </a:lnTo>
                  <a:lnTo>
                    <a:pt x="1" y="85"/>
                  </a:lnTo>
                  <a:lnTo>
                    <a:pt x="4" y="84"/>
                  </a:lnTo>
                  <a:lnTo>
                    <a:pt x="4" y="84"/>
                  </a:lnTo>
                  <a:close/>
                </a:path>
              </a:pathLst>
            </a:custGeom>
            <a:grpFill/>
            <a:ln algn="ctr" cap="flat" cmpd="sng" w="12700">
              <a:noFill/>
              <a:prstDash val="solid"/>
              <a:miter lim="800000"/>
            </a:ln>
            <a:effectLst/>
          </p:spPr>
          <p:txBody>
            <a:bodyPr anchor="ctr" bIns="60957" lIns="121916" rIns="121916" rtlCol="0" tIns="60957"/>
            <a:lstStyle/>
            <a:p>
              <a:pPr algn="ct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white"/>
                </a:solidFill>
                <a:effectLst/>
                <a:uLnTx/>
                <a:uFillTx/>
                <a:latin panose="020f0502020204030204" typeface="Calibri"/>
                <a:ea charset="-122" panose="02010600030101010101" pitchFamily="2" typeface="宋体"/>
              </a:endParaRPr>
            </a:p>
          </p:txBody>
        </p:sp>
        <p:sp>
          <p:nvSpPr>
            <p:cNvPr id="36" name="Freeform 177">
              <a:extLst>
                <a:ext uri="{FF2B5EF4-FFF2-40B4-BE49-F238E27FC236}">
                  <a16:creationId xmlns:a16="http://schemas.microsoft.com/office/drawing/2014/main" id="{E11553FE-743F-4066-BBD1-E61A37A41DEB}"/>
                </a:ext>
              </a:extLst>
            </p:cNvPr>
            <p:cNvSpPr>
              <a:spLocks noEditPoints="1"/>
            </p:cNvSpPr>
            <p:nvPr/>
          </p:nvSpPr>
          <p:spPr bwMode="auto">
            <a:xfrm>
              <a:off x="2387958" y="2451648"/>
              <a:ext cx="309348" cy="447593"/>
            </a:xfrm>
            <a:custGeom>
              <a:gdLst>
                <a:gd fmla="*/ 132 w 264" name="T0"/>
                <a:gd fmla="*/ 7 h 382" name="T1"/>
                <a:gd fmla="*/ 140 w 264" name="T2"/>
                <a:gd fmla="*/ 126 h 382" name="T3"/>
                <a:gd fmla="*/ 156 w 264" name="T4"/>
                <a:gd fmla="*/ 128 h 382" name="T5"/>
                <a:gd fmla="*/ 186 w 264" name="T6"/>
                <a:gd fmla="*/ 142 h 382" name="T7"/>
                <a:gd fmla="*/ 206 w 264" name="T8"/>
                <a:gd fmla="*/ 166 h 382" name="T9"/>
                <a:gd fmla="*/ 218 w 264" name="T10"/>
                <a:gd fmla="*/ 196 h 382" name="T11"/>
                <a:gd fmla="*/ 220 w 264" name="T12"/>
                <a:gd fmla="*/ 212 h 382" name="T13"/>
                <a:gd fmla="*/ 220 w 264" name="T14"/>
                <a:gd fmla="*/ 222 h 382" name="T15"/>
                <a:gd fmla="*/ 215 w 264" name="T16"/>
                <a:gd fmla="*/ 239 h 382" name="T17"/>
                <a:gd fmla="*/ 210 w 264" name="T18"/>
                <a:gd fmla="*/ 254 h 382" name="T19"/>
                <a:gd fmla="*/ 194 w 264" name="T20"/>
                <a:gd fmla="*/ 275 h 382" name="T21"/>
                <a:gd fmla="*/ 174 w 264" name="T22"/>
                <a:gd fmla="*/ 290 h 382" name="T23"/>
                <a:gd fmla="*/ 159 w 264" name="T24"/>
                <a:gd fmla="*/ 296 h 382" name="T25"/>
                <a:gd fmla="*/ 141 w 264" name="T26"/>
                <a:gd fmla="*/ 300 h 382" name="T27"/>
                <a:gd fmla="*/ 132 w 264" name="T28"/>
                <a:gd fmla="*/ 300 h 382" name="T29"/>
                <a:gd fmla="*/ 132 w 264" name="T30"/>
                <a:gd fmla="*/ 327 h 382" name="T31"/>
                <a:gd fmla="*/ 144 w 264" name="T32"/>
                <a:gd fmla="*/ 333 h 382" name="T33"/>
                <a:gd fmla="*/ 149 w 264" name="T34"/>
                <a:gd fmla="*/ 345 h 382" name="T35"/>
                <a:gd fmla="*/ 148 w 264" name="T36"/>
                <a:gd fmla="*/ 353 h 382" name="T37"/>
                <a:gd fmla="*/ 138 w 264" name="T38"/>
                <a:gd fmla="*/ 363 h 382" name="T39"/>
                <a:gd fmla="*/ 132 w 264" name="T40"/>
                <a:gd fmla="*/ 382 h 382" name="T41"/>
                <a:gd fmla="*/ 228 w 264" name="T42"/>
                <a:gd fmla="*/ 361 h 382" name="T43"/>
                <a:gd fmla="*/ 228 w 264" name="T44"/>
                <a:gd fmla="*/ 357 h 382" name="T45"/>
                <a:gd fmla="*/ 221 w 264" name="T46"/>
                <a:gd fmla="*/ 349 h 382" name="T47"/>
                <a:gd fmla="*/ 201 w 264" name="T48"/>
                <a:gd fmla="*/ 340 h 382" name="T49"/>
                <a:gd fmla="*/ 182 w 264" name="T50"/>
                <a:gd fmla="*/ 336 h 382" name="T51"/>
                <a:gd fmla="*/ 214 w 264" name="T52"/>
                <a:gd fmla="*/ 315 h 382" name="T53"/>
                <a:gd fmla="*/ 241 w 264" name="T54"/>
                <a:gd fmla="*/ 287 h 382" name="T55"/>
                <a:gd fmla="*/ 257 w 264" name="T56"/>
                <a:gd fmla="*/ 253 h 382" name="T57"/>
                <a:gd fmla="*/ 264 w 264" name="T58"/>
                <a:gd fmla="*/ 212 h 382" name="T59"/>
                <a:gd fmla="*/ 263 w 264" name="T60"/>
                <a:gd fmla="*/ 200 h 382" name="T61"/>
                <a:gd fmla="*/ 259 w 264" name="T62"/>
                <a:gd fmla="*/ 177 h 382" name="T63"/>
                <a:gd fmla="*/ 251 w 264" name="T64"/>
                <a:gd fmla="*/ 156 h 382" name="T65"/>
                <a:gd fmla="*/ 240 w 264" name="T66"/>
                <a:gd fmla="*/ 137 h 382" name="T67"/>
                <a:gd fmla="*/ 225 w 264" name="T68"/>
                <a:gd fmla="*/ 119 h 382" name="T69"/>
                <a:gd fmla="*/ 207 w 264" name="T70"/>
                <a:gd fmla="*/ 104 h 382" name="T71"/>
                <a:gd fmla="*/ 187 w 264" name="T72"/>
                <a:gd fmla="*/ 93 h 382" name="T73"/>
                <a:gd fmla="*/ 165 w 264" name="T74"/>
                <a:gd fmla="*/ 85 h 382" name="T75"/>
                <a:gd fmla="*/ 174 w 264" name="T76"/>
                <a:gd fmla="*/ 20 h 382" name="T77"/>
                <a:gd fmla="*/ 111 w 264" name="T78"/>
                <a:gd fmla="*/ 0 h 382" name="T79"/>
                <a:gd fmla="*/ 118 w 264" name="T80"/>
                <a:gd fmla="*/ 195 h 382" name="T81"/>
                <a:gd fmla="*/ 132 w 264" name="T82"/>
                <a:gd fmla="*/ 7 h 382" name="T83"/>
                <a:gd fmla="*/ 132 w 264" name="T84"/>
                <a:gd fmla="*/ 300 h 382" name="T85"/>
                <a:gd fmla="*/ 118 w 264" name="T86"/>
                <a:gd fmla="*/ 299 h 382" name="T87"/>
                <a:gd fmla="*/ 92 w 264" name="T88"/>
                <a:gd fmla="*/ 291 h 382" name="T89"/>
                <a:gd fmla="*/ 119 w 264" name="T90"/>
                <a:gd fmla="*/ 284 h 382" name="T91"/>
                <a:gd fmla="*/ 58 w 264" name="T92"/>
                <a:gd fmla="*/ 260 h 382" name="T93"/>
                <a:gd fmla="*/ 0 w 264" name="T94"/>
                <a:gd fmla="*/ 260 h 382" name="T95"/>
                <a:gd fmla="*/ 22 w 264" name="T96"/>
                <a:gd fmla="*/ 284 h 382" name="T97"/>
                <a:gd fmla="*/ 34 w 264" name="T98"/>
                <a:gd fmla="*/ 300 h 382" name="T99"/>
                <a:gd fmla="*/ 65 w 264" name="T100"/>
                <a:gd fmla="*/ 326 h 382" name="T101"/>
                <a:gd fmla="*/ 83 w 264" name="T102"/>
                <a:gd fmla="*/ 336 h 382" name="T103"/>
                <a:gd fmla="*/ 49 w 264" name="T104"/>
                <a:gd fmla="*/ 345 h 382" name="T105"/>
                <a:gd fmla="*/ 39 w 264" name="T106"/>
                <a:gd fmla="*/ 353 h 382" name="T107"/>
                <a:gd fmla="*/ 35 w 264" name="T108"/>
                <a:gd fmla="*/ 361 h 382" name="T109"/>
                <a:gd fmla="*/ 132 w 264" name="T110"/>
                <a:gd fmla="*/ 382 h 382" name="T111"/>
                <a:gd fmla="*/ 132 w 264" name="T112"/>
                <a:gd fmla="*/ 364 h 382" name="T113"/>
                <a:gd fmla="*/ 119 w 264" name="T114"/>
                <a:gd fmla="*/ 359 h 382" name="T115"/>
                <a:gd fmla="*/ 114 w 264" name="T116"/>
                <a:gd fmla="*/ 345 h 382" name="T117"/>
                <a:gd fmla="*/ 115 w 264" name="T118"/>
                <a:gd fmla="*/ 338 h 382" name="T119"/>
                <a:gd fmla="*/ 125 w 264" name="T120"/>
                <a:gd fmla="*/ 329 h 382" name="T121"/>
                <a:gd fmla="*/ 132 w 264" name="T122"/>
                <a:gd fmla="*/ 300 h 382"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382" w="264">
                  <a:moveTo>
                    <a:pt x="174" y="20"/>
                  </a:moveTo>
                  <a:lnTo>
                    <a:pt x="132" y="7"/>
                  </a:lnTo>
                  <a:lnTo>
                    <a:pt x="132" y="151"/>
                  </a:lnTo>
                  <a:lnTo>
                    <a:pt x="140" y="126"/>
                  </a:lnTo>
                  <a:lnTo>
                    <a:pt x="140" y="126"/>
                  </a:lnTo>
                  <a:lnTo>
                    <a:pt x="156" y="128"/>
                  </a:lnTo>
                  <a:lnTo>
                    <a:pt x="172" y="134"/>
                  </a:lnTo>
                  <a:lnTo>
                    <a:pt x="186" y="142"/>
                  </a:lnTo>
                  <a:lnTo>
                    <a:pt x="197" y="153"/>
                  </a:lnTo>
                  <a:lnTo>
                    <a:pt x="206" y="166"/>
                  </a:lnTo>
                  <a:lnTo>
                    <a:pt x="214" y="180"/>
                  </a:lnTo>
                  <a:lnTo>
                    <a:pt x="218" y="196"/>
                  </a:lnTo>
                  <a:lnTo>
                    <a:pt x="220" y="204"/>
                  </a:lnTo>
                  <a:lnTo>
                    <a:pt x="220" y="212"/>
                  </a:lnTo>
                  <a:lnTo>
                    <a:pt x="220" y="212"/>
                  </a:lnTo>
                  <a:lnTo>
                    <a:pt x="220" y="222"/>
                  </a:lnTo>
                  <a:lnTo>
                    <a:pt x="218" y="230"/>
                  </a:lnTo>
                  <a:lnTo>
                    <a:pt x="215" y="239"/>
                  </a:lnTo>
                  <a:lnTo>
                    <a:pt x="213" y="246"/>
                  </a:lnTo>
                  <a:lnTo>
                    <a:pt x="210" y="254"/>
                  </a:lnTo>
                  <a:lnTo>
                    <a:pt x="205" y="262"/>
                  </a:lnTo>
                  <a:lnTo>
                    <a:pt x="194" y="275"/>
                  </a:lnTo>
                  <a:lnTo>
                    <a:pt x="182" y="286"/>
                  </a:lnTo>
                  <a:lnTo>
                    <a:pt x="174" y="290"/>
                  </a:lnTo>
                  <a:lnTo>
                    <a:pt x="167" y="294"/>
                  </a:lnTo>
                  <a:lnTo>
                    <a:pt x="159" y="296"/>
                  </a:lnTo>
                  <a:lnTo>
                    <a:pt x="150" y="299"/>
                  </a:lnTo>
                  <a:lnTo>
                    <a:pt x="141" y="300"/>
                  </a:lnTo>
                  <a:lnTo>
                    <a:pt x="132" y="300"/>
                  </a:lnTo>
                  <a:lnTo>
                    <a:pt x="132" y="300"/>
                  </a:lnTo>
                  <a:lnTo>
                    <a:pt x="132" y="327"/>
                  </a:lnTo>
                  <a:lnTo>
                    <a:pt x="132" y="327"/>
                  </a:lnTo>
                  <a:lnTo>
                    <a:pt x="138" y="329"/>
                  </a:lnTo>
                  <a:lnTo>
                    <a:pt x="144" y="333"/>
                  </a:lnTo>
                  <a:lnTo>
                    <a:pt x="148" y="338"/>
                  </a:lnTo>
                  <a:lnTo>
                    <a:pt x="149" y="345"/>
                  </a:lnTo>
                  <a:lnTo>
                    <a:pt x="149" y="345"/>
                  </a:lnTo>
                  <a:lnTo>
                    <a:pt x="148" y="353"/>
                  </a:lnTo>
                  <a:lnTo>
                    <a:pt x="144" y="359"/>
                  </a:lnTo>
                  <a:lnTo>
                    <a:pt x="138" y="363"/>
                  </a:lnTo>
                  <a:lnTo>
                    <a:pt x="132" y="364"/>
                  </a:lnTo>
                  <a:lnTo>
                    <a:pt x="132" y="382"/>
                  </a:lnTo>
                  <a:lnTo>
                    <a:pt x="228" y="382"/>
                  </a:lnTo>
                  <a:lnTo>
                    <a:pt x="228" y="361"/>
                  </a:lnTo>
                  <a:lnTo>
                    <a:pt x="228" y="361"/>
                  </a:lnTo>
                  <a:lnTo>
                    <a:pt x="228" y="357"/>
                  </a:lnTo>
                  <a:lnTo>
                    <a:pt x="225" y="353"/>
                  </a:lnTo>
                  <a:lnTo>
                    <a:pt x="221" y="349"/>
                  </a:lnTo>
                  <a:lnTo>
                    <a:pt x="215" y="345"/>
                  </a:lnTo>
                  <a:lnTo>
                    <a:pt x="201" y="340"/>
                  </a:lnTo>
                  <a:lnTo>
                    <a:pt x="182" y="336"/>
                  </a:lnTo>
                  <a:lnTo>
                    <a:pt x="182" y="336"/>
                  </a:lnTo>
                  <a:lnTo>
                    <a:pt x="199" y="326"/>
                  </a:lnTo>
                  <a:lnTo>
                    <a:pt x="214" y="315"/>
                  </a:lnTo>
                  <a:lnTo>
                    <a:pt x="229" y="302"/>
                  </a:lnTo>
                  <a:lnTo>
                    <a:pt x="241" y="287"/>
                  </a:lnTo>
                  <a:lnTo>
                    <a:pt x="251" y="271"/>
                  </a:lnTo>
                  <a:lnTo>
                    <a:pt x="257" y="253"/>
                  </a:lnTo>
                  <a:lnTo>
                    <a:pt x="263" y="233"/>
                  </a:lnTo>
                  <a:lnTo>
                    <a:pt x="264" y="212"/>
                  </a:lnTo>
                  <a:lnTo>
                    <a:pt x="264" y="212"/>
                  </a:lnTo>
                  <a:lnTo>
                    <a:pt x="263" y="200"/>
                  </a:lnTo>
                  <a:lnTo>
                    <a:pt x="262" y="189"/>
                  </a:lnTo>
                  <a:lnTo>
                    <a:pt x="259" y="177"/>
                  </a:lnTo>
                  <a:lnTo>
                    <a:pt x="256" y="166"/>
                  </a:lnTo>
                  <a:lnTo>
                    <a:pt x="251" y="156"/>
                  </a:lnTo>
                  <a:lnTo>
                    <a:pt x="245" y="146"/>
                  </a:lnTo>
                  <a:lnTo>
                    <a:pt x="240" y="137"/>
                  </a:lnTo>
                  <a:lnTo>
                    <a:pt x="232" y="127"/>
                  </a:lnTo>
                  <a:lnTo>
                    <a:pt x="225" y="119"/>
                  </a:lnTo>
                  <a:lnTo>
                    <a:pt x="215" y="111"/>
                  </a:lnTo>
                  <a:lnTo>
                    <a:pt x="207" y="104"/>
                  </a:lnTo>
                  <a:lnTo>
                    <a:pt x="198" y="99"/>
                  </a:lnTo>
                  <a:lnTo>
                    <a:pt x="187" y="93"/>
                  </a:lnTo>
                  <a:lnTo>
                    <a:pt x="176" y="88"/>
                  </a:lnTo>
                  <a:lnTo>
                    <a:pt x="165" y="85"/>
                  </a:lnTo>
                  <a:lnTo>
                    <a:pt x="153" y="82"/>
                  </a:lnTo>
                  <a:lnTo>
                    <a:pt x="174" y="20"/>
                  </a:lnTo>
                  <a:close/>
                  <a:moveTo>
                    <a:pt x="132" y="7"/>
                  </a:moveTo>
                  <a:lnTo>
                    <a:pt x="111" y="0"/>
                  </a:lnTo>
                  <a:lnTo>
                    <a:pt x="56" y="174"/>
                  </a:lnTo>
                  <a:lnTo>
                    <a:pt x="118" y="195"/>
                  </a:lnTo>
                  <a:lnTo>
                    <a:pt x="132" y="151"/>
                  </a:lnTo>
                  <a:lnTo>
                    <a:pt x="132" y="7"/>
                  </a:lnTo>
                  <a:lnTo>
                    <a:pt x="132" y="7"/>
                  </a:lnTo>
                  <a:close/>
                  <a:moveTo>
                    <a:pt x="132" y="300"/>
                  </a:moveTo>
                  <a:lnTo>
                    <a:pt x="132" y="300"/>
                  </a:lnTo>
                  <a:lnTo>
                    <a:pt x="118" y="299"/>
                  </a:lnTo>
                  <a:lnTo>
                    <a:pt x="104" y="296"/>
                  </a:lnTo>
                  <a:lnTo>
                    <a:pt x="92" y="291"/>
                  </a:lnTo>
                  <a:lnTo>
                    <a:pt x="80" y="284"/>
                  </a:lnTo>
                  <a:lnTo>
                    <a:pt x="119" y="284"/>
                  </a:lnTo>
                  <a:lnTo>
                    <a:pt x="119" y="260"/>
                  </a:lnTo>
                  <a:lnTo>
                    <a:pt x="58" y="260"/>
                  </a:lnTo>
                  <a:lnTo>
                    <a:pt x="10" y="260"/>
                  </a:lnTo>
                  <a:lnTo>
                    <a:pt x="0" y="260"/>
                  </a:lnTo>
                  <a:lnTo>
                    <a:pt x="0" y="284"/>
                  </a:lnTo>
                  <a:lnTo>
                    <a:pt x="22" y="284"/>
                  </a:lnTo>
                  <a:lnTo>
                    <a:pt x="22" y="284"/>
                  </a:lnTo>
                  <a:lnTo>
                    <a:pt x="34" y="300"/>
                  </a:lnTo>
                  <a:lnTo>
                    <a:pt x="48" y="314"/>
                  </a:lnTo>
                  <a:lnTo>
                    <a:pt x="65" y="326"/>
                  </a:lnTo>
                  <a:lnTo>
                    <a:pt x="83" y="336"/>
                  </a:lnTo>
                  <a:lnTo>
                    <a:pt x="83" y="336"/>
                  </a:lnTo>
                  <a:lnTo>
                    <a:pt x="64" y="340"/>
                  </a:lnTo>
                  <a:lnTo>
                    <a:pt x="49" y="345"/>
                  </a:lnTo>
                  <a:lnTo>
                    <a:pt x="44" y="349"/>
                  </a:lnTo>
                  <a:lnTo>
                    <a:pt x="39" y="353"/>
                  </a:lnTo>
                  <a:lnTo>
                    <a:pt x="37" y="357"/>
                  </a:lnTo>
                  <a:lnTo>
                    <a:pt x="35" y="361"/>
                  </a:lnTo>
                  <a:lnTo>
                    <a:pt x="35" y="382"/>
                  </a:lnTo>
                  <a:lnTo>
                    <a:pt x="132" y="382"/>
                  </a:lnTo>
                  <a:lnTo>
                    <a:pt x="132" y="364"/>
                  </a:lnTo>
                  <a:lnTo>
                    <a:pt x="132" y="364"/>
                  </a:lnTo>
                  <a:lnTo>
                    <a:pt x="125" y="363"/>
                  </a:lnTo>
                  <a:lnTo>
                    <a:pt x="119" y="359"/>
                  </a:lnTo>
                  <a:lnTo>
                    <a:pt x="115" y="353"/>
                  </a:lnTo>
                  <a:lnTo>
                    <a:pt x="114" y="345"/>
                  </a:lnTo>
                  <a:lnTo>
                    <a:pt x="114" y="345"/>
                  </a:lnTo>
                  <a:lnTo>
                    <a:pt x="115" y="338"/>
                  </a:lnTo>
                  <a:lnTo>
                    <a:pt x="119" y="333"/>
                  </a:lnTo>
                  <a:lnTo>
                    <a:pt x="125" y="329"/>
                  </a:lnTo>
                  <a:lnTo>
                    <a:pt x="132" y="327"/>
                  </a:lnTo>
                  <a:lnTo>
                    <a:pt x="132" y="300"/>
                  </a:lnTo>
                  <a:close/>
                </a:path>
              </a:pathLst>
            </a:custGeom>
            <a:grpFill/>
            <a:ln algn="ctr" cap="flat" cmpd="sng" w="12700">
              <a:noFill/>
              <a:prstDash val="solid"/>
              <a:miter lim="800000"/>
            </a:ln>
            <a:effectLst/>
          </p:spPr>
          <p:txBody>
            <a:bodyPr anchor="ctr" bIns="60957" lIns="121916" rIns="121916" rtlCol="0" tIns="60957"/>
            <a:lstStyle/>
            <a:p>
              <a:pPr algn="ct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white"/>
                </a:solidFill>
                <a:effectLst/>
                <a:uLnTx/>
                <a:uFillTx/>
                <a:latin panose="020f0502020204030204" typeface="Calibri"/>
                <a:ea charset="-122" panose="02010600030101010101" pitchFamily="2" typeface="宋体"/>
              </a:endParaRPr>
            </a:p>
          </p:txBody>
        </p:sp>
        <p:grpSp>
          <p:nvGrpSpPr>
            <p:cNvPr id="37" name="组合 299">
              <a:extLst>
                <a:ext uri="{FF2B5EF4-FFF2-40B4-BE49-F238E27FC236}">
                  <a16:creationId xmlns:a16="http://schemas.microsoft.com/office/drawing/2014/main" id="{13760441-4146-45F7-8940-5893312D0785}"/>
                </a:ext>
              </a:extLst>
            </p:cNvPr>
            <p:cNvGrpSpPr/>
            <p:nvPr/>
          </p:nvGrpSpPr>
          <p:grpSpPr>
            <a:xfrm>
              <a:off x="2638717" y="2389546"/>
              <a:ext cx="268336" cy="162868"/>
              <a:chOff x="3143251" y="1577975"/>
              <a:chExt cx="363538" cy="220663"/>
            </a:xfrm>
            <a:grpFill/>
          </p:grpSpPr>
          <p:sp>
            <p:nvSpPr>
              <p:cNvPr id="55" name="Freeform 178">
                <a:extLst>
                  <a:ext uri="{FF2B5EF4-FFF2-40B4-BE49-F238E27FC236}">
                    <a16:creationId xmlns:a16="http://schemas.microsoft.com/office/drawing/2014/main" id="{6461E6DA-2D3A-4164-9CBF-6F15E94D31AC}"/>
                  </a:ext>
                </a:extLst>
              </p:cNvPr>
              <p:cNvSpPr>
                <a:spLocks noEditPoints="1"/>
              </p:cNvSpPr>
              <p:nvPr/>
            </p:nvSpPr>
            <p:spPr bwMode="auto">
              <a:xfrm>
                <a:off x="3143251" y="1577975"/>
                <a:ext cx="215900" cy="212725"/>
              </a:xfrm>
              <a:custGeom>
                <a:gdLst>
                  <a:gd fmla="*/ 68 w 136" name="T0"/>
                  <a:gd fmla="*/ 0 h 134" name="T1"/>
                  <a:gd fmla="*/ 94 w 136" name="T2"/>
                  <a:gd fmla="*/ 4 h 134" name="T3"/>
                  <a:gd fmla="*/ 106 w 136" name="T4"/>
                  <a:gd fmla="*/ 11 h 134" name="T5"/>
                  <a:gd fmla="*/ 125 w 136" name="T6"/>
                  <a:gd fmla="*/ 28 h 134" name="T7"/>
                  <a:gd fmla="*/ 134 w 136" name="T8"/>
                  <a:gd fmla="*/ 53 h 134" name="T9"/>
                  <a:gd fmla="*/ 134 w 136" name="T10"/>
                  <a:gd fmla="*/ 79 h 134" name="T11"/>
                  <a:gd fmla="*/ 131 w 136" name="T12"/>
                  <a:gd fmla="*/ 92 h 134" name="T13"/>
                  <a:gd fmla="*/ 121 w 136" name="T14"/>
                  <a:gd fmla="*/ 110 h 134" name="T15"/>
                  <a:gd fmla="*/ 106 w 136" name="T16"/>
                  <a:gd fmla="*/ 123 h 134" name="T17"/>
                  <a:gd fmla="*/ 88 w 136" name="T18"/>
                  <a:gd fmla="*/ 131 h 134" name="T19"/>
                  <a:gd fmla="*/ 68 w 136" name="T20"/>
                  <a:gd fmla="*/ 134 h 134" name="T21"/>
                  <a:gd fmla="*/ 68 w 136" name="T22"/>
                  <a:gd fmla="*/ 122 h 134" name="T23"/>
                  <a:gd fmla="*/ 84 w 136" name="T24"/>
                  <a:gd fmla="*/ 119 h 134" name="T25"/>
                  <a:gd fmla="*/ 99 w 136" name="T26"/>
                  <a:gd fmla="*/ 112 h 134" name="T27"/>
                  <a:gd fmla="*/ 111 w 136" name="T28"/>
                  <a:gd fmla="*/ 102 h 134" name="T29"/>
                  <a:gd fmla="*/ 119 w 136" name="T30"/>
                  <a:gd fmla="*/ 87 h 134" name="T31"/>
                  <a:gd fmla="*/ 119 w 136" name="T32"/>
                  <a:gd fmla="*/ 87 h 134" name="T33"/>
                  <a:gd fmla="*/ 123 w 136" name="T34"/>
                  <a:gd fmla="*/ 66 h 134" name="T35"/>
                  <a:gd fmla="*/ 119 w 136" name="T36"/>
                  <a:gd fmla="*/ 45 h 134" name="T37"/>
                  <a:gd fmla="*/ 107 w 136" name="T38"/>
                  <a:gd fmla="*/ 28 h 134" name="T39"/>
                  <a:gd fmla="*/ 88 w 136" name="T40"/>
                  <a:gd fmla="*/ 16 h 134" name="T41"/>
                  <a:gd fmla="*/ 79 w 136" name="T42"/>
                  <a:gd fmla="*/ 14 h 134" name="T43"/>
                  <a:gd fmla="*/ 68 w 136" name="T44"/>
                  <a:gd fmla="*/ 0 h 134" name="T45"/>
                  <a:gd fmla="*/ 6 w 136" name="T46"/>
                  <a:gd fmla="*/ 42 h 134" name="T47"/>
                  <a:gd fmla="*/ 16 w 136" name="T48"/>
                  <a:gd fmla="*/ 24 h 134" name="T49"/>
                  <a:gd fmla="*/ 31 w 136" name="T50"/>
                  <a:gd fmla="*/ 11 h 134" name="T51"/>
                  <a:gd fmla="*/ 49 w 136" name="T52"/>
                  <a:gd fmla="*/ 3 h 134" name="T53"/>
                  <a:gd fmla="*/ 68 w 136" name="T54"/>
                  <a:gd fmla="*/ 0 h 134" name="T55"/>
                  <a:gd fmla="*/ 68 w 136" name="T56"/>
                  <a:gd fmla="*/ 12 h 134" name="T57"/>
                  <a:gd fmla="*/ 52 w 136" name="T58"/>
                  <a:gd fmla="*/ 15 h 134" name="T59"/>
                  <a:gd fmla="*/ 38 w 136" name="T60"/>
                  <a:gd fmla="*/ 22 h 134" name="T61"/>
                  <a:gd fmla="*/ 26 w 136" name="T62"/>
                  <a:gd fmla="*/ 33 h 134" name="T63"/>
                  <a:gd fmla="*/ 18 w 136" name="T64"/>
                  <a:gd fmla="*/ 46 h 134" name="T65"/>
                  <a:gd fmla="*/ 14 w 136" name="T66"/>
                  <a:gd fmla="*/ 57 h 134" name="T67"/>
                  <a:gd fmla="*/ 15 w 136" name="T68"/>
                  <a:gd fmla="*/ 79 h 134" name="T69"/>
                  <a:gd fmla="*/ 23 w 136" name="T70"/>
                  <a:gd fmla="*/ 98 h 134" name="T71"/>
                  <a:gd fmla="*/ 38 w 136" name="T72"/>
                  <a:gd fmla="*/ 112 h 134" name="T73"/>
                  <a:gd fmla="*/ 48 w 136" name="T74"/>
                  <a:gd fmla="*/ 118 h 134" name="T75"/>
                  <a:gd fmla="*/ 68 w 136" name="T76"/>
                  <a:gd fmla="*/ 122 h 134" name="T77"/>
                  <a:gd fmla="*/ 68 w 136" name="T78"/>
                  <a:gd fmla="*/ 134 h 134" name="T79"/>
                  <a:gd fmla="*/ 43 w 136" name="T80"/>
                  <a:gd fmla="*/ 130 h 134" name="T81"/>
                  <a:gd fmla="*/ 31 w 136" name="T82"/>
                  <a:gd fmla="*/ 123 h 134" name="T83"/>
                  <a:gd fmla="*/ 12 w 136" name="T84"/>
                  <a:gd fmla="*/ 104 h 134" name="T85"/>
                  <a:gd fmla="*/ 3 w 136" name="T86"/>
                  <a:gd fmla="*/ 81 h 134" name="T87"/>
                  <a:gd fmla="*/ 1 w 136" name="T88"/>
                  <a:gd fmla="*/ 56 h 134" name="T89"/>
                  <a:gd fmla="*/ 6 w 136" name="T90"/>
                  <a:gd fmla="*/ 42 h 134" name="T9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b="b" l="0" r="r" t="0"/>
                <a:pathLst>
                  <a:path h="134" w="136">
                    <a:moveTo>
                      <a:pt x="68" y="0"/>
                    </a:moveTo>
                    <a:lnTo>
                      <a:pt x="68" y="0"/>
                    </a:lnTo>
                    <a:lnTo>
                      <a:pt x="81" y="0"/>
                    </a:lnTo>
                    <a:lnTo>
                      <a:pt x="94" y="4"/>
                    </a:lnTo>
                    <a:lnTo>
                      <a:pt x="94" y="4"/>
                    </a:lnTo>
                    <a:lnTo>
                      <a:pt x="106" y="11"/>
                    </a:lnTo>
                    <a:lnTo>
                      <a:pt x="115" y="19"/>
                    </a:lnTo>
                    <a:lnTo>
                      <a:pt x="125" y="28"/>
                    </a:lnTo>
                    <a:lnTo>
                      <a:pt x="130" y="41"/>
                    </a:lnTo>
                    <a:lnTo>
                      <a:pt x="134" y="53"/>
                    </a:lnTo>
                    <a:lnTo>
                      <a:pt x="136" y="65"/>
                    </a:lnTo>
                    <a:lnTo>
                      <a:pt x="134" y="79"/>
                    </a:lnTo>
                    <a:lnTo>
                      <a:pt x="131" y="92"/>
                    </a:lnTo>
                    <a:lnTo>
                      <a:pt x="131" y="92"/>
                    </a:lnTo>
                    <a:lnTo>
                      <a:pt x="126" y="102"/>
                    </a:lnTo>
                    <a:lnTo>
                      <a:pt x="121" y="110"/>
                    </a:lnTo>
                    <a:lnTo>
                      <a:pt x="114" y="116"/>
                    </a:lnTo>
                    <a:lnTo>
                      <a:pt x="106" y="123"/>
                    </a:lnTo>
                    <a:lnTo>
                      <a:pt x="98" y="129"/>
                    </a:lnTo>
                    <a:lnTo>
                      <a:pt x="88" y="131"/>
                    </a:lnTo>
                    <a:lnTo>
                      <a:pt x="79" y="134"/>
                    </a:lnTo>
                    <a:lnTo>
                      <a:pt x="68" y="134"/>
                    </a:lnTo>
                    <a:lnTo>
                      <a:pt x="68" y="122"/>
                    </a:lnTo>
                    <a:lnTo>
                      <a:pt x="68" y="122"/>
                    </a:lnTo>
                    <a:lnTo>
                      <a:pt x="76" y="122"/>
                    </a:lnTo>
                    <a:lnTo>
                      <a:pt x="84" y="119"/>
                    </a:lnTo>
                    <a:lnTo>
                      <a:pt x="92" y="116"/>
                    </a:lnTo>
                    <a:lnTo>
                      <a:pt x="99" y="112"/>
                    </a:lnTo>
                    <a:lnTo>
                      <a:pt x="104" y="108"/>
                    </a:lnTo>
                    <a:lnTo>
                      <a:pt x="111" y="102"/>
                    </a:lnTo>
                    <a:lnTo>
                      <a:pt x="115" y="95"/>
                    </a:lnTo>
                    <a:lnTo>
                      <a:pt x="119" y="87"/>
                    </a:lnTo>
                    <a:lnTo>
                      <a:pt x="119" y="87"/>
                    </a:lnTo>
                    <a:lnTo>
                      <a:pt x="119" y="87"/>
                    </a:lnTo>
                    <a:lnTo>
                      <a:pt x="122" y="77"/>
                    </a:lnTo>
                    <a:lnTo>
                      <a:pt x="123" y="66"/>
                    </a:lnTo>
                    <a:lnTo>
                      <a:pt x="122" y="56"/>
                    </a:lnTo>
                    <a:lnTo>
                      <a:pt x="119" y="45"/>
                    </a:lnTo>
                    <a:lnTo>
                      <a:pt x="114" y="37"/>
                    </a:lnTo>
                    <a:lnTo>
                      <a:pt x="107" y="28"/>
                    </a:lnTo>
                    <a:lnTo>
                      <a:pt x="99" y="22"/>
                    </a:lnTo>
                    <a:lnTo>
                      <a:pt x="88" y="16"/>
                    </a:lnTo>
                    <a:lnTo>
                      <a:pt x="88" y="16"/>
                    </a:lnTo>
                    <a:lnTo>
                      <a:pt x="79" y="14"/>
                    </a:lnTo>
                    <a:lnTo>
                      <a:pt x="68" y="12"/>
                    </a:lnTo>
                    <a:lnTo>
                      <a:pt x="68" y="0"/>
                    </a:lnTo>
                    <a:close/>
                    <a:moveTo>
                      <a:pt x="6" y="42"/>
                    </a:moveTo>
                    <a:lnTo>
                      <a:pt x="6" y="42"/>
                    </a:lnTo>
                    <a:lnTo>
                      <a:pt x="10" y="33"/>
                    </a:lnTo>
                    <a:lnTo>
                      <a:pt x="16" y="24"/>
                    </a:lnTo>
                    <a:lnTo>
                      <a:pt x="23" y="16"/>
                    </a:lnTo>
                    <a:lnTo>
                      <a:pt x="31" y="11"/>
                    </a:lnTo>
                    <a:lnTo>
                      <a:pt x="39" y="5"/>
                    </a:lnTo>
                    <a:lnTo>
                      <a:pt x="49" y="3"/>
                    </a:lnTo>
                    <a:lnTo>
                      <a:pt x="58" y="0"/>
                    </a:lnTo>
                    <a:lnTo>
                      <a:pt x="68" y="0"/>
                    </a:lnTo>
                    <a:lnTo>
                      <a:pt x="68" y="12"/>
                    </a:lnTo>
                    <a:lnTo>
                      <a:pt x="68" y="12"/>
                    </a:lnTo>
                    <a:lnTo>
                      <a:pt x="60" y="12"/>
                    </a:lnTo>
                    <a:lnTo>
                      <a:pt x="52" y="15"/>
                    </a:lnTo>
                    <a:lnTo>
                      <a:pt x="45" y="18"/>
                    </a:lnTo>
                    <a:lnTo>
                      <a:pt x="38" y="22"/>
                    </a:lnTo>
                    <a:lnTo>
                      <a:pt x="31" y="26"/>
                    </a:lnTo>
                    <a:lnTo>
                      <a:pt x="26" y="33"/>
                    </a:lnTo>
                    <a:lnTo>
                      <a:pt x="20" y="39"/>
                    </a:lnTo>
                    <a:lnTo>
                      <a:pt x="18" y="46"/>
                    </a:lnTo>
                    <a:lnTo>
                      <a:pt x="18" y="46"/>
                    </a:lnTo>
                    <a:lnTo>
                      <a:pt x="14" y="57"/>
                    </a:lnTo>
                    <a:lnTo>
                      <a:pt x="14" y="68"/>
                    </a:lnTo>
                    <a:lnTo>
                      <a:pt x="15" y="79"/>
                    </a:lnTo>
                    <a:lnTo>
                      <a:pt x="18" y="88"/>
                    </a:lnTo>
                    <a:lnTo>
                      <a:pt x="23" y="98"/>
                    </a:lnTo>
                    <a:lnTo>
                      <a:pt x="30" y="106"/>
                    </a:lnTo>
                    <a:lnTo>
                      <a:pt x="38" y="112"/>
                    </a:lnTo>
                    <a:lnTo>
                      <a:pt x="48" y="118"/>
                    </a:lnTo>
                    <a:lnTo>
                      <a:pt x="48" y="118"/>
                    </a:lnTo>
                    <a:lnTo>
                      <a:pt x="58" y="121"/>
                    </a:lnTo>
                    <a:lnTo>
                      <a:pt x="68" y="122"/>
                    </a:lnTo>
                    <a:lnTo>
                      <a:pt x="68" y="134"/>
                    </a:lnTo>
                    <a:lnTo>
                      <a:pt x="68" y="134"/>
                    </a:lnTo>
                    <a:lnTo>
                      <a:pt x="56" y="133"/>
                    </a:lnTo>
                    <a:lnTo>
                      <a:pt x="43" y="130"/>
                    </a:lnTo>
                    <a:lnTo>
                      <a:pt x="43" y="130"/>
                    </a:lnTo>
                    <a:lnTo>
                      <a:pt x="31" y="123"/>
                    </a:lnTo>
                    <a:lnTo>
                      <a:pt x="20" y="115"/>
                    </a:lnTo>
                    <a:lnTo>
                      <a:pt x="12" y="104"/>
                    </a:lnTo>
                    <a:lnTo>
                      <a:pt x="6" y="93"/>
                    </a:lnTo>
                    <a:lnTo>
                      <a:pt x="3" y="81"/>
                    </a:lnTo>
                    <a:lnTo>
                      <a:pt x="0" y="68"/>
                    </a:lnTo>
                    <a:lnTo>
                      <a:pt x="1" y="56"/>
                    </a:lnTo>
                    <a:lnTo>
                      <a:pt x="6" y="42"/>
                    </a:lnTo>
                    <a:lnTo>
                      <a:pt x="6" y="42"/>
                    </a:lnTo>
                    <a:close/>
                  </a:path>
                </a:pathLst>
              </a:custGeom>
              <a:grpFill/>
              <a:ln algn="ctr" cap="flat" cmpd="sng" w="12700">
                <a:noFill/>
                <a:prstDash val="solid"/>
                <a:miter lim="800000"/>
              </a:ln>
              <a:effectLst/>
            </p:spPr>
            <p:txBody>
              <a:bodyPr anchor="ctr" rtlCol="0"/>
              <a:lstStyle/>
              <a:p>
                <a:pPr algn="ct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white"/>
                  </a:solidFill>
                  <a:effectLst/>
                  <a:uLnTx/>
                  <a:uFillTx/>
                  <a:latin panose="020f0502020204030204" typeface="Calibri"/>
                  <a:ea charset="-122" panose="02010600030101010101" pitchFamily="2" typeface="宋体"/>
                </a:endParaRPr>
              </a:p>
            </p:txBody>
          </p:sp>
          <p:sp>
            <p:nvSpPr>
              <p:cNvPr id="56" name="Freeform 179">
                <a:extLst>
                  <a:ext uri="{FF2B5EF4-FFF2-40B4-BE49-F238E27FC236}">
                    <a16:creationId xmlns:a16="http://schemas.microsoft.com/office/drawing/2014/main" id="{6F67C63D-FA9E-4115-93B7-93136482FB63}"/>
                  </a:ext>
                </a:extLst>
              </p:cNvPr>
              <p:cNvSpPr/>
              <p:nvPr/>
            </p:nvSpPr>
            <p:spPr bwMode="auto">
              <a:xfrm>
                <a:off x="3335338" y="1706563"/>
                <a:ext cx="106363" cy="65088"/>
              </a:xfrm>
              <a:custGeom>
                <a:gdLst>
                  <a:gd fmla="*/ 61 w 67" name="T0"/>
                  <a:gd fmla="*/ 41 h 41" name="T1"/>
                  <a:gd fmla="*/ 67 w 67" name="T2"/>
                  <a:gd fmla="*/ 25 h 41" name="T3"/>
                  <a:gd fmla="*/ 6 w 67" name="T4"/>
                  <a:gd fmla="*/ 0 h 41" name="T5"/>
                  <a:gd fmla="*/ 0 w 67" name="T6"/>
                  <a:gd fmla="*/ 17 h 41" name="T7"/>
                  <a:gd fmla="*/ 61 w 67" name="T8"/>
                  <a:gd fmla="*/ 41 h 41" name="T9"/>
                </a:gdLst>
                <a:cxnLst>
                  <a:cxn ang="0">
                    <a:pos x="T0" y="T1"/>
                  </a:cxn>
                  <a:cxn ang="0">
                    <a:pos x="T2" y="T3"/>
                  </a:cxn>
                  <a:cxn ang="0">
                    <a:pos x="T4" y="T5"/>
                  </a:cxn>
                  <a:cxn ang="0">
                    <a:pos x="T6" y="T7"/>
                  </a:cxn>
                  <a:cxn ang="0">
                    <a:pos x="T8" y="T9"/>
                  </a:cxn>
                </a:cxnLst>
                <a:rect b="b" l="0" r="r" t="0"/>
                <a:pathLst>
                  <a:path h="41" w="67">
                    <a:moveTo>
                      <a:pt x="61" y="41"/>
                    </a:moveTo>
                    <a:lnTo>
                      <a:pt x="67" y="25"/>
                    </a:lnTo>
                    <a:lnTo>
                      <a:pt x="6" y="0"/>
                    </a:lnTo>
                    <a:lnTo>
                      <a:pt x="0" y="17"/>
                    </a:lnTo>
                    <a:lnTo>
                      <a:pt x="61" y="41"/>
                    </a:lnTo>
                    <a:close/>
                  </a:path>
                </a:pathLst>
              </a:custGeom>
              <a:grpFill/>
              <a:ln algn="ctr" cap="flat" cmpd="sng" w="12700">
                <a:noFill/>
                <a:prstDash val="solid"/>
                <a:miter lim="800000"/>
              </a:ln>
              <a:effectLst/>
            </p:spPr>
            <p:txBody>
              <a:bodyPr anchor="ctr" rtlCol="0"/>
              <a:lstStyle/>
              <a:p>
                <a:pPr algn="ct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white"/>
                  </a:solidFill>
                  <a:effectLst/>
                  <a:uLnTx/>
                  <a:uFillTx/>
                  <a:latin panose="020f0502020204030204" typeface="Calibri"/>
                  <a:ea charset="-122" panose="02010600030101010101" pitchFamily="2" typeface="宋体"/>
                </a:endParaRPr>
              </a:p>
            </p:txBody>
          </p:sp>
          <p:sp>
            <p:nvSpPr>
              <p:cNvPr id="57" name="Freeform 180">
                <a:extLst>
                  <a:ext uri="{FF2B5EF4-FFF2-40B4-BE49-F238E27FC236}">
                    <a16:creationId xmlns:a16="http://schemas.microsoft.com/office/drawing/2014/main" id="{CBE8DD57-E09C-4695-8673-82908D5B527D}"/>
                  </a:ext>
                </a:extLst>
              </p:cNvPr>
              <p:cNvSpPr/>
              <p:nvPr/>
            </p:nvSpPr>
            <p:spPr bwMode="auto">
              <a:xfrm>
                <a:off x="3368676" y="1717675"/>
                <a:ext cx="138113" cy="80963"/>
              </a:xfrm>
              <a:custGeom>
                <a:gdLst>
                  <a:gd fmla="*/ 67 w 87" name="T0"/>
                  <a:gd fmla="*/ 51 h 51" name="T1"/>
                  <a:gd fmla="*/ 67 w 87" name="T2"/>
                  <a:gd fmla="*/ 51 h 51" name="T3"/>
                  <a:gd fmla="*/ 73 w 87" name="T4"/>
                  <a:gd fmla="*/ 51 h 51" name="T5"/>
                  <a:gd fmla="*/ 79 w 87" name="T6"/>
                  <a:gd fmla="*/ 51 h 51" name="T7"/>
                  <a:gd fmla="*/ 83 w 87" name="T8"/>
                  <a:gd fmla="*/ 47 h 51" name="T9"/>
                  <a:gd fmla="*/ 86 w 87" name="T10"/>
                  <a:gd fmla="*/ 43 h 51" name="T11"/>
                  <a:gd fmla="*/ 86 w 87" name="T12"/>
                  <a:gd fmla="*/ 43 h 51" name="T13"/>
                  <a:gd fmla="*/ 87 w 87" name="T14"/>
                  <a:gd fmla="*/ 37 h 51" name="T15"/>
                  <a:gd fmla="*/ 86 w 87" name="T16"/>
                  <a:gd fmla="*/ 31 h 51" name="T17"/>
                  <a:gd fmla="*/ 83 w 87" name="T18"/>
                  <a:gd fmla="*/ 27 h 51" name="T19"/>
                  <a:gd fmla="*/ 78 w 87" name="T20"/>
                  <a:gd fmla="*/ 24 h 51" name="T21"/>
                  <a:gd fmla="*/ 21 w 87" name="T22"/>
                  <a:gd fmla="*/ 1 h 51" name="T23"/>
                  <a:gd fmla="*/ 21 w 87" name="T24"/>
                  <a:gd fmla="*/ 1 h 51" name="T25"/>
                  <a:gd fmla="*/ 15 w 87" name="T26"/>
                  <a:gd fmla="*/ 0 h 51" name="T27"/>
                  <a:gd fmla="*/ 10 w 87" name="T28"/>
                  <a:gd fmla="*/ 1 h 51" name="T29"/>
                  <a:gd fmla="*/ 4 w 87" name="T30"/>
                  <a:gd fmla="*/ 4 h 51" name="T31"/>
                  <a:gd fmla="*/ 2 w 87" name="T32"/>
                  <a:gd fmla="*/ 10 h 51" name="T33"/>
                  <a:gd fmla="*/ 2 w 87" name="T34"/>
                  <a:gd fmla="*/ 10 h 51" name="T35"/>
                  <a:gd fmla="*/ 0 w 87" name="T36"/>
                  <a:gd fmla="*/ 15 h 51" name="T37"/>
                  <a:gd fmla="*/ 2 w 87" name="T38"/>
                  <a:gd fmla="*/ 20 h 51" name="T39"/>
                  <a:gd fmla="*/ 4 w 87" name="T40"/>
                  <a:gd fmla="*/ 24 h 51" name="T41"/>
                  <a:gd fmla="*/ 10 w 87" name="T42"/>
                  <a:gd fmla="*/ 28 h 51" name="T43"/>
                  <a:gd fmla="*/ 67 w 87" name="T44"/>
                  <a:gd fmla="*/ 51 h 51" name="T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51" w="87">
                    <a:moveTo>
                      <a:pt x="67" y="51"/>
                    </a:moveTo>
                    <a:lnTo>
                      <a:pt x="67" y="51"/>
                    </a:lnTo>
                    <a:lnTo>
                      <a:pt x="73" y="51"/>
                    </a:lnTo>
                    <a:lnTo>
                      <a:pt x="79" y="51"/>
                    </a:lnTo>
                    <a:lnTo>
                      <a:pt x="83" y="47"/>
                    </a:lnTo>
                    <a:lnTo>
                      <a:pt x="86" y="43"/>
                    </a:lnTo>
                    <a:lnTo>
                      <a:pt x="86" y="43"/>
                    </a:lnTo>
                    <a:lnTo>
                      <a:pt x="87" y="37"/>
                    </a:lnTo>
                    <a:lnTo>
                      <a:pt x="86" y="31"/>
                    </a:lnTo>
                    <a:lnTo>
                      <a:pt x="83" y="27"/>
                    </a:lnTo>
                    <a:lnTo>
                      <a:pt x="78" y="24"/>
                    </a:lnTo>
                    <a:lnTo>
                      <a:pt x="21" y="1"/>
                    </a:lnTo>
                    <a:lnTo>
                      <a:pt x="21" y="1"/>
                    </a:lnTo>
                    <a:lnTo>
                      <a:pt x="15" y="0"/>
                    </a:lnTo>
                    <a:lnTo>
                      <a:pt x="10" y="1"/>
                    </a:lnTo>
                    <a:lnTo>
                      <a:pt x="4" y="4"/>
                    </a:lnTo>
                    <a:lnTo>
                      <a:pt x="2" y="10"/>
                    </a:lnTo>
                    <a:lnTo>
                      <a:pt x="2" y="10"/>
                    </a:lnTo>
                    <a:lnTo>
                      <a:pt x="0" y="15"/>
                    </a:lnTo>
                    <a:lnTo>
                      <a:pt x="2" y="20"/>
                    </a:lnTo>
                    <a:lnTo>
                      <a:pt x="4" y="24"/>
                    </a:lnTo>
                    <a:lnTo>
                      <a:pt x="10" y="28"/>
                    </a:lnTo>
                    <a:lnTo>
                      <a:pt x="67" y="51"/>
                    </a:lnTo>
                    <a:close/>
                  </a:path>
                </a:pathLst>
              </a:custGeom>
              <a:grpFill/>
              <a:ln algn="ctr" cap="flat" cmpd="sng" w="12700">
                <a:noFill/>
                <a:prstDash val="solid"/>
                <a:miter lim="800000"/>
              </a:ln>
              <a:effectLst/>
            </p:spPr>
            <p:txBody>
              <a:bodyPr anchor="ctr" rtlCol="0"/>
              <a:lstStyle/>
              <a:p>
                <a:pPr algn="ct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white"/>
                  </a:solidFill>
                  <a:effectLst/>
                  <a:uLnTx/>
                  <a:uFillTx/>
                  <a:latin panose="020f0502020204030204" typeface="Calibri"/>
                  <a:ea charset="-122" panose="02010600030101010101" pitchFamily="2" typeface="宋体"/>
                </a:endParaRPr>
              </a:p>
            </p:txBody>
          </p:sp>
        </p:grpSp>
        <p:sp>
          <p:nvSpPr>
            <p:cNvPr id="38" name="Freeform 181">
              <a:extLst>
                <a:ext uri="{FF2B5EF4-FFF2-40B4-BE49-F238E27FC236}">
                  <a16:creationId xmlns:a16="http://schemas.microsoft.com/office/drawing/2014/main" id="{7FC6C3BA-41E6-424A-96FC-015E9A3AB66B}"/>
                </a:ext>
              </a:extLst>
            </p:cNvPr>
            <p:cNvSpPr>
              <a:spLocks noEditPoints="1"/>
            </p:cNvSpPr>
            <p:nvPr/>
          </p:nvSpPr>
          <p:spPr bwMode="auto">
            <a:xfrm>
              <a:off x="2648091" y="3336289"/>
              <a:ext cx="322239" cy="114828"/>
            </a:xfrm>
            <a:custGeom>
              <a:gdLst>
                <a:gd fmla="*/ 239 w 275" name="T0"/>
                <a:gd fmla="*/ 40 h 98" name="T1"/>
                <a:gd fmla="*/ 258 w 275" name="T2"/>
                <a:gd fmla="*/ 65 h 98" name="T3"/>
                <a:gd fmla="*/ 239 w 275" name="T4"/>
                <a:gd fmla="*/ 88 h 98" name="T5"/>
                <a:gd fmla="*/ 275 w 275" name="T6"/>
                <a:gd fmla="*/ 78 h 98" name="T7"/>
                <a:gd fmla="*/ 239 w 275" name="T8"/>
                <a:gd fmla="*/ 40 h 98" name="T9"/>
                <a:gd fmla="*/ 118 w 275" name="T10"/>
                <a:gd fmla="*/ 15 h 98" name="T11"/>
                <a:gd fmla="*/ 111 w 275" name="T12"/>
                <a:gd fmla="*/ 11 h 98" name="T13"/>
                <a:gd fmla="*/ 84 w 275" name="T14"/>
                <a:gd fmla="*/ 8 h 98" name="T15"/>
                <a:gd fmla="*/ 107 w 275" name="T16"/>
                <a:gd fmla="*/ 14 h 98" name="T17"/>
                <a:gd fmla="*/ 113 w 275" name="T18"/>
                <a:gd fmla="*/ 17 h 98" name="T19"/>
                <a:gd fmla="*/ 113 w 275" name="T20"/>
                <a:gd fmla="*/ 22 h 98" name="T21"/>
                <a:gd fmla="*/ 110 w 275" name="T22"/>
                <a:gd fmla="*/ 36 h 98" name="T23"/>
                <a:gd fmla="*/ 109 w 275" name="T24"/>
                <a:gd fmla="*/ 33 h 98" name="T25"/>
                <a:gd fmla="*/ 84 w 275" name="T26"/>
                <a:gd fmla="*/ 26 h 98" name="T27"/>
                <a:gd fmla="*/ 99 w 275" name="T28"/>
                <a:gd fmla="*/ 76 h 98" name="T29"/>
                <a:gd fmla="*/ 103 w 275" name="T30"/>
                <a:gd fmla="*/ 76 h 98" name="T31"/>
                <a:gd fmla="*/ 228 w 275" name="T32"/>
                <a:gd fmla="*/ 98 h 98" name="T33"/>
                <a:gd fmla="*/ 239 w 275" name="T34"/>
                <a:gd fmla="*/ 88 h 98" name="T35"/>
                <a:gd fmla="*/ 228 w 275" name="T36"/>
                <a:gd fmla="*/ 94 h 98" name="T37"/>
                <a:gd fmla="*/ 225 w 275" name="T38"/>
                <a:gd fmla="*/ 92 h 98" name="T39"/>
                <a:gd fmla="*/ 220 w 275" name="T40"/>
                <a:gd fmla="*/ 90 h 98" name="T41"/>
                <a:gd fmla="*/ 218 w 275" name="T42"/>
                <a:gd fmla="*/ 83 h 98" name="T43"/>
                <a:gd fmla="*/ 220 w 275" name="T44"/>
                <a:gd fmla="*/ 80 h 98" name="T45"/>
                <a:gd fmla="*/ 224 w 275" name="T46"/>
                <a:gd fmla="*/ 76 h 98" name="T47"/>
                <a:gd fmla="*/ 226 w 275" name="T48"/>
                <a:gd fmla="*/ 76 h 98" name="T49"/>
                <a:gd fmla="*/ 222 w 275" name="T50"/>
                <a:gd fmla="*/ 72 h 98" name="T51"/>
                <a:gd fmla="*/ 221 w 275" name="T52"/>
                <a:gd fmla="*/ 67 h 98" name="T53"/>
                <a:gd fmla="*/ 222 w 275" name="T54"/>
                <a:gd fmla="*/ 64 h 98" name="T55"/>
                <a:gd fmla="*/ 226 w 275" name="T56"/>
                <a:gd fmla="*/ 60 h 98" name="T57"/>
                <a:gd fmla="*/ 230 w 275" name="T58"/>
                <a:gd fmla="*/ 60 h 98" name="T59"/>
                <a:gd fmla="*/ 225 w 275" name="T60"/>
                <a:gd fmla="*/ 56 h 98" name="T61"/>
                <a:gd fmla="*/ 225 w 275" name="T62"/>
                <a:gd fmla="*/ 49 h 98" name="T63"/>
                <a:gd fmla="*/ 226 w 275" name="T64"/>
                <a:gd fmla="*/ 46 h 98" name="T65"/>
                <a:gd fmla="*/ 232 w 275" name="T66"/>
                <a:gd fmla="*/ 42 h 98" name="T67"/>
                <a:gd fmla="*/ 237 w 275" name="T68"/>
                <a:gd fmla="*/ 44 h 98" name="T69"/>
                <a:gd fmla="*/ 239 w 275" name="T70"/>
                <a:gd fmla="*/ 40 h 98" name="T71"/>
                <a:gd fmla="*/ 63 w 275" name="T72"/>
                <a:gd fmla="*/ 0 h 98" name="T73"/>
                <a:gd fmla="*/ 60 w 275" name="T74"/>
                <a:gd fmla="*/ 0 h 98" name="T75"/>
                <a:gd fmla="*/ 54 w 275" name="T76"/>
                <a:gd fmla="*/ 3 h 98" name="T77"/>
                <a:gd fmla="*/ 33 w 275" name="T78"/>
                <a:gd fmla="*/ 2 h 98" name="T79"/>
                <a:gd fmla="*/ 27 w 275" name="T80"/>
                <a:gd fmla="*/ 0 h 98" name="T81"/>
                <a:gd fmla="*/ 18 w 275" name="T82"/>
                <a:gd fmla="*/ 3 h 98" name="T83"/>
                <a:gd fmla="*/ 8 w 275" name="T84"/>
                <a:gd fmla="*/ 8 h 98" name="T85"/>
                <a:gd fmla="*/ 3 w 275" name="T86"/>
                <a:gd fmla="*/ 18 h 98" name="T87"/>
                <a:gd fmla="*/ 2 w 275" name="T88"/>
                <a:gd fmla="*/ 22 h 98" name="T89"/>
                <a:gd fmla="*/ 2 w 275" name="T90"/>
                <a:gd fmla="*/ 33 h 98" name="T91"/>
                <a:gd fmla="*/ 6 w 275" name="T92"/>
                <a:gd fmla="*/ 44 h 98" name="T93"/>
                <a:gd fmla="*/ 12 w 275" name="T94"/>
                <a:gd fmla="*/ 50 h 98" name="T95"/>
                <a:gd fmla="*/ 23 w 275" name="T96"/>
                <a:gd fmla="*/ 54 h 98" name="T97"/>
                <a:gd fmla="*/ 50 w 275" name="T98"/>
                <a:gd fmla="*/ 23 h 98" name="T99"/>
                <a:gd fmla="*/ 42 w 275" name="T100"/>
                <a:gd fmla="*/ 59 h 98" name="T101"/>
                <a:gd fmla="*/ 45 w 275" name="T102"/>
                <a:gd fmla="*/ 64 h 98" name="T103"/>
                <a:gd fmla="*/ 49 w 275" name="T104"/>
                <a:gd fmla="*/ 67 h 98" name="T105"/>
                <a:gd fmla="*/ 84 w 275" name="T106"/>
                <a:gd fmla="*/ 26 h 98" name="T107"/>
                <a:gd fmla="*/ 61 w 275" name="T108"/>
                <a:gd fmla="*/ 22 h 98" name="T109"/>
                <a:gd fmla="*/ 54 w 275" name="T110"/>
                <a:gd fmla="*/ 25 h 98" name="T111"/>
                <a:gd fmla="*/ 57 w 275" name="T112"/>
                <a:gd fmla="*/ 11 h 98" name="T113"/>
                <a:gd fmla="*/ 60 w 275" name="T114"/>
                <a:gd fmla="*/ 7 h 98" name="T115"/>
                <a:gd fmla="*/ 65 w 275" name="T116"/>
                <a:gd fmla="*/ 6 h 98" name="T117"/>
                <a:gd fmla="*/ 84 w 275" name="T118"/>
                <a:gd fmla="*/ 4 h 98" name="T1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b="b" l="0" r="r" t="0"/>
              <a:pathLst>
                <a:path h="98" w="275">
                  <a:moveTo>
                    <a:pt x="240" y="40"/>
                  </a:moveTo>
                  <a:lnTo>
                    <a:pt x="239" y="40"/>
                  </a:lnTo>
                  <a:lnTo>
                    <a:pt x="239" y="44"/>
                  </a:lnTo>
                  <a:lnTo>
                    <a:pt x="258" y="65"/>
                  </a:lnTo>
                  <a:lnTo>
                    <a:pt x="255" y="82"/>
                  </a:lnTo>
                  <a:lnTo>
                    <a:pt x="239" y="88"/>
                  </a:lnTo>
                  <a:lnTo>
                    <a:pt x="239" y="94"/>
                  </a:lnTo>
                  <a:lnTo>
                    <a:pt x="275" y="78"/>
                  </a:lnTo>
                  <a:lnTo>
                    <a:pt x="240" y="40"/>
                  </a:lnTo>
                  <a:close/>
                  <a:moveTo>
                    <a:pt x="239" y="40"/>
                  </a:moveTo>
                  <a:lnTo>
                    <a:pt x="118" y="15"/>
                  </a:lnTo>
                  <a:lnTo>
                    <a:pt x="118" y="15"/>
                  </a:lnTo>
                  <a:lnTo>
                    <a:pt x="115" y="13"/>
                  </a:lnTo>
                  <a:lnTo>
                    <a:pt x="111" y="11"/>
                  </a:lnTo>
                  <a:lnTo>
                    <a:pt x="84" y="4"/>
                  </a:lnTo>
                  <a:lnTo>
                    <a:pt x="84" y="8"/>
                  </a:lnTo>
                  <a:lnTo>
                    <a:pt x="107" y="14"/>
                  </a:lnTo>
                  <a:lnTo>
                    <a:pt x="107" y="14"/>
                  </a:lnTo>
                  <a:lnTo>
                    <a:pt x="110" y="15"/>
                  </a:lnTo>
                  <a:lnTo>
                    <a:pt x="113" y="17"/>
                  </a:lnTo>
                  <a:lnTo>
                    <a:pt x="113" y="19"/>
                  </a:lnTo>
                  <a:lnTo>
                    <a:pt x="113" y="22"/>
                  </a:lnTo>
                  <a:lnTo>
                    <a:pt x="110" y="36"/>
                  </a:lnTo>
                  <a:lnTo>
                    <a:pt x="110" y="36"/>
                  </a:lnTo>
                  <a:lnTo>
                    <a:pt x="110" y="36"/>
                  </a:lnTo>
                  <a:lnTo>
                    <a:pt x="109" y="33"/>
                  </a:lnTo>
                  <a:lnTo>
                    <a:pt x="105" y="30"/>
                  </a:lnTo>
                  <a:lnTo>
                    <a:pt x="84" y="26"/>
                  </a:lnTo>
                  <a:lnTo>
                    <a:pt x="84" y="73"/>
                  </a:lnTo>
                  <a:lnTo>
                    <a:pt x="99" y="76"/>
                  </a:lnTo>
                  <a:lnTo>
                    <a:pt x="99" y="76"/>
                  </a:lnTo>
                  <a:lnTo>
                    <a:pt x="103" y="76"/>
                  </a:lnTo>
                  <a:lnTo>
                    <a:pt x="106" y="73"/>
                  </a:lnTo>
                  <a:lnTo>
                    <a:pt x="228" y="98"/>
                  </a:lnTo>
                  <a:lnTo>
                    <a:pt x="239" y="94"/>
                  </a:lnTo>
                  <a:lnTo>
                    <a:pt x="239" y="88"/>
                  </a:lnTo>
                  <a:lnTo>
                    <a:pt x="228" y="94"/>
                  </a:lnTo>
                  <a:lnTo>
                    <a:pt x="228" y="94"/>
                  </a:lnTo>
                  <a:lnTo>
                    <a:pt x="225" y="92"/>
                  </a:lnTo>
                  <a:lnTo>
                    <a:pt x="225" y="92"/>
                  </a:lnTo>
                  <a:lnTo>
                    <a:pt x="222" y="91"/>
                  </a:lnTo>
                  <a:lnTo>
                    <a:pt x="220" y="90"/>
                  </a:lnTo>
                  <a:lnTo>
                    <a:pt x="218" y="86"/>
                  </a:lnTo>
                  <a:lnTo>
                    <a:pt x="218" y="83"/>
                  </a:lnTo>
                  <a:lnTo>
                    <a:pt x="218" y="83"/>
                  </a:lnTo>
                  <a:lnTo>
                    <a:pt x="220" y="80"/>
                  </a:lnTo>
                  <a:lnTo>
                    <a:pt x="221" y="78"/>
                  </a:lnTo>
                  <a:lnTo>
                    <a:pt x="224" y="76"/>
                  </a:lnTo>
                  <a:lnTo>
                    <a:pt x="226" y="76"/>
                  </a:lnTo>
                  <a:lnTo>
                    <a:pt x="226" y="76"/>
                  </a:lnTo>
                  <a:lnTo>
                    <a:pt x="224" y="75"/>
                  </a:lnTo>
                  <a:lnTo>
                    <a:pt x="222" y="72"/>
                  </a:lnTo>
                  <a:lnTo>
                    <a:pt x="221" y="69"/>
                  </a:lnTo>
                  <a:lnTo>
                    <a:pt x="221" y="67"/>
                  </a:lnTo>
                  <a:lnTo>
                    <a:pt x="221" y="67"/>
                  </a:lnTo>
                  <a:lnTo>
                    <a:pt x="222" y="64"/>
                  </a:lnTo>
                  <a:lnTo>
                    <a:pt x="225" y="61"/>
                  </a:lnTo>
                  <a:lnTo>
                    <a:pt x="226" y="60"/>
                  </a:lnTo>
                  <a:lnTo>
                    <a:pt x="230" y="60"/>
                  </a:lnTo>
                  <a:lnTo>
                    <a:pt x="230" y="60"/>
                  </a:lnTo>
                  <a:lnTo>
                    <a:pt x="228" y="57"/>
                  </a:lnTo>
                  <a:lnTo>
                    <a:pt x="225" y="56"/>
                  </a:lnTo>
                  <a:lnTo>
                    <a:pt x="225" y="53"/>
                  </a:lnTo>
                  <a:lnTo>
                    <a:pt x="225" y="49"/>
                  </a:lnTo>
                  <a:lnTo>
                    <a:pt x="225" y="49"/>
                  </a:lnTo>
                  <a:lnTo>
                    <a:pt x="226" y="46"/>
                  </a:lnTo>
                  <a:lnTo>
                    <a:pt x="229" y="44"/>
                  </a:lnTo>
                  <a:lnTo>
                    <a:pt x="232" y="42"/>
                  </a:lnTo>
                  <a:lnTo>
                    <a:pt x="235" y="42"/>
                  </a:lnTo>
                  <a:lnTo>
                    <a:pt x="237" y="44"/>
                  </a:lnTo>
                  <a:lnTo>
                    <a:pt x="239" y="44"/>
                  </a:lnTo>
                  <a:lnTo>
                    <a:pt x="239" y="40"/>
                  </a:lnTo>
                  <a:close/>
                  <a:moveTo>
                    <a:pt x="84" y="4"/>
                  </a:moveTo>
                  <a:lnTo>
                    <a:pt x="63" y="0"/>
                  </a:lnTo>
                  <a:lnTo>
                    <a:pt x="63" y="0"/>
                  </a:lnTo>
                  <a:lnTo>
                    <a:pt x="60" y="0"/>
                  </a:lnTo>
                  <a:lnTo>
                    <a:pt x="57" y="2"/>
                  </a:lnTo>
                  <a:lnTo>
                    <a:pt x="54" y="3"/>
                  </a:lnTo>
                  <a:lnTo>
                    <a:pt x="53" y="6"/>
                  </a:lnTo>
                  <a:lnTo>
                    <a:pt x="33" y="2"/>
                  </a:lnTo>
                  <a:lnTo>
                    <a:pt x="33" y="2"/>
                  </a:lnTo>
                  <a:lnTo>
                    <a:pt x="27" y="0"/>
                  </a:lnTo>
                  <a:lnTo>
                    <a:pt x="22" y="2"/>
                  </a:lnTo>
                  <a:lnTo>
                    <a:pt x="18" y="3"/>
                  </a:lnTo>
                  <a:lnTo>
                    <a:pt x="12" y="6"/>
                  </a:lnTo>
                  <a:lnTo>
                    <a:pt x="8" y="8"/>
                  </a:lnTo>
                  <a:lnTo>
                    <a:pt x="6" y="13"/>
                  </a:lnTo>
                  <a:lnTo>
                    <a:pt x="3" y="18"/>
                  </a:lnTo>
                  <a:lnTo>
                    <a:pt x="2" y="22"/>
                  </a:lnTo>
                  <a:lnTo>
                    <a:pt x="2" y="22"/>
                  </a:lnTo>
                  <a:lnTo>
                    <a:pt x="0" y="29"/>
                  </a:lnTo>
                  <a:lnTo>
                    <a:pt x="2" y="33"/>
                  </a:lnTo>
                  <a:lnTo>
                    <a:pt x="3" y="38"/>
                  </a:lnTo>
                  <a:lnTo>
                    <a:pt x="6" y="44"/>
                  </a:lnTo>
                  <a:lnTo>
                    <a:pt x="8" y="48"/>
                  </a:lnTo>
                  <a:lnTo>
                    <a:pt x="12" y="50"/>
                  </a:lnTo>
                  <a:lnTo>
                    <a:pt x="18" y="53"/>
                  </a:lnTo>
                  <a:lnTo>
                    <a:pt x="23" y="54"/>
                  </a:lnTo>
                  <a:lnTo>
                    <a:pt x="35" y="57"/>
                  </a:lnTo>
                  <a:lnTo>
                    <a:pt x="50" y="23"/>
                  </a:lnTo>
                  <a:lnTo>
                    <a:pt x="42" y="59"/>
                  </a:lnTo>
                  <a:lnTo>
                    <a:pt x="42" y="59"/>
                  </a:lnTo>
                  <a:lnTo>
                    <a:pt x="44" y="61"/>
                  </a:lnTo>
                  <a:lnTo>
                    <a:pt x="45" y="64"/>
                  </a:lnTo>
                  <a:lnTo>
                    <a:pt x="46" y="65"/>
                  </a:lnTo>
                  <a:lnTo>
                    <a:pt x="49" y="67"/>
                  </a:lnTo>
                  <a:lnTo>
                    <a:pt x="84" y="73"/>
                  </a:lnTo>
                  <a:lnTo>
                    <a:pt x="84" y="26"/>
                  </a:lnTo>
                  <a:lnTo>
                    <a:pt x="61" y="22"/>
                  </a:lnTo>
                  <a:lnTo>
                    <a:pt x="61" y="22"/>
                  </a:lnTo>
                  <a:lnTo>
                    <a:pt x="57" y="22"/>
                  </a:lnTo>
                  <a:lnTo>
                    <a:pt x="54" y="25"/>
                  </a:lnTo>
                  <a:lnTo>
                    <a:pt x="57" y="11"/>
                  </a:lnTo>
                  <a:lnTo>
                    <a:pt x="57" y="11"/>
                  </a:lnTo>
                  <a:lnTo>
                    <a:pt x="58" y="8"/>
                  </a:lnTo>
                  <a:lnTo>
                    <a:pt x="60" y="7"/>
                  </a:lnTo>
                  <a:lnTo>
                    <a:pt x="63" y="6"/>
                  </a:lnTo>
                  <a:lnTo>
                    <a:pt x="65" y="6"/>
                  </a:lnTo>
                  <a:lnTo>
                    <a:pt x="84" y="8"/>
                  </a:lnTo>
                  <a:lnTo>
                    <a:pt x="84" y="4"/>
                  </a:lnTo>
                  <a:close/>
                </a:path>
              </a:pathLst>
            </a:custGeom>
            <a:grpFill/>
            <a:ln algn="ctr" cap="flat" cmpd="sng" w="12700">
              <a:noFill/>
              <a:prstDash val="solid"/>
              <a:miter lim="800000"/>
            </a:ln>
            <a:effectLst/>
          </p:spPr>
          <p:txBody>
            <a:bodyPr anchor="ctr" bIns="60957" lIns="121916" rIns="121916" rtlCol="0" tIns="60957"/>
            <a:lstStyle/>
            <a:p>
              <a:pPr algn="ct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white"/>
                </a:solidFill>
                <a:effectLst/>
                <a:uLnTx/>
                <a:uFillTx/>
                <a:latin panose="020f0502020204030204" typeface="Calibri"/>
                <a:ea charset="-122" panose="02010600030101010101" pitchFamily="2" typeface="宋体"/>
              </a:endParaRPr>
            </a:p>
          </p:txBody>
        </p:sp>
        <p:grpSp>
          <p:nvGrpSpPr>
            <p:cNvPr id="39" name="组合 304">
              <a:extLst>
                <a:ext uri="{FF2B5EF4-FFF2-40B4-BE49-F238E27FC236}">
                  <a16:creationId xmlns:a16="http://schemas.microsoft.com/office/drawing/2014/main" id="{8447F728-BDC8-4444-B622-44ABA16392B3}"/>
                </a:ext>
              </a:extLst>
            </p:cNvPr>
            <p:cNvGrpSpPr/>
            <p:nvPr/>
          </p:nvGrpSpPr>
          <p:grpSpPr>
            <a:xfrm>
              <a:off x="1437647" y="3625701"/>
              <a:ext cx="182797" cy="230825"/>
              <a:chOff x="1516063" y="3252788"/>
              <a:chExt cx="247651" cy="312737"/>
            </a:xfrm>
            <a:grpFill/>
          </p:grpSpPr>
          <p:sp>
            <p:nvSpPr>
              <p:cNvPr id="52" name="Freeform 182">
                <a:extLst>
                  <a:ext uri="{FF2B5EF4-FFF2-40B4-BE49-F238E27FC236}">
                    <a16:creationId xmlns:a16="http://schemas.microsoft.com/office/drawing/2014/main" id="{144A34AF-2761-49F8-814B-9D730AD14F6C}"/>
                  </a:ext>
                </a:extLst>
              </p:cNvPr>
              <p:cNvSpPr/>
              <p:nvPr/>
            </p:nvSpPr>
            <p:spPr bwMode="auto">
              <a:xfrm>
                <a:off x="1527176" y="3263900"/>
                <a:ext cx="236538" cy="301625"/>
              </a:xfrm>
              <a:custGeom>
                <a:gdLst>
                  <a:gd fmla="*/ 0 w 149" name="T0"/>
                  <a:gd fmla="*/ 33 h 190" name="T1"/>
                  <a:gd fmla="*/ 7 w 149" name="T2"/>
                  <a:gd fmla="*/ 28 h 190" name="T3"/>
                  <a:gd fmla="*/ 96 w 149" name="T4"/>
                  <a:gd fmla="*/ 171 h 190" name="T5"/>
                  <a:gd fmla="*/ 96 w 149" name="T6"/>
                  <a:gd fmla="*/ 171 h 190" name="T7"/>
                  <a:gd fmla="*/ 99 w 149" name="T8"/>
                  <a:gd fmla="*/ 176 h 190" name="T9"/>
                  <a:gd fmla="*/ 101 w 149" name="T10"/>
                  <a:gd fmla="*/ 178 h 190" name="T11"/>
                  <a:gd fmla="*/ 105 w 149" name="T12"/>
                  <a:gd fmla="*/ 180 h 190" name="T13"/>
                  <a:gd fmla="*/ 109 w 149" name="T14"/>
                  <a:gd fmla="*/ 181 h 190" name="T15"/>
                  <a:gd fmla="*/ 114 w 149" name="T16"/>
                  <a:gd fmla="*/ 181 h 190" name="T17"/>
                  <a:gd fmla="*/ 119 w 149" name="T18"/>
                  <a:gd fmla="*/ 181 h 190" name="T19"/>
                  <a:gd fmla="*/ 123 w 149" name="T20"/>
                  <a:gd fmla="*/ 180 h 190" name="T21"/>
                  <a:gd fmla="*/ 127 w 149" name="T22"/>
                  <a:gd fmla="*/ 177 h 190" name="T23"/>
                  <a:gd fmla="*/ 127 w 149" name="T24"/>
                  <a:gd fmla="*/ 177 h 190" name="T25"/>
                  <a:gd fmla="*/ 131 w 149" name="T26"/>
                  <a:gd fmla="*/ 174 h 190" name="T27"/>
                  <a:gd fmla="*/ 135 w 149" name="T28"/>
                  <a:gd fmla="*/ 171 h 190" name="T29"/>
                  <a:gd fmla="*/ 137 w 149" name="T30"/>
                  <a:gd fmla="*/ 167 h 190" name="T31"/>
                  <a:gd fmla="*/ 138 w 149" name="T32"/>
                  <a:gd fmla="*/ 163 h 190" name="T33"/>
                  <a:gd fmla="*/ 139 w 149" name="T34"/>
                  <a:gd fmla="*/ 159 h 190" name="T35"/>
                  <a:gd fmla="*/ 139 w 149" name="T36"/>
                  <a:gd fmla="*/ 155 h 190" name="T37"/>
                  <a:gd fmla="*/ 138 w 149" name="T38"/>
                  <a:gd fmla="*/ 150 h 190" name="T39"/>
                  <a:gd fmla="*/ 137 w 149" name="T40"/>
                  <a:gd fmla="*/ 146 h 190" name="T41"/>
                  <a:gd fmla="*/ 49 w 149" name="T42"/>
                  <a:gd fmla="*/ 4 h 190" name="T43"/>
                  <a:gd fmla="*/ 54 w 149" name="T44"/>
                  <a:gd fmla="*/ 0 h 190" name="T45"/>
                  <a:gd fmla="*/ 145 w 149" name="T46"/>
                  <a:gd fmla="*/ 144 h 190" name="T47"/>
                  <a:gd fmla="*/ 145 w 149" name="T48"/>
                  <a:gd fmla="*/ 144 h 190" name="T49"/>
                  <a:gd fmla="*/ 147 w 149" name="T50"/>
                  <a:gd fmla="*/ 150 h 190" name="T51"/>
                  <a:gd fmla="*/ 149 w 149" name="T52"/>
                  <a:gd fmla="*/ 155 h 190" name="T53"/>
                  <a:gd fmla="*/ 149 w 149" name="T54"/>
                  <a:gd fmla="*/ 161 h 190" name="T55"/>
                  <a:gd fmla="*/ 147 w 149" name="T56"/>
                  <a:gd fmla="*/ 166 h 190" name="T57"/>
                  <a:gd fmla="*/ 145 w 149" name="T58"/>
                  <a:gd fmla="*/ 171 h 190" name="T59"/>
                  <a:gd fmla="*/ 142 w 149" name="T60"/>
                  <a:gd fmla="*/ 177 h 190" name="T61"/>
                  <a:gd fmla="*/ 138 w 149" name="T62"/>
                  <a:gd fmla="*/ 181 h 190" name="T63"/>
                  <a:gd fmla="*/ 133 w 149" name="T64"/>
                  <a:gd fmla="*/ 185 h 190" name="T65"/>
                  <a:gd fmla="*/ 133 w 149" name="T66"/>
                  <a:gd fmla="*/ 185 h 190" name="T67"/>
                  <a:gd fmla="*/ 127 w 149" name="T68"/>
                  <a:gd fmla="*/ 188 h 190" name="T69"/>
                  <a:gd fmla="*/ 120 w 149" name="T70"/>
                  <a:gd fmla="*/ 190 h 190" name="T71"/>
                  <a:gd fmla="*/ 115 w 149" name="T72"/>
                  <a:gd fmla="*/ 190 h 190" name="T73"/>
                  <a:gd fmla="*/ 108 w 149" name="T74"/>
                  <a:gd fmla="*/ 190 h 190" name="T75"/>
                  <a:gd fmla="*/ 103 w 149" name="T76"/>
                  <a:gd fmla="*/ 189 h 190" name="T77"/>
                  <a:gd fmla="*/ 97 w 149" name="T78"/>
                  <a:gd fmla="*/ 186 h 190" name="T79"/>
                  <a:gd fmla="*/ 93 w 149" name="T80"/>
                  <a:gd fmla="*/ 182 h 190" name="T81"/>
                  <a:gd fmla="*/ 91 w 149" name="T82"/>
                  <a:gd fmla="*/ 178 h 190" name="T83"/>
                  <a:gd fmla="*/ 0 w 149" name="T84"/>
                  <a:gd fmla="*/ 33 h 190" name="T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b="b" l="0" r="r" t="0"/>
                <a:pathLst>
                  <a:path h="190" w="149">
                    <a:moveTo>
                      <a:pt x="0" y="33"/>
                    </a:moveTo>
                    <a:lnTo>
                      <a:pt x="7" y="28"/>
                    </a:lnTo>
                    <a:lnTo>
                      <a:pt x="96" y="171"/>
                    </a:lnTo>
                    <a:lnTo>
                      <a:pt x="96" y="171"/>
                    </a:lnTo>
                    <a:lnTo>
                      <a:pt x="99" y="176"/>
                    </a:lnTo>
                    <a:lnTo>
                      <a:pt x="101" y="178"/>
                    </a:lnTo>
                    <a:lnTo>
                      <a:pt x="105" y="180"/>
                    </a:lnTo>
                    <a:lnTo>
                      <a:pt x="109" y="181"/>
                    </a:lnTo>
                    <a:lnTo>
                      <a:pt x="114" y="181"/>
                    </a:lnTo>
                    <a:lnTo>
                      <a:pt x="119" y="181"/>
                    </a:lnTo>
                    <a:lnTo>
                      <a:pt x="123" y="180"/>
                    </a:lnTo>
                    <a:lnTo>
                      <a:pt x="127" y="177"/>
                    </a:lnTo>
                    <a:lnTo>
                      <a:pt x="127" y="177"/>
                    </a:lnTo>
                    <a:lnTo>
                      <a:pt x="131" y="174"/>
                    </a:lnTo>
                    <a:lnTo>
                      <a:pt x="135" y="171"/>
                    </a:lnTo>
                    <a:lnTo>
                      <a:pt x="137" y="167"/>
                    </a:lnTo>
                    <a:lnTo>
                      <a:pt x="138" y="163"/>
                    </a:lnTo>
                    <a:lnTo>
                      <a:pt x="139" y="159"/>
                    </a:lnTo>
                    <a:lnTo>
                      <a:pt x="139" y="155"/>
                    </a:lnTo>
                    <a:lnTo>
                      <a:pt x="138" y="150"/>
                    </a:lnTo>
                    <a:lnTo>
                      <a:pt x="137" y="146"/>
                    </a:lnTo>
                    <a:lnTo>
                      <a:pt x="49" y="4"/>
                    </a:lnTo>
                    <a:lnTo>
                      <a:pt x="54" y="0"/>
                    </a:lnTo>
                    <a:lnTo>
                      <a:pt x="145" y="144"/>
                    </a:lnTo>
                    <a:lnTo>
                      <a:pt x="145" y="144"/>
                    </a:lnTo>
                    <a:lnTo>
                      <a:pt x="147" y="150"/>
                    </a:lnTo>
                    <a:lnTo>
                      <a:pt x="149" y="155"/>
                    </a:lnTo>
                    <a:lnTo>
                      <a:pt x="149" y="161"/>
                    </a:lnTo>
                    <a:lnTo>
                      <a:pt x="147" y="166"/>
                    </a:lnTo>
                    <a:lnTo>
                      <a:pt x="145" y="171"/>
                    </a:lnTo>
                    <a:lnTo>
                      <a:pt x="142" y="177"/>
                    </a:lnTo>
                    <a:lnTo>
                      <a:pt x="138" y="181"/>
                    </a:lnTo>
                    <a:lnTo>
                      <a:pt x="133" y="185"/>
                    </a:lnTo>
                    <a:lnTo>
                      <a:pt x="133" y="185"/>
                    </a:lnTo>
                    <a:lnTo>
                      <a:pt x="127" y="188"/>
                    </a:lnTo>
                    <a:lnTo>
                      <a:pt x="120" y="190"/>
                    </a:lnTo>
                    <a:lnTo>
                      <a:pt x="115" y="190"/>
                    </a:lnTo>
                    <a:lnTo>
                      <a:pt x="108" y="190"/>
                    </a:lnTo>
                    <a:lnTo>
                      <a:pt x="103" y="189"/>
                    </a:lnTo>
                    <a:lnTo>
                      <a:pt x="97" y="186"/>
                    </a:lnTo>
                    <a:lnTo>
                      <a:pt x="93" y="182"/>
                    </a:lnTo>
                    <a:lnTo>
                      <a:pt x="91" y="178"/>
                    </a:lnTo>
                    <a:lnTo>
                      <a:pt x="0" y="33"/>
                    </a:lnTo>
                    <a:close/>
                  </a:path>
                </a:pathLst>
              </a:custGeom>
              <a:grpFill/>
              <a:ln algn="ctr" cap="flat" cmpd="sng" w="12700">
                <a:noFill/>
                <a:prstDash val="solid"/>
                <a:miter lim="800000"/>
              </a:ln>
              <a:effectLst/>
            </p:spPr>
            <p:txBody>
              <a:bodyPr anchor="ctr" rtlCol="0"/>
              <a:lstStyle/>
              <a:p>
                <a:pPr algn="ct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white"/>
                  </a:solidFill>
                  <a:effectLst/>
                  <a:uLnTx/>
                  <a:uFillTx/>
                  <a:latin panose="020f0502020204030204" typeface="Calibri"/>
                  <a:ea charset="-122" panose="02010600030101010101" pitchFamily="2" typeface="宋体"/>
                </a:endParaRPr>
              </a:p>
            </p:txBody>
          </p:sp>
          <p:sp>
            <p:nvSpPr>
              <p:cNvPr id="53" name="Freeform 183">
                <a:extLst>
                  <a:ext uri="{FF2B5EF4-FFF2-40B4-BE49-F238E27FC236}">
                    <a16:creationId xmlns:a16="http://schemas.microsoft.com/office/drawing/2014/main" id="{E1327683-0621-4D75-A752-E42B93CA22FD}"/>
                  </a:ext>
                </a:extLst>
              </p:cNvPr>
              <p:cNvSpPr/>
              <p:nvPr/>
            </p:nvSpPr>
            <p:spPr bwMode="auto">
              <a:xfrm>
                <a:off x="1516063" y="3252788"/>
                <a:ext cx="114300" cy="79375"/>
              </a:xfrm>
              <a:custGeom>
                <a:gdLst>
                  <a:gd fmla="*/ 0 w 72" name="T0"/>
                  <a:gd fmla="*/ 47 h 50" name="T1"/>
                  <a:gd fmla="*/ 0 w 72" name="T2"/>
                  <a:gd fmla="*/ 47 h 50" name="T3"/>
                  <a:gd fmla="*/ 1 w 72" name="T4"/>
                  <a:gd fmla="*/ 49 h 50" name="T5"/>
                  <a:gd fmla="*/ 4 w 72" name="T6"/>
                  <a:gd fmla="*/ 50 h 50" name="T7"/>
                  <a:gd fmla="*/ 5 w 72" name="T8"/>
                  <a:gd fmla="*/ 50 h 50" name="T9"/>
                  <a:gd fmla="*/ 8 w 72" name="T10"/>
                  <a:gd fmla="*/ 49 h 50" name="T11"/>
                  <a:gd fmla="*/ 69 w 72" name="T12"/>
                  <a:gd fmla="*/ 11 h 50" name="T13"/>
                  <a:gd fmla="*/ 69 w 72" name="T14"/>
                  <a:gd fmla="*/ 11 h 50" name="T15"/>
                  <a:gd fmla="*/ 70 w 72" name="T16"/>
                  <a:gd fmla="*/ 9 h 50" name="T17"/>
                  <a:gd fmla="*/ 72 w 72" name="T18"/>
                  <a:gd fmla="*/ 8 h 50" name="T19"/>
                  <a:gd fmla="*/ 72 w 72" name="T20"/>
                  <a:gd fmla="*/ 5 h 50" name="T21"/>
                  <a:gd fmla="*/ 70 w 72" name="T22"/>
                  <a:gd fmla="*/ 2 h 50" name="T23"/>
                  <a:gd fmla="*/ 70 w 72" name="T24"/>
                  <a:gd fmla="*/ 2 h 50" name="T25"/>
                  <a:gd fmla="*/ 69 w 72" name="T26"/>
                  <a:gd fmla="*/ 1 h 50" name="T27"/>
                  <a:gd fmla="*/ 68 w 72" name="T28"/>
                  <a:gd fmla="*/ 0 h 50" name="T29"/>
                  <a:gd fmla="*/ 65 w 72" name="T30"/>
                  <a:gd fmla="*/ 0 h 50" name="T31"/>
                  <a:gd fmla="*/ 64 w 72" name="T32"/>
                  <a:gd fmla="*/ 1 h 50" name="T33"/>
                  <a:gd fmla="*/ 1 w 72" name="T34"/>
                  <a:gd fmla="*/ 39 h 50" name="T35"/>
                  <a:gd fmla="*/ 1 w 72" name="T36"/>
                  <a:gd fmla="*/ 39 h 50" name="T37"/>
                  <a:gd fmla="*/ 0 w 72" name="T38"/>
                  <a:gd fmla="*/ 40 h 50" name="T39"/>
                  <a:gd fmla="*/ 0 w 72" name="T40"/>
                  <a:gd fmla="*/ 43 h 50" name="T41"/>
                  <a:gd fmla="*/ 0 w 72" name="T42"/>
                  <a:gd fmla="*/ 44 h 50" name="T43"/>
                  <a:gd fmla="*/ 0 w 72" name="T44"/>
                  <a:gd fmla="*/ 47 h 50" name="T45"/>
                  <a:gd fmla="*/ 0 w 72" name="T46"/>
                  <a:gd fmla="*/ 47 h 50" name="T4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b="b" l="0" r="r" t="0"/>
                <a:pathLst>
                  <a:path h="50" w="72">
                    <a:moveTo>
                      <a:pt x="0" y="47"/>
                    </a:moveTo>
                    <a:lnTo>
                      <a:pt x="0" y="47"/>
                    </a:lnTo>
                    <a:lnTo>
                      <a:pt x="1" y="49"/>
                    </a:lnTo>
                    <a:lnTo>
                      <a:pt x="4" y="50"/>
                    </a:lnTo>
                    <a:lnTo>
                      <a:pt x="5" y="50"/>
                    </a:lnTo>
                    <a:lnTo>
                      <a:pt x="8" y="49"/>
                    </a:lnTo>
                    <a:lnTo>
                      <a:pt x="69" y="11"/>
                    </a:lnTo>
                    <a:lnTo>
                      <a:pt x="69" y="11"/>
                    </a:lnTo>
                    <a:lnTo>
                      <a:pt x="70" y="9"/>
                    </a:lnTo>
                    <a:lnTo>
                      <a:pt x="72" y="8"/>
                    </a:lnTo>
                    <a:lnTo>
                      <a:pt x="72" y="5"/>
                    </a:lnTo>
                    <a:lnTo>
                      <a:pt x="70" y="2"/>
                    </a:lnTo>
                    <a:lnTo>
                      <a:pt x="70" y="2"/>
                    </a:lnTo>
                    <a:lnTo>
                      <a:pt x="69" y="1"/>
                    </a:lnTo>
                    <a:lnTo>
                      <a:pt x="68" y="0"/>
                    </a:lnTo>
                    <a:lnTo>
                      <a:pt x="65" y="0"/>
                    </a:lnTo>
                    <a:lnTo>
                      <a:pt x="64" y="1"/>
                    </a:lnTo>
                    <a:lnTo>
                      <a:pt x="1" y="39"/>
                    </a:lnTo>
                    <a:lnTo>
                      <a:pt x="1" y="39"/>
                    </a:lnTo>
                    <a:lnTo>
                      <a:pt x="0" y="40"/>
                    </a:lnTo>
                    <a:lnTo>
                      <a:pt x="0" y="43"/>
                    </a:lnTo>
                    <a:lnTo>
                      <a:pt x="0" y="44"/>
                    </a:lnTo>
                    <a:lnTo>
                      <a:pt x="0" y="47"/>
                    </a:lnTo>
                    <a:lnTo>
                      <a:pt x="0" y="47"/>
                    </a:lnTo>
                    <a:close/>
                  </a:path>
                </a:pathLst>
              </a:custGeom>
              <a:grpFill/>
              <a:ln algn="ctr" cap="flat" cmpd="sng" w="12700">
                <a:noFill/>
                <a:prstDash val="solid"/>
                <a:miter lim="800000"/>
              </a:ln>
              <a:effectLst/>
            </p:spPr>
            <p:txBody>
              <a:bodyPr anchor="ctr" rtlCol="0"/>
              <a:lstStyle/>
              <a:p>
                <a:pPr algn="ct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white"/>
                  </a:solidFill>
                  <a:effectLst/>
                  <a:uLnTx/>
                  <a:uFillTx/>
                  <a:latin panose="020f0502020204030204" typeface="Calibri"/>
                  <a:ea charset="-122" panose="02010600030101010101" pitchFamily="2" typeface="宋体"/>
                </a:endParaRPr>
              </a:p>
            </p:txBody>
          </p:sp>
          <p:sp>
            <p:nvSpPr>
              <p:cNvPr id="54" name="Freeform 184">
                <a:extLst>
                  <a:ext uri="{FF2B5EF4-FFF2-40B4-BE49-F238E27FC236}">
                    <a16:creationId xmlns:a16="http://schemas.microsoft.com/office/drawing/2014/main" id="{541A0083-FCE8-4C56-AF4A-C9D420944EAB}"/>
                  </a:ext>
                </a:extLst>
              </p:cNvPr>
              <p:cNvSpPr/>
              <p:nvPr/>
            </p:nvSpPr>
            <p:spPr bwMode="auto">
              <a:xfrm>
                <a:off x="1560513" y="3316288"/>
                <a:ext cx="161925" cy="219075"/>
              </a:xfrm>
              <a:custGeom>
                <a:gdLst>
                  <a:gd fmla="*/ 0 w 102" name="T0"/>
                  <a:gd fmla="*/ 6 h 138" name="T1"/>
                  <a:gd fmla="*/ 9 w 102" name="T2"/>
                  <a:gd fmla="*/ 0 h 138" name="T3"/>
                  <a:gd fmla="*/ 88 w 102" name="T4"/>
                  <a:gd fmla="*/ 128 h 138" name="T5"/>
                  <a:gd fmla="*/ 88 w 102" name="T6"/>
                  <a:gd fmla="*/ 128 h 138" name="T7"/>
                  <a:gd fmla="*/ 91 w 102" name="T8"/>
                  <a:gd fmla="*/ 132 h 138" name="T9"/>
                  <a:gd fmla="*/ 94 w 102" name="T10"/>
                  <a:gd fmla="*/ 133 h 138" name="T11"/>
                  <a:gd fmla="*/ 98 w 102" name="T12"/>
                  <a:gd fmla="*/ 134 h 138" name="T13"/>
                  <a:gd fmla="*/ 102 w 102" name="T14"/>
                  <a:gd fmla="*/ 136 h 138" name="T15"/>
                  <a:gd fmla="*/ 102 w 102" name="T16"/>
                  <a:gd fmla="*/ 136 h 138" name="T17"/>
                  <a:gd fmla="*/ 101 w 102" name="T18"/>
                  <a:gd fmla="*/ 136 h 138" name="T19"/>
                  <a:gd fmla="*/ 101 w 102" name="T20"/>
                  <a:gd fmla="*/ 136 h 138" name="T21"/>
                  <a:gd fmla="*/ 95 w 102" name="T22"/>
                  <a:gd fmla="*/ 138 h 138" name="T23"/>
                  <a:gd fmla="*/ 88 w 102" name="T24"/>
                  <a:gd fmla="*/ 138 h 138" name="T25"/>
                  <a:gd fmla="*/ 83 w 102" name="T26"/>
                  <a:gd fmla="*/ 136 h 138" name="T27"/>
                  <a:gd fmla="*/ 79 w 102" name="T28"/>
                  <a:gd fmla="*/ 132 h 138" name="T29"/>
                  <a:gd fmla="*/ 0 w 102" name="T30"/>
                  <a:gd fmla="*/ 6 h 138"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138" w="102">
                    <a:moveTo>
                      <a:pt x="0" y="6"/>
                    </a:moveTo>
                    <a:lnTo>
                      <a:pt x="9" y="0"/>
                    </a:lnTo>
                    <a:lnTo>
                      <a:pt x="88" y="128"/>
                    </a:lnTo>
                    <a:lnTo>
                      <a:pt x="88" y="128"/>
                    </a:lnTo>
                    <a:lnTo>
                      <a:pt x="91" y="132"/>
                    </a:lnTo>
                    <a:lnTo>
                      <a:pt x="94" y="133"/>
                    </a:lnTo>
                    <a:lnTo>
                      <a:pt x="98" y="134"/>
                    </a:lnTo>
                    <a:lnTo>
                      <a:pt x="102" y="136"/>
                    </a:lnTo>
                    <a:lnTo>
                      <a:pt x="102" y="136"/>
                    </a:lnTo>
                    <a:lnTo>
                      <a:pt x="101" y="136"/>
                    </a:lnTo>
                    <a:lnTo>
                      <a:pt x="101" y="136"/>
                    </a:lnTo>
                    <a:lnTo>
                      <a:pt x="95" y="138"/>
                    </a:lnTo>
                    <a:lnTo>
                      <a:pt x="88" y="138"/>
                    </a:lnTo>
                    <a:lnTo>
                      <a:pt x="83" y="136"/>
                    </a:lnTo>
                    <a:lnTo>
                      <a:pt x="79" y="132"/>
                    </a:lnTo>
                    <a:lnTo>
                      <a:pt x="0" y="6"/>
                    </a:lnTo>
                    <a:close/>
                  </a:path>
                </a:pathLst>
              </a:custGeom>
              <a:grpFill/>
              <a:ln algn="ctr" cap="flat" cmpd="sng" w="12700">
                <a:noFill/>
                <a:prstDash val="solid"/>
                <a:miter lim="800000"/>
              </a:ln>
              <a:effectLst/>
            </p:spPr>
            <p:txBody>
              <a:bodyPr anchor="ctr" rtlCol="0"/>
              <a:lstStyle/>
              <a:p>
                <a:pPr algn="ct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white"/>
                  </a:solidFill>
                  <a:effectLst/>
                  <a:uLnTx/>
                  <a:uFillTx/>
                  <a:latin charset="-122" panose="020b0503020204020204" pitchFamily="34" typeface="微软雅黑"/>
                  <a:ea charset="-122" panose="02010600030101010101" pitchFamily="2" typeface="宋体"/>
                </a:endParaRPr>
              </a:p>
            </p:txBody>
          </p:sp>
        </p:grpSp>
        <p:sp>
          <p:nvSpPr>
            <p:cNvPr id="40" name="Freeform 185">
              <a:extLst>
                <a:ext uri="{FF2B5EF4-FFF2-40B4-BE49-F238E27FC236}">
                  <a16:creationId xmlns:a16="http://schemas.microsoft.com/office/drawing/2014/main" id="{4576E3F2-2DB9-490E-A909-37B2AAC0B8B6}"/>
                </a:ext>
              </a:extLst>
            </p:cNvPr>
            <p:cNvSpPr>
              <a:spLocks noEditPoints="1"/>
            </p:cNvSpPr>
            <p:nvPr/>
          </p:nvSpPr>
          <p:spPr bwMode="auto">
            <a:xfrm>
              <a:off x="1716531" y="2734028"/>
              <a:ext cx="147644" cy="113656"/>
            </a:xfrm>
            <a:custGeom>
              <a:gdLst>
                <a:gd fmla="*/ 124 w 126" name="T0"/>
                <a:gd fmla="*/ 38 h 97" name="T1"/>
                <a:gd fmla="*/ 105 w 126" name="T2"/>
                <a:gd fmla="*/ 15 h 97" name="T3"/>
                <a:gd fmla="*/ 99 w 126" name="T4"/>
                <a:gd fmla="*/ 34 h 97" name="T5"/>
                <a:gd fmla="*/ 111 w 126" name="T6"/>
                <a:gd fmla="*/ 39 h 97" name="T7"/>
                <a:gd fmla="*/ 113 w 126" name="T8"/>
                <a:gd fmla="*/ 55 h 97" name="T9"/>
                <a:gd fmla="*/ 99 w 126" name="T10"/>
                <a:gd fmla="*/ 63 h 97" name="T11"/>
                <a:gd fmla="*/ 113 w 126" name="T12"/>
                <a:gd fmla="*/ 72 h 97" name="T13"/>
                <a:gd fmla="*/ 125 w 126" name="T14"/>
                <a:gd fmla="*/ 58 h 97" name="T15"/>
                <a:gd fmla="*/ 99 w 126" name="T16"/>
                <a:gd fmla="*/ 12 h 97" name="T17"/>
                <a:gd fmla="*/ 40 w 126" name="T18"/>
                <a:gd fmla="*/ 1 h 97" name="T19"/>
                <a:gd fmla="*/ 42 w 126" name="T20"/>
                <a:gd fmla="*/ 5 h 97" name="T21"/>
                <a:gd fmla="*/ 46 w 126" name="T22"/>
                <a:gd fmla="*/ 13 h 97" name="T23"/>
                <a:gd fmla="*/ 40 w 126" name="T24"/>
                <a:gd fmla="*/ 20 h 97" name="T25"/>
                <a:gd fmla="*/ 40 w 126" name="T26"/>
                <a:gd fmla="*/ 84 h 97" name="T27"/>
                <a:gd fmla="*/ 59 w 126" name="T28"/>
                <a:gd fmla="*/ 82 h 97" name="T29"/>
                <a:gd fmla="*/ 79 w 126" name="T30"/>
                <a:gd fmla="*/ 76 h 97" name="T31"/>
                <a:gd fmla="*/ 99 w 126" name="T32"/>
                <a:gd fmla="*/ 63 h 97" name="T33"/>
                <a:gd fmla="*/ 92 w 126" name="T34"/>
                <a:gd fmla="*/ 62 h 97" name="T35"/>
                <a:gd fmla="*/ 86 w 126" name="T36"/>
                <a:gd fmla="*/ 42 h 97" name="T37"/>
                <a:gd fmla="*/ 95 w 126" name="T38"/>
                <a:gd fmla="*/ 35 h 97" name="T39"/>
                <a:gd fmla="*/ 40 w 126" name="T40"/>
                <a:gd fmla="*/ 1 h 97" name="T41"/>
                <a:gd fmla="*/ 33 w 126" name="T42"/>
                <a:gd fmla="*/ 9 h 97" name="T43"/>
                <a:gd fmla="*/ 40 w 126" name="T44"/>
                <a:gd fmla="*/ 1 h 97" name="T45"/>
                <a:gd fmla="*/ 40 w 126" name="T46"/>
                <a:gd fmla="*/ 96 h 97" name="T47"/>
                <a:gd fmla="*/ 38 w 126" name="T48"/>
                <a:gd fmla="*/ 85 h 97" name="T49"/>
                <a:gd fmla="*/ 33 w 126" name="T50"/>
                <a:gd fmla="*/ 97 h 97" name="T51"/>
                <a:gd fmla="*/ 37 w 126" name="T52"/>
                <a:gd fmla="*/ 72 h 97" name="T53"/>
                <a:gd fmla="*/ 33 w 126" name="T54"/>
                <a:gd fmla="*/ 32 h 97" name="T55"/>
                <a:gd fmla="*/ 33 w 126" name="T56"/>
                <a:gd fmla="*/ 15 h 97" name="T57"/>
                <a:gd fmla="*/ 36 w 126" name="T58"/>
                <a:gd fmla="*/ 19 h 97" name="T59"/>
                <a:gd fmla="*/ 33 w 126" name="T60"/>
                <a:gd fmla="*/ 3 h 97" name="T61"/>
                <a:gd fmla="*/ 27 w 126" name="T62"/>
                <a:gd fmla="*/ 20 h 97" name="T63"/>
                <a:gd fmla="*/ 33 w 126" name="T64"/>
                <a:gd fmla="*/ 15 h 97" name="T65"/>
                <a:gd fmla="*/ 33 w 126" name="T66"/>
                <a:gd fmla="*/ 3 h 97" name="T67"/>
                <a:gd fmla="*/ 27 w 126" name="T68"/>
                <a:gd fmla="*/ 97 h 97" name="T69"/>
                <a:gd fmla="*/ 27 w 126" name="T70"/>
                <a:gd fmla="*/ 92 h 97" name="T71"/>
                <a:gd fmla="*/ 33 w 126" name="T72"/>
                <a:gd fmla="*/ 32 h 97" name="T73"/>
                <a:gd fmla="*/ 23 w 126" name="T74"/>
                <a:gd fmla="*/ 69 h 97" name="T75"/>
                <a:gd fmla="*/ 27 w 126" name="T76"/>
                <a:gd fmla="*/ 59 h 97" name="T77"/>
                <a:gd fmla="*/ 26 w 126" name="T78"/>
                <a:gd fmla="*/ 47 h 97" name="T79"/>
                <a:gd fmla="*/ 23 w 126" name="T80"/>
                <a:gd fmla="*/ 39 h 97" name="T81"/>
                <a:gd fmla="*/ 33 w 126" name="T82"/>
                <a:gd fmla="*/ 32 h 97" name="T83"/>
                <a:gd fmla="*/ 17 w 126" name="T84"/>
                <a:gd fmla="*/ 11 h 97" name="T85"/>
                <a:gd fmla="*/ 2 w 126" name="T86"/>
                <a:gd fmla="*/ 40 h 97" name="T87"/>
                <a:gd fmla="*/ 8 w 126" name="T88"/>
                <a:gd fmla="*/ 88 h 97" name="T89"/>
                <a:gd fmla="*/ 23 w 126" name="T90"/>
                <a:gd fmla="*/ 97 h 97" name="T91"/>
                <a:gd fmla="*/ 22 w 126" name="T92"/>
                <a:gd fmla="*/ 91 h 97" name="T93"/>
                <a:gd fmla="*/ 17 w 126" name="T94"/>
                <a:gd fmla="*/ 74 h 97" name="T95"/>
                <a:gd fmla="*/ 23 w 126" name="T96"/>
                <a:gd fmla="*/ 65 h 97" name="T97"/>
                <a:gd fmla="*/ 13 w 126" name="T98"/>
                <a:gd fmla="*/ 65 h 97" name="T99"/>
                <a:gd fmla="*/ 7 w 126" name="T100"/>
                <a:gd fmla="*/ 54 h 97" name="T101"/>
                <a:gd fmla="*/ 14 w 126" name="T102"/>
                <a:gd fmla="*/ 43 h 97" name="T103"/>
                <a:gd fmla="*/ 23 w 126" name="T104"/>
                <a:gd fmla="*/ 39 h 97" name="T105"/>
                <a:gd fmla="*/ 14 w 126" name="T106"/>
                <a:gd fmla="*/ 32 h 97" name="T107"/>
                <a:gd fmla="*/ 14 w 126" name="T108"/>
                <a:gd fmla="*/ 24 h 97" name="T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b="b" l="0" r="r" t="0"/>
              <a:pathLst>
                <a:path h="97" w="125">
                  <a:moveTo>
                    <a:pt x="126" y="53"/>
                  </a:moveTo>
                  <a:lnTo>
                    <a:pt x="126" y="53"/>
                  </a:lnTo>
                  <a:lnTo>
                    <a:pt x="126" y="45"/>
                  </a:lnTo>
                  <a:lnTo>
                    <a:pt x="124" y="38"/>
                  </a:lnTo>
                  <a:lnTo>
                    <a:pt x="121" y="31"/>
                  </a:lnTo>
                  <a:lnTo>
                    <a:pt x="117" y="24"/>
                  </a:lnTo>
                  <a:lnTo>
                    <a:pt x="109" y="17"/>
                  </a:lnTo>
                  <a:lnTo>
                    <a:pt x="105" y="15"/>
                  </a:lnTo>
                  <a:lnTo>
                    <a:pt x="105" y="15"/>
                  </a:lnTo>
                  <a:lnTo>
                    <a:pt x="99" y="12"/>
                  </a:lnTo>
                  <a:lnTo>
                    <a:pt x="99" y="34"/>
                  </a:lnTo>
                  <a:lnTo>
                    <a:pt x="99" y="34"/>
                  </a:lnTo>
                  <a:lnTo>
                    <a:pt x="103" y="35"/>
                  </a:lnTo>
                  <a:lnTo>
                    <a:pt x="106" y="36"/>
                  </a:lnTo>
                  <a:lnTo>
                    <a:pt x="106" y="36"/>
                  </a:lnTo>
                  <a:lnTo>
                    <a:pt x="111" y="39"/>
                  </a:lnTo>
                  <a:lnTo>
                    <a:pt x="114" y="45"/>
                  </a:lnTo>
                  <a:lnTo>
                    <a:pt x="114" y="50"/>
                  </a:lnTo>
                  <a:lnTo>
                    <a:pt x="113" y="55"/>
                  </a:lnTo>
                  <a:lnTo>
                    <a:pt x="113" y="55"/>
                  </a:lnTo>
                  <a:lnTo>
                    <a:pt x="110" y="59"/>
                  </a:lnTo>
                  <a:lnTo>
                    <a:pt x="107" y="62"/>
                  </a:lnTo>
                  <a:lnTo>
                    <a:pt x="103" y="63"/>
                  </a:lnTo>
                  <a:lnTo>
                    <a:pt x="99" y="63"/>
                  </a:lnTo>
                  <a:lnTo>
                    <a:pt x="99" y="76"/>
                  </a:lnTo>
                  <a:lnTo>
                    <a:pt x="99" y="76"/>
                  </a:lnTo>
                  <a:lnTo>
                    <a:pt x="109" y="74"/>
                  </a:lnTo>
                  <a:lnTo>
                    <a:pt x="113" y="72"/>
                  </a:lnTo>
                  <a:lnTo>
                    <a:pt x="117" y="70"/>
                  </a:lnTo>
                  <a:lnTo>
                    <a:pt x="121" y="68"/>
                  </a:lnTo>
                  <a:lnTo>
                    <a:pt x="122" y="63"/>
                  </a:lnTo>
                  <a:lnTo>
                    <a:pt x="125" y="58"/>
                  </a:lnTo>
                  <a:lnTo>
                    <a:pt x="126" y="53"/>
                  </a:lnTo>
                  <a:lnTo>
                    <a:pt x="126" y="53"/>
                  </a:lnTo>
                  <a:close/>
                  <a:moveTo>
                    <a:pt x="99" y="12"/>
                  </a:moveTo>
                  <a:lnTo>
                    <a:pt x="99" y="12"/>
                  </a:lnTo>
                  <a:lnTo>
                    <a:pt x="82" y="5"/>
                  </a:lnTo>
                  <a:lnTo>
                    <a:pt x="65" y="1"/>
                  </a:lnTo>
                  <a:lnTo>
                    <a:pt x="52" y="0"/>
                  </a:lnTo>
                  <a:lnTo>
                    <a:pt x="40" y="1"/>
                  </a:lnTo>
                  <a:lnTo>
                    <a:pt x="40" y="5"/>
                  </a:lnTo>
                  <a:lnTo>
                    <a:pt x="40" y="5"/>
                  </a:lnTo>
                  <a:lnTo>
                    <a:pt x="42" y="5"/>
                  </a:lnTo>
                  <a:lnTo>
                    <a:pt x="42" y="5"/>
                  </a:lnTo>
                  <a:lnTo>
                    <a:pt x="42" y="5"/>
                  </a:lnTo>
                  <a:lnTo>
                    <a:pt x="45" y="8"/>
                  </a:lnTo>
                  <a:lnTo>
                    <a:pt x="46" y="11"/>
                  </a:lnTo>
                  <a:lnTo>
                    <a:pt x="46" y="13"/>
                  </a:lnTo>
                  <a:lnTo>
                    <a:pt x="46" y="16"/>
                  </a:lnTo>
                  <a:lnTo>
                    <a:pt x="46" y="16"/>
                  </a:lnTo>
                  <a:lnTo>
                    <a:pt x="44" y="19"/>
                  </a:lnTo>
                  <a:lnTo>
                    <a:pt x="40" y="20"/>
                  </a:lnTo>
                  <a:lnTo>
                    <a:pt x="40" y="76"/>
                  </a:lnTo>
                  <a:lnTo>
                    <a:pt x="40" y="76"/>
                  </a:lnTo>
                  <a:lnTo>
                    <a:pt x="40" y="80"/>
                  </a:lnTo>
                  <a:lnTo>
                    <a:pt x="40" y="84"/>
                  </a:lnTo>
                  <a:lnTo>
                    <a:pt x="40" y="96"/>
                  </a:lnTo>
                  <a:lnTo>
                    <a:pt x="40" y="96"/>
                  </a:lnTo>
                  <a:lnTo>
                    <a:pt x="49" y="91"/>
                  </a:lnTo>
                  <a:lnTo>
                    <a:pt x="59" y="82"/>
                  </a:lnTo>
                  <a:lnTo>
                    <a:pt x="69" y="77"/>
                  </a:lnTo>
                  <a:lnTo>
                    <a:pt x="73" y="76"/>
                  </a:lnTo>
                  <a:lnTo>
                    <a:pt x="79" y="76"/>
                  </a:lnTo>
                  <a:lnTo>
                    <a:pt x="79" y="76"/>
                  </a:lnTo>
                  <a:lnTo>
                    <a:pt x="90" y="76"/>
                  </a:lnTo>
                  <a:lnTo>
                    <a:pt x="99" y="76"/>
                  </a:lnTo>
                  <a:lnTo>
                    <a:pt x="99" y="63"/>
                  </a:lnTo>
                  <a:lnTo>
                    <a:pt x="99" y="63"/>
                  </a:lnTo>
                  <a:lnTo>
                    <a:pt x="97" y="63"/>
                  </a:lnTo>
                  <a:lnTo>
                    <a:pt x="92" y="62"/>
                  </a:lnTo>
                  <a:lnTo>
                    <a:pt x="92" y="62"/>
                  </a:lnTo>
                  <a:lnTo>
                    <a:pt x="92" y="62"/>
                  </a:lnTo>
                  <a:lnTo>
                    <a:pt x="88" y="59"/>
                  </a:lnTo>
                  <a:lnTo>
                    <a:pt x="86" y="54"/>
                  </a:lnTo>
                  <a:lnTo>
                    <a:pt x="84" y="49"/>
                  </a:lnTo>
                  <a:lnTo>
                    <a:pt x="86" y="42"/>
                  </a:lnTo>
                  <a:lnTo>
                    <a:pt x="86" y="42"/>
                  </a:lnTo>
                  <a:lnTo>
                    <a:pt x="88" y="39"/>
                  </a:lnTo>
                  <a:lnTo>
                    <a:pt x="91" y="36"/>
                  </a:lnTo>
                  <a:lnTo>
                    <a:pt x="95" y="35"/>
                  </a:lnTo>
                  <a:lnTo>
                    <a:pt x="99" y="34"/>
                  </a:lnTo>
                  <a:lnTo>
                    <a:pt x="99" y="12"/>
                  </a:lnTo>
                  <a:close/>
                  <a:moveTo>
                    <a:pt x="40" y="1"/>
                  </a:moveTo>
                  <a:lnTo>
                    <a:pt x="40" y="1"/>
                  </a:lnTo>
                  <a:lnTo>
                    <a:pt x="33" y="3"/>
                  </a:lnTo>
                  <a:lnTo>
                    <a:pt x="33" y="11"/>
                  </a:lnTo>
                  <a:lnTo>
                    <a:pt x="33" y="11"/>
                  </a:lnTo>
                  <a:lnTo>
                    <a:pt x="33" y="9"/>
                  </a:lnTo>
                  <a:lnTo>
                    <a:pt x="33" y="9"/>
                  </a:lnTo>
                  <a:lnTo>
                    <a:pt x="36" y="7"/>
                  </a:lnTo>
                  <a:lnTo>
                    <a:pt x="40" y="5"/>
                  </a:lnTo>
                  <a:lnTo>
                    <a:pt x="40" y="1"/>
                  </a:lnTo>
                  <a:lnTo>
                    <a:pt x="40" y="1"/>
                  </a:lnTo>
                  <a:close/>
                  <a:moveTo>
                    <a:pt x="33" y="97"/>
                  </a:moveTo>
                  <a:lnTo>
                    <a:pt x="33" y="97"/>
                  </a:lnTo>
                  <a:lnTo>
                    <a:pt x="40" y="96"/>
                  </a:lnTo>
                  <a:lnTo>
                    <a:pt x="40" y="84"/>
                  </a:lnTo>
                  <a:lnTo>
                    <a:pt x="40" y="84"/>
                  </a:lnTo>
                  <a:lnTo>
                    <a:pt x="38" y="85"/>
                  </a:lnTo>
                  <a:lnTo>
                    <a:pt x="38" y="85"/>
                  </a:lnTo>
                  <a:lnTo>
                    <a:pt x="36" y="89"/>
                  </a:lnTo>
                  <a:lnTo>
                    <a:pt x="33" y="92"/>
                  </a:lnTo>
                  <a:lnTo>
                    <a:pt x="33" y="97"/>
                  </a:lnTo>
                  <a:lnTo>
                    <a:pt x="33" y="97"/>
                  </a:lnTo>
                  <a:close/>
                  <a:moveTo>
                    <a:pt x="40" y="20"/>
                  </a:moveTo>
                  <a:lnTo>
                    <a:pt x="40" y="76"/>
                  </a:lnTo>
                  <a:lnTo>
                    <a:pt x="40" y="76"/>
                  </a:lnTo>
                  <a:lnTo>
                    <a:pt x="37" y="72"/>
                  </a:lnTo>
                  <a:lnTo>
                    <a:pt x="33" y="69"/>
                  </a:lnTo>
                  <a:lnTo>
                    <a:pt x="33" y="69"/>
                  </a:lnTo>
                  <a:lnTo>
                    <a:pt x="33" y="69"/>
                  </a:lnTo>
                  <a:lnTo>
                    <a:pt x="33" y="32"/>
                  </a:lnTo>
                  <a:lnTo>
                    <a:pt x="33" y="32"/>
                  </a:lnTo>
                  <a:lnTo>
                    <a:pt x="33" y="30"/>
                  </a:lnTo>
                  <a:lnTo>
                    <a:pt x="33" y="26"/>
                  </a:lnTo>
                  <a:lnTo>
                    <a:pt x="33" y="15"/>
                  </a:lnTo>
                  <a:lnTo>
                    <a:pt x="33" y="15"/>
                  </a:lnTo>
                  <a:lnTo>
                    <a:pt x="34" y="17"/>
                  </a:lnTo>
                  <a:lnTo>
                    <a:pt x="36" y="19"/>
                  </a:lnTo>
                  <a:lnTo>
                    <a:pt x="36" y="19"/>
                  </a:lnTo>
                  <a:lnTo>
                    <a:pt x="40" y="20"/>
                  </a:lnTo>
                  <a:lnTo>
                    <a:pt x="40" y="20"/>
                  </a:lnTo>
                  <a:close/>
                  <a:moveTo>
                    <a:pt x="33" y="3"/>
                  </a:moveTo>
                  <a:lnTo>
                    <a:pt x="33" y="3"/>
                  </a:lnTo>
                  <a:lnTo>
                    <a:pt x="23" y="7"/>
                  </a:lnTo>
                  <a:lnTo>
                    <a:pt x="23" y="19"/>
                  </a:lnTo>
                  <a:lnTo>
                    <a:pt x="23" y="19"/>
                  </a:lnTo>
                  <a:lnTo>
                    <a:pt x="27" y="20"/>
                  </a:lnTo>
                  <a:lnTo>
                    <a:pt x="27" y="20"/>
                  </a:lnTo>
                  <a:lnTo>
                    <a:pt x="30" y="23"/>
                  </a:lnTo>
                  <a:lnTo>
                    <a:pt x="33" y="26"/>
                  </a:lnTo>
                  <a:lnTo>
                    <a:pt x="33" y="15"/>
                  </a:lnTo>
                  <a:lnTo>
                    <a:pt x="33" y="15"/>
                  </a:lnTo>
                  <a:lnTo>
                    <a:pt x="32" y="13"/>
                  </a:lnTo>
                  <a:lnTo>
                    <a:pt x="33" y="11"/>
                  </a:lnTo>
                  <a:lnTo>
                    <a:pt x="33" y="3"/>
                  </a:lnTo>
                  <a:lnTo>
                    <a:pt x="33" y="3"/>
                  </a:lnTo>
                  <a:close/>
                  <a:moveTo>
                    <a:pt x="23" y="97"/>
                  </a:moveTo>
                  <a:lnTo>
                    <a:pt x="23" y="97"/>
                  </a:lnTo>
                  <a:lnTo>
                    <a:pt x="27" y="97"/>
                  </a:lnTo>
                  <a:lnTo>
                    <a:pt x="33" y="97"/>
                  </a:lnTo>
                  <a:lnTo>
                    <a:pt x="33" y="92"/>
                  </a:lnTo>
                  <a:lnTo>
                    <a:pt x="33" y="92"/>
                  </a:lnTo>
                  <a:lnTo>
                    <a:pt x="27" y="92"/>
                  </a:lnTo>
                  <a:lnTo>
                    <a:pt x="23" y="91"/>
                  </a:lnTo>
                  <a:lnTo>
                    <a:pt x="23" y="97"/>
                  </a:lnTo>
                  <a:lnTo>
                    <a:pt x="23" y="97"/>
                  </a:lnTo>
                  <a:close/>
                  <a:moveTo>
                    <a:pt x="33" y="32"/>
                  </a:moveTo>
                  <a:lnTo>
                    <a:pt x="33" y="69"/>
                  </a:lnTo>
                  <a:lnTo>
                    <a:pt x="33" y="69"/>
                  </a:lnTo>
                  <a:lnTo>
                    <a:pt x="27" y="68"/>
                  </a:lnTo>
                  <a:lnTo>
                    <a:pt x="23" y="69"/>
                  </a:lnTo>
                  <a:lnTo>
                    <a:pt x="23" y="65"/>
                  </a:lnTo>
                  <a:lnTo>
                    <a:pt x="23" y="65"/>
                  </a:lnTo>
                  <a:lnTo>
                    <a:pt x="26" y="62"/>
                  </a:lnTo>
                  <a:lnTo>
                    <a:pt x="27" y="59"/>
                  </a:lnTo>
                  <a:lnTo>
                    <a:pt x="27" y="59"/>
                  </a:lnTo>
                  <a:lnTo>
                    <a:pt x="29" y="55"/>
                  </a:lnTo>
                  <a:lnTo>
                    <a:pt x="29" y="50"/>
                  </a:lnTo>
                  <a:lnTo>
                    <a:pt x="26" y="47"/>
                  </a:lnTo>
                  <a:lnTo>
                    <a:pt x="23" y="45"/>
                  </a:lnTo>
                  <a:lnTo>
                    <a:pt x="23" y="43"/>
                  </a:lnTo>
                  <a:lnTo>
                    <a:pt x="23" y="39"/>
                  </a:lnTo>
                  <a:lnTo>
                    <a:pt x="23" y="39"/>
                  </a:lnTo>
                  <a:lnTo>
                    <a:pt x="27" y="38"/>
                  </a:lnTo>
                  <a:lnTo>
                    <a:pt x="32" y="34"/>
                  </a:lnTo>
                  <a:lnTo>
                    <a:pt x="32" y="34"/>
                  </a:lnTo>
                  <a:lnTo>
                    <a:pt x="33" y="32"/>
                  </a:lnTo>
                  <a:lnTo>
                    <a:pt x="33" y="32"/>
                  </a:lnTo>
                  <a:close/>
                  <a:moveTo>
                    <a:pt x="23" y="7"/>
                  </a:moveTo>
                  <a:lnTo>
                    <a:pt x="23" y="7"/>
                  </a:lnTo>
                  <a:lnTo>
                    <a:pt x="17" y="11"/>
                  </a:lnTo>
                  <a:lnTo>
                    <a:pt x="13" y="16"/>
                  </a:lnTo>
                  <a:lnTo>
                    <a:pt x="8" y="21"/>
                  </a:lnTo>
                  <a:lnTo>
                    <a:pt x="6" y="27"/>
                  </a:lnTo>
                  <a:lnTo>
                    <a:pt x="2" y="40"/>
                  </a:lnTo>
                  <a:lnTo>
                    <a:pt x="0" y="54"/>
                  </a:lnTo>
                  <a:lnTo>
                    <a:pt x="2" y="66"/>
                  </a:lnTo>
                  <a:lnTo>
                    <a:pt x="4" y="78"/>
                  </a:lnTo>
                  <a:lnTo>
                    <a:pt x="8" y="88"/>
                  </a:lnTo>
                  <a:lnTo>
                    <a:pt x="13" y="91"/>
                  </a:lnTo>
                  <a:lnTo>
                    <a:pt x="15" y="93"/>
                  </a:lnTo>
                  <a:lnTo>
                    <a:pt x="15" y="93"/>
                  </a:lnTo>
                  <a:lnTo>
                    <a:pt x="23" y="97"/>
                  </a:lnTo>
                  <a:lnTo>
                    <a:pt x="23" y="91"/>
                  </a:lnTo>
                  <a:lnTo>
                    <a:pt x="22" y="91"/>
                  </a:lnTo>
                  <a:lnTo>
                    <a:pt x="22" y="91"/>
                  </a:lnTo>
                  <a:lnTo>
                    <a:pt x="22" y="91"/>
                  </a:lnTo>
                  <a:lnTo>
                    <a:pt x="18" y="88"/>
                  </a:lnTo>
                  <a:lnTo>
                    <a:pt x="17" y="84"/>
                  </a:lnTo>
                  <a:lnTo>
                    <a:pt x="15" y="80"/>
                  </a:lnTo>
                  <a:lnTo>
                    <a:pt x="17" y="74"/>
                  </a:lnTo>
                  <a:lnTo>
                    <a:pt x="17" y="74"/>
                  </a:lnTo>
                  <a:lnTo>
                    <a:pt x="19" y="72"/>
                  </a:lnTo>
                  <a:lnTo>
                    <a:pt x="23" y="69"/>
                  </a:lnTo>
                  <a:lnTo>
                    <a:pt x="23" y="65"/>
                  </a:lnTo>
                  <a:lnTo>
                    <a:pt x="23" y="65"/>
                  </a:lnTo>
                  <a:lnTo>
                    <a:pt x="18" y="66"/>
                  </a:lnTo>
                  <a:lnTo>
                    <a:pt x="13" y="65"/>
                  </a:lnTo>
                  <a:lnTo>
                    <a:pt x="13" y="65"/>
                  </a:lnTo>
                  <a:lnTo>
                    <a:pt x="13" y="65"/>
                  </a:lnTo>
                  <a:lnTo>
                    <a:pt x="10" y="62"/>
                  </a:lnTo>
                  <a:lnTo>
                    <a:pt x="7" y="58"/>
                  </a:lnTo>
                  <a:lnTo>
                    <a:pt x="7" y="54"/>
                  </a:lnTo>
                  <a:lnTo>
                    <a:pt x="8" y="49"/>
                  </a:lnTo>
                  <a:lnTo>
                    <a:pt x="8" y="49"/>
                  </a:lnTo>
                  <a:lnTo>
                    <a:pt x="11" y="46"/>
                  </a:lnTo>
                  <a:lnTo>
                    <a:pt x="14" y="43"/>
                  </a:lnTo>
                  <a:lnTo>
                    <a:pt x="18" y="43"/>
                  </a:lnTo>
                  <a:lnTo>
                    <a:pt x="23" y="43"/>
                  </a:lnTo>
                  <a:lnTo>
                    <a:pt x="23" y="39"/>
                  </a:lnTo>
                  <a:lnTo>
                    <a:pt x="23" y="39"/>
                  </a:lnTo>
                  <a:lnTo>
                    <a:pt x="18" y="38"/>
                  </a:lnTo>
                  <a:lnTo>
                    <a:pt x="18" y="38"/>
                  </a:lnTo>
                  <a:lnTo>
                    <a:pt x="15" y="35"/>
                  </a:lnTo>
                  <a:lnTo>
                    <a:pt x="14" y="32"/>
                  </a:lnTo>
                  <a:lnTo>
                    <a:pt x="13" y="28"/>
                  </a:lnTo>
                  <a:lnTo>
                    <a:pt x="14" y="24"/>
                  </a:lnTo>
                  <a:lnTo>
                    <a:pt x="14" y="24"/>
                  </a:lnTo>
                  <a:lnTo>
                    <a:pt x="14" y="24"/>
                  </a:lnTo>
                  <a:lnTo>
                    <a:pt x="18" y="20"/>
                  </a:lnTo>
                  <a:lnTo>
                    <a:pt x="23" y="19"/>
                  </a:lnTo>
                  <a:lnTo>
                    <a:pt x="23" y="7"/>
                  </a:lnTo>
                  <a:close/>
                </a:path>
              </a:pathLst>
            </a:custGeom>
            <a:grpFill/>
            <a:ln algn="ctr" cap="flat" cmpd="sng" w="12700">
              <a:noFill/>
              <a:prstDash val="solid"/>
              <a:miter lim="800000"/>
            </a:ln>
            <a:effectLst/>
          </p:spPr>
          <p:txBody>
            <a:bodyPr anchor="ctr" bIns="60957" lIns="121916" rIns="121916" rtlCol="0" tIns="60957"/>
            <a:lstStyle/>
            <a:p>
              <a:pPr algn="ct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white"/>
                </a:solidFill>
                <a:effectLst/>
                <a:uLnTx/>
                <a:uFillTx/>
                <a:latin panose="020f0502020204030204" typeface="Calibri"/>
                <a:ea charset="-122" panose="02010600030101010101" pitchFamily="2" typeface="宋体"/>
              </a:endParaRPr>
            </a:p>
          </p:txBody>
        </p:sp>
        <p:grpSp>
          <p:nvGrpSpPr>
            <p:cNvPr id="41" name="组合 309">
              <a:extLst>
                <a:ext uri="{FF2B5EF4-FFF2-40B4-BE49-F238E27FC236}">
                  <a16:creationId xmlns:a16="http://schemas.microsoft.com/office/drawing/2014/main" id="{8037FB7D-B6AC-4D29-A3D3-998FF2F13767}"/>
                </a:ext>
              </a:extLst>
            </p:cNvPr>
            <p:cNvGrpSpPr/>
            <p:nvPr/>
          </p:nvGrpSpPr>
          <p:grpSpPr>
            <a:xfrm>
              <a:off x="3024231" y="3513218"/>
              <a:ext cx="195687" cy="247231"/>
              <a:chOff x="3665538" y="3100388"/>
              <a:chExt cx="265113" cy="334963"/>
            </a:xfrm>
            <a:grpFill/>
          </p:grpSpPr>
          <p:sp>
            <p:nvSpPr>
              <p:cNvPr id="49" name="Freeform 186">
                <a:extLst>
                  <a:ext uri="{FF2B5EF4-FFF2-40B4-BE49-F238E27FC236}">
                    <a16:creationId xmlns:a16="http://schemas.microsoft.com/office/drawing/2014/main" id="{DB2C6605-BA63-4260-B1DB-88B59E0A02D5}"/>
                  </a:ext>
                </a:extLst>
              </p:cNvPr>
              <p:cNvSpPr/>
              <p:nvPr/>
            </p:nvSpPr>
            <p:spPr bwMode="auto">
              <a:xfrm>
                <a:off x="3665538" y="3109913"/>
                <a:ext cx="252413" cy="325438"/>
              </a:xfrm>
              <a:custGeom>
                <a:gdLst>
                  <a:gd fmla="*/ 159 w 159" name="T0"/>
                  <a:gd fmla="*/ 36 h 205" name="T1"/>
                  <a:gd fmla="*/ 151 w 159" name="T2"/>
                  <a:gd fmla="*/ 32 h 205" name="T3"/>
                  <a:gd fmla="*/ 56 w 159" name="T4"/>
                  <a:gd fmla="*/ 185 h 205" name="T5"/>
                  <a:gd fmla="*/ 56 w 159" name="T6"/>
                  <a:gd fmla="*/ 185 h 205" name="T7"/>
                  <a:gd fmla="*/ 53 w 159" name="T8"/>
                  <a:gd fmla="*/ 189 h 205" name="T9"/>
                  <a:gd fmla="*/ 50 w 159" name="T10"/>
                  <a:gd fmla="*/ 191 h 205" name="T11"/>
                  <a:gd fmla="*/ 46 w 159" name="T12"/>
                  <a:gd fmla="*/ 193 h 205" name="T13"/>
                  <a:gd fmla="*/ 41 w 159" name="T14"/>
                  <a:gd fmla="*/ 194 h 205" name="T15"/>
                  <a:gd fmla="*/ 37 w 159" name="T16"/>
                  <a:gd fmla="*/ 195 h 205" name="T17"/>
                  <a:gd fmla="*/ 31 w 159" name="T18"/>
                  <a:gd fmla="*/ 194 h 205" name="T19"/>
                  <a:gd fmla="*/ 27 w 159" name="T20"/>
                  <a:gd fmla="*/ 193 h 205" name="T21"/>
                  <a:gd fmla="*/ 22 w 159" name="T22"/>
                  <a:gd fmla="*/ 191 h 205" name="T23"/>
                  <a:gd fmla="*/ 22 w 159" name="T24"/>
                  <a:gd fmla="*/ 191 h 205" name="T25"/>
                  <a:gd fmla="*/ 18 w 159" name="T26"/>
                  <a:gd fmla="*/ 187 h 205" name="T27"/>
                  <a:gd fmla="*/ 15 w 159" name="T28"/>
                  <a:gd fmla="*/ 185 h 205" name="T29"/>
                  <a:gd fmla="*/ 12 w 159" name="T30"/>
                  <a:gd fmla="*/ 180 h 205" name="T31"/>
                  <a:gd fmla="*/ 10 w 159" name="T32"/>
                  <a:gd fmla="*/ 175 h 205" name="T33"/>
                  <a:gd fmla="*/ 10 w 159" name="T34"/>
                  <a:gd fmla="*/ 171 h 205" name="T35"/>
                  <a:gd fmla="*/ 10 w 159" name="T36"/>
                  <a:gd fmla="*/ 166 h 205" name="T37"/>
                  <a:gd fmla="*/ 11 w 159" name="T38"/>
                  <a:gd fmla="*/ 162 h 205" name="T39"/>
                  <a:gd fmla="*/ 12 w 159" name="T40"/>
                  <a:gd fmla="*/ 157 h 205" name="T41"/>
                  <a:gd fmla="*/ 107 w 159" name="T42"/>
                  <a:gd fmla="*/ 4 h 205" name="T43"/>
                  <a:gd fmla="*/ 100 w 159" name="T44"/>
                  <a:gd fmla="*/ 0 h 205" name="T45"/>
                  <a:gd fmla="*/ 4 w 159" name="T46"/>
                  <a:gd fmla="*/ 155 h 205" name="T47"/>
                  <a:gd fmla="*/ 4 w 159" name="T48"/>
                  <a:gd fmla="*/ 155 h 205" name="T49"/>
                  <a:gd fmla="*/ 2 w 159" name="T50"/>
                  <a:gd fmla="*/ 160 h 205" name="T51"/>
                  <a:gd fmla="*/ 0 w 159" name="T52"/>
                  <a:gd fmla="*/ 167 h 205" name="T53"/>
                  <a:gd fmla="*/ 0 w 159" name="T54"/>
                  <a:gd fmla="*/ 172 h 205" name="T55"/>
                  <a:gd fmla="*/ 2 w 159" name="T56"/>
                  <a:gd fmla="*/ 179 h 205" name="T57"/>
                  <a:gd fmla="*/ 3 w 159" name="T58"/>
                  <a:gd fmla="*/ 185 h 205" name="T59"/>
                  <a:gd fmla="*/ 7 w 159" name="T60"/>
                  <a:gd fmla="*/ 190 h 205" name="T61"/>
                  <a:gd fmla="*/ 11 w 159" name="T62"/>
                  <a:gd fmla="*/ 195 h 205" name="T63"/>
                  <a:gd fmla="*/ 16 w 159" name="T64"/>
                  <a:gd fmla="*/ 199 h 205" name="T65"/>
                  <a:gd fmla="*/ 16 w 159" name="T66"/>
                  <a:gd fmla="*/ 199 h 205" name="T67"/>
                  <a:gd fmla="*/ 23 w 159" name="T68"/>
                  <a:gd fmla="*/ 202 h 205" name="T69"/>
                  <a:gd fmla="*/ 30 w 159" name="T70"/>
                  <a:gd fmla="*/ 203 h 205" name="T71"/>
                  <a:gd fmla="*/ 35 w 159" name="T72"/>
                  <a:gd fmla="*/ 205 h 205" name="T73"/>
                  <a:gd fmla="*/ 42 w 159" name="T74"/>
                  <a:gd fmla="*/ 205 h 205" name="T75"/>
                  <a:gd fmla="*/ 48 w 159" name="T76"/>
                  <a:gd fmla="*/ 202 h 205" name="T77"/>
                  <a:gd fmla="*/ 53 w 159" name="T78"/>
                  <a:gd fmla="*/ 199 h 205" name="T79"/>
                  <a:gd fmla="*/ 58 w 159" name="T80"/>
                  <a:gd fmla="*/ 195 h 205" name="T81"/>
                  <a:gd fmla="*/ 62 w 159" name="T82"/>
                  <a:gd fmla="*/ 191 h 205" name="T83"/>
                  <a:gd fmla="*/ 159 w 159" name="T84"/>
                  <a:gd fmla="*/ 36 h 205" name="T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b="b" l="0" r="r" t="0"/>
                <a:pathLst>
                  <a:path h="205" w="159">
                    <a:moveTo>
                      <a:pt x="159" y="36"/>
                    </a:moveTo>
                    <a:lnTo>
                      <a:pt x="151" y="32"/>
                    </a:lnTo>
                    <a:lnTo>
                      <a:pt x="56" y="185"/>
                    </a:lnTo>
                    <a:lnTo>
                      <a:pt x="56" y="185"/>
                    </a:lnTo>
                    <a:lnTo>
                      <a:pt x="53" y="189"/>
                    </a:lnTo>
                    <a:lnTo>
                      <a:pt x="50" y="191"/>
                    </a:lnTo>
                    <a:lnTo>
                      <a:pt x="46" y="193"/>
                    </a:lnTo>
                    <a:lnTo>
                      <a:pt x="41" y="194"/>
                    </a:lnTo>
                    <a:lnTo>
                      <a:pt x="37" y="195"/>
                    </a:lnTo>
                    <a:lnTo>
                      <a:pt x="31" y="194"/>
                    </a:lnTo>
                    <a:lnTo>
                      <a:pt x="27" y="193"/>
                    </a:lnTo>
                    <a:lnTo>
                      <a:pt x="22" y="191"/>
                    </a:lnTo>
                    <a:lnTo>
                      <a:pt x="22" y="191"/>
                    </a:lnTo>
                    <a:lnTo>
                      <a:pt x="18" y="187"/>
                    </a:lnTo>
                    <a:lnTo>
                      <a:pt x="15" y="185"/>
                    </a:lnTo>
                    <a:lnTo>
                      <a:pt x="12" y="180"/>
                    </a:lnTo>
                    <a:lnTo>
                      <a:pt x="10" y="175"/>
                    </a:lnTo>
                    <a:lnTo>
                      <a:pt x="10" y="171"/>
                    </a:lnTo>
                    <a:lnTo>
                      <a:pt x="10" y="166"/>
                    </a:lnTo>
                    <a:lnTo>
                      <a:pt x="11" y="162"/>
                    </a:lnTo>
                    <a:lnTo>
                      <a:pt x="12" y="157"/>
                    </a:lnTo>
                    <a:lnTo>
                      <a:pt x="107" y="4"/>
                    </a:lnTo>
                    <a:lnTo>
                      <a:pt x="100" y="0"/>
                    </a:lnTo>
                    <a:lnTo>
                      <a:pt x="4" y="155"/>
                    </a:lnTo>
                    <a:lnTo>
                      <a:pt x="4" y="155"/>
                    </a:lnTo>
                    <a:lnTo>
                      <a:pt x="2" y="160"/>
                    </a:lnTo>
                    <a:lnTo>
                      <a:pt x="0" y="167"/>
                    </a:lnTo>
                    <a:lnTo>
                      <a:pt x="0" y="172"/>
                    </a:lnTo>
                    <a:lnTo>
                      <a:pt x="2" y="179"/>
                    </a:lnTo>
                    <a:lnTo>
                      <a:pt x="3" y="185"/>
                    </a:lnTo>
                    <a:lnTo>
                      <a:pt x="7" y="190"/>
                    </a:lnTo>
                    <a:lnTo>
                      <a:pt x="11" y="195"/>
                    </a:lnTo>
                    <a:lnTo>
                      <a:pt x="16" y="199"/>
                    </a:lnTo>
                    <a:lnTo>
                      <a:pt x="16" y="199"/>
                    </a:lnTo>
                    <a:lnTo>
                      <a:pt x="23" y="202"/>
                    </a:lnTo>
                    <a:lnTo>
                      <a:pt x="30" y="203"/>
                    </a:lnTo>
                    <a:lnTo>
                      <a:pt x="35" y="205"/>
                    </a:lnTo>
                    <a:lnTo>
                      <a:pt x="42" y="205"/>
                    </a:lnTo>
                    <a:lnTo>
                      <a:pt x="48" y="202"/>
                    </a:lnTo>
                    <a:lnTo>
                      <a:pt x="53" y="199"/>
                    </a:lnTo>
                    <a:lnTo>
                      <a:pt x="58" y="195"/>
                    </a:lnTo>
                    <a:lnTo>
                      <a:pt x="62" y="191"/>
                    </a:lnTo>
                    <a:lnTo>
                      <a:pt x="159" y="36"/>
                    </a:lnTo>
                    <a:close/>
                  </a:path>
                </a:pathLst>
              </a:custGeom>
              <a:grpFill/>
              <a:ln algn="ctr" cap="flat" cmpd="sng" w="12700">
                <a:noFill/>
                <a:prstDash val="solid"/>
                <a:miter lim="800000"/>
              </a:ln>
              <a:effectLst/>
            </p:spPr>
            <p:txBody>
              <a:bodyPr anchor="ctr" rtlCol="0"/>
              <a:lstStyle/>
              <a:p>
                <a:pPr algn="ct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white"/>
                  </a:solidFill>
                  <a:effectLst/>
                  <a:uLnTx/>
                  <a:uFillTx/>
                  <a:latin panose="020f0502020204030204" typeface="Calibri"/>
                  <a:ea charset="-122" panose="02010600030101010101" pitchFamily="2" typeface="宋体"/>
                </a:endParaRPr>
              </a:p>
            </p:txBody>
          </p:sp>
          <p:sp>
            <p:nvSpPr>
              <p:cNvPr id="50" name="Freeform 187">
                <a:extLst>
                  <a:ext uri="{FF2B5EF4-FFF2-40B4-BE49-F238E27FC236}">
                    <a16:creationId xmlns:a16="http://schemas.microsoft.com/office/drawing/2014/main" id="{884BF516-E7D3-4CE5-A6F2-62689DB3C8C9}"/>
                  </a:ext>
                </a:extLst>
              </p:cNvPr>
              <p:cNvSpPr/>
              <p:nvPr/>
            </p:nvSpPr>
            <p:spPr bwMode="auto">
              <a:xfrm>
                <a:off x="3808413" y="3100388"/>
                <a:ext cx="122238" cy="82550"/>
              </a:xfrm>
              <a:custGeom>
                <a:gdLst>
                  <a:gd fmla="*/ 75 w 77" name="T0"/>
                  <a:gd fmla="*/ 50 h 52" name="T1"/>
                  <a:gd fmla="*/ 75 w 77" name="T2"/>
                  <a:gd fmla="*/ 50 h 52" name="T3"/>
                  <a:gd fmla="*/ 74 w 77" name="T4"/>
                  <a:gd fmla="*/ 51 h 52" name="T5"/>
                  <a:gd fmla="*/ 71 w 77" name="T6"/>
                  <a:gd fmla="*/ 52 h 52" name="T7"/>
                  <a:gd fmla="*/ 69 w 77" name="T8"/>
                  <a:gd fmla="*/ 52 h 52" name="T9"/>
                  <a:gd fmla="*/ 67 w 77" name="T10"/>
                  <a:gd fmla="*/ 51 h 52" name="T11"/>
                  <a:gd fmla="*/ 2 w 77" name="T12"/>
                  <a:gd fmla="*/ 12 h 52" name="T13"/>
                  <a:gd fmla="*/ 2 w 77" name="T14"/>
                  <a:gd fmla="*/ 12 h 52" name="T15"/>
                  <a:gd fmla="*/ 0 w 77" name="T16"/>
                  <a:gd fmla="*/ 9 h 52" name="T17"/>
                  <a:gd fmla="*/ 0 w 77" name="T18"/>
                  <a:gd fmla="*/ 8 h 52" name="T19"/>
                  <a:gd fmla="*/ 0 w 77" name="T20"/>
                  <a:gd fmla="*/ 5 h 52" name="T21"/>
                  <a:gd fmla="*/ 0 w 77" name="T22"/>
                  <a:gd fmla="*/ 2 h 52" name="T23"/>
                  <a:gd fmla="*/ 0 w 77" name="T24"/>
                  <a:gd fmla="*/ 2 h 52" name="T25"/>
                  <a:gd fmla="*/ 1 w 77" name="T26"/>
                  <a:gd fmla="*/ 1 h 52" name="T27"/>
                  <a:gd fmla="*/ 4 w 77" name="T28"/>
                  <a:gd fmla="*/ 0 h 52" name="T29"/>
                  <a:gd fmla="*/ 6 w 77" name="T30"/>
                  <a:gd fmla="*/ 0 h 52" name="T31"/>
                  <a:gd fmla="*/ 8 w 77" name="T32"/>
                  <a:gd fmla="*/ 1 h 52" name="T33"/>
                  <a:gd fmla="*/ 74 w 77" name="T34"/>
                  <a:gd fmla="*/ 42 h 52" name="T35"/>
                  <a:gd fmla="*/ 74 w 77" name="T36"/>
                  <a:gd fmla="*/ 42 h 52" name="T37"/>
                  <a:gd fmla="*/ 75 w 77" name="T38"/>
                  <a:gd fmla="*/ 43 h 52" name="T39"/>
                  <a:gd fmla="*/ 77 w 77" name="T40"/>
                  <a:gd fmla="*/ 46 h 52" name="T41"/>
                  <a:gd fmla="*/ 77 w 77" name="T42"/>
                  <a:gd fmla="*/ 47 h 52" name="T43"/>
                  <a:gd fmla="*/ 75 w 77" name="T44"/>
                  <a:gd fmla="*/ 50 h 52" name="T45"/>
                  <a:gd fmla="*/ 75 w 77" name="T46"/>
                  <a:gd fmla="*/ 50 h 52" name="T4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b="b" l="0" r="r" t="0"/>
                <a:pathLst>
                  <a:path h="52" w="77">
                    <a:moveTo>
                      <a:pt x="75" y="50"/>
                    </a:moveTo>
                    <a:lnTo>
                      <a:pt x="75" y="50"/>
                    </a:lnTo>
                    <a:lnTo>
                      <a:pt x="74" y="51"/>
                    </a:lnTo>
                    <a:lnTo>
                      <a:pt x="71" y="52"/>
                    </a:lnTo>
                    <a:lnTo>
                      <a:pt x="69" y="52"/>
                    </a:lnTo>
                    <a:lnTo>
                      <a:pt x="67" y="51"/>
                    </a:lnTo>
                    <a:lnTo>
                      <a:pt x="2" y="12"/>
                    </a:lnTo>
                    <a:lnTo>
                      <a:pt x="2" y="12"/>
                    </a:lnTo>
                    <a:lnTo>
                      <a:pt x="0" y="9"/>
                    </a:lnTo>
                    <a:lnTo>
                      <a:pt x="0" y="8"/>
                    </a:lnTo>
                    <a:lnTo>
                      <a:pt x="0" y="5"/>
                    </a:lnTo>
                    <a:lnTo>
                      <a:pt x="0" y="2"/>
                    </a:lnTo>
                    <a:lnTo>
                      <a:pt x="0" y="2"/>
                    </a:lnTo>
                    <a:lnTo>
                      <a:pt x="1" y="1"/>
                    </a:lnTo>
                    <a:lnTo>
                      <a:pt x="4" y="0"/>
                    </a:lnTo>
                    <a:lnTo>
                      <a:pt x="6" y="0"/>
                    </a:lnTo>
                    <a:lnTo>
                      <a:pt x="8" y="1"/>
                    </a:lnTo>
                    <a:lnTo>
                      <a:pt x="74" y="42"/>
                    </a:lnTo>
                    <a:lnTo>
                      <a:pt x="74" y="42"/>
                    </a:lnTo>
                    <a:lnTo>
                      <a:pt x="75" y="43"/>
                    </a:lnTo>
                    <a:lnTo>
                      <a:pt x="77" y="46"/>
                    </a:lnTo>
                    <a:lnTo>
                      <a:pt x="77" y="47"/>
                    </a:lnTo>
                    <a:lnTo>
                      <a:pt x="75" y="50"/>
                    </a:lnTo>
                    <a:lnTo>
                      <a:pt x="75" y="50"/>
                    </a:lnTo>
                    <a:close/>
                  </a:path>
                </a:pathLst>
              </a:custGeom>
              <a:grpFill/>
              <a:ln algn="ctr" cap="flat" cmpd="sng" w="12700">
                <a:noFill/>
                <a:prstDash val="solid"/>
                <a:miter lim="800000"/>
              </a:ln>
              <a:effectLst/>
            </p:spPr>
            <p:txBody>
              <a:bodyPr anchor="ctr" rtlCol="0"/>
              <a:lstStyle/>
              <a:p>
                <a:pPr algn="ct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white"/>
                  </a:solidFill>
                  <a:effectLst/>
                  <a:uLnTx/>
                  <a:uFillTx/>
                  <a:latin panose="020f0502020204030204" typeface="Calibri"/>
                  <a:ea charset="-122" panose="02010600030101010101" pitchFamily="2" typeface="宋体"/>
                </a:endParaRPr>
              </a:p>
            </p:txBody>
          </p:sp>
          <p:sp>
            <p:nvSpPr>
              <p:cNvPr id="51" name="Freeform 188">
                <a:extLst>
                  <a:ext uri="{FF2B5EF4-FFF2-40B4-BE49-F238E27FC236}">
                    <a16:creationId xmlns:a16="http://schemas.microsoft.com/office/drawing/2014/main" id="{98FDBBB0-D3C1-4D8D-8BC8-F3CEB7336640}"/>
                  </a:ext>
                </a:extLst>
              </p:cNvPr>
              <p:cNvSpPr/>
              <p:nvPr/>
            </p:nvSpPr>
            <p:spPr bwMode="auto">
              <a:xfrm>
                <a:off x="3708401" y="3168650"/>
                <a:ext cx="173038" cy="234950"/>
              </a:xfrm>
              <a:custGeom>
                <a:gdLst>
                  <a:gd fmla="*/ 109 w 109" name="T0"/>
                  <a:gd fmla="*/ 5 h 148" name="T1"/>
                  <a:gd fmla="*/ 99 w 109" name="T2"/>
                  <a:gd fmla="*/ 0 h 148" name="T3"/>
                  <a:gd fmla="*/ 15 w 109" name="T4"/>
                  <a:gd fmla="*/ 137 h 148" name="T5"/>
                  <a:gd fmla="*/ 15 w 109" name="T6"/>
                  <a:gd fmla="*/ 137 h 148" name="T7"/>
                  <a:gd fmla="*/ 12 w 109" name="T8"/>
                  <a:gd fmla="*/ 139 h 148" name="T9"/>
                  <a:gd fmla="*/ 8 w 109" name="T10"/>
                  <a:gd fmla="*/ 142 h 148" name="T11"/>
                  <a:gd fmla="*/ 4 w 109" name="T12"/>
                  <a:gd fmla="*/ 143 h 148" name="T13"/>
                  <a:gd fmla="*/ 0 w 109" name="T14"/>
                  <a:gd fmla="*/ 143 h 148" name="T15"/>
                  <a:gd fmla="*/ 0 w 109" name="T16"/>
                  <a:gd fmla="*/ 143 h 148" name="T17"/>
                  <a:gd fmla="*/ 0 w 109" name="T18"/>
                  <a:gd fmla="*/ 145 h 148" name="T19"/>
                  <a:gd fmla="*/ 0 w 109" name="T20"/>
                  <a:gd fmla="*/ 145 h 148" name="T21"/>
                  <a:gd fmla="*/ 7 w 109" name="T22"/>
                  <a:gd fmla="*/ 148 h 148" name="T23"/>
                  <a:gd fmla="*/ 14 w 109" name="T24"/>
                  <a:gd fmla="*/ 148 h 148" name="T25"/>
                  <a:gd fmla="*/ 21 w 109" name="T26"/>
                  <a:gd fmla="*/ 145 h 148" name="T27"/>
                  <a:gd fmla="*/ 25 w 109" name="T28"/>
                  <a:gd fmla="*/ 141 h 148" name="T29"/>
                  <a:gd fmla="*/ 109 w 109" name="T30"/>
                  <a:gd fmla="*/ 5 h 148"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148" w="109">
                    <a:moveTo>
                      <a:pt x="109" y="5"/>
                    </a:moveTo>
                    <a:lnTo>
                      <a:pt x="99" y="0"/>
                    </a:lnTo>
                    <a:lnTo>
                      <a:pt x="15" y="137"/>
                    </a:lnTo>
                    <a:lnTo>
                      <a:pt x="15" y="137"/>
                    </a:lnTo>
                    <a:lnTo>
                      <a:pt x="12" y="139"/>
                    </a:lnTo>
                    <a:lnTo>
                      <a:pt x="8" y="142"/>
                    </a:lnTo>
                    <a:lnTo>
                      <a:pt x="4" y="143"/>
                    </a:lnTo>
                    <a:lnTo>
                      <a:pt x="0" y="143"/>
                    </a:lnTo>
                    <a:lnTo>
                      <a:pt x="0" y="143"/>
                    </a:lnTo>
                    <a:lnTo>
                      <a:pt x="0" y="145"/>
                    </a:lnTo>
                    <a:lnTo>
                      <a:pt x="0" y="145"/>
                    </a:lnTo>
                    <a:lnTo>
                      <a:pt x="7" y="148"/>
                    </a:lnTo>
                    <a:lnTo>
                      <a:pt x="14" y="148"/>
                    </a:lnTo>
                    <a:lnTo>
                      <a:pt x="21" y="145"/>
                    </a:lnTo>
                    <a:lnTo>
                      <a:pt x="25" y="141"/>
                    </a:lnTo>
                    <a:lnTo>
                      <a:pt x="109" y="5"/>
                    </a:lnTo>
                    <a:close/>
                  </a:path>
                </a:pathLst>
              </a:custGeom>
              <a:grpFill/>
              <a:ln algn="ctr" cap="flat" cmpd="sng" w="12700">
                <a:noFill/>
                <a:prstDash val="solid"/>
                <a:miter lim="800000"/>
              </a:ln>
              <a:effectLst/>
            </p:spPr>
            <p:txBody>
              <a:bodyPr anchor="ctr" rtlCol="0"/>
              <a:lstStyle/>
              <a:p>
                <a:pPr algn="ct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white"/>
                  </a:solidFill>
                  <a:effectLst/>
                  <a:uLnTx/>
                  <a:uFillTx/>
                  <a:latin panose="020f0502020204030204" typeface="Calibri"/>
                  <a:ea charset="-122" panose="02010600030101010101" pitchFamily="2" typeface="宋体"/>
                </a:endParaRPr>
              </a:p>
            </p:txBody>
          </p:sp>
        </p:grpSp>
        <p:sp>
          <p:nvSpPr>
            <p:cNvPr id="42" name="Freeform 189">
              <a:extLst>
                <a:ext uri="{FF2B5EF4-FFF2-40B4-BE49-F238E27FC236}">
                  <a16:creationId xmlns:a16="http://schemas.microsoft.com/office/drawing/2014/main" id="{22AF4482-4DE2-495A-9E4C-A2EDE61CFCB8}"/>
                </a:ext>
              </a:extLst>
            </p:cNvPr>
            <p:cNvSpPr>
              <a:spLocks noEditPoints="1"/>
            </p:cNvSpPr>
            <p:nvPr/>
          </p:nvSpPr>
          <p:spPr bwMode="auto">
            <a:xfrm>
              <a:off x="2065717" y="4706017"/>
              <a:ext cx="160533" cy="172241"/>
            </a:xfrm>
            <a:custGeom>
              <a:gdLst>
                <a:gd fmla="*/ 107 w 137" name="T0"/>
                <a:gd fmla="*/ 68 h 147" name="T1"/>
                <a:gd fmla="*/ 103 w 137" name="T2"/>
                <a:gd fmla="*/ 51 h 147" name="T3"/>
                <a:gd fmla="*/ 103 w 137" name="T4"/>
                <a:gd fmla="*/ 99 h 147" name="T5"/>
                <a:gd fmla="*/ 117 w 137" name="T6"/>
                <a:gd fmla="*/ 111 h 147" name="T7"/>
                <a:gd fmla="*/ 115 w 137" name="T8"/>
                <a:gd fmla="*/ 118 h 147" name="T9"/>
                <a:gd fmla="*/ 103 w 137" name="T10"/>
                <a:gd fmla="*/ 38 h 147" name="T11"/>
                <a:gd fmla="*/ 115 w 137" name="T12"/>
                <a:gd fmla="*/ 19 h 147" name="T13"/>
                <a:gd fmla="*/ 117 w 137" name="T14"/>
                <a:gd fmla="*/ 24 h 147" name="T15"/>
                <a:gd fmla="*/ 103 w 137" name="T16"/>
                <a:gd fmla="*/ 38 h 147" name="T17"/>
                <a:gd fmla="*/ 114 w 137" name="T18"/>
                <a:gd fmla="*/ 68 h 147" name="T19"/>
                <a:gd fmla="*/ 134 w 137" name="T20"/>
                <a:gd fmla="*/ 65 h 147" name="T21"/>
                <a:gd fmla="*/ 136 w 137" name="T22"/>
                <a:gd fmla="*/ 70 h 147" name="T23"/>
                <a:gd fmla="*/ 114 w 137" name="T24"/>
                <a:gd fmla="*/ 70 h 147" name="T25"/>
                <a:gd fmla="*/ 69 w 137" name="T26"/>
                <a:gd fmla="*/ 30 h 147" name="T27"/>
                <a:gd fmla="*/ 103 w 137" name="T28"/>
                <a:gd fmla="*/ 51 h 147" name="T29"/>
                <a:gd fmla="*/ 90 w 137" name="T30"/>
                <a:gd fmla="*/ 100 h 147" name="T31"/>
                <a:gd fmla="*/ 84 w 137" name="T32"/>
                <a:gd fmla="*/ 142 h 147" name="T33"/>
                <a:gd fmla="*/ 69 w 137" name="T34"/>
                <a:gd fmla="*/ 114 h 147" name="T35"/>
                <a:gd fmla="*/ 83 w 137" name="T36"/>
                <a:gd fmla="*/ 96 h 147" name="T37"/>
                <a:gd fmla="*/ 95 w 137" name="T38"/>
                <a:gd fmla="*/ 84 h 147" name="T39"/>
                <a:gd fmla="*/ 99 w 137" name="T40"/>
                <a:gd fmla="*/ 62 h 147" name="T41"/>
                <a:gd fmla="*/ 91 w 137" name="T42"/>
                <a:gd fmla="*/ 47 h 147" name="T43"/>
                <a:gd fmla="*/ 69 w 137" name="T44"/>
                <a:gd fmla="*/ 38 h 147" name="T45"/>
                <a:gd fmla="*/ 100 w 137" name="T46"/>
                <a:gd fmla="*/ 31 h 147" name="T47"/>
                <a:gd fmla="*/ 100 w 137" name="T48"/>
                <a:gd fmla="*/ 36 h 147" name="T49"/>
                <a:gd fmla="*/ 103 w 137" name="T50"/>
                <a:gd fmla="*/ 99 h 147" name="T51"/>
                <a:gd fmla="*/ 99 w 137" name="T52"/>
                <a:gd fmla="*/ 101 h 147" name="T53"/>
                <a:gd fmla="*/ 103 w 137" name="T54"/>
                <a:gd fmla="*/ 99 h 147" name="T55"/>
                <a:gd fmla="*/ 72 w 137" name="T56"/>
                <a:gd fmla="*/ 1 h 147" name="T57"/>
                <a:gd fmla="*/ 72 w 137" name="T58"/>
                <a:gd fmla="*/ 23 h 147" name="T59"/>
                <a:gd fmla="*/ 67 w 137" name="T60"/>
                <a:gd fmla="*/ 147 h 147" name="T61"/>
                <a:gd fmla="*/ 49 w 137" name="T62"/>
                <a:gd fmla="*/ 137 h 147" name="T63"/>
                <a:gd fmla="*/ 41 w 137" name="T64"/>
                <a:gd fmla="*/ 92 h 147" name="T65"/>
                <a:gd fmla="*/ 41 w 137" name="T66"/>
                <a:gd fmla="*/ 43 h 147" name="T67"/>
                <a:gd fmla="*/ 69 w 137" name="T68"/>
                <a:gd fmla="*/ 30 h 147" name="T69"/>
                <a:gd fmla="*/ 57 w 137" name="T70"/>
                <a:gd fmla="*/ 40 h 147" name="T71"/>
                <a:gd fmla="*/ 45 w 137" name="T72"/>
                <a:gd fmla="*/ 51 h 147" name="T73"/>
                <a:gd fmla="*/ 40 w 137" name="T74"/>
                <a:gd fmla="*/ 68 h 147" name="T75"/>
                <a:gd fmla="*/ 54 w 137" name="T76"/>
                <a:gd fmla="*/ 93 h 147" name="T77"/>
                <a:gd fmla="*/ 56 w 137" name="T78"/>
                <a:gd fmla="*/ 97 h 147" name="T79"/>
                <a:gd fmla="*/ 69 w 137" name="T80"/>
                <a:gd fmla="*/ 147 h 147" name="T81"/>
                <a:gd fmla="*/ 69 w 137" name="T82"/>
                <a:gd fmla="*/ 24 h 147" name="T83"/>
                <a:gd fmla="*/ 65 w 137" name="T84"/>
                <a:gd fmla="*/ 4 h 147" name="T85"/>
                <a:gd fmla="*/ 69 w 137" name="T86"/>
                <a:gd fmla="*/ 0 h 147" name="T87"/>
                <a:gd fmla="*/ 38 w 137" name="T88"/>
                <a:gd fmla="*/ 104 h 147" name="T89"/>
                <a:gd fmla="*/ 35 w 137" name="T90"/>
                <a:gd fmla="*/ 99 h 147" name="T91"/>
                <a:gd fmla="*/ 35 w 137" name="T92"/>
                <a:gd fmla="*/ 38 h 147" name="T93"/>
                <a:gd fmla="*/ 38 w 137" name="T94"/>
                <a:gd fmla="*/ 31 h 147" name="T95"/>
                <a:gd fmla="*/ 35 w 137" name="T96"/>
                <a:gd fmla="*/ 84 h 147" name="T97"/>
                <a:gd fmla="*/ 33 w 137" name="T98"/>
                <a:gd fmla="*/ 59 h 147" name="T99"/>
                <a:gd fmla="*/ 35 w 137" name="T100"/>
                <a:gd fmla="*/ 30 h 147" name="T101"/>
                <a:gd fmla="*/ 33 w 137" name="T102"/>
                <a:gd fmla="*/ 36 h 147" name="T103"/>
                <a:gd fmla="*/ 21 w 137" name="T104"/>
                <a:gd fmla="*/ 20 h 147" name="T105"/>
                <a:gd fmla="*/ 35 w 137" name="T106"/>
                <a:gd fmla="*/ 30 h 147" name="T107"/>
                <a:gd fmla="*/ 26 w 137" name="T108"/>
                <a:gd fmla="*/ 116 h 147" name="T109"/>
                <a:gd fmla="*/ 21 w 137" name="T110"/>
                <a:gd fmla="*/ 116 h 147" name="T111"/>
                <a:gd fmla="*/ 33 w 137" name="T112"/>
                <a:gd fmla="*/ 99 h 147" name="T113"/>
                <a:gd fmla="*/ 4 w 137" name="T114"/>
                <a:gd fmla="*/ 65 h 147" name="T115"/>
                <a:gd fmla="*/ 23 w 137" name="T116"/>
                <a:gd fmla="*/ 65 h 147" name="T117"/>
                <a:gd fmla="*/ 21 w 137" name="T118"/>
                <a:gd fmla="*/ 72 h 147" name="T119"/>
                <a:gd fmla="*/ 0 w 137" name="T120"/>
                <a:gd fmla="*/ 68 h 147" name="T121"/>
                <a:gd fmla="*/ 4 w 137" name="T122"/>
                <a:gd fmla="*/ 65 h 147"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147" w="137">
                  <a:moveTo>
                    <a:pt x="103" y="51"/>
                  </a:moveTo>
                  <a:lnTo>
                    <a:pt x="103" y="51"/>
                  </a:lnTo>
                  <a:lnTo>
                    <a:pt x="106" y="59"/>
                  </a:lnTo>
                  <a:lnTo>
                    <a:pt x="107" y="68"/>
                  </a:lnTo>
                  <a:lnTo>
                    <a:pt x="107" y="68"/>
                  </a:lnTo>
                  <a:lnTo>
                    <a:pt x="106" y="77"/>
                  </a:lnTo>
                  <a:lnTo>
                    <a:pt x="103" y="84"/>
                  </a:lnTo>
                  <a:lnTo>
                    <a:pt x="103" y="51"/>
                  </a:lnTo>
                  <a:lnTo>
                    <a:pt x="103" y="51"/>
                  </a:lnTo>
                  <a:close/>
                  <a:moveTo>
                    <a:pt x="103" y="107"/>
                  </a:moveTo>
                  <a:lnTo>
                    <a:pt x="103" y="99"/>
                  </a:lnTo>
                  <a:lnTo>
                    <a:pt x="103" y="99"/>
                  </a:lnTo>
                  <a:lnTo>
                    <a:pt x="106" y="99"/>
                  </a:lnTo>
                  <a:lnTo>
                    <a:pt x="106" y="99"/>
                  </a:lnTo>
                  <a:lnTo>
                    <a:pt x="117" y="111"/>
                  </a:lnTo>
                  <a:lnTo>
                    <a:pt x="117" y="111"/>
                  </a:lnTo>
                  <a:lnTo>
                    <a:pt x="118" y="114"/>
                  </a:lnTo>
                  <a:lnTo>
                    <a:pt x="117" y="116"/>
                  </a:lnTo>
                  <a:lnTo>
                    <a:pt x="117" y="116"/>
                  </a:lnTo>
                  <a:lnTo>
                    <a:pt x="115" y="118"/>
                  </a:lnTo>
                  <a:lnTo>
                    <a:pt x="113" y="116"/>
                  </a:lnTo>
                  <a:lnTo>
                    <a:pt x="103" y="107"/>
                  </a:lnTo>
                  <a:lnTo>
                    <a:pt x="103" y="107"/>
                  </a:lnTo>
                  <a:close/>
                  <a:moveTo>
                    <a:pt x="103" y="38"/>
                  </a:moveTo>
                  <a:lnTo>
                    <a:pt x="103" y="28"/>
                  </a:lnTo>
                  <a:lnTo>
                    <a:pt x="113" y="20"/>
                  </a:lnTo>
                  <a:lnTo>
                    <a:pt x="113" y="20"/>
                  </a:lnTo>
                  <a:lnTo>
                    <a:pt x="115" y="19"/>
                  </a:lnTo>
                  <a:lnTo>
                    <a:pt x="117" y="20"/>
                  </a:lnTo>
                  <a:lnTo>
                    <a:pt x="117" y="20"/>
                  </a:lnTo>
                  <a:lnTo>
                    <a:pt x="118" y="23"/>
                  </a:lnTo>
                  <a:lnTo>
                    <a:pt x="117" y="24"/>
                  </a:lnTo>
                  <a:lnTo>
                    <a:pt x="106" y="36"/>
                  </a:lnTo>
                  <a:lnTo>
                    <a:pt x="106" y="36"/>
                  </a:lnTo>
                  <a:lnTo>
                    <a:pt x="106" y="36"/>
                  </a:lnTo>
                  <a:lnTo>
                    <a:pt x="103" y="38"/>
                  </a:lnTo>
                  <a:lnTo>
                    <a:pt x="103" y="38"/>
                  </a:lnTo>
                  <a:close/>
                  <a:moveTo>
                    <a:pt x="114" y="68"/>
                  </a:moveTo>
                  <a:lnTo>
                    <a:pt x="114" y="68"/>
                  </a:lnTo>
                  <a:lnTo>
                    <a:pt x="114" y="68"/>
                  </a:lnTo>
                  <a:lnTo>
                    <a:pt x="114" y="65"/>
                  </a:lnTo>
                  <a:lnTo>
                    <a:pt x="117" y="65"/>
                  </a:lnTo>
                  <a:lnTo>
                    <a:pt x="134" y="65"/>
                  </a:lnTo>
                  <a:lnTo>
                    <a:pt x="134" y="65"/>
                  </a:lnTo>
                  <a:lnTo>
                    <a:pt x="136" y="65"/>
                  </a:lnTo>
                  <a:lnTo>
                    <a:pt x="137" y="68"/>
                  </a:lnTo>
                  <a:lnTo>
                    <a:pt x="137" y="68"/>
                  </a:lnTo>
                  <a:lnTo>
                    <a:pt x="136" y="70"/>
                  </a:lnTo>
                  <a:lnTo>
                    <a:pt x="134" y="72"/>
                  </a:lnTo>
                  <a:lnTo>
                    <a:pt x="117" y="72"/>
                  </a:lnTo>
                  <a:lnTo>
                    <a:pt x="117" y="72"/>
                  </a:lnTo>
                  <a:lnTo>
                    <a:pt x="114" y="70"/>
                  </a:lnTo>
                  <a:lnTo>
                    <a:pt x="114" y="68"/>
                  </a:lnTo>
                  <a:lnTo>
                    <a:pt x="114" y="68"/>
                  </a:lnTo>
                  <a:close/>
                  <a:moveTo>
                    <a:pt x="69" y="30"/>
                  </a:moveTo>
                  <a:lnTo>
                    <a:pt x="69" y="30"/>
                  </a:lnTo>
                  <a:lnTo>
                    <a:pt x="80" y="32"/>
                  </a:lnTo>
                  <a:lnTo>
                    <a:pt x="90" y="36"/>
                  </a:lnTo>
                  <a:lnTo>
                    <a:pt x="98" y="43"/>
                  </a:lnTo>
                  <a:lnTo>
                    <a:pt x="103" y="51"/>
                  </a:lnTo>
                  <a:lnTo>
                    <a:pt x="103" y="84"/>
                  </a:lnTo>
                  <a:lnTo>
                    <a:pt x="103" y="84"/>
                  </a:lnTo>
                  <a:lnTo>
                    <a:pt x="98" y="93"/>
                  </a:lnTo>
                  <a:lnTo>
                    <a:pt x="90" y="100"/>
                  </a:lnTo>
                  <a:lnTo>
                    <a:pt x="90" y="130"/>
                  </a:lnTo>
                  <a:lnTo>
                    <a:pt x="90" y="130"/>
                  </a:lnTo>
                  <a:lnTo>
                    <a:pt x="88" y="137"/>
                  </a:lnTo>
                  <a:lnTo>
                    <a:pt x="84" y="142"/>
                  </a:lnTo>
                  <a:lnTo>
                    <a:pt x="79" y="146"/>
                  </a:lnTo>
                  <a:lnTo>
                    <a:pt x="71" y="147"/>
                  </a:lnTo>
                  <a:lnTo>
                    <a:pt x="69" y="147"/>
                  </a:lnTo>
                  <a:lnTo>
                    <a:pt x="69" y="114"/>
                  </a:lnTo>
                  <a:lnTo>
                    <a:pt x="82" y="114"/>
                  </a:lnTo>
                  <a:lnTo>
                    <a:pt x="82" y="97"/>
                  </a:lnTo>
                  <a:lnTo>
                    <a:pt x="82" y="97"/>
                  </a:lnTo>
                  <a:lnTo>
                    <a:pt x="83" y="96"/>
                  </a:lnTo>
                  <a:lnTo>
                    <a:pt x="84" y="95"/>
                  </a:lnTo>
                  <a:lnTo>
                    <a:pt x="84" y="95"/>
                  </a:lnTo>
                  <a:lnTo>
                    <a:pt x="91" y="89"/>
                  </a:lnTo>
                  <a:lnTo>
                    <a:pt x="95" y="84"/>
                  </a:lnTo>
                  <a:lnTo>
                    <a:pt x="98" y="76"/>
                  </a:lnTo>
                  <a:lnTo>
                    <a:pt x="99" y="68"/>
                  </a:lnTo>
                  <a:lnTo>
                    <a:pt x="99" y="68"/>
                  </a:lnTo>
                  <a:lnTo>
                    <a:pt x="99" y="62"/>
                  </a:lnTo>
                  <a:lnTo>
                    <a:pt x="96" y="57"/>
                  </a:lnTo>
                  <a:lnTo>
                    <a:pt x="94" y="51"/>
                  </a:lnTo>
                  <a:lnTo>
                    <a:pt x="91" y="47"/>
                  </a:lnTo>
                  <a:lnTo>
                    <a:pt x="91" y="47"/>
                  </a:lnTo>
                  <a:lnTo>
                    <a:pt x="86" y="43"/>
                  </a:lnTo>
                  <a:lnTo>
                    <a:pt x="82" y="40"/>
                  </a:lnTo>
                  <a:lnTo>
                    <a:pt x="75" y="39"/>
                  </a:lnTo>
                  <a:lnTo>
                    <a:pt x="69" y="38"/>
                  </a:lnTo>
                  <a:lnTo>
                    <a:pt x="69" y="30"/>
                  </a:lnTo>
                  <a:lnTo>
                    <a:pt x="69" y="30"/>
                  </a:lnTo>
                  <a:close/>
                  <a:moveTo>
                    <a:pt x="103" y="28"/>
                  </a:moveTo>
                  <a:lnTo>
                    <a:pt x="100" y="31"/>
                  </a:lnTo>
                  <a:lnTo>
                    <a:pt x="100" y="31"/>
                  </a:lnTo>
                  <a:lnTo>
                    <a:pt x="99" y="34"/>
                  </a:lnTo>
                  <a:lnTo>
                    <a:pt x="100" y="36"/>
                  </a:lnTo>
                  <a:lnTo>
                    <a:pt x="100" y="36"/>
                  </a:lnTo>
                  <a:lnTo>
                    <a:pt x="103" y="38"/>
                  </a:lnTo>
                  <a:lnTo>
                    <a:pt x="103" y="28"/>
                  </a:lnTo>
                  <a:lnTo>
                    <a:pt x="103" y="28"/>
                  </a:lnTo>
                  <a:close/>
                  <a:moveTo>
                    <a:pt x="103" y="99"/>
                  </a:moveTo>
                  <a:lnTo>
                    <a:pt x="103" y="99"/>
                  </a:lnTo>
                  <a:lnTo>
                    <a:pt x="100" y="99"/>
                  </a:lnTo>
                  <a:lnTo>
                    <a:pt x="100" y="99"/>
                  </a:lnTo>
                  <a:lnTo>
                    <a:pt x="99" y="101"/>
                  </a:lnTo>
                  <a:lnTo>
                    <a:pt x="100" y="104"/>
                  </a:lnTo>
                  <a:lnTo>
                    <a:pt x="103" y="107"/>
                  </a:lnTo>
                  <a:lnTo>
                    <a:pt x="103" y="99"/>
                  </a:lnTo>
                  <a:lnTo>
                    <a:pt x="103" y="99"/>
                  </a:lnTo>
                  <a:close/>
                  <a:moveTo>
                    <a:pt x="69" y="24"/>
                  </a:moveTo>
                  <a:lnTo>
                    <a:pt x="69" y="0"/>
                  </a:lnTo>
                  <a:lnTo>
                    <a:pt x="69" y="0"/>
                  </a:lnTo>
                  <a:lnTo>
                    <a:pt x="72" y="1"/>
                  </a:lnTo>
                  <a:lnTo>
                    <a:pt x="72" y="4"/>
                  </a:lnTo>
                  <a:lnTo>
                    <a:pt x="72" y="20"/>
                  </a:lnTo>
                  <a:lnTo>
                    <a:pt x="72" y="20"/>
                  </a:lnTo>
                  <a:lnTo>
                    <a:pt x="72" y="23"/>
                  </a:lnTo>
                  <a:lnTo>
                    <a:pt x="69" y="24"/>
                  </a:lnTo>
                  <a:lnTo>
                    <a:pt x="69" y="24"/>
                  </a:lnTo>
                  <a:close/>
                  <a:moveTo>
                    <a:pt x="69" y="147"/>
                  </a:moveTo>
                  <a:lnTo>
                    <a:pt x="67" y="147"/>
                  </a:lnTo>
                  <a:lnTo>
                    <a:pt x="67" y="147"/>
                  </a:lnTo>
                  <a:lnTo>
                    <a:pt x="60" y="146"/>
                  </a:lnTo>
                  <a:lnTo>
                    <a:pt x="53" y="142"/>
                  </a:lnTo>
                  <a:lnTo>
                    <a:pt x="49" y="137"/>
                  </a:lnTo>
                  <a:lnTo>
                    <a:pt x="48" y="130"/>
                  </a:lnTo>
                  <a:lnTo>
                    <a:pt x="48" y="99"/>
                  </a:lnTo>
                  <a:lnTo>
                    <a:pt x="48" y="99"/>
                  </a:lnTo>
                  <a:lnTo>
                    <a:pt x="41" y="92"/>
                  </a:lnTo>
                  <a:lnTo>
                    <a:pt x="35" y="84"/>
                  </a:lnTo>
                  <a:lnTo>
                    <a:pt x="35" y="51"/>
                  </a:lnTo>
                  <a:lnTo>
                    <a:pt x="35" y="51"/>
                  </a:lnTo>
                  <a:lnTo>
                    <a:pt x="41" y="43"/>
                  </a:lnTo>
                  <a:lnTo>
                    <a:pt x="49" y="36"/>
                  </a:lnTo>
                  <a:lnTo>
                    <a:pt x="59" y="32"/>
                  </a:lnTo>
                  <a:lnTo>
                    <a:pt x="64" y="31"/>
                  </a:lnTo>
                  <a:lnTo>
                    <a:pt x="69" y="30"/>
                  </a:lnTo>
                  <a:lnTo>
                    <a:pt x="69" y="38"/>
                  </a:lnTo>
                  <a:lnTo>
                    <a:pt x="69" y="38"/>
                  </a:lnTo>
                  <a:lnTo>
                    <a:pt x="64" y="39"/>
                  </a:lnTo>
                  <a:lnTo>
                    <a:pt x="57" y="40"/>
                  </a:lnTo>
                  <a:lnTo>
                    <a:pt x="53" y="43"/>
                  </a:lnTo>
                  <a:lnTo>
                    <a:pt x="48" y="47"/>
                  </a:lnTo>
                  <a:lnTo>
                    <a:pt x="48" y="47"/>
                  </a:lnTo>
                  <a:lnTo>
                    <a:pt x="45" y="51"/>
                  </a:lnTo>
                  <a:lnTo>
                    <a:pt x="42" y="57"/>
                  </a:lnTo>
                  <a:lnTo>
                    <a:pt x="40" y="62"/>
                  </a:lnTo>
                  <a:lnTo>
                    <a:pt x="40" y="68"/>
                  </a:lnTo>
                  <a:lnTo>
                    <a:pt x="40" y="68"/>
                  </a:lnTo>
                  <a:lnTo>
                    <a:pt x="41" y="76"/>
                  </a:lnTo>
                  <a:lnTo>
                    <a:pt x="44" y="82"/>
                  </a:lnTo>
                  <a:lnTo>
                    <a:pt x="48" y="89"/>
                  </a:lnTo>
                  <a:lnTo>
                    <a:pt x="54" y="93"/>
                  </a:lnTo>
                  <a:lnTo>
                    <a:pt x="54" y="93"/>
                  </a:lnTo>
                  <a:lnTo>
                    <a:pt x="54" y="93"/>
                  </a:lnTo>
                  <a:lnTo>
                    <a:pt x="56" y="95"/>
                  </a:lnTo>
                  <a:lnTo>
                    <a:pt x="56" y="97"/>
                  </a:lnTo>
                  <a:lnTo>
                    <a:pt x="56" y="114"/>
                  </a:lnTo>
                  <a:lnTo>
                    <a:pt x="69" y="114"/>
                  </a:lnTo>
                  <a:lnTo>
                    <a:pt x="69" y="147"/>
                  </a:lnTo>
                  <a:lnTo>
                    <a:pt x="69" y="147"/>
                  </a:lnTo>
                  <a:close/>
                  <a:moveTo>
                    <a:pt x="69" y="0"/>
                  </a:moveTo>
                  <a:lnTo>
                    <a:pt x="69" y="24"/>
                  </a:lnTo>
                  <a:lnTo>
                    <a:pt x="69" y="24"/>
                  </a:lnTo>
                  <a:lnTo>
                    <a:pt x="69" y="24"/>
                  </a:lnTo>
                  <a:lnTo>
                    <a:pt x="69" y="24"/>
                  </a:lnTo>
                  <a:lnTo>
                    <a:pt x="67" y="23"/>
                  </a:lnTo>
                  <a:lnTo>
                    <a:pt x="65" y="20"/>
                  </a:lnTo>
                  <a:lnTo>
                    <a:pt x="65" y="4"/>
                  </a:lnTo>
                  <a:lnTo>
                    <a:pt x="65" y="4"/>
                  </a:lnTo>
                  <a:lnTo>
                    <a:pt x="67" y="1"/>
                  </a:lnTo>
                  <a:lnTo>
                    <a:pt x="69" y="0"/>
                  </a:lnTo>
                  <a:lnTo>
                    <a:pt x="69" y="0"/>
                  </a:lnTo>
                  <a:lnTo>
                    <a:pt x="69" y="0"/>
                  </a:lnTo>
                  <a:close/>
                  <a:moveTo>
                    <a:pt x="35" y="107"/>
                  </a:moveTo>
                  <a:lnTo>
                    <a:pt x="38" y="104"/>
                  </a:lnTo>
                  <a:lnTo>
                    <a:pt x="38" y="104"/>
                  </a:lnTo>
                  <a:lnTo>
                    <a:pt x="38" y="101"/>
                  </a:lnTo>
                  <a:lnTo>
                    <a:pt x="38" y="99"/>
                  </a:lnTo>
                  <a:lnTo>
                    <a:pt x="38" y="99"/>
                  </a:lnTo>
                  <a:lnTo>
                    <a:pt x="35" y="99"/>
                  </a:lnTo>
                  <a:lnTo>
                    <a:pt x="35" y="107"/>
                  </a:lnTo>
                  <a:lnTo>
                    <a:pt x="35" y="107"/>
                  </a:lnTo>
                  <a:close/>
                  <a:moveTo>
                    <a:pt x="35" y="38"/>
                  </a:moveTo>
                  <a:lnTo>
                    <a:pt x="35" y="38"/>
                  </a:lnTo>
                  <a:lnTo>
                    <a:pt x="38" y="36"/>
                  </a:lnTo>
                  <a:lnTo>
                    <a:pt x="38" y="36"/>
                  </a:lnTo>
                  <a:lnTo>
                    <a:pt x="38" y="34"/>
                  </a:lnTo>
                  <a:lnTo>
                    <a:pt x="38" y="31"/>
                  </a:lnTo>
                  <a:lnTo>
                    <a:pt x="35" y="30"/>
                  </a:lnTo>
                  <a:lnTo>
                    <a:pt x="35" y="38"/>
                  </a:lnTo>
                  <a:close/>
                  <a:moveTo>
                    <a:pt x="35" y="84"/>
                  </a:moveTo>
                  <a:lnTo>
                    <a:pt x="35" y="84"/>
                  </a:lnTo>
                  <a:lnTo>
                    <a:pt x="33" y="76"/>
                  </a:lnTo>
                  <a:lnTo>
                    <a:pt x="31" y="68"/>
                  </a:lnTo>
                  <a:lnTo>
                    <a:pt x="31" y="68"/>
                  </a:lnTo>
                  <a:lnTo>
                    <a:pt x="33" y="59"/>
                  </a:lnTo>
                  <a:lnTo>
                    <a:pt x="35" y="51"/>
                  </a:lnTo>
                  <a:lnTo>
                    <a:pt x="35" y="84"/>
                  </a:lnTo>
                  <a:lnTo>
                    <a:pt x="35" y="84"/>
                  </a:lnTo>
                  <a:close/>
                  <a:moveTo>
                    <a:pt x="35" y="30"/>
                  </a:moveTo>
                  <a:lnTo>
                    <a:pt x="35" y="38"/>
                  </a:lnTo>
                  <a:lnTo>
                    <a:pt x="35" y="38"/>
                  </a:lnTo>
                  <a:lnTo>
                    <a:pt x="33" y="36"/>
                  </a:lnTo>
                  <a:lnTo>
                    <a:pt x="33" y="36"/>
                  </a:lnTo>
                  <a:lnTo>
                    <a:pt x="21" y="24"/>
                  </a:lnTo>
                  <a:lnTo>
                    <a:pt x="21" y="24"/>
                  </a:lnTo>
                  <a:lnTo>
                    <a:pt x="19" y="23"/>
                  </a:lnTo>
                  <a:lnTo>
                    <a:pt x="21" y="20"/>
                  </a:lnTo>
                  <a:lnTo>
                    <a:pt x="21" y="20"/>
                  </a:lnTo>
                  <a:lnTo>
                    <a:pt x="23" y="19"/>
                  </a:lnTo>
                  <a:lnTo>
                    <a:pt x="26" y="20"/>
                  </a:lnTo>
                  <a:lnTo>
                    <a:pt x="35" y="30"/>
                  </a:lnTo>
                  <a:lnTo>
                    <a:pt x="35" y="30"/>
                  </a:lnTo>
                  <a:close/>
                  <a:moveTo>
                    <a:pt x="35" y="99"/>
                  </a:moveTo>
                  <a:lnTo>
                    <a:pt x="35" y="107"/>
                  </a:lnTo>
                  <a:lnTo>
                    <a:pt x="26" y="116"/>
                  </a:lnTo>
                  <a:lnTo>
                    <a:pt x="26" y="116"/>
                  </a:lnTo>
                  <a:lnTo>
                    <a:pt x="23" y="118"/>
                  </a:lnTo>
                  <a:lnTo>
                    <a:pt x="21" y="116"/>
                  </a:lnTo>
                  <a:lnTo>
                    <a:pt x="21" y="116"/>
                  </a:lnTo>
                  <a:lnTo>
                    <a:pt x="19" y="114"/>
                  </a:lnTo>
                  <a:lnTo>
                    <a:pt x="21" y="111"/>
                  </a:lnTo>
                  <a:lnTo>
                    <a:pt x="33" y="99"/>
                  </a:lnTo>
                  <a:lnTo>
                    <a:pt x="33" y="99"/>
                  </a:lnTo>
                  <a:lnTo>
                    <a:pt x="33" y="99"/>
                  </a:lnTo>
                  <a:lnTo>
                    <a:pt x="35" y="99"/>
                  </a:lnTo>
                  <a:lnTo>
                    <a:pt x="35" y="99"/>
                  </a:lnTo>
                  <a:close/>
                  <a:moveTo>
                    <a:pt x="4" y="65"/>
                  </a:moveTo>
                  <a:lnTo>
                    <a:pt x="4" y="65"/>
                  </a:lnTo>
                  <a:lnTo>
                    <a:pt x="21" y="65"/>
                  </a:lnTo>
                  <a:lnTo>
                    <a:pt x="21" y="65"/>
                  </a:lnTo>
                  <a:lnTo>
                    <a:pt x="23" y="65"/>
                  </a:lnTo>
                  <a:lnTo>
                    <a:pt x="25" y="68"/>
                  </a:lnTo>
                  <a:lnTo>
                    <a:pt x="25" y="68"/>
                  </a:lnTo>
                  <a:lnTo>
                    <a:pt x="23" y="70"/>
                  </a:lnTo>
                  <a:lnTo>
                    <a:pt x="21" y="72"/>
                  </a:lnTo>
                  <a:lnTo>
                    <a:pt x="4" y="72"/>
                  </a:lnTo>
                  <a:lnTo>
                    <a:pt x="4" y="72"/>
                  </a:lnTo>
                  <a:lnTo>
                    <a:pt x="2" y="70"/>
                  </a:lnTo>
                  <a:lnTo>
                    <a:pt x="0" y="68"/>
                  </a:lnTo>
                  <a:lnTo>
                    <a:pt x="0" y="68"/>
                  </a:lnTo>
                  <a:lnTo>
                    <a:pt x="2" y="65"/>
                  </a:lnTo>
                  <a:lnTo>
                    <a:pt x="4" y="65"/>
                  </a:lnTo>
                  <a:lnTo>
                    <a:pt x="4" y="65"/>
                  </a:lnTo>
                  <a:close/>
                </a:path>
              </a:pathLst>
            </a:custGeom>
            <a:grpFill/>
            <a:ln algn="ctr" cap="flat" cmpd="sng" w="12700">
              <a:noFill/>
              <a:prstDash val="solid"/>
              <a:miter lim="800000"/>
            </a:ln>
            <a:effectLst/>
          </p:spPr>
          <p:txBody>
            <a:bodyPr anchor="ctr" bIns="60957" lIns="121916" rIns="121916" rtlCol="0" tIns="60957"/>
            <a:lstStyle/>
            <a:p>
              <a:pPr algn="ct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white"/>
                </a:solidFill>
                <a:effectLst/>
                <a:uLnTx/>
                <a:uFillTx/>
                <a:latin panose="020f0502020204030204" typeface="Calibri"/>
                <a:ea charset="-122" panose="02010600030101010101" pitchFamily="2" typeface="宋体"/>
              </a:endParaRPr>
            </a:p>
          </p:txBody>
        </p:sp>
        <p:grpSp>
          <p:nvGrpSpPr>
            <p:cNvPr id="43" name="组合 314">
              <a:extLst>
                <a:ext uri="{FF2B5EF4-FFF2-40B4-BE49-F238E27FC236}">
                  <a16:creationId xmlns:a16="http://schemas.microsoft.com/office/drawing/2014/main" id="{1EAC607A-87B3-4B5B-95DB-EB68232E4196}"/>
                </a:ext>
              </a:extLst>
            </p:cNvPr>
            <p:cNvGrpSpPr/>
            <p:nvPr/>
          </p:nvGrpSpPr>
          <p:grpSpPr>
            <a:xfrm>
              <a:off x="2296557" y="3383155"/>
              <a:ext cx="118349" cy="188645"/>
              <a:chOff x="2679701" y="2924175"/>
              <a:chExt cx="160337" cy="255588"/>
            </a:xfrm>
            <a:grpFill/>
          </p:grpSpPr>
          <p:sp>
            <p:nvSpPr>
              <p:cNvPr id="45" name="Freeform 190">
                <a:extLst>
                  <a:ext uri="{FF2B5EF4-FFF2-40B4-BE49-F238E27FC236}">
                    <a16:creationId xmlns:a16="http://schemas.microsoft.com/office/drawing/2014/main" id="{CCDB7789-F9A8-4DCD-8306-652BC947C2C8}"/>
                  </a:ext>
                </a:extLst>
              </p:cNvPr>
              <p:cNvSpPr/>
              <p:nvPr/>
            </p:nvSpPr>
            <p:spPr bwMode="auto">
              <a:xfrm>
                <a:off x="2770188" y="3103563"/>
                <a:ext cx="57150" cy="57150"/>
              </a:xfrm>
              <a:custGeom>
                <a:gdLst>
                  <a:gd fmla="*/ 0 w 36" name="T0"/>
                  <a:gd fmla="*/ 22 h 36" name="T1"/>
                  <a:gd fmla="*/ 0 w 36" name="T2"/>
                  <a:gd fmla="*/ 22 h 36" name="T3"/>
                  <a:gd fmla="*/ 2 w 36" name="T4"/>
                  <a:gd fmla="*/ 27 h 36" name="T5"/>
                  <a:gd fmla="*/ 8 w 36" name="T6"/>
                  <a:gd fmla="*/ 33 h 36" name="T7"/>
                  <a:gd fmla="*/ 13 w 36" name="T8"/>
                  <a:gd fmla="*/ 36 h 36" name="T9"/>
                  <a:gd fmla="*/ 21 w 36" name="T10"/>
                  <a:gd fmla="*/ 36 h 36" name="T11"/>
                  <a:gd fmla="*/ 21 w 36" name="T12"/>
                  <a:gd fmla="*/ 36 h 36" name="T13"/>
                  <a:gd fmla="*/ 28 w 36" name="T14"/>
                  <a:gd fmla="*/ 33 h 36" name="T15"/>
                  <a:gd fmla="*/ 32 w 36" name="T16"/>
                  <a:gd fmla="*/ 29 h 36" name="T17"/>
                  <a:gd fmla="*/ 35 w 36" name="T18"/>
                  <a:gd fmla="*/ 22 h 36" name="T19"/>
                  <a:gd fmla="*/ 36 w 36" name="T20"/>
                  <a:gd fmla="*/ 15 h 36" name="T21"/>
                  <a:gd fmla="*/ 36 w 36" name="T22"/>
                  <a:gd fmla="*/ 15 h 36" name="T23"/>
                  <a:gd fmla="*/ 33 w 36" name="T24"/>
                  <a:gd fmla="*/ 8 h 36" name="T25"/>
                  <a:gd fmla="*/ 28 w 36" name="T26"/>
                  <a:gd fmla="*/ 3 h 36" name="T27"/>
                  <a:gd fmla="*/ 21 w 36" name="T28"/>
                  <a:gd fmla="*/ 0 h 36" name="T29"/>
                  <a:gd fmla="*/ 14 w 36" name="T30"/>
                  <a:gd fmla="*/ 0 h 36" name="T31"/>
                  <a:gd fmla="*/ 14 w 36" name="T32"/>
                  <a:gd fmla="*/ 0 h 36" name="T33"/>
                  <a:gd fmla="*/ 8 w 36" name="T34"/>
                  <a:gd fmla="*/ 3 h 36" name="T35"/>
                  <a:gd fmla="*/ 4 w 36" name="T36"/>
                  <a:gd fmla="*/ 8 h 36" name="T37"/>
                  <a:gd fmla="*/ 1 w 36" name="T38"/>
                  <a:gd fmla="*/ 14 h 36" name="T39"/>
                  <a:gd fmla="*/ 0 w 36" name="T40"/>
                  <a:gd fmla="*/ 22 h 36" name="T41"/>
                  <a:gd fmla="*/ 0 w 36" name="T42"/>
                  <a:gd fmla="*/ 22 h 36"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36" w="36">
                    <a:moveTo>
                      <a:pt x="0" y="22"/>
                    </a:moveTo>
                    <a:lnTo>
                      <a:pt x="0" y="22"/>
                    </a:lnTo>
                    <a:lnTo>
                      <a:pt x="2" y="27"/>
                    </a:lnTo>
                    <a:lnTo>
                      <a:pt x="8" y="33"/>
                    </a:lnTo>
                    <a:lnTo>
                      <a:pt x="13" y="36"/>
                    </a:lnTo>
                    <a:lnTo>
                      <a:pt x="21" y="36"/>
                    </a:lnTo>
                    <a:lnTo>
                      <a:pt x="21" y="36"/>
                    </a:lnTo>
                    <a:lnTo>
                      <a:pt x="28" y="33"/>
                    </a:lnTo>
                    <a:lnTo>
                      <a:pt x="32" y="29"/>
                    </a:lnTo>
                    <a:lnTo>
                      <a:pt x="35" y="22"/>
                    </a:lnTo>
                    <a:lnTo>
                      <a:pt x="36" y="15"/>
                    </a:lnTo>
                    <a:lnTo>
                      <a:pt x="36" y="15"/>
                    </a:lnTo>
                    <a:lnTo>
                      <a:pt x="33" y="8"/>
                    </a:lnTo>
                    <a:lnTo>
                      <a:pt x="28" y="3"/>
                    </a:lnTo>
                    <a:lnTo>
                      <a:pt x="21" y="0"/>
                    </a:lnTo>
                    <a:lnTo>
                      <a:pt x="14" y="0"/>
                    </a:lnTo>
                    <a:lnTo>
                      <a:pt x="14" y="0"/>
                    </a:lnTo>
                    <a:lnTo>
                      <a:pt x="8" y="3"/>
                    </a:lnTo>
                    <a:lnTo>
                      <a:pt x="4" y="8"/>
                    </a:lnTo>
                    <a:lnTo>
                      <a:pt x="1" y="14"/>
                    </a:lnTo>
                    <a:lnTo>
                      <a:pt x="0" y="22"/>
                    </a:lnTo>
                    <a:lnTo>
                      <a:pt x="0" y="22"/>
                    </a:lnTo>
                    <a:close/>
                  </a:path>
                </a:pathLst>
              </a:custGeom>
              <a:grpFill/>
              <a:ln algn="ctr" cap="flat" cmpd="sng" w="12700">
                <a:noFill/>
                <a:prstDash val="solid"/>
                <a:miter lim="800000"/>
              </a:ln>
              <a:effectLst/>
            </p:spPr>
            <p:txBody>
              <a:bodyPr anchor="ctr" rtlCol="0"/>
              <a:lstStyle/>
              <a:p>
                <a:pPr algn="ct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white"/>
                  </a:solidFill>
                  <a:effectLst/>
                  <a:uLnTx/>
                  <a:uFillTx/>
                  <a:latin panose="020f0502020204030204" typeface="Calibri"/>
                  <a:ea charset="-122" panose="02010600030101010101" pitchFamily="2" typeface="宋体"/>
                </a:endParaRPr>
              </a:p>
            </p:txBody>
          </p:sp>
          <p:sp>
            <p:nvSpPr>
              <p:cNvPr id="46" name="Freeform 191">
                <a:extLst>
                  <a:ext uri="{FF2B5EF4-FFF2-40B4-BE49-F238E27FC236}">
                    <a16:creationId xmlns:a16="http://schemas.microsoft.com/office/drawing/2014/main" id="{670F485A-BC23-4B37-8F66-4CA975294446}"/>
                  </a:ext>
                </a:extLst>
              </p:cNvPr>
              <p:cNvSpPr/>
              <p:nvPr/>
            </p:nvSpPr>
            <p:spPr bwMode="auto">
              <a:xfrm>
                <a:off x="2786063" y="2924175"/>
                <a:ext cx="53975" cy="192088"/>
              </a:xfrm>
              <a:custGeom>
                <a:gdLst>
                  <a:gd fmla="*/ 0 w 34" name="T0"/>
                  <a:gd fmla="*/ 121 h 121" name="T1"/>
                  <a:gd fmla="*/ 0 w 34" name="T2"/>
                  <a:gd fmla="*/ 121 h 121" name="T3"/>
                  <a:gd fmla="*/ 21 w 34" name="T4"/>
                  <a:gd fmla="*/ 17 h 121" name="T5"/>
                  <a:gd fmla="*/ 21 w 34" name="T6"/>
                  <a:gd fmla="*/ 17 h 121" name="T7"/>
                  <a:gd fmla="*/ 27 w 34" name="T8"/>
                  <a:gd fmla="*/ 9 h 121" name="T9"/>
                  <a:gd fmla="*/ 31 w 34" name="T10"/>
                  <a:gd fmla="*/ 2 h 121" name="T11"/>
                  <a:gd fmla="*/ 34 w 34" name="T12"/>
                  <a:gd fmla="*/ 0 h 121" name="T13"/>
                  <a:gd fmla="*/ 34 w 34" name="T14"/>
                  <a:gd fmla="*/ 0 h 121" name="T15"/>
                  <a:gd fmla="*/ 31 w 34" name="T16"/>
                  <a:gd fmla="*/ 19 h 121" name="T17"/>
                  <a:gd fmla="*/ 25 w 34" name="T18"/>
                  <a:gd fmla="*/ 61 h 121" name="T19"/>
                  <a:gd fmla="*/ 14 w 34" name="T20"/>
                  <a:gd fmla="*/ 121 h 121" name="T21"/>
                  <a:gd fmla="*/ 0 w 34" name="T22"/>
                  <a:gd fmla="*/ 121 h 121"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120" w="34">
                    <a:moveTo>
                      <a:pt x="0" y="121"/>
                    </a:moveTo>
                    <a:lnTo>
                      <a:pt x="0" y="121"/>
                    </a:lnTo>
                    <a:lnTo>
                      <a:pt x="21" y="17"/>
                    </a:lnTo>
                    <a:lnTo>
                      <a:pt x="21" y="17"/>
                    </a:lnTo>
                    <a:lnTo>
                      <a:pt x="27" y="9"/>
                    </a:lnTo>
                    <a:lnTo>
                      <a:pt x="31" y="2"/>
                    </a:lnTo>
                    <a:lnTo>
                      <a:pt x="34" y="0"/>
                    </a:lnTo>
                    <a:lnTo>
                      <a:pt x="34" y="0"/>
                    </a:lnTo>
                    <a:lnTo>
                      <a:pt x="31" y="19"/>
                    </a:lnTo>
                    <a:lnTo>
                      <a:pt x="25" y="61"/>
                    </a:lnTo>
                    <a:lnTo>
                      <a:pt x="14" y="121"/>
                    </a:lnTo>
                    <a:lnTo>
                      <a:pt x="0" y="121"/>
                    </a:lnTo>
                    <a:close/>
                  </a:path>
                </a:pathLst>
              </a:custGeom>
              <a:grpFill/>
              <a:ln algn="ctr" cap="flat" cmpd="sng" w="12700">
                <a:noFill/>
                <a:prstDash val="solid"/>
                <a:miter lim="800000"/>
              </a:ln>
              <a:effectLst/>
            </p:spPr>
            <p:txBody>
              <a:bodyPr anchor="ctr" rtlCol="0"/>
              <a:lstStyle/>
              <a:p>
                <a:pPr algn="ct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white"/>
                  </a:solidFill>
                  <a:effectLst/>
                  <a:uLnTx/>
                  <a:uFillTx/>
                  <a:latin panose="020f0502020204030204" typeface="Calibri"/>
                  <a:ea charset="-122" panose="02010600030101010101" pitchFamily="2" typeface="宋体"/>
                </a:endParaRPr>
              </a:p>
            </p:txBody>
          </p:sp>
          <p:sp>
            <p:nvSpPr>
              <p:cNvPr id="47" name="Freeform 192">
                <a:extLst>
                  <a:ext uri="{FF2B5EF4-FFF2-40B4-BE49-F238E27FC236}">
                    <a16:creationId xmlns:a16="http://schemas.microsoft.com/office/drawing/2014/main" id="{DAD2C6F1-3DA7-41B2-B8F0-AD1841FBA4EA}"/>
                  </a:ext>
                </a:extLst>
              </p:cNvPr>
              <p:cNvSpPr/>
              <p:nvPr/>
            </p:nvSpPr>
            <p:spPr bwMode="auto">
              <a:xfrm>
                <a:off x="2679701" y="2954338"/>
                <a:ext cx="123825" cy="166688"/>
              </a:xfrm>
              <a:custGeom>
                <a:gdLst>
                  <a:gd fmla="*/ 77 w 78" name="T0"/>
                  <a:gd fmla="*/ 98 h 105" name="T1"/>
                  <a:gd fmla="*/ 19 w 78" name="T2"/>
                  <a:gd fmla="*/ 13 h 105" name="T3"/>
                  <a:gd fmla="*/ 0 w 78" name="T4"/>
                  <a:gd fmla="*/ 0 h 105" name="T5"/>
                  <a:gd fmla="*/ 8 w 78" name="T6"/>
                  <a:gd fmla="*/ 20 h 105" name="T7"/>
                  <a:gd fmla="*/ 66 w 78" name="T8"/>
                  <a:gd fmla="*/ 105 h 105" name="T9"/>
                  <a:gd fmla="*/ 78 w 78" name="T10"/>
                  <a:gd fmla="*/ 98 h 105" name="T11"/>
                  <a:gd fmla="*/ 77 w 78" name="T12"/>
                  <a:gd fmla="*/ 98 h 105" name="T13"/>
                </a:gdLst>
                <a:cxnLst>
                  <a:cxn ang="0">
                    <a:pos x="T0" y="T1"/>
                  </a:cxn>
                  <a:cxn ang="0">
                    <a:pos x="T2" y="T3"/>
                  </a:cxn>
                  <a:cxn ang="0">
                    <a:pos x="T4" y="T5"/>
                  </a:cxn>
                  <a:cxn ang="0">
                    <a:pos x="T6" y="T7"/>
                  </a:cxn>
                  <a:cxn ang="0">
                    <a:pos x="T8" y="T9"/>
                  </a:cxn>
                  <a:cxn ang="0">
                    <a:pos x="T10" y="T11"/>
                  </a:cxn>
                  <a:cxn ang="0">
                    <a:pos x="T12" y="T13"/>
                  </a:cxn>
                </a:cxnLst>
                <a:rect b="b" l="0" r="r" t="0"/>
                <a:pathLst>
                  <a:path h="105" w="78">
                    <a:moveTo>
                      <a:pt x="77" y="98"/>
                    </a:moveTo>
                    <a:lnTo>
                      <a:pt x="19" y="13"/>
                    </a:lnTo>
                    <a:lnTo>
                      <a:pt x="0" y="0"/>
                    </a:lnTo>
                    <a:lnTo>
                      <a:pt x="8" y="20"/>
                    </a:lnTo>
                    <a:lnTo>
                      <a:pt x="66" y="105"/>
                    </a:lnTo>
                    <a:lnTo>
                      <a:pt x="78" y="98"/>
                    </a:lnTo>
                    <a:lnTo>
                      <a:pt x="77" y="98"/>
                    </a:lnTo>
                    <a:close/>
                  </a:path>
                </a:pathLst>
              </a:custGeom>
              <a:grpFill/>
              <a:ln algn="ctr" cap="flat" cmpd="sng" w="12700">
                <a:noFill/>
                <a:prstDash val="solid"/>
                <a:miter lim="800000"/>
              </a:ln>
              <a:effectLst/>
            </p:spPr>
            <p:txBody>
              <a:bodyPr anchor="ctr" rtlCol="0"/>
              <a:lstStyle/>
              <a:p>
                <a:pPr algn="ct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white"/>
                  </a:solidFill>
                  <a:effectLst/>
                  <a:uLnTx/>
                  <a:uFillTx/>
                  <a:latin panose="020f0502020204030204" typeface="Calibri"/>
                  <a:ea charset="-122" panose="02010600030101010101" pitchFamily="2" typeface="宋体"/>
                </a:endParaRPr>
              </a:p>
            </p:txBody>
          </p:sp>
          <p:sp>
            <p:nvSpPr>
              <p:cNvPr id="48" name="Freeform 193">
                <a:extLst>
                  <a:ext uri="{FF2B5EF4-FFF2-40B4-BE49-F238E27FC236}">
                    <a16:creationId xmlns:a16="http://schemas.microsoft.com/office/drawing/2014/main" id="{EC3B14D8-9855-4F0A-A49F-A8F9743A1339}"/>
                  </a:ext>
                </a:extLst>
              </p:cNvPr>
              <p:cNvSpPr/>
              <p:nvPr/>
            </p:nvSpPr>
            <p:spPr bwMode="auto">
              <a:xfrm>
                <a:off x="2798763" y="3149600"/>
                <a:ext cx="14288" cy="30163"/>
              </a:xfrm>
              <a:custGeom>
                <a:gdLst>
                  <a:gd fmla="*/ 7 w 9" name="T0"/>
                  <a:gd fmla="*/ 2 h 19" name="T1"/>
                  <a:gd fmla="*/ 7 w 9" name="T2"/>
                  <a:gd fmla="*/ 2 h 19" name="T3"/>
                  <a:gd fmla="*/ 6 w 9" name="T4"/>
                  <a:gd fmla="*/ 0 h 19" name="T5"/>
                  <a:gd fmla="*/ 3 w 9" name="T6"/>
                  <a:gd fmla="*/ 0 h 19" name="T7"/>
                  <a:gd fmla="*/ 3 w 9" name="T8"/>
                  <a:gd fmla="*/ 0 h 19" name="T9"/>
                  <a:gd fmla="*/ 0 w 9" name="T10"/>
                  <a:gd fmla="*/ 1 h 19" name="T11"/>
                  <a:gd fmla="*/ 0 w 9" name="T12"/>
                  <a:gd fmla="*/ 4 h 19" name="T13"/>
                  <a:gd fmla="*/ 3 w 9" name="T14"/>
                  <a:gd fmla="*/ 16 h 19" name="T15"/>
                  <a:gd fmla="*/ 3 w 9" name="T16"/>
                  <a:gd fmla="*/ 16 h 19" name="T17"/>
                  <a:gd fmla="*/ 3 w 9" name="T18"/>
                  <a:gd fmla="*/ 19 h 19" name="T19"/>
                  <a:gd fmla="*/ 6 w 9" name="T20"/>
                  <a:gd fmla="*/ 19 h 19" name="T21"/>
                  <a:gd fmla="*/ 6 w 9" name="T22"/>
                  <a:gd fmla="*/ 19 h 19" name="T23"/>
                  <a:gd fmla="*/ 9 w 9" name="T24"/>
                  <a:gd fmla="*/ 17 h 19" name="T25"/>
                  <a:gd fmla="*/ 9 w 9" name="T26"/>
                  <a:gd fmla="*/ 15 h 19" name="T27"/>
                  <a:gd fmla="*/ 7 w 9" name="T28"/>
                  <a:gd fmla="*/ 2 h 19"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19" w="9">
                    <a:moveTo>
                      <a:pt x="7" y="2"/>
                    </a:moveTo>
                    <a:lnTo>
                      <a:pt x="7" y="2"/>
                    </a:lnTo>
                    <a:lnTo>
                      <a:pt x="6" y="0"/>
                    </a:lnTo>
                    <a:lnTo>
                      <a:pt x="3" y="0"/>
                    </a:lnTo>
                    <a:lnTo>
                      <a:pt x="3" y="0"/>
                    </a:lnTo>
                    <a:lnTo>
                      <a:pt x="0" y="1"/>
                    </a:lnTo>
                    <a:lnTo>
                      <a:pt x="0" y="4"/>
                    </a:lnTo>
                    <a:lnTo>
                      <a:pt x="3" y="16"/>
                    </a:lnTo>
                    <a:lnTo>
                      <a:pt x="3" y="16"/>
                    </a:lnTo>
                    <a:lnTo>
                      <a:pt x="3" y="19"/>
                    </a:lnTo>
                    <a:lnTo>
                      <a:pt x="6" y="19"/>
                    </a:lnTo>
                    <a:lnTo>
                      <a:pt x="6" y="19"/>
                    </a:lnTo>
                    <a:lnTo>
                      <a:pt x="9" y="17"/>
                    </a:lnTo>
                    <a:lnTo>
                      <a:pt x="9" y="15"/>
                    </a:lnTo>
                    <a:lnTo>
                      <a:pt x="7" y="2"/>
                    </a:lnTo>
                    <a:close/>
                  </a:path>
                </a:pathLst>
              </a:custGeom>
              <a:grpFill/>
              <a:ln algn="ctr" cap="flat" cmpd="sng" w="12700">
                <a:noFill/>
                <a:prstDash val="solid"/>
                <a:miter lim="800000"/>
              </a:ln>
              <a:effectLst/>
            </p:spPr>
            <p:txBody>
              <a:bodyPr anchor="ctr" rtlCol="0"/>
              <a:lstStyle/>
              <a:p>
                <a:pPr algn="ct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white"/>
                  </a:solidFill>
                  <a:effectLst/>
                  <a:uLnTx/>
                  <a:uFillTx/>
                  <a:latin panose="020f0502020204030204" typeface="Calibri"/>
                  <a:ea charset="-122" panose="02010600030101010101" pitchFamily="2" typeface="宋体"/>
                </a:endParaRPr>
              </a:p>
            </p:txBody>
          </p:sp>
        </p:grpSp>
        <p:sp>
          <p:nvSpPr>
            <p:cNvPr id="44" name="Freeform 194">
              <a:extLst>
                <a:ext uri="{FF2B5EF4-FFF2-40B4-BE49-F238E27FC236}">
                  <a16:creationId xmlns:a16="http://schemas.microsoft.com/office/drawing/2014/main" id="{7D52E7D0-F830-4CED-B011-8CECBC5C6C9A}"/>
                </a:ext>
              </a:extLst>
            </p:cNvPr>
            <p:cNvSpPr>
              <a:spLocks noEditPoints="1"/>
            </p:cNvSpPr>
            <p:nvPr/>
          </p:nvSpPr>
          <p:spPr bwMode="auto">
            <a:xfrm>
              <a:off x="2283668" y="2416497"/>
              <a:ext cx="160533" cy="174585"/>
            </a:xfrm>
            <a:custGeom>
              <a:gdLst>
                <a:gd fmla="*/ 105 w 137" name="T0"/>
                <a:gd fmla="*/ 69 h 149" name="T1"/>
                <a:gd fmla="*/ 103 w 137" name="T2"/>
                <a:gd fmla="*/ 51 h 149" name="T3"/>
                <a:gd fmla="*/ 103 w 137" name="T4"/>
                <a:gd fmla="*/ 99 h 149" name="T5"/>
                <a:gd fmla="*/ 116 w 137" name="T6"/>
                <a:gd fmla="*/ 112 h 149" name="T7"/>
                <a:gd fmla="*/ 114 w 137" name="T8"/>
                <a:gd fmla="*/ 118 h 149" name="T9"/>
                <a:gd fmla="*/ 103 w 137" name="T10"/>
                <a:gd fmla="*/ 38 h 149" name="T11"/>
                <a:gd fmla="*/ 114 w 137" name="T12"/>
                <a:gd fmla="*/ 19 h 149" name="T13"/>
                <a:gd fmla="*/ 116 w 137" name="T14"/>
                <a:gd fmla="*/ 26 h 149" name="T15"/>
                <a:gd fmla="*/ 103 w 137" name="T16"/>
                <a:gd fmla="*/ 38 h 149" name="T17"/>
                <a:gd fmla="*/ 112 w 137" name="T18"/>
                <a:gd fmla="*/ 69 h 149" name="T19"/>
                <a:gd fmla="*/ 133 w 137" name="T20"/>
                <a:gd fmla="*/ 65 h 149" name="T21"/>
                <a:gd fmla="*/ 135 w 137" name="T22"/>
                <a:gd fmla="*/ 72 h 149" name="T23"/>
                <a:gd fmla="*/ 114 w 137" name="T24"/>
                <a:gd fmla="*/ 72 h 149" name="T25"/>
                <a:gd fmla="*/ 69 w 137" name="T26"/>
                <a:gd fmla="*/ 31 h 149" name="T27"/>
                <a:gd fmla="*/ 103 w 137" name="T28"/>
                <a:gd fmla="*/ 51 h 149" name="T29"/>
                <a:gd fmla="*/ 89 w 137" name="T30"/>
                <a:gd fmla="*/ 100 h 149" name="T31"/>
                <a:gd fmla="*/ 84 w 137" name="T32"/>
                <a:gd fmla="*/ 144 h 149" name="T33"/>
                <a:gd fmla="*/ 69 w 137" name="T34"/>
                <a:gd fmla="*/ 115 h 149" name="T35"/>
                <a:gd fmla="*/ 81 w 137" name="T36"/>
                <a:gd fmla="*/ 96 h 149" name="T37"/>
                <a:gd fmla="*/ 95 w 137" name="T38"/>
                <a:gd fmla="*/ 84 h 149" name="T39"/>
                <a:gd fmla="*/ 97 w 137" name="T40"/>
                <a:gd fmla="*/ 62 h 149" name="T41"/>
                <a:gd fmla="*/ 89 w 137" name="T42"/>
                <a:gd fmla="*/ 47 h 149" name="T43"/>
                <a:gd fmla="*/ 69 w 137" name="T44"/>
                <a:gd fmla="*/ 39 h 149" name="T45"/>
                <a:gd fmla="*/ 100 w 137" name="T46"/>
                <a:gd fmla="*/ 33 h 149" name="T47"/>
                <a:gd fmla="*/ 100 w 137" name="T48"/>
                <a:gd fmla="*/ 38 h 149" name="T49"/>
                <a:gd fmla="*/ 103 w 137" name="T50"/>
                <a:gd fmla="*/ 99 h 149" name="T51"/>
                <a:gd fmla="*/ 99 w 137" name="T52"/>
                <a:gd fmla="*/ 103 h 149" name="T53"/>
                <a:gd fmla="*/ 103 w 137" name="T54"/>
                <a:gd fmla="*/ 99 h 149" name="T55"/>
                <a:gd fmla="*/ 70 w 137" name="T56"/>
                <a:gd fmla="*/ 1 h 149" name="T57"/>
                <a:gd fmla="*/ 70 w 137" name="T58"/>
                <a:gd fmla="*/ 23 h 149" name="T59"/>
                <a:gd fmla="*/ 66 w 137" name="T60"/>
                <a:gd fmla="*/ 149 h 149" name="T61"/>
                <a:gd fmla="*/ 49 w 137" name="T62"/>
                <a:gd fmla="*/ 137 h 149" name="T63"/>
                <a:gd fmla="*/ 39 w 137" name="T64"/>
                <a:gd fmla="*/ 93 h 149" name="T65"/>
                <a:gd fmla="*/ 40 w 137" name="T66"/>
                <a:gd fmla="*/ 43 h 149" name="T67"/>
                <a:gd fmla="*/ 69 w 137" name="T68"/>
                <a:gd fmla="*/ 31 h 149" name="T69"/>
                <a:gd fmla="*/ 57 w 137" name="T70"/>
                <a:gd fmla="*/ 41 h 149" name="T71"/>
                <a:gd fmla="*/ 43 w 137" name="T72"/>
                <a:gd fmla="*/ 51 h 149" name="T73"/>
                <a:gd fmla="*/ 38 w 137" name="T74"/>
                <a:gd fmla="*/ 69 h 149" name="T75"/>
                <a:gd fmla="*/ 53 w 137" name="T76"/>
                <a:gd fmla="*/ 95 h 149" name="T77"/>
                <a:gd fmla="*/ 55 w 137" name="T78"/>
                <a:gd fmla="*/ 98 h 149" name="T79"/>
                <a:gd fmla="*/ 69 w 137" name="T80"/>
                <a:gd fmla="*/ 149 h 149" name="T81"/>
                <a:gd fmla="*/ 68 w 137" name="T82"/>
                <a:gd fmla="*/ 24 h 149" name="T83"/>
                <a:gd fmla="*/ 65 w 137" name="T84"/>
                <a:gd fmla="*/ 4 h 149" name="T85"/>
                <a:gd fmla="*/ 69 w 137" name="T86"/>
                <a:gd fmla="*/ 0 h 149" name="T87"/>
                <a:gd fmla="*/ 36 w 137" name="T88"/>
                <a:gd fmla="*/ 106 h 149" name="T89"/>
                <a:gd fmla="*/ 34 w 137" name="T90"/>
                <a:gd fmla="*/ 99 h 149" name="T91"/>
                <a:gd fmla="*/ 34 w 137" name="T92"/>
                <a:gd fmla="*/ 38 h 149" name="T93"/>
                <a:gd fmla="*/ 36 w 137" name="T94"/>
                <a:gd fmla="*/ 33 h 149" name="T95"/>
                <a:gd fmla="*/ 34 w 137" name="T96"/>
                <a:gd fmla="*/ 85 h 149" name="T97"/>
                <a:gd fmla="*/ 31 w 137" name="T98"/>
                <a:gd fmla="*/ 61 h 149" name="T99"/>
                <a:gd fmla="*/ 34 w 137" name="T100"/>
                <a:gd fmla="*/ 30 h 149" name="T101"/>
                <a:gd fmla="*/ 31 w 137" name="T102"/>
                <a:gd fmla="*/ 38 h 149" name="T103"/>
                <a:gd fmla="*/ 20 w 137" name="T104"/>
                <a:gd fmla="*/ 20 h 149" name="T105"/>
                <a:gd fmla="*/ 34 w 137" name="T106"/>
                <a:gd fmla="*/ 30 h 149" name="T107"/>
                <a:gd fmla="*/ 24 w 137" name="T108"/>
                <a:gd fmla="*/ 116 h 149" name="T109"/>
                <a:gd fmla="*/ 20 w 137" name="T110"/>
                <a:gd fmla="*/ 116 h 149" name="T111"/>
                <a:gd fmla="*/ 31 w 137" name="T112"/>
                <a:gd fmla="*/ 100 h 149" name="T113"/>
                <a:gd fmla="*/ 4 w 137" name="T114"/>
                <a:gd fmla="*/ 65 h 149" name="T115"/>
                <a:gd fmla="*/ 23 w 137" name="T116"/>
                <a:gd fmla="*/ 66 h 149" name="T117"/>
                <a:gd fmla="*/ 20 w 137" name="T118"/>
                <a:gd fmla="*/ 72 h 149" name="T119"/>
                <a:gd fmla="*/ 0 w 137" name="T120"/>
                <a:gd fmla="*/ 69 h 149" name="T121"/>
                <a:gd fmla="*/ 4 w 137" name="T122"/>
                <a:gd fmla="*/ 65 h 149"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149" w="137">
                  <a:moveTo>
                    <a:pt x="103" y="51"/>
                  </a:moveTo>
                  <a:lnTo>
                    <a:pt x="103" y="51"/>
                  </a:lnTo>
                  <a:lnTo>
                    <a:pt x="105" y="60"/>
                  </a:lnTo>
                  <a:lnTo>
                    <a:pt x="105" y="69"/>
                  </a:lnTo>
                  <a:lnTo>
                    <a:pt x="105" y="69"/>
                  </a:lnTo>
                  <a:lnTo>
                    <a:pt x="105" y="77"/>
                  </a:lnTo>
                  <a:lnTo>
                    <a:pt x="103" y="85"/>
                  </a:lnTo>
                  <a:lnTo>
                    <a:pt x="103" y="51"/>
                  </a:lnTo>
                  <a:lnTo>
                    <a:pt x="103" y="51"/>
                  </a:lnTo>
                  <a:close/>
                  <a:moveTo>
                    <a:pt x="103" y="108"/>
                  </a:moveTo>
                  <a:lnTo>
                    <a:pt x="103" y="99"/>
                  </a:lnTo>
                  <a:lnTo>
                    <a:pt x="103" y="99"/>
                  </a:lnTo>
                  <a:lnTo>
                    <a:pt x="104" y="100"/>
                  </a:lnTo>
                  <a:lnTo>
                    <a:pt x="104" y="100"/>
                  </a:lnTo>
                  <a:lnTo>
                    <a:pt x="116" y="112"/>
                  </a:lnTo>
                  <a:lnTo>
                    <a:pt x="116" y="112"/>
                  </a:lnTo>
                  <a:lnTo>
                    <a:pt x="118" y="115"/>
                  </a:lnTo>
                  <a:lnTo>
                    <a:pt x="116" y="116"/>
                  </a:lnTo>
                  <a:lnTo>
                    <a:pt x="116" y="116"/>
                  </a:lnTo>
                  <a:lnTo>
                    <a:pt x="114" y="118"/>
                  </a:lnTo>
                  <a:lnTo>
                    <a:pt x="111" y="116"/>
                  </a:lnTo>
                  <a:lnTo>
                    <a:pt x="103" y="108"/>
                  </a:lnTo>
                  <a:lnTo>
                    <a:pt x="103" y="108"/>
                  </a:lnTo>
                  <a:close/>
                  <a:moveTo>
                    <a:pt x="103" y="38"/>
                  </a:moveTo>
                  <a:lnTo>
                    <a:pt x="103" y="30"/>
                  </a:lnTo>
                  <a:lnTo>
                    <a:pt x="111" y="20"/>
                  </a:lnTo>
                  <a:lnTo>
                    <a:pt x="111" y="20"/>
                  </a:lnTo>
                  <a:lnTo>
                    <a:pt x="114" y="19"/>
                  </a:lnTo>
                  <a:lnTo>
                    <a:pt x="116" y="20"/>
                  </a:lnTo>
                  <a:lnTo>
                    <a:pt x="116" y="20"/>
                  </a:lnTo>
                  <a:lnTo>
                    <a:pt x="118" y="23"/>
                  </a:lnTo>
                  <a:lnTo>
                    <a:pt x="116" y="26"/>
                  </a:lnTo>
                  <a:lnTo>
                    <a:pt x="104" y="38"/>
                  </a:lnTo>
                  <a:lnTo>
                    <a:pt x="104" y="38"/>
                  </a:lnTo>
                  <a:lnTo>
                    <a:pt x="104" y="38"/>
                  </a:lnTo>
                  <a:lnTo>
                    <a:pt x="103" y="38"/>
                  </a:lnTo>
                  <a:lnTo>
                    <a:pt x="103" y="38"/>
                  </a:lnTo>
                  <a:close/>
                  <a:moveTo>
                    <a:pt x="112" y="69"/>
                  </a:moveTo>
                  <a:lnTo>
                    <a:pt x="112" y="69"/>
                  </a:lnTo>
                  <a:lnTo>
                    <a:pt x="112" y="69"/>
                  </a:lnTo>
                  <a:lnTo>
                    <a:pt x="114" y="66"/>
                  </a:lnTo>
                  <a:lnTo>
                    <a:pt x="116" y="65"/>
                  </a:lnTo>
                  <a:lnTo>
                    <a:pt x="133" y="65"/>
                  </a:lnTo>
                  <a:lnTo>
                    <a:pt x="133" y="65"/>
                  </a:lnTo>
                  <a:lnTo>
                    <a:pt x="135" y="66"/>
                  </a:lnTo>
                  <a:lnTo>
                    <a:pt x="137" y="69"/>
                  </a:lnTo>
                  <a:lnTo>
                    <a:pt x="137" y="69"/>
                  </a:lnTo>
                  <a:lnTo>
                    <a:pt x="135" y="72"/>
                  </a:lnTo>
                  <a:lnTo>
                    <a:pt x="133" y="72"/>
                  </a:lnTo>
                  <a:lnTo>
                    <a:pt x="116" y="72"/>
                  </a:lnTo>
                  <a:lnTo>
                    <a:pt x="116" y="72"/>
                  </a:lnTo>
                  <a:lnTo>
                    <a:pt x="114" y="72"/>
                  </a:lnTo>
                  <a:lnTo>
                    <a:pt x="112" y="69"/>
                  </a:lnTo>
                  <a:lnTo>
                    <a:pt x="112" y="69"/>
                  </a:lnTo>
                  <a:close/>
                  <a:moveTo>
                    <a:pt x="69" y="31"/>
                  </a:moveTo>
                  <a:lnTo>
                    <a:pt x="69" y="31"/>
                  </a:lnTo>
                  <a:lnTo>
                    <a:pt x="78" y="33"/>
                  </a:lnTo>
                  <a:lnTo>
                    <a:pt x="88" y="37"/>
                  </a:lnTo>
                  <a:lnTo>
                    <a:pt x="96" y="43"/>
                  </a:lnTo>
                  <a:lnTo>
                    <a:pt x="103" y="51"/>
                  </a:lnTo>
                  <a:lnTo>
                    <a:pt x="103" y="85"/>
                  </a:lnTo>
                  <a:lnTo>
                    <a:pt x="103" y="85"/>
                  </a:lnTo>
                  <a:lnTo>
                    <a:pt x="96" y="93"/>
                  </a:lnTo>
                  <a:lnTo>
                    <a:pt x="89" y="100"/>
                  </a:lnTo>
                  <a:lnTo>
                    <a:pt x="89" y="130"/>
                  </a:lnTo>
                  <a:lnTo>
                    <a:pt x="89" y="130"/>
                  </a:lnTo>
                  <a:lnTo>
                    <a:pt x="88" y="137"/>
                  </a:lnTo>
                  <a:lnTo>
                    <a:pt x="84" y="144"/>
                  </a:lnTo>
                  <a:lnTo>
                    <a:pt x="77" y="148"/>
                  </a:lnTo>
                  <a:lnTo>
                    <a:pt x="70" y="149"/>
                  </a:lnTo>
                  <a:lnTo>
                    <a:pt x="69" y="149"/>
                  </a:lnTo>
                  <a:lnTo>
                    <a:pt x="69" y="115"/>
                  </a:lnTo>
                  <a:lnTo>
                    <a:pt x="81" y="115"/>
                  </a:lnTo>
                  <a:lnTo>
                    <a:pt x="81" y="98"/>
                  </a:lnTo>
                  <a:lnTo>
                    <a:pt x="81" y="98"/>
                  </a:lnTo>
                  <a:lnTo>
                    <a:pt x="81" y="96"/>
                  </a:lnTo>
                  <a:lnTo>
                    <a:pt x="82" y="95"/>
                  </a:lnTo>
                  <a:lnTo>
                    <a:pt x="82" y="95"/>
                  </a:lnTo>
                  <a:lnTo>
                    <a:pt x="89" y="89"/>
                  </a:lnTo>
                  <a:lnTo>
                    <a:pt x="95" y="84"/>
                  </a:lnTo>
                  <a:lnTo>
                    <a:pt x="97" y="77"/>
                  </a:lnTo>
                  <a:lnTo>
                    <a:pt x="99" y="69"/>
                  </a:lnTo>
                  <a:lnTo>
                    <a:pt x="99" y="69"/>
                  </a:lnTo>
                  <a:lnTo>
                    <a:pt x="97" y="62"/>
                  </a:lnTo>
                  <a:lnTo>
                    <a:pt x="96" y="57"/>
                  </a:lnTo>
                  <a:lnTo>
                    <a:pt x="93" y="51"/>
                  </a:lnTo>
                  <a:lnTo>
                    <a:pt x="89" y="47"/>
                  </a:lnTo>
                  <a:lnTo>
                    <a:pt x="89" y="47"/>
                  </a:lnTo>
                  <a:lnTo>
                    <a:pt x="85" y="43"/>
                  </a:lnTo>
                  <a:lnTo>
                    <a:pt x="80" y="41"/>
                  </a:lnTo>
                  <a:lnTo>
                    <a:pt x="74" y="39"/>
                  </a:lnTo>
                  <a:lnTo>
                    <a:pt x="69" y="39"/>
                  </a:lnTo>
                  <a:lnTo>
                    <a:pt x="69" y="31"/>
                  </a:lnTo>
                  <a:lnTo>
                    <a:pt x="69" y="31"/>
                  </a:lnTo>
                  <a:close/>
                  <a:moveTo>
                    <a:pt x="103" y="30"/>
                  </a:moveTo>
                  <a:lnTo>
                    <a:pt x="100" y="33"/>
                  </a:lnTo>
                  <a:lnTo>
                    <a:pt x="100" y="33"/>
                  </a:lnTo>
                  <a:lnTo>
                    <a:pt x="99" y="35"/>
                  </a:lnTo>
                  <a:lnTo>
                    <a:pt x="100" y="38"/>
                  </a:lnTo>
                  <a:lnTo>
                    <a:pt x="100" y="38"/>
                  </a:lnTo>
                  <a:lnTo>
                    <a:pt x="103" y="38"/>
                  </a:lnTo>
                  <a:lnTo>
                    <a:pt x="103" y="30"/>
                  </a:lnTo>
                  <a:lnTo>
                    <a:pt x="103" y="30"/>
                  </a:lnTo>
                  <a:close/>
                  <a:moveTo>
                    <a:pt x="103" y="99"/>
                  </a:moveTo>
                  <a:lnTo>
                    <a:pt x="103" y="99"/>
                  </a:lnTo>
                  <a:lnTo>
                    <a:pt x="100" y="100"/>
                  </a:lnTo>
                  <a:lnTo>
                    <a:pt x="100" y="100"/>
                  </a:lnTo>
                  <a:lnTo>
                    <a:pt x="99" y="103"/>
                  </a:lnTo>
                  <a:lnTo>
                    <a:pt x="100" y="106"/>
                  </a:lnTo>
                  <a:lnTo>
                    <a:pt x="103" y="108"/>
                  </a:lnTo>
                  <a:lnTo>
                    <a:pt x="103" y="99"/>
                  </a:lnTo>
                  <a:lnTo>
                    <a:pt x="103" y="99"/>
                  </a:lnTo>
                  <a:close/>
                  <a:moveTo>
                    <a:pt x="69" y="24"/>
                  </a:moveTo>
                  <a:lnTo>
                    <a:pt x="69" y="0"/>
                  </a:lnTo>
                  <a:lnTo>
                    <a:pt x="69" y="0"/>
                  </a:lnTo>
                  <a:lnTo>
                    <a:pt x="70" y="1"/>
                  </a:lnTo>
                  <a:lnTo>
                    <a:pt x="72" y="4"/>
                  </a:lnTo>
                  <a:lnTo>
                    <a:pt x="72" y="20"/>
                  </a:lnTo>
                  <a:lnTo>
                    <a:pt x="72" y="20"/>
                  </a:lnTo>
                  <a:lnTo>
                    <a:pt x="70" y="23"/>
                  </a:lnTo>
                  <a:lnTo>
                    <a:pt x="69" y="24"/>
                  </a:lnTo>
                  <a:lnTo>
                    <a:pt x="69" y="24"/>
                  </a:lnTo>
                  <a:close/>
                  <a:moveTo>
                    <a:pt x="69" y="149"/>
                  </a:moveTo>
                  <a:lnTo>
                    <a:pt x="66" y="149"/>
                  </a:lnTo>
                  <a:lnTo>
                    <a:pt x="66" y="149"/>
                  </a:lnTo>
                  <a:lnTo>
                    <a:pt x="58" y="148"/>
                  </a:lnTo>
                  <a:lnTo>
                    <a:pt x="53" y="144"/>
                  </a:lnTo>
                  <a:lnTo>
                    <a:pt x="49" y="137"/>
                  </a:lnTo>
                  <a:lnTo>
                    <a:pt x="47" y="130"/>
                  </a:lnTo>
                  <a:lnTo>
                    <a:pt x="47" y="100"/>
                  </a:lnTo>
                  <a:lnTo>
                    <a:pt x="47" y="100"/>
                  </a:lnTo>
                  <a:lnTo>
                    <a:pt x="39" y="93"/>
                  </a:lnTo>
                  <a:lnTo>
                    <a:pt x="34" y="85"/>
                  </a:lnTo>
                  <a:lnTo>
                    <a:pt x="34" y="53"/>
                  </a:lnTo>
                  <a:lnTo>
                    <a:pt x="34" y="53"/>
                  </a:lnTo>
                  <a:lnTo>
                    <a:pt x="40" y="43"/>
                  </a:lnTo>
                  <a:lnTo>
                    <a:pt x="47" y="37"/>
                  </a:lnTo>
                  <a:lnTo>
                    <a:pt x="58" y="33"/>
                  </a:lnTo>
                  <a:lnTo>
                    <a:pt x="62" y="31"/>
                  </a:lnTo>
                  <a:lnTo>
                    <a:pt x="69" y="31"/>
                  </a:lnTo>
                  <a:lnTo>
                    <a:pt x="69" y="39"/>
                  </a:lnTo>
                  <a:lnTo>
                    <a:pt x="69" y="39"/>
                  </a:lnTo>
                  <a:lnTo>
                    <a:pt x="62" y="39"/>
                  </a:lnTo>
                  <a:lnTo>
                    <a:pt x="57" y="41"/>
                  </a:lnTo>
                  <a:lnTo>
                    <a:pt x="51" y="43"/>
                  </a:lnTo>
                  <a:lnTo>
                    <a:pt x="47" y="47"/>
                  </a:lnTo>
                  <a:lnTo>
                    <a:pt x="47" y="47"/>
                  </a:lnTo>
                  <a:lnTo>
                    <a:pt x="43" y="51"/>
                  </a:lnTo>
                  <a:lnTo>
                    <a:pt x="40" y="57"/>
                  </a:lnTo>
                  <a:lnTo>
                    <a:pt x="39" y="62"/>
                  </a:lnTo>
                  <a:lnTo>
                    <a:pt x="38" y="69"/>
                  </a:lnTo>
                  <a:lnTo>
                    <a:pt x="38" y="69"/>
                  </a:lnTo>
                  <a:lnTo>
                    <a:pt x="39" y="77"/>
                  </a:lnTo>
                  <a:lnTo>
                    <a:pt x="42" y="84"/>
                  </a:lnTo>
                  <a:lnTo>
                    <a:pt x="47" y="89"/>
                  </a:lnTo>
                  <a:lnTo>
                    <a:pt x="53" y="95"/>
                  </a:lnTo>
                  <a:lnTo>
                    <a:pt x="53" y="95"/>
                  </a:lnTo>
                  <a:lnTo>
                    <a:pt x="53" y="95"/>
                  </a:lnTo>
                  <a:lnTo>
                    <a:pt x="54" y="96"/>
                  </a:lnTo>
                  <a:lnTo>
                    <a:pt x="55" y="98"/>
                  </a:lnTo>
                  <a:lnTo>
                    <a:pt x="55" y="115"/>
                  </a:lnTo>
                  <a:lnTo>
                    <a:pt x="69" y="115"/>
                  </a:lnTo>
                  <a:lnTo>
                    <a:pt x="69" y="149"/>
                  </a:lnTo>
                  <a:lnTo>
                    <a:pt x="69" y="149"/>
                  </a:lnTo>
                  <a:close/>
                  <a:moveTo>
                    <a:pt x="69" y="0"/>
                  </a:moveTo>
                  <a:lnTo>
                    <a:pt x="69" y="24"/>
                  </a:lnTo>
                  <a:lnTo>
                    <a:pt x="68" y="24"/>
                  </a:lnTo>
                  <a:lnTo>
                    <a:pt x="68" y="24"/>
                  </a:lnTo>
                  <a:lnTo>
                    <a:pt x="68" y="24"/>
                  </a:lnTo>
                  <a:lnTo>
                    <a:pt x="66" y="23"/>
                  </a:lnTo>
                  <a:lnTo>
                    <a:pt x="65" y="20"/>
                  </a:lnTo>
                  <a:lnTo>
                    <a:pt x="65" y="4"/>
                  </a:lnTo>
                  <a:lnTo>
                    <a:pt x="65" y="4"/>
                  </a:lnTo>
                  <a:lnTo>
                    <a:pt x="66" y="1"/>
                  </a:lnTo>
                  <a:lnTo>
                    <a:pt x="68" y="0"/>
                  </a:lnTo>
                  <a:lnTo>
                    <a:pt x="69" y="0"/>
                  </a:lnTo>
                  <a:lnTo>
                    <a:pt x="69" y="0"/>
                  </a:lnTo>
                  <a:close/>
                  <a:moveTo>
                    <a:pt x="34" y="107"/>
                  </a:moveTo>
                  <a:lnTo>
                    <a:pt x="36" y="106"/>
                  </a:lnTo>
                  <a:lnTo>
                    <a:pt x="36" y="106"/>
                  </a:lnTo>
                  <a:lnTo>
                    <a:pt x="38" y="103"/>
                  </a:lnTo>
                  <a:lnTo>
                    <a:pt x="36" y="100"/>
                  </a:lnTo>
                  <a:lnTo>
                    <a:pt x="36" y="100"/>
                  </a:lnTo>
                  <a:lnTo>
                    <a:pt x="34" y="99"/>
                  </a:lnTo>
                  <a:lnTo>
                    <a:pt x="34" y="107"/>
                  </a:lnTo>
                  <a:lnTo>
                    <a:pt x="34" y="107"/>
                  </a:lnTo>
                  <a:close/>
                  <a:moveTo>
                    <a:pt x="34" y="38"/>
                  </a:moveTo>
                  <a:lnTo>
                    <a:pt x="34" y="38"/>
                  </a:lnTo>
                  <a:lnTo>
                    <a:pt x="36" y="38"/>
                  </a:lnTo>
                  <a:lnTo>
                    <a:pt x="36" y="38"/>
                  </a:lnTo>
                  <a:lnTo>
                    <a:pt x="38" y="35"/>
                  </a:lnTo>
                  <a:lnTo>
                    <a:pt x="36" y="33"/>
                  </a:lnTo>
                  <a:lnTo>
                    <a:pt x="34" y="30"/>
                  </a:lnTo>
                  <a:lnTo>
                    <a:pt x="34" y="38"/>
                  </a:lnTo>
                  <a:close/>
                  <a:moveTo>
                    <a:pt x="34" y="85"/>
                  </a:moveTo>
                  <a:lnTo>
                    <a:pt x="34" y="85"/>
                  </a:lnTo>
                  <a:lnTo>
                    <a:pt x="31" y="77"/>
                  </a:lnTo>
                  <a:lnTo>
                    <a:pt x="31" y="69"/>
                  </a:lnTo>
                  <a:lnTo>
                    <a:pt x="31" y="69"/>
                  </a:lnTo>
                  <a:lnTo>
                    <a:pt x="31" y="61"/>
                  </a:lnTo>
                  <a:lnTo>
                    <a:pt x="34" y="53"/>
                  </a:lnTo>
                  <a:lnTo>
                    <a:pt x="34" y="85"/>
                  </a:lnTo>
                  <a:lnTo>
                    <a:pt x="34" y="85"/>
                  </a:lnTo>
                  <a:close/>
                  <a:moveTo>
                    <a:pt x="34" y="30"/>
                  </a:moveTo>
                  <a:lnTo>
                    <a:pt x="34" y="38"/>
                  </a:lnTo>
                  <a:lnTo>
                    <a:pt x="34" y="38"/>
                  </a:lnTo>
                  <a:lnTo>
                    <a:pt x="31" y="38"/>
                  </a:lnTo>
                  <a:lnTo>
                    <a:pt x="31" y="38"/>
                  </a:lnTo>
                  <a:lnTo>
                    <a:pt x="20" y="26"/>
                  </a:lnTo>
                  <a:lnTo>
                    <a:pt x="20" y="26"/>
                  </a:lnTo>
                  <a:lnTo>
                    <a:pt x="19" y="23"/>
                  </a:lnTo>
                  <a:lnTo>
                    <a:pt x="20" y="20"/>
                  </a:lnTo>
                  <a:lnTo>
                    <a:pt x="20" y="20"/>
                  </a:lnTo>
                  <a:lnTo>
                    <a:pt x="23" y="19"/>
                  </a:lnTo>
                  <a:lnTo>
                    <a:pt x="24" y="20"/>
                  </a:lnTo>
                  <a:lnTo>
                    <a:pt x="34" y="30"/>
                  </a:lnTo>
                  <a:lnTo>
                    <a:pt x="34" y="30"/>
                  </a:lnTo>
                  <a:close/>
                  <a:moveTo>
                    <a:pt x="34" y="99"/>
                  </a:moveTo>
                  <a:lnTo>
                    <a:pt x="34" y="107"/>
                  </a:lnTo>
                  <a:lnTo>
                    <a:pt x="24" y="116"/>
                  </a:lnTo>
                  <a:lnTo>
                    <a:pt x="24" y="116"/>
                  </a:lnTo>
                  <a:lnTo>
                    <a:pt x="23" y="118"/>
                  </a:lnTo>
                  <a:lnTo>
                    <a:pt x="20" y="116"/>
                  </a:lnTo>
                  <a:lnTo>
                    <a:pt x="20" y="116"/>
                  </a:lnTo>
                  <a:lnTo>
                    <a:pt x="19" y="115"/>
                  </a:lnTo>
                  <a:lnTo>
                    <a:pt x="20" y="112"/>
                  </a:lnTo>
                  <a:lnTo>
                    <a:pt x="31" y="100"/>
                  </a:lnTo>
                  <a:lnTo>
                    <a:pt x="31" y="100"/>
                  </a:lnTo>
                  <a:lnTo>
                    <a:pt x="31" y="100"/>
                  </a:lnTo>
                  <a:lnTo>
                    <a:pt x="34" y="99"/>
                  </a:lnTo>
                  <a:lnTo>
                    <a:pt x="34" y="99"/>
                  </a:lnTo>
                  <a:close/>
                  <a:moveTo>
                    <a:pt x="4" y="65"/>
                  </a:moveTo>
                  <a:lnTo>
                    <a:pt x="4" y="65"/>
                  </a:lnTo>
                  <a:lnTo>
                    <a:pt x="20" y="65"/>
                  </a:lnTo>
                  <a:lnTo>
                    <a:pt x="20" y="65"/>
                  </a:lnTo>
                  <a:lnTo>
                    <a:pt x="23" y="66"/>
                  </a:lnTo>
                  <a:lnTo>
                    <a:pt x="24" y="69"/>
                  </a:lnTo>
                  <a:lnTo>
                    <a:pt x="24" y="69"/>
                  </a:lnTo>
                  <a:lnTo>
                    <a:pt x="23" y="72"/>
                  </a:lnTo>
                  <a:lnTo>
                    <a:pt x="20" y="72"/>
                  </a:lnTo>
                  <a:lnTo>
                    <a:pt x="4" y="72"/>
                  </a:lnTo>
                  <a:lnTo>
                    <a:pt x="4" y="72"/>
                  </a:lnTo>
                  <a:lnTo>
                    <a:pt x="1" y="72"/>
                  </a:lnTo>
                  <a:lnTo>
                    <a:pt x="0" y="69"/>
                  </a:lnTo>
                  <a:lnTo>
                    <a:pt x="0" y="69"/>
                  </a:lnTo>
                  <a:lnTo>
                    <a:pt x="1" y="66"/>
                  </a:lnTo>
                  <a:lnTo>
                    <a:pt x="4" y="65"/>
                  </a:lnTo>
                  <a:lnTo>
                    <a:pt x="4" y="65"/>
                  </a:lnTo>
                  <a:close/>
                </a:path>
              </a:pathLst>
            </a:custGeom>
            <a:grpFill/>
            <a:ln algn="ctr" cap="flat" cmpd="sng" w="12700">
              <a:noFill/>
              <a:prstDash val="solid"/>
              <a:miter lim="800000"/>
            </a:ln>
            <a:effectLst/>
          </p:spPr>
          <p:txBody>
            <a:bodyPr anchor="ctr" bIns="60957" lIns="121916" rIns="121916" rtlCol="0" tIns="60957"/>
            <a:lstStyle/>
            <a:p>
              <a:pPr algn="ct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white"/>
                </a:solidFill>
                <a:effectLst/>
                <a:uLnTx/>
                <a:uFillTx/>
                <a:latin panose="020f0502020204030204" typeface="Calibri"/>
                <a:ea charset="-122" panose="02010600030101010101" pitchFamily="2" typeface="宋体"/>
              </a:endParaRPr>
            </a:p>
          </p:txBody>
        </p:sp>
      </p:grpSp>
      <p:sp>
        <p:nvSpPr>
          <p:cNvPr id="213" name="Shape 2525">
            <a:extLst>
              <a:ext uri="{FF2B5EF4-FFF2-40B4-BE49-F238E27FC236}">
                <a16:creationId xmlns:a16="http://schemas.microsoft.com/office/drawing/2014/main" id="{A122799C-A10D-4734-BE4A-6CDF44EDA35E}"/>
              </a:ext>
            </a:extLst>
          </p:cNvPr>
          <p:cNvSpPr/>
          <p:nvPr/>
        </p:nvSpPr>
        <p:spPr>
          <a:xfrm>
            <a:off x="2977121" y="3055099"/>
            <a:ext cx="501191" cy="501191"/>
          </a:xfrm>
          <a:custGeom>
            <a:cxnLst>
              <a:cxn ang="0">
                <a:pos x="wd2" y="hd2"/>
              </a:cxn>
              <a:cxn ang="5400000">
                <a:pos x="wd2" y="hd2"/>
              </a:cxn>
              <a:cxn ang="10800000">
                <a:pos x="wd2" y="hd2"/>
              </a:cxn>
              <a:cxn ang="16200000">
                <a:pos x="wd2" y="hd2"/>
              </a:cxn>
            </a:cxnLst>
            <a:rect b="b" l="0" r="r" t="0"/>
            <a:pathLst>
              <a:path extrusionOk="0" h="21600" w="21600">
                <a:moveTo>
                  <a:pt x="11291" y="17673"/>
                </a:moveTo>
                <a:cubicBezTo>
                  <a:pt x="11562" y="17673"/>
                  <a:pt x="11782" y="17453"/>
                  <a:pt x="11782" y="17182"/>
                </a:cubicBezTo>
                <a:cubicBezTo>
                  <a:pt x="11782" y="16911"/>
                  <a:pt x="11562" y="16691"/>
                  <a:pt x="11291" y="16691"/>
                </a:cubicBezTo>
                <a:cubicBezTo>
                  <a:pt x="11020" y="16691"/>
                  <a:pt x="10800" y="16911"/>
                  <a:pt x="10800" y="17182"/>
                </a:cubicBezTo>
                <a:cubicBezTo>
                  <a:pt x="10800" y="17453"/>
                  <a:pt x="11020" y="17673"/>
                  <a:pt x="11291" y="17673"/>
                </a:cubicBezTo>
                <a:moveTo>
                  <a:pt x="17673" y="18655"/>
                </a:moveTo>
                <a:lnTo>
                  <a:pt x="13745" y="18655"/>
                </a:lnTo>
                <a:lnTo>
                  <a:pt x="13745" y="12273"/>
                </a:lnTo>
                <a:cubicBezTo>
                  <a:pt x="13745" y="12002"/>
                  <a:pt x="13525" y="11782"/>
                  <a:pt x="13255" y="11782"/>
                </a:cubicBezTo>
                <a:lnTo>
                  <a:pt x="8345" y="11782"/>
                </a:lnTo>
                <a:cubicBezTo>
                  <a:pt x="8075" y="11782"/>
                  <a:pt x="7855" y="12002"/>
                  <a:pt x="7855" y="12273"/>
                </a:cubicBezTo>
                <a:lnTo>
                  <a:pt x="7855" y="18655"/>
                </a:lnTo>
                <a:lnTo>
                  <a:pt x="3927" y="18655"/>
                </a:lnTo>
                <a:lnTo>
                  <a:pt x="3927" y="8058"/>
                </a:lnTo>
                <a:lnTo>
                  <a:pt x="10800" y="1185"/>
                </a:lnTo>
                <a:lnTo>
                  <a:pt x="17673" y="8058"/>
                </a:lnTo>
                <a:cubicBezTo>
                  <a:pt x="17673" y="8058"/>
                  <a:pt x="17673" y="18655"/>
                  <a:pt x="17673" y="18655"/>
                </a:cubicBezTo>
                <a:close/>
                <a:moveTo>
                  <a:pt x="17673" y="20618"/>
                </a:moveTo>
                <a:lnTo>
                  <a:pt x="13745" y="20618"/>
                </a:lnTo>
                <a:lnTo>
                  <a:pt x="13745" y="19636"/>
                </a:lnTo>
                <a:lnTo>
                  <a:pt x="17673" y="19636"/>
                </a:lnTo>
                <a:cubicBezTo>
                  <a:pt x="17673" y="19636"/>
                  <a:pt x="17673" y="20618"/>
                  <a:pt x="17673" y="20618"/>
                </a:cubicBezTo>
                <a:close/>
                <a:moveTo>
                  <a:pt x="12764" y="20618"/>
                </a:moveTo>
                <a:lnTo>
                  <a:pt x="8836" y="20618"/>
                </a:lnTo>
                <a:lnTo>
                  <a:pt x="8836" y="12764"/>
                </a:lnTo>
                <a:lnTo>
                  <a:pt x="12764" y="12764"/>
                </a:lnTo>
                <a:cubicBezTo>
                  <a:pt x="12764" y="12764"/>
                  <a:pt x="12764" y="20618"/>
                  <a:pt x="12764" y="20618"/>
                </a:cubicBezTo>
                <a:close/>
                <a:moveTo>
                  <a:pt x="7855" y="20618"/>
                </a:moveTo>
                <a:lnTo>
                  <a:pt x="3927" y="20618"/>
                </a:lnTo>
                <a:lnTo>
                  <a:pt x="3927" y="19636"/>
                </a:lnTo>
                <a:lnTo>
                  <a:pt x="7855" y="19636"/>
                </a:lnTo>
                <a:cubicBezTo>
                  <a:pt x="7855" y="19636"/>
                  <a:pt x="7855" y="20618"/>
                  <a:pt x="7855" y="20618"/>
                </a:cubicBezTo>
                <a:close/>
                <a:moveTo>
                  <a:pt x="14727" y="1964"/>
                </a:moveTo>
                <a:lnTo>
                  <a:pt x="16691" y="1964"/>
                </a:lnTo>
                <a:lnTo>
                  <a:pt x="16691" y="5688"/>
                </a:lnTo>
                <a:lnTo>
                  <a:pt x="14727" y="3724"/>
                </a:lnTo>
                <a:cubicBezTo>
                  <a:pt x="14727" y="3724"/>
                  <a:pt x="14727" y="1964"/>
                  <a:pt x="14727" y="1964"/>
                </a:cubicBezTo>
                <a:close/>
                <a:moveTo>
                  <a:pt x="21456" y="10453"/>
                </a:moveTo>
                <a:lnTo>
                  <a:pt x="17673" y="6670"/>
                </a:lnTo>
                <a:lnTo>
                  <a:pt x="17673" y="1473"/>
                </a:lnTo>
                <a:cubicBezTo>
                  <a:pt x="17673" y="1202"/>
                  <a:pt x="17453" y="982"/>
                  <a:pt x="17182" y="982"/>
                </a:cubicBezTo>
                <a:lnTo>
                  <a:pt x="14236" y="982"/>
                </a:lnTo>
                <a:cubicBezTo>
                  <a:pt x="13966" y="982"/>
                  <a:pt x="13745" y="1202"/>
                  <a:pt x="13745" y="1473"/>
                </a:cubicBezTo>
                <a:lnTo>
                  <a:pt x="13745" y="2742"/>
                </a:lnTo>
                <a:lnTo>
                  <a:pt x="11147" y="144"/>
                </a:lnTo>
                <a:cubicBezTo>
                  <a:pt x="11058" y="55"/>
                  <a:pt x="10935" y="0"/>
                  <a:pt x="10800" y="0"/>
                </a:cubicBezTo>
                <a:cubicBezTo>
                  <a:pt x="10665" y="0"/>
                  <a:pt x="10542" y="55"/>
                  <a:pt x="10453" y="144"/>
                </a:cubicBezTo>
                <a:lnTo>
                  <a:pt x="144" y="10453"/>
                </a:lnTo>
                <a:cubicBezTo>
                  <a:pt x="55" y="10542"/>
                  <a:pt x="0" y="10665"/>
                  <a:pt x="0" y="10800"/>
                </a:cubicBezTo>
                <a:cubicBezTo>
                  <a:pt x="0" y="11072"/>
                  <a:pt x="220" y="11291"/>
                  <a:pt x="491" y="11291"/>
                </a:cubicBezTo>
                <a:cubicBezTo>
                  <a:pt x="626" y="11291"/>
                  <a:pt x="749" y="11236"/>
                  <a:pt x="838" y="11147"/>
                </a:cubicBezTo>
                <a:lnTo>
                  <a:pt x="2945" y="9040"/>
                </a:lnTo>
                <a:lnTo>
                  <a:pt x="2945" y="21109"/>
                </a:lnTo>
                <a:cubicBezTo>
                  <a:pt x="2945" y="21381"/>
                  <a:pt x="3166" y="21600"/>
                  <a:pt x="3436" y="21600"/>
                </a:cubicBezTo>
                <a:lnTo>
                  <a:pt x="18164" y="21600"/>
                </a:lnTo>
                <a:cubicBezTo>
                  <a:pt x="18434" y="21600"/>
                  <a:pt x="18655" y="21381"/>
                  <a:pt x="18655" y="21109"/>
                </a:cubicBezTo>
                <a:lnTo>
                  <a:pt x="18655" y="9040"/>
                </a:lnTo>
                <a:lnTo>
                  <a:pt x="20762" y="11147"/>
                </a:lnTo>
                <a:cubicBezTo>
                  <a:pt x="20851" y="11236"/>
                  <a:pt x="20974" y="11291"/>
                  <a:pt x="21109" y="11291"/>
                </a:cubicBezTo>
                <a:cubicBezTo>
                  <a:pt x="21380" y="11291"/>
                  <a:pt x="21600" y="11072"/>
                  <a:pt x="21600" y="10800"/>
                </a:cubicBezTo>
                <a:cubicBezTo>
                  <a:pt x="21600" y="10665"/>
                  <a:pt x="21545" y="10542"/>
                  <a:pt x="21456" y="10453"/>
                </a:cubicBezTo>
              </a:path>
            </a:pathLst>
          </a:custGeom>
          <a:solidFill>
            <a:schemeClr val="tx1"/>
          </a:solidFill>
          <a:ln w="12700">
            <a:miter lim="400000"/>
          </a:ln>
        </p:spPr>
        <p:txBody>
          <a:bodyPr anchor="ctr" bIns="38090" lIns="38090" rIns="38090" tIns="38090"/>
          <a:lstStyle/>
          <a:p>
            <a:pPr defTabSz="457063">
              <a:defRPr cap="none" sz="3000">
                <a:solidFill>
                  <a:srgbClr val="FFFFFF"/>
                </a:solidFill>
                <a:effectLst>
                  <a:outerShdw blurRad="38100" dir="5400000" dist="12700" rotWithShape="0">
                    <a:srgbClr val="000000">
                      <a:alpha val="50000"/>
                    </a:srgbClr>
                  </a:outerShdw>
                </a:effectLst>
                <a:latin typeface="Gill Sans"/>
                <a:ea typeface="Gill Sans"/>
                <a:cs typeface="Gill Sans"/>
                <a:sym typeface="Gill Sans"/>
              </a:defRPr>
            </a:pPr>
            <a:endParaRPr sz="2999"/>
          </a:p>
        </p:txBody>
      </p:sp>
      <p:grpSp>
        <p:nvGrpSpPr>
          <p:cNvPr id="214" name="组合 213">
            <a:extLst>
              <a:ext uri="{FF2B5EF4-FFF2-40B4-BE49-F238E27FC236}">
                <a16:creationId xmlns:a16="http://schemas.microsoft.com/office/drawing/2014/main" id="{A4F92B27-70C9-48A0-83EF-2DE523E0268D}"/>
              </a:ext>
            </a:extLst>
          </p:cNvPr>
          <p:cNvGrpSpPr/>
          <p:nvPr/>
        </p:nvGrpSpPr>
        <p:grpSpPr>
          <a:xfrm>
            <a:off x="1959064" y="3764789"/>
            <a:ext cx="2486025" cy="934828"/>
            <a:chOff x="1692763" y="3444238"/>
            <a:chExt cx="2486025" cy="934828"/>
          </a:xfrm>
        </p:grpSpPr>
        <p:sp>
          <p:nvSpPr>
            <p:cNvPr id="215" name="文本框 214">
              <a:extLst>
                <a:ext uri="{FF2B5EF4-FFF2-40B4-BE49-F238E27FC236}">
                  <a16:creationId xmlns:a16="http://schemas.microsoft.com/office/drawing/2014/main" id="{1837832B-0A3D-46A2-BAB0-287310ECBE01}"/>
                </a:ext>
              </a:extLst>
            </p:cNvPr>
            <p:cNvSpPr txBox="1"/>
            <p:nvPr/>
          </p:nvSpPr>
          <p:spPr>
            <a:xfrm>
              <a:off x="1692763" y="3444237"/>
              <a:ext cx="2486025" cy="335280"/>
            </a:xfrm>
            <a:prstGeom prst="rect">
              <a:avLst/>
            </a:prstGeom>
            <a:noFill/>
          </p:spPr>
          <p:txBody>
            <a:bodyPr rtlCol="0" wrap="square">
              <a:spAutoFit/>
            </a:bodyPr>
            <a:lstStyle/>
            <a:p>
              <a:pPr algn="ctr"/>
              <a:r>
                <a:rPr altLang="zh-CN" b="1" lang="en-US" sz="1600">
                  <a:solidFill>
                    <a:schemeClr val="tx1">
                      <a:lumMod val="85000"/>
                      <a:lumOff val="15000"/>
                    </a:schemeClr>
                  </a:solidFill>
                  <a:latin charset="0" panose="020b0604020202020204" pitchFamily="34" typeface="Arial"/>
                  <a:ea charset="-122" panose="020b0503020204020204" pitchFamily="34" typeface="微软雅黑"/>
                  <a:cs charset="0" panose="020b0604020202020204" pitchFamily="34" typeface="Arial"/>
                </a:rPr>
                <a:t>YOUR TITLE HERE</a:t>
              </a:r>
            </a:p>
          </p:txBody>
        </p:sp>
        <p:sp>
          <p:nvSpPr>
            <p:cNvPr id="216" name="Rectangle 23">
              <a:extLst>
                <a:ext uri="{FF2B5EF4-FFF2-40B4-BE49-F238E27FC236}">
                  <a16:creationId xmlns:a16="http://schemas.microsoft.com/office/drawing/2014/main" id="{3E166A6E-471E-4808-AAB2-C63B323AC670}"/>
                </a:ext>
              </a:extLst>
            </p:cNvPr>
            <p:cNvSpPr/>
            <p:nvPr/>
          </p:nvSpPr>
          <p:spPr>
            <a:xfrm>
              <a:off x="1777702" y="3825068"/>
              <a:ext cx="2367424" cy="548640"/>
            </a:xfrm>
            <a:prstGeom prst="rect">
              <a:avLst/>
            </a:prstGeom>
          </p:spPr>
          <p:txBody>
            <a:bodyPr wrap="square">
              <a:spAutoFit/>
            </a:bodyPr>
            <a:lstStyle/>
            <a:p>
              <a:pPr algn="ctr" eaLnBrk="1" fontAlgn="auto" hangingPunct="1">
                <a:spcBef>
                  <a:spcPct val="0"/>
                </a:spcBef>
                <a:spcAft>
                  <a:spcPct val="0"/>
                </a:spcAft>
                <a:defRPr/>
              </a:pPr>
              <a:r>
                <a:rPr lang="en-US" noProof="1" sz="1000">
                  <a:solidFill>
                    <a:schemeClr val="bg1">
                      <a:lumMod val="50000"/>
                    </a:schemeClr>
                  </a:solidFill>
                  <a:latin charset="0" panose="020b0604020202020204" pitchFamily="34" typeface="Arial"/>
                  <a:ea charset="0" panose="020b0606030504020204" pitchFamily="34" typeface="Open Sans"/>
                  <a:cs charset="0" panose="020b0604020202020204" pitchFamily="34" typeface="Arial"/>
                </a:rPr>
                <a:t>Lorem ipsum dolor sit amet, contur adipiscing elit. Nulla volutpat dui at fermentum.</a:t>
              </a:r>
            </a:p>
          </p:txBody>
        </p:sp>
      </p:grpSp>
      <p:sp>
        <p:nvSpPr>
          <p:cNvPr id="217" name="Shape 2547">
            <a:extLst>
              <a:ext uri="{FF2B5EF4-FFF2-40B4-BE49-F238E27FC236}">
                <a16:creationId xmlns:a16="http://schemas.microsoft.com/office/drawing/2014/main" id="{71690445-1CA4-46DC-AC60-6D7A3F1ADAF5}"/>
              </a:ext>
            </a:extLst>
          </p:cNvPr>
          <p:cNvSpPr/>
          <p:nvPr/>
        </p:nvSpPr>
        <p:spPr>
          <a:xfrm>
            <a:off x="8893711" y="3073171"/>
            <a:ext cx="501191" cy="501191"/>
          </a:xfrm>
          <a:custGeom>
            <a:cxnLst>
              <a:cxn ang="0">
                <a:pos x="wd2" y="hd2"/>
              </a:cxn>
              <a:cxn ang="5400000">
                <a:pos x="wd2" y="hd2"/>
              </a:cxn>
              <a:cxn ang="10800000">
                <a:pos x="wd2" y="hd2"/>
              </a:cxn>
              <a:cxn ang="16200000">
                <a:pos x="wd2" y="hd2"/>
              </a:cxn>
            </a:cxnLst>
            <a:rect b="b" l="0" r="r" t="0"/>
            <a:pathLst>
              <a:path extrusionOk="0" h="21600" w="21600">
                <a:moveTo>
                  <a:pt x="18073" y="17379"/>
                </a:moveTo>
                <a:lnTo>
                  <a:pt x="15643" y="14949"/>
                </a:lnTo>
                <a:cubicBezTo>
                  <a:pt x="16600" y="13832"/>
                  <a:pt x="17182" y="12386"/>
                  <a:pt x="17182" y="10800"/>
                </a:cubicBezTo>
                <a:cubicBezTo>
                  <a:pt x="17182" y="9214"/>
                  <a:pt x="16600" y="7767"/>
                  <a:pt x="15643" y="6651"/>
                </a:cubicBezTo>
                <a:lnTo>
                  <a:pt x="18073" y="4221"/>
                </a:lnTo>
                <a:cubicBezTo>
                  <a:pt x="19649" y="5963"/>
                  <a:pt x="20618" y="8266"/>
                  <a:pt x="20618" y="10800"/>
                </a:cubicBezTo>
                <a:cubicBezTo>
                  <a:pt x="20618" y="13335"/>
                  <a:pt x="19649" y="15637"/>
                  <a:pt x="18073" y="17379"/>
                </a:cubicBezTo>
                <a:moveTo>
                  <a:pt x="10800" y="20619"/>
                </a:moveTo>
                <a:cubicBezTo>
                  <a:pt x="8265" y="20619"/>
                  <a:pt x="5963" y="19650"/>
                  <a:pt x="4221" y="18073"/>
                </a:cubicBezTo>
                <a:lnTo>
                  <a:pt x="6651" y="15643"/>
                </a:lnTo>
                <a:cubicBezTo>
                  <a:pt x="7767" y="16600"/>
                  <a:pt x="9214" y="17182"/>
                  <a:pt x="10800" y="17182"/>
                </a:cubicBezTo>
                <a:cubicBezTo>
                  <a:pt x="12386" y="17182"/>
                  <a:pt x="13833" y="16600"/>
                  <a:pt x="14949" y="15643"/>
                </a:cubicBezTo>
                <a:lnTo>
                  <a:pt x="17379" y="18073"/>
                </a:lnTo>
                <a:cubicBezTo>
                  <a:pt x="15637" y="19650"/>
                  <a:pt x="13334" y="20619"/>
                  <a:pt x="10800" y="20619"/>
                </a:cubicBezTo>
                <a:moveTo>
                  <a:pt x="982" y="10800"/>
                </a:moveTo>
                <a:cubicBezTo>
                  <a:pt x="982" y="8266"/>
                  <a:pt x="1950" y="5963"/>
                  <a:pt x="3527" y="4221"/>
                </a:cubicBezTo>
                <a:lnTo>
                  <a:pt x="5957" y="6651"/>
                </a:lnTo>
                <a:cubicBezTo>
                  <a:pt x="4999" y="7767"/>
                  <a:pt x="4418" y="9214"/>
                  <a:pt x="4418" y="10800"/>
                </a:cubicBezTo>
                <a:cubicBezTo>
                  <a:pt x="4418" y="12386"/>
                  <a:pt x="4999" y="13832"/>
                  <a:pt x="5957" y="14949"/>
                </a:cubicBezTo>
                <a:lnTo>
                  <a:pt x="3527" y="17379"/>
                </a:lnTo>
                <a:cubicBezTo>
                  <a:pt x="1950" y="15637"/>
                  <a:pt x="982" y="13335"/>
                  <a:pt x="982" y="10800"/>
                </a:cubicBezTo>
                <a:moveTo>
                  <a:pt x="16200" y="10800"/>
                </a:moveTo>
                <a:cubicBezTo>
                  <a:pt x="16200" y="13782"/>
                  <a:pt x="13782" y="16200"/>
                  <a:pt x="10800" y="16200"/>
                </a:cubicBezTo>
                <a:cubicBezTo>
                  <a:pt x="7817" y="16200"/>
                  <a:pt x="5400" y="13782"/>
                  <a:pt x="5400" y="10800"/>
                </a:cubicBezTo>
                <a:cubicBezTo>
                  <a:pt x="5400" y="7817"/>
                  <a:pt x="7817" y="5400"/>
                  <a:pt x="10800" y="5400"/>
                </a:cubicBezTo>
                <a:cubicBezTo>
                  <a:pt x="13782" y="5400"/>
                  <a:pt x="16200" y="7817"/>
                  <a:pt x="16200" y="10800"/>
                </a:cubicBezTo>
                <a:moveTo>
                  <a:pt x="10800" y="982"/>
                </a:moveTo>
                <a:cubicBezTo>
                  <a:pt x="13334" y="982"/>
                  <a:pt x="15637" y="1950"/>
                  <a:pt x="17379" y="3527"/>
                </a:cubicBezTo>
                <a:lnTo>
                  <a:pt x="14949" y="5957"/>
                </a:lnTo>
                <a:cubicBezTo>
                  <a:pt x="13832" y="4999"/>
                  <a:pt x="12386" y="4418"/>
                  <a:pt x="10800" y="4418"/>
                </a:cubicBezTo>
                <a:cubicBezTo>
                  <a:pt x="9214" y="4418"/>
                  <a:pt x="7767" y="4999"/>
                  <a:pt x="6651" y="5957"/>
                </a:cubicBezTo>
                <a:lnTo>
                  <a:pt x="4221" y="3527"/>
                </a:lnTo>
                <a:cubicBezTo>
                  <a:pt x="5963" y="1950"/>
                  <a:pt x="8265" y="982"/>
                  <a:pt x="10800" y="982"/>
                </a:cubicBezTo>
                <a:moveTo>
                  <a:pt x="10800" y="0"/>
                </a:moveTo>
                <a:cubicBezTo>
                  <a:pt x="4835" y="0"/>
                  <a:pt x="0" y="4835"/>
                  <a:pt x="0" y="10800"/>
                </a:cubicBezTo>
                <a:cubicBezTo>
                  <a:pt x="0" y="16764"/>
                  <a:pt x="4835" y="21600"/>
                  <a:pt x="10800" y="21600"/>
                </a:cubicBezTo>
                <a:cubicBezTo>
                  <a:pt x="16764" y="21600"/>
                  <a:pt x="21600" y="16764"/>
                  <a:pt x="21600" y="10800"/>
                </a:cubicBezTo>
                <a:cubicBezTo>
                  <a:pt x="21600" y="4835"/>
                  <a:pt x="16764" y="0"/>
                  <a:pt x="10800" y="0"/>
                </a:cubicBezTo>
              </a:path>
            </a:pathLst>
          </a:custGeom>
          <a:solidFill>
            <a:schemeClr val="tx1"/>
          </a:solidFill>
          <a:ln w="12700">
            <a:miter lim="400000"/>
          </a:ln>
        </p:spPr>
        <p:txBody>
          <a:bodyPr anchor="ctr" bIns="38090" lIns="38090" rIns="38090" tIns="38090"/>
          <a:lstStyle/>
          <a:p>
            <a:pPr defTabSz="457063">
              <a:defRPr cap="none" sz="3000">
                <a:solidFill>
                  <a:srgbClr val="FFFFFF"/>
                </a:solidFill>
                <a:effectLst>
                  <a:outerShdw blurRad="38100" dir="5400000" dist="12700" rotWithShape="0">
                    <a:srgbClr val="000000">
                      <a:alpha val="50000"/>
                    </a:srgbClr>
                  </a:outerShdw>
                </a:effectLst>
                <a:latin typeface="Gill Sans"/>
                <a:ea typeface="Gill Sans"/>
                <a:cs typeface="Gill Sans"/>
                <a:sym typeface="Gill Sans"/>
              </a:defRPr>
            </a:pPr>
            <a:endParaRPr sz="2999"/>
          </a:p>
        </p:txBody>
      </p:sp>
      <p:grpSp>
        <p:nvGrpSpPr>
          <p:cNvPr id="218" name="组合 217">
            <a:extLst>
              <a:ext uri="{FF2B5EF4-FFF2-40B4-BE49-F238E27FC236}">
                <a16:creationId xmlns:a16="http://schemas.microsoft.com/office/drawing/2014/main" id="{3E476148-B67E-469C-8DC5-B60FF1849B3D}"/>
              </a:ext>
            </a:extLst>
          </p:cNvPr>
          <p:cNvGrpSpPr/>
          <p:nvPr/>
        </p:nvGrpSpPr>
        <p:grpSpPr>
          <a:xfrm>
            <a:off x="7851735" y="3764789"/>
            <a:ext cx="2486025" cy="934828"/>
            <a:chOff x="8013211" y="3435349"/>
            <a:chExt cx="2486025" cy="934828"/>
          </a:xfrm>
        </p:grpSpPr>
        <p:sp>
          <p:nvSpPr>
            <p:cNvPr id="219" name="文本框 218">
              <a:extLst>
                <a:ext uri="{FF2B5EF4-FFF2-40B4-BE49-F238E27FC236}">
                  <a16:creationId xmlns:a16="http://schemas.microsoft.com/office/drawing/2014/main" id="{22DA52F2-149C-4C47-A3B0-8999DA7275F2}"/>
                </a:ext>
              </a:extLst>
            </p:cNvPr>
            <p:cNvSpPr txBox="1"/>
            <p:nvPr/>
          </p:nvSpPr>
          <p:spPr>
            <a:xfrm>
              <a:off x="8013210" y="3435349"/>
              <a:ext cx="2486025" cy="335280"/>
            </a:xfrm>
            <a:prstGeom prst="rect">
              <a:avLst/>
            </a:prstGeom>
            <a:noFill/>
          </p:spPr>
          <p:txBody>
            <a:bodyPr rtlCol="0" wrap="square">
              <a:spAutoFit/>
            </a:bodyPr>
            <a:lstStyle/>
            <a:p>
              <a:pPr algn="ctr"/>
              <a:r>
                <a:rPr altLang="zh-CN" b="1" lang="en-US" sz="1600">
                  <a:solidFill>
                    <a:schemeClr val="tx1">
                      <a:lumMod val="85000"/>
                      <a:lumOff val="15000"/>
                    </a:schemeClr>
                  </a:solidFill>
                  <a:latin charset="0" panose="020b0604020202020204" pitchFamily="34" typeface="Arial"/>
                  <a:ea charset="-122" panose="020b0503020204020204" pitchFamily="34" typeface="微软雅黑"/>
                  <a:cs charset="0" panose="020b0604020202020204" pitchFamily="34" typeface="Arial"/>
                </a:rPr>
                <a:t>YOUR TITLE HERE</a:t>
              </a:r>
            </a:p>
          </p:txBody>
        </p:sp>
        <p:sp>
          <p:nvSpPr>
            <p:cNvPr id="220" name="Rectangle 23">
              <a:extLst>
                <a:ext uri="{FF2B5EF4-FFF2-40B4-BE49-F238E27FC236}">
                  <a16:creationId xmlns:a16="http://schemas.microsoft.com/office/drawing/2014/main" id="{6066FD4B-846F-4C89-83EC-A1B8BDB9E442}"/>
                </a:ext>
              </a:extLst>
            </p:cNvPr>
            <p:cNvSpPr/>
            <p:nvPr/>
          </p:nvSpPr>
          <p:spPr>
            <a:xfrm>
              <a:off x="8098150" y="3816179"/>
              <a:ext cx="2367424" cy="548640"/>
            </a:xfrm>
            <a:prstGeom prst="rect">
              <a:avLst/>
            </a:prstGeom>
          </p:spPr>
          <p:txBody>
            <a:bodyPr wrap="square">
              <a:spAutoFit/>
            </a:bodyPr>
            <a:lstStyle/>
            <a:p>
              <a:pPr algn="ctr" eaLnBrk="1" fontAlgn="auto" hangingPunct="1">
                <a:spcBef>
                  <a:spcPct val="0"/>
                </a:spcBef>
                <a:spcAft>
                  <a:spcPct val="0"/>
                </a:spcAft>
                <a:defRPr/>
              </a:pPr>
              <a:r>
                <a:rPr lang="en-US" noProof="1" sz="1000">
                  <a:solidFill>
                    <a:schemeClr val="bg1">
                      <a:lumMod val="50000"/>
                    </a:schemeClr>
                  </a:solidFill>
                  <a:latin charset="0" panose="020b0604020202020204" pitchFamily="34" typeface="Arial"/>
                  <a:ea charset="0" panose="020b0606030504020204" pitchFamily="34" typeface="Open Sans"/>
                  <a:cs charset="0" panose="020b0604020202020204" pitchFamily="34" typeface="Arial"/>
                </a:rPr>
                <a:t>Lorem ipsum dolor sit amet, contur adipiscing elit. Nulla volutpat dui at fermentum.</a:t>
              </a:r>
            </a:p>
          </p:txBody>
        </p:sp>
      </p:grpSp>
      <p:pic>
        <p:nvPicPr>
          <p:cNvPr id="229" name="图片 228">
            <a:extLst>
              <a:ext uri="{FF2B5EF4-FFF2-40B4-BE49-F238E27FC236}">
                <a16:creationId xmlns:a16="http://schemas.microsoft.com/office/drawing/2014/main" id="{82E86E23-AE82-4C59-A1B1-F3F9ABA7CBB1}"/>
              </a:ext>
            </a:extLst>
          </p:cNvPr>
          <p:cNvPicPr>
            <a:picLocks noChangeAspect="1"/>
          </p:cNvPicPr>
          <p:nvPr/>
        </p:nvPicPr>
        <p:blipFill>
          <a:blip r:embed="rId3"/>
          <a:stretch>
            <a:fillRect/>
          </a:stretch>
        </p:blipFill>
        <p:spPr>
          <a:xfrm flipV="1">
            <a:off x="8893711" y="389981"/>
            <a:ext cx="1707028" cy="1725318"/>
          </a:xfrm>
          <a:prstGeom prst="rect">
            <a:avLst/>
          </a:prstGeom>
        </p:spPr>
      </p:pic>
    </p:spTree>
    <p:extLst>
      <p:ext uri="{BB962C8B-B14F-4D97-AF65-F5344CB8AC3E}">
        <p14:creationId val="3558215813"/>
      </p:ext>
    </p:extLst>
  </p:cSld>
  <p:clrMapOvr>
    <a:masterClrMapping/>
  </p:clrMapOvr>
  <mc:AlternateContent>
    <mc:Choice Requires="p14">
      <p:transition p14:dur="2000" spd="slow">
        <p:push dir="u"/>
      </p:transition>
    </mc:Choice>
    <mc:Fallback>
      <p:transition spd="slow">
        <p:push dir="u"/>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grpId="0" id="5" nodeType="withEffect" presetClass="entr" presetID="2" presetSubtype="8">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additive="base">
                                        <p:cTn dur="1500" fill="hold" id="7"/>
                                        <p:tgtEl>
                                          <p:spTgt spid="2"/>
                                        </p:tgtEl>
                                        <p:attrNameLst>
                                          <p:attrName>ppt_x</p:attrName>
                                        </p:attrNameLst>
                                      </p:cBhvr>
                                      <p:tavLst>
                                        <p:tav tm="0">
                                          <p:val>
                                            <p:strVal val="0-#ppt_w/2"/>
                                          </p:val>
                                        </p:tav>
                                        <p:tav tm="100000">
                                          <p:val>
                                            <p:strVal val="#ppt_x"/>
                                          </p:val>
                                        </p:tav>
                                      </p:tavLst>
                                    </p:anim>
                                    <p:anim calcmode="lin" valueType="num">
                                      <p:cBhvr additive="base">
                                        <p:cTn dur="1500" fill="hold" id="8"/>
                                        <p:tgtEl>
                                          <p:spTgt spid="2"/>
                                        </p:tgtEl>
                                        <p:attrNameLst>
                                          <p:attrName>ppt_y</p:attrName>
                                        </p:attrNameLst>
                                      </p:cBhvr>
                                      <p:tavLst>
                                        <p:tav tm="0">
                                          <p:val>
                                            <p:strVal val="#ppt_y"/>
                                          </p:val>
                                        </p:tav>
                                        <p:tav tm="100000">
                                          <p:val>
                                            <p:strVal val="#ppt_y"/>
                                          </p:val>
                                        </p:tav>
                                      </p:tavLst>
                                    </p:anim>
                                  </p:childTnLst>
                                </p:cTn>
                              </p:par>
                              <p:par>
                                <p:cTn decel="100000" fill="hold" grpId="0" id="9" nodeType="withEffect" presetClass="entr" presetID="2" presetSubtype="8">
                                  <p:stCondLst>
                                    <p:cond delay="0"/>
                                  </p:stCondLst>
                                  <p:childTnLst>
                                    <p:set>
                                      <p:cBhvr>
                                        <p:cTn dur="1" fill="hold" id="10">
                                          <p:stCondLst>
                                            <p:cond delay="0"/>
                                          </p:stCondLst>
                                        </p:cTn>
                                        <p:tgtEl>
                                          <p:spTgt spid="3"/>
                                        </p:tgtEl>
                                        <p:attrNameLst>
                                          <p:attrName>style.visibility</p:attrName>
                                        </p:attrNameLst>
                                      </p:cBhvr>
                                      <p:to>
                                        <p:strVal val="visible"/>
                                      </p:to>
                                    </p:set>
                                    <p:anim calcmode="lin" valueType="num">
                                      <p:cBhvr additive="base">
                                        <p:cTn dur="1500" fill="hold" id="11"/>
                                        <p:tgtEl>
                                          <p:spTgt spid="3"/>
                                        </p:tgtEl>
                                        <p:attrNameLst>
                                          <p:attrName>ppt_x</p:attrName>
                                        </p:attrNameLst>
                                      </p:cBhvr>
                                      <p:tavLst>
                                        <p:tav tm="0">
                                          <p:val>
                                            <p:strVal val="0-#ppt_w/2"/>
                                          </p:val>
                                        </p:tav>
                                        <p:tav tm="100000">
                                          <p:val>
                                            <p:strVal val="#ppt_x"/>
                                          </p:val>
                                        </p:tav>
                                      </p:tavLst>
                                    </p:anim>
                                    <p:anim calcmode="lin" valueType="num">
                                      <p:cBhvr additive="base">
                                        <p:cTn dur="1500" fill="hold" id="12"/>
                                        <p:tgtEl>
                                          <p:spTgt spid="3"/>
                                        </p:tgtEl>
                                        <p:attrNameLst>
                                          <p:attrName>ppt_y</p:attrName>
                                        </p:attrNameLst>
                                      </p:cBhvr>
                                      <p:tavLst>
                                        <p:tav tm="0">
                                          <p:val>
                                            <p:strVal val="#ppt_y"/>
                                          </p:val>
                                        </p:tav>
                                        <p:tav tm="100000">
                                          <p:val>
                                            <p:strVal val="#ppt_y"/>
                                          </p:val>
                                        </p:tav>
                                      </p:tavLst>
                                    </p:anim>
                                  </p:childTnLst>
                                </p:cTn>
                              </p:par>
                            </p:childTnLst>
                          </p:cTn>
                        </p:par>
                        <p:par>
                          <p:cTn fill="hold" id="13" nodeType="afterGroup">
                            <p:stCondLst>
                              <p:cond delay="1500"/>
                            </p:stCondLst>
                            <p:childTnLst>
                              <p:par>
                                <p:cTn fill="hold" id="14" nodeType="afterEffect" presetClass="entr" presetID="42" presetSubtype="0">
                                  <p:stCondLst>
                                    <p:cond delay="0"/>
                                  </p:stCondLst>
                                  <p:childTnLst>
                                    <p:set>
                                      <p:cBhvr>
                                        <p:cTn dur="1" fill="hold" id="15">
                                          <p:stCondLst>
                                            <p:cond delay="0"/>
                                          </p:stCondLst>
                                        </p:cTn>
                                        <p:tgtEl>
                                          <p:spTgt spid="4"/>
                                        </p:tgtEl>
                                        <p:attrNameLst>
                                          <p:attrName>style.visibility</p:attrName>
                                        </p:attrNameLst>
                                      </p:cBhvr>
                                      <p:to>
                                        <p:strVal val="visible"/>
                                      </p:to>
                                    </p:set>
                                    <p:animEffect filter="fade" transition="in">
                                      <p:cBhvr>
                                        <p:cTn dur="1000" id="16"/>
                                        <p:tgtEl>
                                          <p:spTgt spid="4"/>
                                        </p:tgtEl>
                                      </p:cBhvr>
                                    </p:animEffect>
                                    <p:anim calcmode="lin" valueType="num">
                                      <p:cBhvr>
                                        <p:cTn dur="1000" fill="hold" id="17"/>
                                        <p:tgtEl>
                                          <p:spTgt spid="4"/>
                                        </p:tgtEl>
                                        <p:attrNameLst>
                                          <p:attrName>ppt_x</p:attrName>
                                        </p:attrNameLst>
                                      </p:cBhvr>
                                      <p:tavLst>
                                        <p:tav tm="0">
                                          <p:val>
                                            <p:strVal val="#ppt_x"/>
                                          </p:val>
                                        </p:tav>
                                        <p:tav tm="100000">
                                          <p:val>
                                            <p:strVal val="#ppt_x"/>
                                          </p:val>
                                        </p:tav>
                                      </p:tavLst>
                                    </p:anim>
                                    <p:anim calcmode="lin" valueType="num">
                                      <p:cBhvr>
                                        <p:cTn dur="1000" fill="hold" id="18"/>
                                        <p:tgtEl>
                                          <p:spTgt spid="4"/>
                                        </p:tgtEl>
                                        <p:attrNameLst>
                                          <p:attrName>ppt_y</p:attrName>
                                        </p:attrNameLst>
                                      </p:cBhvr>
                                      <p:tavLst>
                                        <p:tav tm="0">
                                          <p:val>
                                            <p:strVal val="#ppt_y+.1"/>
                                          </p:val>
                                        </p:tav>
                                        <p:tav tm="100000">
                                          <p:val>
                                            <p:strVal val="#ppt_y"/>
                                          </p:val>
                                        </p:tav>
                                      </p:tavLst>
                                    </p:anim>
                                  </p:childTnLst>
                                </p:cTn>
                              </p:par>
                            </p:childTnLst>
                          </p:cTn>
                        </p:par>
                        <p:par>
                          <p:cTn fill="hold" id="19" nodeType="afterGroup">
                            <p:stCondLst>
                              <p:cond delay="2500"/>
                            </p:stCondLst>
                            <p:childTnLst>
                              <p:par>
                                <p:cTn fill="hold" grpId="0" id="20" nodeType="afterEffect" presetClass="entr" presetID="53" presetSubtype="0">
                                  <p:stCondLst>
                                    <p:cond delay="0"/>
                                  </p:stCondLst>
                                  <p:childTnLst>
                                    <p:set>
                                      <p:cBhvr>
                                        <p:cTn dur="1" fill="hold" id="21">
                                          <p:stCondLst>
                                            <p:cond delay="0"/>
                                          </p:stCondLst>
                                        </p:cTn>
                                        <p:tgtEl>
                                          <p:spTgt spid="213"/>
                                        </p:tgtEl>
                                        <p:attrNameLst>
                                          <p:attrName>style.visibility</p:attrName>
                                        </p:attrNameLst>
                                      </p:cBhvr>
                                      <p:to>
                                        <p:strVal val="visible"/>
                                      </p:to>
                                    </p:set>
                                    <p:anim calcmode="lin" valueType="num">
                                      <p:cBhvr>
                                        <p:cTn dur="500" fill="hold" id="22"/>
                                        <p:tgtEl>
                                          <p:spTgt spid="213"/>
                                        </p:tgtEl>
                                        <p:attrNameLst>
                                          <p:attrName>ppt_w</p:attrName>
                                        </p:attrNameLst>
                                      </p:cBhvr>
                                      <p:tavLst>
                                        <p:tav tm="0">
                                          <p:val>
                                            <p:fltVal val="0"/>
                                          </p:val>
                                        </p:tav>
                                        <p:tav tm="100000">
                                          <p:val>
                                            <p:strVal val="#ppt_w"/>
                                          </p:val>
                                        </p:tav>
                                      </p:tavLst>
                                    </p:anim>
                                    <p:anim calcmode="lin" valueType="num">
                                      <p:cBhvr>
                                        <p:cTn dur="500" fill="hold" id="23"/>
                                        <p:tgtEl>
                                          <p:spTgt spid="213"/>
                                        </p:tgtEl>
                                        <p:attrNameLst>
                                          <p:attrName>ppt_h</p:attrName>
                                        </p:attrNameLst>
                                      </p:cBhvr>
                                      <p:tavLst>
                                        <p:tav tm="0">
                                          <p:val>
                                            <p:fltVal val="0"/>
                                          </p:val>
                                        </p:tav>
                                        <p:tav tm="100000">
                                          <p:val>
                                            <p:strVal val="#ppt_h"/>
                                          </p:val>
                                        </p:tav>
                                      </p:tavLst>
                                    </p:anim>
                                    <p:animEffect filter="fade" transition="in">
                                      <p:cBhvr>
                                        <p:cTn dur="500" id="24"/>
                                        <p:tgtEl>
                                          <p:spTgt spid="213"/>
                                        </p:tgtEl>
                                      </p:cBhvr>
                                    </p:animEffect>
                                  </p:childTnLst>
                                </p:cTn>
                              </p:par>
                            </p:childTnLst>
                          </p:cTn>
                        </p:par>
                        <p:par>
                          <p:cTn fill="hold" id="25" nodeType="afterGroup">
                            <p:stCondLst>
                              <p:cond delay="3000"/>
                            </p:stCondLst>
                            <p:childTnLst>
                              <p:par>
                                <p:cTn fill="hold" id="26" nodeType="afterEffect" presetClass="entr" presetID="42" presetSubtype="0">
                                  <p:stCondLst>
                                    <p:cond delay="0"/>
                                  </p:stCondLst>
                                  <p:childTnLst>
                                    <p:set>
                                      <p:cBhvr>
                                        <p:cTn dur="1" fill="hold" id="27">
                                          <p:stCondLst>
                                            <p:cond delay="0"/>
                                          </p:stCondLst>
                                        </p:cTn>
                                        <p:tgtEl>
                                          <p:spTgt spid="214"/>
                                        </p:tgtEl>
                                        <p:attrNameLst>
                                          <p:attrName>style.visibility</p:attrName>
                                        </p:attrNameLst>
                                      </p:cBhvr>
                                      <p:to>
                                        <p:strVal val="visible"/>
                                      </p:to>
                                    </p:set>
                                    <p:animEffect filter="fade" transition="in">
                                      <p:cBhvr>
                                        <p:cTn dur="1000" id="28"/>
                                        <p:tgtEl>
                                          <p:spTgt spid="214"/>
                                        </p:tgtEl>
                                      </p:cBhvr>
                                    </p:animEffect>
                                    <p:anim calcmode="lin" valueType="num">
                                      <p:cBhvr>
                                        <p:cTn dur="1000" fill="hold" id="29"/>
                                        <p:tgtEl>
                                          <p:spTgt spid="214"/>
                                        </p:tgtEl>
                                        <p:attrNameLst>
                                          <p:attrName>ppt_x</p:attrName>
                                        </p:attrNameLst>
                                      </p:cBhvr>
                                      <p:tavLst>
                                        <p:tav tm="0">
                                          <p:val>
                                            <p:strVal val="#ppt_x"/>
                                          </p:val>
                                        </p:tav>
                                        <p:tav tm="100000">
                                          <p:val>
                                            <p:strVal val="#ppt_x"/>
                                          </p:val>
                                        </p:tav>
                                      </p:tavLst>
                                    </p:anim>
                                    <p:anim calcmode="lin" valueType="num">
                                      <p:cBhvr>
                                        <p:cTn dur="1000" fill="hold" id="30"/>
                                        <p:tgtEl>
                                          <p:spTgt spid="214"/>
                                        </p:tgtEl>
                                        <p:attrNameLst>
                                          <p:attrName>ppt_y</p:attrName>
                                        </p:attrNameLst>
                                      </p:cBhvr>
                                      <p:tavLst>
                                        <p:tav tm="0">
                                          <p:val>
                                            <p:strVal val="#ppt_y+.1"/>
                                          </p:val>
                                        </p:tav>
                                        <p:tav tm="100000">
                                          <p:val>
                                            <p:strVal val="#ppt_y"/>
                                          </p:val>
                                        </p:tav>
                                      </p:tavLst>
                                    </p:anim>
                                  </p:childTnLst>
                                </p:cTn>
                              </p:par>
                            </p:childTnLst>
                          </p:cTn>
                        </p:par>
                        <p:par>
                          <p:cTn fill="hold" id="31" nodeType="afterGroup">
                            <p:stCondLst>
                              <p:cond delay="4000"/>
                            </p:stCondLst>
                            <p:childTnLst>
                              <p:par>
                                <p:cTn fill="hold" grpId="0" id="32" nodeType="afterEffect" presetClass="entr" presetID="53" presetSubtype="0">
                                  <p:stCondLst>
                                    <p:cond delay="0"/>
                                  </p:stCondLst>
                                  <p:childTnLst>
                                    <p:set>
                                      <p:cBhvr>
                                        <p:cTn dur="1" fill="hold" id="33">
                                          <p:stCondLst>
                                            <p:cond delay="0"/>
                                          </p:stCondLst>
                                        </p:cTn>
                                        <p:tgtEl>
                                          <p:spTgt spid="217"/>
                                        </p:tgtEl>
                                        <p:attrNameLst>
                                          <p:attrName>style.visibility</p:attrName>
                                        </p:attrNameLst>
                                      </p:cBhvr>
                                      <p:to>
                                        <p:strVal val="visible"/>
                                      </p:to>
                                    </p:set>
                                    <p:anim calcmode="lin" valueType="num">
                                      <p:cBhvr>
                                        <p:cTn dur="500" fill="hold" id="34"/>
                                        <p:tgtEl>
                                          <p:spTgt spid="217"/>
                                        </p:tgtEl>
                                        <p:attrNameLst>
                                          <p:attrName>ppt_w</p:attrName>
                                        </p:attrNameLst>
                                      </p:cBhvr>
                                      <p:tavLst>
                                        <p:tav tm="0">
                                          <p:val>
                                            <p:fltVal val="0"/>
                                          </p:val>
                                        </p:tav>
                                        <p:tav tm="100000">
                                          <p:val>
                                            <p:strVal val="#ppt_w"/>
                                          </p:val>
                                        </p:tav>
                                      </p:tavLst>
                                    </p:anim>
                                    <p:anim calcmode="lin" valueType="num">
                                      <p:cBhvr>
                                        <p:cTn dur="500" fill="hold" id="35"/>
                                        <p:tgtEl>
                                          <p:spTgt spid="217"/>
                                        </p:tgtEl>
                                        <p:attrNameLst>
                                          <p:attrName>ppt_h</p:attrName>
                                        </p:attrNameLst>
                                      </p:cBhvr>
                                      <p:tavLst>
                                        <p:tav tm="0">
                                          <p:val>
                                            <p:fltVal val="0"/>
                                          </p:val>
                                        </p:tav>
                                        <p:tav tm="100000">
                                          <p:val>
                                            <p:strVal val="#ppt_h"/>
                                          </p:val>
                                        </p:tav>
                                      </p:tavLst>
                                    </p:anim>
                                    <p:animEffect filter="fade" transition="in">
                                      <p:cBhvr>
                                        <p:cTn dur="500" id="36"/>
                                        <p:tgtEl>
                                          <p:spTgt spid="217"/>
                                        </p:tgtEl>
                                      </p:cBhvr>
                                    </p:animEffect>
                                  </p:childTnLst>
                                </p:cTn>
                              </p:par>
                            </p:childTnLst>
                          </p:cTn>
                        </p:par>
                        <p:par>
                          <p:cTn fill="hold" id="37" nodeType="afterGroup">
                            <p:stCondLst>
                              <p:cond delay="4500"/>
                            </p:stCondLst>
                            <p:childTnLst>
                              <p:par>
                                <p:cTn fill="hold" id="38" nodeType="afterEffect" presetClass="entr" presetID="42" presetSubtype="0">
                                  <p:stCondLst>
                                    <p:cond delay="0"/>
                                  </p:stCondLst>
                                  <p:childTnLst>
                                    <p:set>
                                      <p:cBhvr>
                                        <p:cTn dur="1" fill="hold" id="39">
                                          <p:stCondLst>
                                            <p:cond delay="0"/>
                                          </p:stCondLst>
                                        </p:cTn>
                                        <p:tgtEl>
                                          <p:spTgt spid="218"/>
                                        </p:tgtEl>
                                        <p:attrNameLst>
                                          <p:attrName>style.visibility</p:attrName>
                                        </p:attrNameLst>
                                      </p:cBhvr>
                                      <p:to>
                                        <p:strVal val="visible"/>
                                      </p:to>
                                    </p:set>
                                    <p:animEffect filter="fade" transition="in">
                                      <p:cBhvr>
                                        <p:cTn dur="1000" id="40"/>
                                        <p:tgtEl>
                                          <p:spTgt spid="218"/>
                                        </p:tgtEl>
                                      </p:cBhvr>
                                    </p:animEffect>
                                    <p:anim calcmode="lin" valueType="num">
                                      <p:cBhvr>
                                        <p:cTn dur="1000" fill="hold" id="41"/>
                                        <p:tgtEl>
                                          <p:spTgt spid="218"/>
                                        </p:tgtEl>
                                        <p:attrNameLst>
                                          <p:attrName>ppt_x</p:attrName>
                                        </p:attrNameLst>
                                      </p:cBhvr>
                                      <p:tavLst>
                                        <p:tav tm="0">
                                          <p:val>
                                            <p:strVal val="#ppt_x"/>
                                          </p:val>
                                        </p:tav>
                                        <p:tav tm="100000">
                                          <p:val>
                                            <p:strVal val="#ppt_x"/>
                                          </p:val>
                                        </p:tav>
                                      </p:tavLst>
                                    </p:anim>
                                    <p:anim calcmode="lin" valueType="num">
                                      <p:cBhvr>
                                        <p:cTn dur="1000" fill="hold" id="42"/>
                                        <p:tgtEl>
                                          <p:spTgt spid="218"/>
                                        </p:tgtEl>
                                        <p:attrNameLst>
                                          <p:attrName>ppt_y</p:attrName>
                                        </p:attrNameLst>
                                      </p:cBhvr>
                                      <p:tavLst>
                                        <p:tav tm="0">
                                          <p:val>
                                            <p:strVal val="#ppt_y+.1"/>
                                          </p:val>
                                        </p:tav>
                                        <p:tav tm="100000">
                                          <p:val>
                                            <p:strVal val="#ppt_y"/>
                                          </p:val>
                                        </p:tav>
                                      </p:tavLst>
                                    </p:anim>
                                  </p:childTnLst>
                                </p:cTn>
                              </p:par>
                            </p:childTnLst>
                          </p:cTn>
                        </p:par>
                        <p:par>
                          <p:cTn fill="hold" id="43" nodeType="afterGroup">
                            <p:stCondLst>
                              <p:cond delay="5500"/>
                            </p:stCondLst>
                            <p:childTnLst>
                              <p:par>
                                <p:cTn decel="100000" fill="hold" id="44" nodeType="afterEffect" presetClass="entr" presetID="2" presetSubtype="3">
                                  <p:stCondLst>
                                    <p:cond delay="0"/>
                                  </p:stCondLst>
                                  <p:childTnLst>
                                    <p:set>
                                      <p:cBhvr>
                                        <p:cTn dur="1" fill="hold" id="45">
                                          <p:stCondLst>
                                            <p:cond delay="0"/>
                                          </p:stCondLst>
                                        </p:cTn>
                                        <p:tgtEl>
                                          <p:spTgt spid="229"/>
                                        </p:tgtEl>
                                        <p:attrNameLst>
                                          <p:attrName>style.visibility</p:attrName>
                                        </p:attrNameLst>
                                      </p:cBhvr>
                                      <p:to>
                                        <p:strVal val="visible"/>
                                      </p:to>
                                    </p:set>
                                    <p:anim calcmode="lin" valueType="num">
                                      <p:cBhvr additive="base">
                                        <p:cTn dur="1500" fill="hold" id="46"/>
                                        <p:tgtEl>
                                          <p:spTgt spid="229"/>
                                        </p:tgtEl>
                                        <p:attrNameLst>
                                          <p:attrName>ppt_x</p:attrName>
                                        </p:attrNameLst>
                                      </p:cBhvr>
                                      <p:tavLst>
                                        <p:tav tm="0">
                                          <p:val>
                                            <p:strVal val="1+#ppt_w/2"/>
                                          </p:val>
                                        </p:tav>
                                        <p:tav tm="100000">
                                          <p:val>
                                            <p:strVal val="#ppt_x"/>
                                          </p:val>
                                        </p:tav>
                                      </p:tavLst>
                                    </p:anim>
                                    <p:anim calcmode="lin" valueType="num">
                                      <p:cBhvr additive="base">
                                        <p:cTn dur="1500" fill="hold" id="47"/>
                                        <p:tgtEl>
                                          <p:spTgt spid="229"/>
                                        </p:tgtEl>
                                        <p:attrNameLst>
                                          <p:attrName>ppt_y</p:attrName>
                                        </p:attrNameLst>
                                      </p:cBhvr>
                                      <p:tavLst>
                                        <p:tav tm="0">
                                          <p:val>
                                            <p:strVal val="0-#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3"/>
      <p:bldP grpId="0" spid="213"/>
      <p:bldP grpId="0" spid="217"/>
    </p:bldLst>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文本框 1">
            <a:extLst>
              <a:ext uri="{FF2B5EF4-FFF2-40B4-BE49-F238E27FC236}">
                <a16:creationId xmlns:a16="http://schemas.microsoft.com/office/drawing/2014/main" id="{08DDA297-9155-4A15-B3A9-C2BD1FDDE364}"/>
              </a:ext>
            </a:extLst>
          </p:cNvPr>
          <p:cNvSpPr txBox="1"/>
          <p:nvPr/>
        </p:nvSpPr>
        <p:spPr>
          <a:xfrm>
            <a:off x="1649897" y="923288"/>
            <a:ext cx="1338470" cy="2529840"/>
          </a:xfrm>
          <a:prstGeom prst="rect">
            <a:avLst/>
          </a:prstGeom>
          <a:noFill/>
        </p:spPr>
        <p:txBody>
          <a:bodyPr rtlCol="0" wrap="square">
            <a:spAutoFit/>
          </a:bodyPr>
          <a:lstStyle/>
          <a:p>
            <a:r>
              <a:rPr altLang="zh-CN" b="1" lang="en-US" spc="600" sz="8000">
                <a:solidFill>
                  <a:schemeClr val="bg1"/>
                </a:solidFill>
                <a:latin charset="0" panose="04020404031007020602" pitchFamily="82" typeface="Chiller"/>
              </a:rPr>
              <a:t>01</a:t>
            </a:r>
          </a:p>
        </p:txBody>
      </p:sp>
      <p:sp>
        <p:nvSpPr>
          <p:cNvPr id="3" name="文本框 2">
            <a:extLst>
              <a:ext uri="{FF2B5EF4-FFF2-40B4-BE49-F238E27FC236}">
                <a16:creationId xmlns:a16="http://schemas.microsoft.com/office/drawing/2014/main" id="{D718F0C9-301E-475C-9A26-6FE401CA0E12}"/>
              </a:ext>
            </a:extLst>
          </p:cNvPr>
          <p:cNvSpPr txBox="1"/>
          <p:nvPr/>
        </p:nvSpPr>
        <p:spPr>
          <a:xfrm>
            <a:off x="2764852" y="1332567"/>
            <a:ext cx="2164080" cy="640080"/>
          </a:xfrm>
          <a:prstGeom prst="rect">
            <a:avLst/>
          </a:prstGeom>
          <a:noFill/>
        </p:spPr>
        <p:txBody>
          <a:bodyPr rtlCol="0" wrap="none">
            <a:spAutoFit/>
          </a:bodyPr>
          <a:lstStyle>
            <a:defPPr>
              <a:defRPr lang="zh-CN"/>
            </a:defPPr>
            <a:lvl1pPr algn="ctr">
              <a:defRPr b="1" sz="8800">
                <a:gradFill flip="none" rotWithShape="1">
                  <a:gsLst>
                    <a:gs pos="38000">
                      <a:srgbClr val="9E8348"/>
                    </a:gs>
                    <a:gs pos="71000">
                      <a:srgbClr val="FBF7F0"/>
                    </a:gs>
                    <a:gs pos="0">
                      <a:srgbClr val="FBF7F0"/>
                    </a:gs>
                    <a:gs pos="100000">
                      <a:srgbClr val="A0854A"/>
                    </a:gs>
                  </a:gsLst>
                  <a:lin ang="8100000" scaled="1"/>
                </a:gradFill>
                <a:latin charset="-122" panose="020b0502040204020203" pitchFamily="34" typeface="微软雅黑 Light"/>
                <a:ea charset="-122" panose="02010604000000000000" pitchFamily="2" typeface="锐字工房云字库细圆GBK"/>
                <a:cs typeface="+mn-ea"/>
              </a:defRPr>
            </a:lvl1pPr>
          </a:lstStyle>
          <a:p>
            <a:pPr algn="l"/>
            <a:r>
              <a:rPr altLang="en-US" lang="zh-CN" spc="300" sz="3600">
                <a:solidFill>
                  <a:srgbClr val="9DAC6E"/>
                </a:solidFill>
                <a:effectLst>
                  <a:innerShdw blurRad="63500" dir="18900000" dist="50800">
                    <a:prstClr val="black">
                      <a:alpha val="50000"/>
                    </a:prstClr>
                  </a:innerShdw>
                </a:effectLst>
                <a:latin charset="-122" pitchFamily="50" typeface="造字工房悦黑体验版纤细体"/>
                <a:ea charset="-122" pitchFamily="50" typeface="造字工房悦黑体验版纤细体"/>
                <a:sym charset="-122" panose="020b0502040204020203" pitchFamily="34" typeface="微软雅黑 Light"/>
              </a:rPr>
              <a:t>项目介绍</a:t>
            </a:r>
          </a:p>
        </p:txBody>
      </p:sp>
      <p:sp>
        <p:nvSpPr>
          <p:cNvPr id="4" name="矩形 3">
            <a:extLst>
              <a:ext uri="{FF2B5EF4-FFF2-40B4-BE49-F238E27FC236}">
                <a16:creationId xmlns:a16="http://schemas.microsoft.com/office/drawing/2014/main" id="{1B8264F0-A981-4EF4-8136-452CEC4F090E}"/>
              </a:ext>
            </a:extLst>
          </p:cNvPr>
          <p:cNvSpPr/>
          <p:nvPr/>
        </p:nvSpPr>
        <p:spPr>
          <a:xfrm>
            <a:off x="2087411" y="2836534"/>
            <a:ext cx="4486729" cy="1051560"/>
          </a:xfrm>
          <a:prstGeom prst="rect">
            <a:avLst/>
          </a:prstGeom>
        </p:spPr>
        <p:txBody>
          <a:bodyPr wrap="square">
            <a:spAutoFit/>
          </a:bodyPr>
          <a:lstStyle/>
          <a:p>
            <a:pPr>
              <a:lnSpc>
                <a:spcPct val="150000"/>
              </a:lnSpc>
              <a:buClr>
                <a:srgbClr val="E24848"/>
              </a:buClr>
            </a:pPr>
            <a:r>
              <a:rPr altLang="zh-CN" lang="en-US" noProof="1" sz="1050">
                <a:solidFill>
                  <a:schemeClr val="tx1">
                    <a:lumMod val="50000"/>
                    <a:lumOff val="50000"/>
                  </a:schemeClr>
                </a:solidFill>
                <a:latin charset="0" panose="020f0302020204030204" pitchFamily="34" typeface="Calibri Light"/>
                <a:cs charset="0" panose="020b0604020202020204" pitchFamily="34" typeface="Arial"/>
              </a:rPr>
              <a:t>Lorem ipsum dolor sit amet, consectetuer adipiscing elit, sed diam nonummy nibh euismod tincidunt ut laoreet dolore magna aliquam erat volutpat. Ut wisi enim ad minim veniam, quis nostrud exerci tation ullamcorper suscipit lobortis nisl ut aliquip ex ea commodo consequat. </a:t>
            </a:r>
          </a:p>
        </p:txBody>
      </p:sp>
      <p:sp>
        <p:nvSpPr>
          <p:cNvPr id="5" name="矩形 4">
            <a:extLst>
              <a:ext uri="{FF2B5EF4-FFF2-40B4-BE49-F238E27FC236}">
                <a16:creationId xmlns:a16="http://schemas.microsoft.com/office/drawing/2014/main" id="{87D39C4B-8CD5-4549-8110-37FB72A3E846}"/>
              </a:ext>
            </a:extLst>
          </p:cNvPr>
          <p:cNvSpPr/>
          <p:nvPr/>
        </p:nvSpPr>
        <p:spPr>
          <a:xfrm>
            <a:off x="2087411" y="4604741"/>
            <a:ext cx="4664572" cy="1051560"/>
          </a:xfrm>
          <a:prstGeom prst="rect">
            <a:avLst/>
          </a:prstGeom>
        </p:spPr>
        <p:txBody>
          <a:bodyPr wrap="square">
            <a:spAutoFit/>
          </a:bodyPr>
          <a:lstStyle/>
          <a:p>
            <a:pPr>
              <a:lnSpc>
                <a:spcPct val="150000"/>
              </a:lnSpc>
              <a:buClr>
                <a:srgbClr val="E24848"/>
              </a:buClr>
            </a:pPr>
            <a:r>
              <a:rPr altLang="zh-CN" lang="en-US" noProof="1" sz="1050">
                <a:solidFill>
                  <a:schemeClr val="tx1">
                    <a:lumMod val="50000"/>
                    <a:lumOff val="50000"/>
                  </a:schemeClr>
                </a:solidFill>
                <a:latin charset="0" panose="020f0302020204030204" pitchFamily="34" typeface="Calibri Light"/>
                <a:cs charset="0" panose="020b0604020202020204" pitchFamily="34" typeface="Arial"/>
              </a:rPr>
              <a:t>Lorem ipsum dolor sit amet, consectetuer adipiscing elit, sed diam nonummy nibh euismod tincidunt ut laoreet dolore magna aliquam erat volutpat. Ut wisi enim ad minim veniam, quis nostrud exerci tation ullamcorper suscipit lobortis nisl ut aliquip ex ea commodo consequat. </a:t>
            </a:r>
          </a:p>
        </p:txBody>
      </p:sp>
      <p:sp>
        <p:nvSpPr>
          <p:cNvPr id="6" name="Rounded Rectangle 48">
            <a:extLst>
              <a:ext uri="{FF2B5EF4-FFF2-40B4-BE49-F238E27FC236}">
                <a16:creationId xmlns:a16="http://schemas.microsoft.com/office/drawing/2014/main" id="{B052B327-7B0D-4553-A6F9-496DE0311B29}"/>
              </a:ext>
            </a:extLst>
          </p:cNvPr>
          <p:cNvSpPr/>
          <p:nvPr/>
        </p:nvSpPr>
        <p:spPr>
          <a:xfrm>
            <a:off x="2087411" y="2327777"/>
            <a:ext cx="2493177" cy="404023"/>
          </a:xfrm>
          <a:prstGeom prst="roundRect">
            <a:avLst>
              <a:gd fmla="val 0" name="adj"/>
            </a:avLst>
          </a:prstGeom>
          <a:solidFill>
            <a:srgbClr val="9DAC6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b="1" lang="en-US" sz="2000">
                <a:solidFill>
                  <a:schemeClr val="bg1"/>
                </a:solidFill>
                <a:latin charset="0" panose="020b0606030504020204" pitchFamily="34" typeface="Open Sans"/>
                <a:ea charset="0" panose="020b0606030504020204" pitchFamily="34" typeface="Open Sans"/>
                <a:cs charset="0" panose="020b0606030504020204" pitchFamily="34" typeface="Open Sans"/>
              </a:rPr>
              <a:t>NATURE LIFE</a:t>
            </a:r>
          </a:p>
        </p:txBody>
      </p:sp>
      <p:sp>
        <p:nvSpPr>
          <p:cNvPr id="7" name="Rounded Rectangle 48">
            <a:extLst>
              <a:ext uri="{FF2B5EF4-FFF2-40B4-BE49-F238E27FC236}">
                <a16:creationId xmlns:a16="http://schemas.microsoft.com/office/drawing/2014/main" id="{A8804501-1B35-43F2-A693-D786FD008E88}"/>
              </a:ext>
            </a:extLst>
          </p:cNvPr>
          <p:cNvSpPr/>
          <p:nvPr/>
        </p:nvSpPr>
        <p:spPr>
          <a:xfrm>
            <a:off x="2087411" y="4100705"/>
            <a:ext cx="2592000" cy="404023"/>
          </a:xfrm>
          <a:prstGeom prst="roundRect">
            <a:avLst>
              <a:gd fmla="val 0" name="adj"/>
            </a:avLst>
          </a:prstGeom>
          <a:solidFill>
            <a:srgbClr val="9DAC6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b="1" lang="en-US" sz="2000">
                <a:solidFill>
                  <a:schemeClr val="bg1"/>
                </a:solidFill>
                <a:latin charset="0" panose="020b0606030504020204" pitchFamily="34" typeface="Open Sans"/>
                <a:ea charset="0" panose="020b0606030504020204" pitchFamily="34" typeface="Open Sans"/>
                <a:cs charset="0" panose="020b0606030504020204" pitchFamily="34" typeface="Open Sans"/>
              </a:rPr>
              <a:t>NATURE LIFE</a:t>
            </a:r>
          </a:p>
        </p:txBody>
      </p:sp>
      <p:pic>
        <p:nvPicPr>
          <p:cNvPr id="8" name="图片 7">
            <a:extLst>
              <a:ext uri="{FF2B5EF4-FFF2-40B4-BE49-F238E27FC236}">
                <a16:creationId xmlns:a16="http://schemas.microsoft.com/office/drawing/2014/main" id="{B235411E-742E-4BD6-A3B1-53F24208DCB7}"/>
              </a:ext>
            </a:extLst>
          </p:cNvPr>
          <p:cNvPicPr>
            <a:picLocks noChangeAspect="1"/>
          </p:cNvPicPr>
          <p:nvPr/>
        </p:nvPicPr>
        <p:blipFill>
          <a:blip r:embed="rId3">
            <a:extLst>
              <a:ext uri="{28A0092B-C50C-407E-A947-70E740481C1C}">
                <a14:useLocalDpi val="0"/>
              </a:ext>
            </a:extLst>
          </a:blip>
          <a:stretch>
            <a:fillRect/>
          </a:stretch>
        </p:blipFill>
        <p:spPr>
          <a:xfrm>
            <a:off x="7072398" y="471063"/>
            <a:ext cx="2755813" cy="5767699"/>
          </a:xfrm>
          <a:custGeom>
            <a:gdLst>
              <a:gd fmla="*/ 0 w 2758301" name="connsiteX0"/>
              <a:gd fmla="*/ 0 h 5767699" name="connsiteY0"/>
              <a:gd fmla="*/ 2758301 w 2758301" name="connsiteX1"/>
              <a:gd fmla="*/ 0 h 5767699" name="connsiteY1"/>
              <a:gd fmla="*/ 2758301 w 2758301" name="connsiteX2"/>
              <a:gd fmla="*/ 5767699 h 5767699" name="connsiteY2"/>
              <a:gd fmla="*/ 353890 w 2758301" name="connsiteX3"/>
              <a:gd fmla="*/ 5767699 h 5767699" name="connsiteY3"/>
              <a:gd fmla="*/ 353890 w 2758301" name="connsiteX4"/>
              <a:gd fmla="*/ 4966383 h 5767699" name="connsiteY4"/>
              <a:gd fmla="*/ 0 w 2758301" name="connsiteX5"/>
              <a:gd fmla="*/ 4966383 h 5767699"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5767699" w="2758301">
                <a:moveTo>
                  <a:pt x="0" y="0"/>
                </a:moveTo>
                <a:lnTo>
                  <a:pt x="2758301" y="0"/>
                </a:lnTo>
                <a:lnTo>
                  <a:pt x="2758301" y="5767699"/>
                </a:lnTo>
                <a:lnTo>
                  <a:pt x="353890" y="5767699"/>
                </a:lnTo>
                <a:lnTo>
                  <a:pt x="353890" y="4966383"/>
                </a:lnTo>
                <a:lnTo>
                  <a:pt x="0" y="4966383"/>
                </a:lnTo>
                <a:close/>
              </a:path>
            </a:pathLst>
          </a:custGeom>
        </p:spPr>
      </p:pic>
    </p:spTree>
    <p:extLst>
      <p:ext uri="{BB962C8B-B14F-4D97-AF65-F5344CB8AC3E}">
        <p14:creationId val="3030285367"/>
      </p:ext>
    </p:extLst>
  </p:cSld>
  <p:clrMapOvr>
    <a:masterClrMapping/>
  </p:clrMapOvr>
  <mc:AlternateContent>
    <mc:Choice Requires="p14">
      <p:transition p14:dur="2000" spd="slow">
        <p:push dir="u"/>
      </p:transition>
    </mc:Choice>
    <mc:Fallback>
      <p:transition spd="slow">
        <p:push dir="u"/>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grpId="0" id="5" nodeType="withEffect" presetClass="entr" presetID="2" presetSubtype="8">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additive="base">
                                        <p:cTn dur="1500" fill="hold" id="7"/>
                                        <p:tgtEl>
                                          <p:spTgt spid="2"/>
                                        </p:tgtEl>
                                        <p:attrNameLst>
                                          <p:attrName>ppt_x</p:attrName>
                                        </p:attrNameLst>
                                      </p:cBhvr>
                                      <p:tavLst>
                                        <p:tav tm="0">
                                          <p:val>
                                            <p:strVal val="0-#ppt_w/2"/>
                                          </p:val>
                                        </p:tav>
                                        <p:tav tm="100000">
                                          <p:val>
                                            <p:strVal val="#ppt_x"/>
                                          </p:val>
                                        </p:tav>
                                      </p:tavLst>
                                    </p:anim>
                                    <p:anim calcmode="lin" valueType="num">
                                      <p:cBhvr additive="base">
                                        <p:cTn dur="1500" fill="hold" id="8"/>
                                        <p:tgtEl>
                                          <p:spTgt spid="2"/>
                                        </p:tgtEl>
                                        <p:attrNameLst>
                                          <p:attrName>ppt_y</p:attrName>
                                        </p:attrNameLst>
                                      </p:cBhvr>
                                      <p:tavLst>
                                        <p:tav tm="0">
                                          <p:val>
                                            <p:strVal val="#ppt_y"/>
                                          </p:val>
                                        </p:tav>
                                        <p:tav tm="100000">
                                          <p:val>
                                            <p:strVal val="#ppt_y"/>
                                          </p:val>
                                        </p:tav>
                                      </p:tavLst>
                                    </p:anim>
                                  </p:childTnLst>
                                </p:cTn>
                              </p:par>
                              <p:par>
                                <p:cTn decel="100000" fill="hold" grpId="0" id="9" nodeType="withEffect" presetClass="entr" presetID="2" presetSubtype="8">
                                  <p:stCondLst>
                                    <p:cond delay="0"/>
                                  </p:stCondLst>
                                  <p:childTnLst>
                                    <p:set>
                                      <p:cBhvr>
                                        <p:cTn dur="1" fill="hold" id="10">
                                          <p:stCondLst>
                                            <p:cond delay="0"/>
                                          </p:stCondLst>
                                        </p:cTn>
                                        <p:tgtEl>
                                          <p:spTgt spid="3"/>
                                        </p:tgtEl>
                                        <p:attrNameLst>
                                          <p:attrName>style.visibility</p:attrName>
                                        </p:attrNameLst>
                                      </p:cBhvr>
                                      <p:to>
                                        <p:strVal val="visible"/>
                                      </p:to>
                                    </p:set>
                                    <p:anim calcmode="lin" valueType="num">
                                      <p:cBhvr additive="base">
                                        <p:cTn dur="1500" fill="hold" id="11"/>
                                        <p:tgtEl>
                                          <p:spTgt spid="3"/>
                                        </p:tgtEl>
                                        <p:attrNameLst>
                                          <p:attrName>ppt_x</p:attrName>
                                        </p:attrNameLst>
                                      </p:cBhvr>
                                      <p:tavLst>
                                        <p:tav tm="0">
                                          <p:val>
                                            <p:strVal val="0-#ppt_w/2"/>
                                          </p:val>
                                        </p:tav>
                                        <p:tav tm="100000">
                                          <p:val>
                                            <p:strVal val="#ppt_x"/>
                                          </p:val>
                                        </p:tav>
                                      </p:tavLst>
                                    </p:anim>
                                    <p:anim calcmode="lin" valueType="num">
                                      <p:cBhvr additive="base">
                                        <p:cTn dur="1500" fill="hold" id="12"/>
                                        <p:tgtEl>
                                          <p:spTgt spid="3"/>
                                        </p:tgtEl>
                                        <p:attrNameLst>
                                          <p:attrName>ppt_y</p:attrName>
                                        </p:attrNameLst>
                                      </p:cBhvr>
                                      <p:tavLst>
                                        <p:tav tm="0">
                                          <p:val>
                                            <p:strVal val="#ppt_y"/>
                                          </p:val>
                                        </p:tav>
                                        <p:tav tm="100000">
                                          <p:val>
                                            <p:strVal val="#ppt_y"/>
                                          </p:val>
                                        </p:tav>
                                      </p:tavLst>
                                    </p:anim>
                                  </p:childTnLst>
                                </p:cTn>
                              </p:par>
                            </p:childTnLst>
                          </p:cTn>
                        </p:par>
                        <p:par>
                          <p:cTn fill="hold" id="13" nodeType="afterGroup">
                            <p:stCondLst>
                              <p:cond delay="1500"/>
                            </p:stCondLst>
                            <p:childTnLst>
                              <p:par>
                                <p:cTn accel="20000" decel="80000" fill="hold" grpId="0" id="14" nodeType="afterEffect" presetClass="entr" presetID="2" presetSubtype="8">
                                  <p:stCondLst>
                                    <p:cond delay="0"/>
                                  </p:stCondLst>
                                  <p:childTnLst>
                                    <p:set>
                                      <p:cBhvr>
                                        <p:cTn dur="1" fill="hold" id="15">
                                          <p:stCondLst>
                                            <p:cond delay="0"/>
                                          </p:stCondLst>
                                        </p:cTn>
                                        <p:tgtEl>
                                          <p:spTgt spid="6"/>
                                        </p:tgtEl>
                                        <p:attrNameLst>
                                          <p:attrName>style.visibility</p:attrName>
                                        </p:attrNameLst>
                                      </p:cBhvr>
                                      <p:to>
                                        <p:strVal val="visible"/>
                                      </p:to>
                                    </p:set>
                                    <p:anim calcmode="lin" valueType="num">
                                      <p:cBhvr additive="base">
                                        <p:cTn dur="1000" fill="hold" id="16"/>
                                        <p:tgtEl>
                                          <p:spTgt spid="6"/>
                                        </p:tgtEl>
                                        <p:attrNameLst>
                                          <p:attrName>ppt_x</p:attrName>
                                        </p:attrNameLst>
                                      </p:cBhvr>
                                      <p:tavLst>
                                        <p:tav tm="0">
                                          <p:val>
                                            <p:strVal val="0-#ppt_w/2"/>
                                          </p:val>
                                        </p:tav>
                                        <p:tav tm="100000">
                                          <p:val>
                                            <p:strVal val="#ppt_x"/>
                                          </p:val>
                                        </p:tav>
                                      </p:tavLst>
                                    </p:anim>
                                    <p:anim calcmode="lin" valueType="num">
                                      <p:cBhvr additive="base">
                                        <p:cTn dur="1000" fill="hold" id="17"/>
                                        <p:tgtEl>
                                          <p:spTgt spid="6"/>
                                        </p:tgtEl>
                                        <p:attrNameLst>
                                          <p:attrName>ppt_y</p:attrName>
                                        </p:attrNameLst>
                                      </p:cBhvr>
                                      <p:tavLst>
                                        <p:tav tm="0">
                                          <p:val>
                                            <p:strVal val="#ppt_y"/>
                                          </p:val>
                                        </p:tav>
                                        <p:tav tm="100000">
                                          <p:val>
                                            <p:strVal val="#ppt_y"/>
                                          </p:val>
                                        </p:tav>
                                      </p:tavLst>
                                    </p:anim>
                                  </p:childTnLst>
                                </p:cTn>
                              </p:par>
                              <p:par>
                                <p:cTn accel="20000" decel="80000" fill="hold" grpId="0" id="18" nodeType="withEffect" presetClass="entr" presetID="2" presetSubtype="8">
                                  <p:stCondLst>
                                    <p:cond delay="300"/>
                                  </p:stCondLst>
                                  <p:childTnLst>
                                    <p:set>
                                      <p:cBhvr>
                                        <p:cTn dur="1" fill="hold" id="19">
                                          <p:stCondLst>
                                            <p:cond delay="0"/>
                                          </p:stCondLst>
                                        </p:cTn>
                                        <p:tgtEl>
                                          <p:spTgt spid="7"/>
                                        </p:tgtEl>
                                        <p:attrNameLst>
                                          <p:attrName>style.visibility</p:attrName>
                                        </p:attrNameLst>
                                      </p:cBhvr>
                                      <p:to>
                                        <p:strVal val="visible"/>
                                      </p:to>
                                    </p:set>
                                    <p:anim calcmode="lin" valueType="num">
                                      <p:cBhvr additive="base">
                                        <p:cTn dur="1000" fill="hold" id="20"/>
                                        <p:tgtEl>
                                          <p:spTgt spid="7"/>
                                        </p:tgtEl>
                                        <p:attrNameLst>
                                          <p:attrName>ppt_x</p:attrName>
                                        </p:attrNameLst>
                                      </p:cBhvr>
                                      <p:tavLst>
                                        <p:tav tm="0">
                                          <p:val>
                                            <p:strVal val="0-#ppt_w/2"/>
                                          </p:val>
                                        </p:tav>
                                        <p:tav tm="100000">
                                          <p:val>
                                            <p:strVal val="#ppt_x"/>
                                          </p:val>
                                        </p:tav>
                                      </p:tavLst>
                                    </p:anim>
                                    <p:anim calcmode="lin" valueType="num">
                                      <p:cBhvr additive="base">
                                        <p:cTn dur="1000" fill="hold" id="21"/>
                                        <p:tgtEl>
                                          <p:spTgt spid="7"/>
                                        </p:tgtEl>
                                        <p:attrNameLst>
                                          <p:attrName>ppt_y</p:attrName>
                                        </p:attrNameLst>
                                      </p:cBhvr>
                                      <p:tavLst>
                                        <p:tav tm="0">
                                          <p:val>
                                            <p:strVal val="#ppt_y"/>
                                          </p:val>
                                        </p:tav>
                                        <p:tav tm="100000">
                                          <p:val>
                                            <p:strVal val="#ppt_y"/>
                                          </p:val>
                                        </p:tav>
                                      </p:tavLst>
                                    </p:anim>
                                  </p:childTnLst>
                                </p:cTn>
                              </p:par>
                            </p:childTnLst>
                          </p:cTn>
                        </p:par>
                        <p:par>
                          <p:cTn fill="hold" id="22" nodeType="afterGroup">
                            <p:stCondLst>
                              <p:cond delay="2800"/>
                            </p:stCondLst>
                            <p:childTnLst>
                              <p:par>
                                <p:cTn fill="hold" grpId="0" id="23" nodeType="afterEffect" presetClass="entr" presetID="14" presetSubtype="10">
                                  <p:stCondLst>
                                    <p:cond delay="0"/>
                                  </p:stCondLst>
                                  <p:childTnLst>
                                    <p:set>
                                      <p:cBhvr>
                                        <p:cTn dur="1" fill="hold" id="24">
                                          <p:stCondLst>
                                            <p:cond delay="0"/>
                                          </p:stCondLst>
                                        </p:cTn>
                                        <p:tgtEl>
                                          <p:spTgt spid="4"/>
                                        </p:tgtEl>
                                        <p:attrNameLst>
                                          <p:attrName>style.visibility</p:attrName>
                                        </p:attrNameLst>
                                      </p:cBhvr>
                                      <p:to>
                                        <p:strVal val="visible"/>
                                      </p:to>
                                    </p:set>
                                    <p:animEffect filter="randombar(horizontal)" transition="in">
                                      <p:cBhvr>
                                        <p:cTn dur="500" id="25"/>
                                        <p:tgtEl>
                                          <p:spTgt spid="4"/>
                                        </p:tgtEl>
                                      </p:cBhvr>
                                    </p:animEffect>
                                  </p:childTnLst>
                                </p:cTn>
                              </p:par>
                            </p:childTnLst>
                          </p:cTn>
                        </p:par>
                        <p:par>
                          <p:cTn fill="hold" id="26" nodeType="afterGroup">
                            <p:stCondLst>
                              <p:cond delay="3300"/>
                            </p:stCondLst>
                            <p:childTnLst>
                              <p:par>
                                <p:cTn fill="hold" grpId="0" id="27" nodeType="afterEffect" presetClass="entr" presetID="14" presetSubtype="10">
                                  <p:stCondLst>
                                    <p:cond delay="0"/>
                                  </p:stCondLst>
                                  <p:childTnLst>
                                    <p:set>
                                      <p:cBhvr>
                                        <p:cTn dur="1" fill="hold" id="28">
                                          <p:stCondLst>
                                            <p:cond delay="0"/>
                                          </p:stCondLst>
                                        </p:cTn>
                                        <p:tgtEl>
                                          <p:spTgt spid="5"/>
                                        </p:tgtEl>
                                        <p:attrNameLst>
                                          <p:attrName>style.visibility</p:attrName>
                                        </p:attrNameLst>
                                      </p:cBhvr>
                                      <p:to>
                                        <p:strVal val="visible"/>
                                      </p:to>
                                    </p:set>
                                    <p:animEffect filter="randombar(horizontal)" transition="in">
                                      <p:cBhvr>
                                        <p:cTn dur="500" id="29"/>
                                        <p:tgtEl>
                                          <p:spTgt spid="5"/>
                                        </p:tgtEl>
                                      </p:cBhvr>
                                    </p:animEffect>
                                  </p:childTnLst>
                                </p:cTn>
                              </p:par>
                            </p:childTnLst>
                          </p:cTn>
                        </p:par>
                        <p:par>
                          <p:cTn fill="hold" id="30" nodeType="afterGroup">
                            <p:stCondLst>
                              <p:cond delay="3800"/>
                            </p:stCondLst>
                            <p:childTnLst>
                              <p:par>
                                <p:cTn fill="hold" id="31" nodeType="afterEffect" presetClass="entr" presetID="42" presetSubtype="0">
                                  <p:stCondLst>
                                    <p:cond delay="0"/>
                                  </p:stCondLst>
                                  <p:childTnLst>
                                    <p:set>
                                      <p:cBhvr>
                                        <p:cTn dur="1" fill="hold" id="32">
                                          <p:stCondLst>
                                            <p:cond delay="0"/>
                                          </p:stCondLst>
                                        </p:cTn>
                                        <p:tgtEl>
                                          <p:spTgt spid="8"/>
                                        </p:tgtEl>
                                        <p:attrNameLst>
                                          <p:attrName>style.visibility</p:attrName>
                                        </p:attrNameLst>
                                      </p:cBhvr>
                                      <p:to>
                                        <p:strVal val="visible"/>
                                      </p:to>
                                    </p:set>
                                    <p:animEffect filter="fade" transition="in">
                                      <p:cBhvr>
                                        <p:cTn dur="1000" id="33"/>
                                        <p:tgtEl>
                                          <p:spTgt spid="8"/>
                                        </p:tgtEl>
                                      </p:cBhvr>
                                    </p:animEffect>
                                    <p:anim calcmode="lin" valueType="num">
                                      <p:cBhvr>
                                        <p:cTn dur="1000" fill="hold" id="34"/>
                                        <p:tgtEl>
                                          <p:spTgt spid="8"/>
                                        </p:tgtEl>
                                        <p:attrNameLst>
                                          <p:attrName>ppt_x</p:attrName>
                                        </p:attrNameLst>
                                      </p:cBhvr>
                                      <p:tavLst>
                                        <p:tav tm="0">
                                          <p:val>
                                            <p:strVal val="#ppt_x"/>
                                          </p:val>
                                        </p:tav>
                                        <p:tav tm="100000">
                                          <p:val>
                                            <p:strVal val="#ppt_x"/>
                                          </p:val>
                                        </p:tav>
                                      </p:tavLst>
                                    </p:anim>
                                    <p:anim calcmode="lin" valueType="num">
                                      <p:cBhvr>
                                        <p:cTn dur="1000" fill="hold" id="35"/>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3"/>
      <p:bldP grpId="0" spid="4"/>
      <p:bldP grpId="0" spid="5"/>
      <p:bldP grpId="0" spid="6"/>
      <p:bldP grpId="0" spid="7"/>
    </p:bldLst>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7" name="图片 26">
            <a:extLst>
              <a:ext uri="{FF2B5EF4-FFF2-40B4-BE49-F238E27FC236}">
                <a16:creationId xmlns:a16="http://schemas.microsoft.com/office/drawing/2014/main" id="{BE371BA0-37F7-4C10-A59E-06E377E22266}"/>
              </a:ext>
            </a:extLst>
          </p:cNvPr>
          <p:cNvPicPr>
            <a:picLocks noChangeAspect="1"/>
          </p:cNvPicPr>
          <p:nvPr/>
        </p:nvPicPr>
        <p:blipFill>
          <a:blip r:embed="rId3">
            <a:lum bright="70000" contrast="-70000"/>
            <a:extLst>
              <a:ext uri="{BEBA8EAE-BF5A-486C-A8C5-ECC9F3942E4B}">
                <a14:imgProps>
                  <a14:imgLayer xmlns:d3p1="http://schemas.openxmlformats.org/officeDocument/2006/relationships" d3p1:embed="">
                    <a14:imgEffect>
                      <a14:brightnessContrast bright="-20000" contrast="20000"/>
                    </a14:imgEffect>
                  </a14:imgLayer>
                </a14:imgProps>
              </a:ext>
              <a:ext uri="{28A0092B-C50C-407E-A947-70E740481C1C}">
                <a14:useLocalDpi val="0"/>
              </a:ext>
            </a:extLst>
          </a:blip>
          <a:stretch>
            <a:fillRect/>
          </a:stretch>
        </p:blipFill>
        <p:spPr>
          <a:xfrm>
            <a:off x="331851" y="53072"/>
            <a:ext cx="6804928" cy="6804928"/>
          </a:xfrm>
          <a:prstGeom prst="rect">
            <a:avLst/>
          </a:prstGeom>
        </p:spPr>
      </p:pic>
      <p:pic>
        <p:nvPicPr>
          <p:cNvPr id="11" name="图片 10">
            <a:extLst>
              <a:ext uri="{FF2B5EF4-FFF2-40B4-BE49-F238E27FC236}">
                <a16:creationId xmlns:a16="http://schemas.microsoft.com/office/drawing/2014/main" id="{7FA15FE3-8C37-4303-AED1-D56EE3D1D48A}"/>
              </a:ext>
            </a:extLst>
          </p:cNvPr>
          <p:cNvPicPr>
            <a:picLocks noChangeAspect="1"/>
          </p:cNvPicPr>
          <p:nvPr/>
        </p:nvPicPr>
        <p:blipFill>
          <a:blip r:embed="rId4">
            <a:extLst>
              <a:ext uri="{28A0092B-C50C-407E-A947-70E740481C1C}">
                <a14:useLocalDpi val="0"/>
              </a:ext>
            </a:extLst>
          </a:blip>
          <a:stretch>
            <a:fillRect/>
          </a:stretch>
        </p:blipFill>
        <p:spPr>
          <a:xfrm>
            <a:off x="8316737" y="602673"/>
            <a:ext cx="3124469" cy="5254788"/>
          </a:xfrm>
          <a:prstGeom prst="rect">
            <a:avLst/>
          </a:prstGeom>
        </p:spPr>
      </p:pic>
      <p:sp>
        <p:nvSpPr>
          <p:cNvPr id="18" name="文本框 17">
            <a:extLst>
              <a:ext uri="{FF2B5EF4-FFF2-40B4-BE49-F238E27FC236}">
                <a16:creationId xmlns:a16="http://schemas.microsoft.com/office/drawing/2014/main" id="{198A74B8-1921-43F0-8AA6-5BAF4C660F3E}"/>
              </a:ext>
            </a:extLst>
          </p:cNvPr>
          <p:cNvSpPr txBox="1"/>
          <p:nvPr/>
        </p:nvSpPr>
        <p:spPr>
          <a:xfrm>
            <a:off x="0" y="-50747"/>
            <a:ext cx="12192000" cy="4465320"/>
          </a:xfrm>
          <a:prstGeom prst="rect">
            <a:avLst/>
          </a:prstGeom>
          <a:noFill/>
        </p:spPr>
        <p:txBody>
          <a:bodyPr rtlCol="0" wrap="square">
            <a:spAutoFit/>
          </a:bodyPr>
          <a:lstStyle/>
          <a:p>
            <a:pPr algn="ctr"/>
            <a:r>
              <a:rPr altLang="zh-CN" b="1" lang="en-US" spc="600" sz="28700">
                <a:solidFill>
                  <a:schemeClr val="bg1"/>
                </a:solidFill>
                <a:latin charset="0" panose="04020404031007020602" pitchFamily="82" typeface="Chiller"/>
              </a:rPr>
              <a:t>02</a:t>
            </a:r>
          </a:p>
        </p:txBody>
      </p:sp>
      <p:pic>
        <p:nvPicPr>
          <p:cNvPr id="15" name="图片 14">
            <a:extLst>
              <a:ext uri="{FF2B5EF4-FFF2-40B4-BE49-F238E27FC236}">
                <a16:creationId xmlns:a16="http://schemas.microsoft.com/office/drawing/2014/main" id="{AA12EF46-0893-4E0B-B750-6D89D039681D}"/>
              </a:ext>
            </a:extLst>
          </p:cNvPr>
          <p:cNvPicPr>
            <a:picLocks noChangeAspect="1"/>
          </p:cNvPicPr>
          <p:nvPr/>
        </p:nvPicPr>
        <p:blipFill>
          <a:blip r:embed="rId5">
            <a:extLst>
              <a:ext uri="{28A0092B-C50C-407E-A947-70E740481C1C}">
                <a14:useLocalDpi val="0"/>
              </a:ext>
            </a:extLst>
          </a:blip>
          <a:stretch>
            <a:fillRect/>
          </a:stretch>
        </p:blipFill>
        <p:spPr>
          <a:xfrm>
            <a:off x="1740090" y="2890950"/>
            <a:ext cx="8407020" cy="3097813"/>
          </a:xfrm>
          <a:prstGeom prst="rect">
            <a:avLst/>
          </a:prstGeom>
        </p:spPr>
      </p:pic>
      <p:sp>
        <p:nvSpPr>
          <p:cNvPr id="26" name="文本框 25">
            <a:extLst>
              <a:ext uri="{FF2B5EF4-FFF2-40B4-BE49-F238E27FC236}">
                <a16:creationId xmlns:a16="http://schemas.microsoft.com/office/drawing/2014/main" id="{A7DF9EDC-A40F-4903-AFB2-934C6ABAF30F}"/>
              </a:ext>
            </a:extLst>
          </p:cNvPr>
          <p:cNvSpPr txBox="1"/>
          <p:nvPr/>
        </p:nvSpPr>
        <p:spPr>
          <a:xfrm>
            <a:off x="3489960" y="3512548"/>
            <a:ext cx="5212080" cy="1554480"/>
          </a:xfrm>
          <a:prstGeom prst="rect">
            <a:avLst/>
          </a:prstGeom>
          <a:noFill/>
        </p:spPr>
        <p:txBody>
          <a:bodyPr rtlCol="0" wrap="none">
            <a:spAutoFit/>
          </a:bodyPr>
          <a:lstStyle>
            <a:defPPr>
              <a:defRPr lang="zh-CN"/>
            </a:defPPr>
            <a:lvl1pPr algn="ctr">
              <a:defRPr b="1" sz="8800">
                <a:gradFill flip="none" rotWithShape="1">
                  <a:gsLst>
                    <a:gs pos="38000">
                      <a:srgbClr val="9E8348"/>
                    </a:gs>
                    <a:gs pos="71000">
                      <a:srgbClr val="FBF7F0"/>
                    </a:gs>
                    <a:gs pos="0">
                      <a:srgbClr val="FBF7F0"/>
                    </a:gs>
                    <a:gs pos="100000">
                      <a:srgbClr val="A0854A"/>
                    </a:gs>
                  </a:gsLst>
                  <a:lin ang="8100000" scaled="1"/>
                </a:gradFill>
                <a:latin charset="-122" panose="020b0502040204020203" pitchFamily="34" typeface="微软雅黑 Light"/>
                <a:ea charset="-122" panose="02010604000000000000" pitchFamily="2" typeface="锐字工房云字库细圆GBK"/>
                <a:cs typeface="+mn-ea"/>
              </a:defRPr>
            </a:lvl1pPr>
          </a:lstStyle>
          <a:p>
            <a:r>
              <a:rPr altLang="en-US" lang="zh-CN" spc="300" sz="9600">
                <a:solidFill>
                  <a:srgbClr val="9DAC6E"/>
                </a:solidFill>
                <a:effectLst>
                  <a:innerShdw blurRad="63500" dir="18900000" dist="50800">
                    <a:prstClr val="black">
                      <a:alpha val="50000"/>
                    </a:prstClr>
                  </a:innerShdw>
                </a:effectLst>
                <a:latin charset="-122" pitchFamily="50" typeface="造字工房悦黑体验版纤细体"/>
                <a:ea charset="-122" pitchFamily="50" typeface="造字工房悦黑体验版纤细体"/>
                <a:sym charset="-122" panose="020b0502040204020203" pitchFamily="34" typeface="微软雅黑 Light"/>
              </a:rPr>
              <a:t>市场分析</a:t>
            </a:r>
          </a:p>
        </p:txBody>
      </p:sp>
      <p:sp>
        <p:nvSpPr>
          <p:cNvPr id="29" name="矩形 28">
            <a:extLst>
              <a:ext uri="{FF2B5EF4-FFF2-40B4-BE49-F238E27FC236}">
                <a16:creationId xmlns:a16="http://schemas.microsoft.com/office/drawing/2014/main" id="{270CB0DF-BFA4-4C32-BDE0-C70179108B28}"/>
              </a:ext>
            </a:extLst>
          </p:cNvPr>
          <p:cNvSpPr/>
          <p:nvPr/>
        </p:nvSpPr>
        <p:spPr>
          <a:xfrm>
            <a:off x="4000795" y="5002156"/>
            <a:ext cx="4572794" cy="502928"/>
          </a:xfrm>
          <a:prstGeom prst="rect">
            <a:avLst/>
          </a:prstGeom>
        </p:spPr>
        <p:txBody>
          <a:bodyPr bIns="45724" lIns="91448" rIns="91448" tIns="45724">
            <a:spAutoFit/>
          </a:bodyPr>
          <a:lstStyle/>
          <a:p>
            <a:pPr algn="ctr"/>
            <a:r>
              <a:rPr altLang="zh-CN" lang="en-US" sz="900">
                <a:solidFill>
                  <a:srgbClr val="9DAC6E"/>
                </a:solidFill>
              </a:rPr>
              <a:t>Chinese  companies  will no longer remain in the hard stage and they are also promoting a culture Chinese  companies  will no longer remain </a:t>
            </a:r>
          </a:p>
          <a:p>
            <a:pPr algn="ctr"/>
            <a:r>
              <a:rPr altLang="zh-CN" lang="en-US" sz="900">
                <a:solidFill>
                  <a:srgbClr val="9DAC6E"/>
                </a:solidFill>
              </a:rPr>
              <a:t>in the hard stage and they are also wang ling yan a culture</a:t>
            </a:r>
          </a:p>
        </p:txBody>
      </p:sp>
      <p:pic>
        <p:nvPicPr>
          <p:cNvPr id="31" name="图片 39">
            <a:extLst>
              <a:ext uri="{FF2B5EF4-FFF2-40B4-BE49-F238E27FC236}">
                <a16:creationId xmlns:a16="http://schemas.microsoft.com/office/drawing/2014/main" id="{1617C9FA-F1F7-4168-875E-DFAED5C4D6FC}"/>
              </a:ext>
            </a:extLst>
          </p:cNvPr>
          <p:cNvPicPr>
            <a:picLocks noChangeArrowheads="1" noChangeAspect="1"/>
          </p:cNvPicPr>
          <p:nvPr/>
        </p:nvPicPr>
        <p:blipFill>
          <a:blip r:embed="rId6">
            <a:extLst>
              <a:ext uri="{28A0092B-C50C-407E-A947-70E740481C1C}">
                <a14:useLocalDpi val="0"/>
              </a:ext>
            </a:extLst>
          </a:blip>
          <a:srcRect b="16072" l="6118" r="76033" t="63560"/>
          <a:stretch>
            <a:fillRect/>
          </a:stretch>
        </p:blipFill>
        <p:spPr bwMode="auto">
          <a:xfrm flipH="1" rot="19432654">
            <a:off x="8667939" y="5289433"/>
            <a:ext cx="1184499" cy="126735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id="13" name="图片 12">
            <a:extLst>
              <a:ext uri="{FF2B5EF4-FFF2-40B4-BE49-F238E27FC236}">
                <a16:creationId xmlns:a16="http://schemas.microsoft.com/office/drawing/2014/main" id="{40CA592A-370A-457C-82BD-B82150F788B0}"/>
              </a:ext>
            </a:extLst>
          </p:cNvPr>
          <p:cNvPicPr>
            <a:picLocks noChangeAspect="1"/>
          </p:cNvPicPr>
          <p:nvPr/>
        </p:nvPicPr>
        <p:blipFill>
          <a:blip r:embed="rId7">
            <a:extLst>
              <a:ext uri="{28A0092B-C50C-407E-A947-70E740481C1C}">
                <a14:useLocalDpi val="0"/>
              </a:ext>
            </a:extLst>
          </a:blip>
          <a:srcRect b="58000"/>
          <a:stretch>
            <a:fillRect/>
          </a:stretch>
        </p:blipFill>
        <p:spPr>
          <a:xfrm>
            <a:off x="2659217" y="5082209"/>
            <a:ext cx="2938897" cy="1775791"/>
          </a:xfrm>
          <a:prstGeom prst="rect">
            <a:avLst/>
          </a:prstGeom>
        </p:spPr>
      </p:pic>
      <p:pic>
        <p:nvPicPr>
          <p:cNvPr id="9" name="图片 8">
            <a:extLst>
              <a:ext uri="{FF2B5EF4-FFF2-40B4-BE49-F238E27FC236}">
                <a16:creationId xmlns:a16="http://schemas.microsoft.com/office/drawing/2014/main" id="{FF709A22-757D-4D92-9A79-DDC3EACFBEC7}"/>
              </a:ext>
            </a:extLst>
          </p:cNvPr>
          <p:cNvPicPr>
            <a:picLocks noChangeAspect="1"/>
          </p:cNvPicPr>
          <p:nvPr/>
        </p:nvPicPr>
        <p:blipFill>
          <a:blip r:embed="rId8">
            <a:extLst>
              <a:ext uri="{28A0092B-C50C-407E-A947-70E740481C1C}">
                <a14:useLocalDpi val="0"/>
              </a:ext>
            </a:extLst>
          </a:blip>
          <a:stretch>
            <a:fillRect/>
          </a:stretch>
        </p:blipFill>
        <p:spPr>
          <a:xfrm>
            <a:off x="4949326" y="1728187"/>
            <a:ext cx="908420" cy="810453"/>
          </a:xfrm>
          <a:prstGeom prst="rect">
            <a:avLst/>
          </a:prstGeom>
        </p:spPr>
      </p:pic>
      <p:pic>
        <p:nvPicPr>
          <p:cNvPr id="12" name="图片 11">
            <a:extLst>
              <a:ext uri="{FF2B5EF4-FFF2-40B4-BE49-F238E27FC236}">
                <a16:creationId xmlns:a16="http://schemas.microsoft.com/office/drawing/2014/main" id="{79C34D47-2CC1-449A-AAE6-186A4D6DD4DE}"/>
              </a:ext>
            </a:extLst>
          </p:cNvPr>
          <p:cNvPicPr>
            <a:picLocks noChangeAspect="1"/>
          </p:cNvPicPr>
          <p:nvPr/>
        </p:nvPicPr>
        <p:blipFill>
          <a:blip r:embed="rId9">
            <a:extLst>
              <a:ext uri="{28A0092B-C50C-407E-A947-70E740481C1C}">
                <a14:useLocalDpi val="0"/>
              </a:ext>
            </a:extLst>
          </a:blip>
          <a:srcRect t="63093"/>
          <a:stretch>
            <a:fillRect/>
          </a:stretch>
        </p:blipFill>
        <p:spPr>
          <a:xfrm>
            <a:off x="193072" y="0"/>
            <a:ext cx="3526441" cy="1494182"/>
          </a:xfrm>
          <a:prstGeom prst="rect">
            <a:avLst/>
          </a:prstGeom>
        </p:spPr>
      </p:pic>
    </p:spTree>
    <p:extLst>
      <p:ext uri="{BB962C8B-B14F-4D97-AF65-F5344CB8AC3E}">
        <p14:creationId val="3666739880"/>
      </p:ext>
    </p:extLst>
  </p:cSld>
  <p:clrMapOvr>
    <a:masterClrMapping/>
  </p:clrMapOvr>
  <mc:AlternateContent>
    <mc:Choice Requires="p14">
      <p:transition p14:dur="2000" spd="slow">
        <p:push dir="u"/>
      </p:transition>
    </mc:Choice>
    <mc:Fallback>
      <p:transition spd="slow">
        <p:push dir="u"/>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id="5" nodeType="withEffect" presetClass="entr" presetID="2" presetSubtype="8">
                                  <p:stCondLst>
                                    <p:cond delay="0"/>
                                  </p:stCondLst>
                                  <p:childTnLst>
                                    <p:set>
                                      <p:cBhvr>
                                        <p:cTn dur="1" fill="hold" id="6">
                                          <p:stCondLst>
                                            <p:cond delay="0"/>
                                          </p:stCondLst>
                                        </p:cTn>
                                        <p:tgtEl>
                                          <p:spTgt spid="15"/>
                                        </p:tgtEl>
                                        <p:attrNameLst>
                                          <p:attrName>style.visibility</p:attrName>
                                        </p:attrNameLst>
                                      </p:cBhvr>
                                      <p:to>
                                        <p:strVal val="visible"/>
                                      </p:to>
                                    </p:set>
                                    <p:anim calcmode="lin" valueType="num">
                                      <p:cBhvr additive="base">
                                        <p:cTn dur="1500" fill="hold" id="7"/>
                                        <p:tgtEl>
                                          <p:spTgt spid="15"/>
                                        </p:tgtEl>
                                        <p:attrNameLst>
                                          <p:attrName>ppt_x</p:attrName>
                                        </p:attrNameLst>
                                      </p:cBhvr>
                                      <p:tavLst>
                                        <p:tav tm="0">
                                          <p:val>
                                            <p:strVal val="0-#ppt_w/2"/>
                                          </p:val>
                                        </p:tav>
                                        <p:tav tm="100000">
                                          <p:val>
                                            <p:strVal val="#ppt_x"/>
                                          </p:val>
                                        </p:tav>
                                      </p:tavLst>
                                    </p:anim>
                                    <p:anim calcmode="lin" valueType="num">
                                      <p:cBhvr additive="base">
                                        <p:cTn dur="1500" fill="hold" id="8"/>
                                        <p:tgtEl>
                                          <p:spTgt spid="15"/>
                                        </p:tgtEl>
                                        <p:attrNameLst>
                                          <p:attrName>ppt_y</p:attrName>
                                        </p:attrNameLst>
                                      </p:cBhvr>
                                      <p:tavLst>
                                        <p:tav tm="0">
                                          <p:val>
                                            <p:strVal val="#ppt_y"/>
                                          </p:val>
                                        </p:tav>
                                        <p:tav tm="100000">
                                          <p:val>
                                            <p:strVal val="#ppt_y"/>
                                          </p:val>
                                        </p:tav>
                                      </p:tavLst>
                                    </p:anim>
                                  </p:childTnLst>
                                </p:cTn>
                              </p:par>
                              <p:par>
                                <p:cTn decel="100000" fill="hold" grpId="0" id="9" nodeType="withEffect" presetClass="entr" presetID="2" presetSubtype="8">
                                  <p:stCondLst>
                                    <p:cond delay="500"/>
                                  </p:stCondLst>
                                  <p:childTnLst>
                                    <p:set>
                                      <p:cBhvr>
                                        <p:cTn dur="1" fill="hold" id="10">
                                          <p:stCondLst>
                                            <p:cond delay="0"/>
                                          </p:stCondLst>
                                        </p:cTn>
                                        <p:tgtEl>
                                          <p:spTgt spid="18"/>
                                        </p:tgtEl>
                                        <p:attrNameLst>
                                          <p:attrName>style.visibility</p:attrName>
                                        </p:attrNameLst>
                                      </p:cBhvr>
                                      <p:to>
                                        <p:strVal val="visible"/>
                                      </p:to>
                                    </p:set>
                                    <p:anim calcmode="lin" valueType="num">
                                      <p:cBhvr additive="base">
                                        <p:cTn dur="1500" fill="hold" id="11"/>
                                        <p:tgtEl>
                                          <p:spTgt spid="18"/>
                                        </p:tgtEl>
                                        <p:attrNameLst>
                                          <p:attrName>ppt_x</p:attrName>
                                        </p:attrNameLst>
                                      </p:cBhvr>
                                      <p:tavLst>
                                        <p:tav tm="0">
                                          <p:val>
                                            <p:strVal val="0-#ppt_w/2"/>
                                          </p:val>
                                        </p:tav>
                                        <p:tav tm="100000">
                                          <p:val>
                                            <p:strVal val="#ppt_x"/>
                                          </p:val>
                                        </p:tav>
                                      </p:tavLst>
                                    </p:anim>
                                    <p:anim calcmode="lin" valueType="num">
                                      <p:cBhvr additive="base">
                                        <p:cTn dur="1500" fill="hold" id="12"/>
                                        <p:tgtEl>
                                          <p:spTgt spid="18"/>
                                        </p:tgtEl>
                                        <p:attrNameLst>
                                          <p:attrName>ppt_y</p:attrName>
                                        </p:attrNameLst>
                                      </p:cBhvr>
                                      <p:tavLst>
                                        <p:tav tm="0">
                                          <p:val>
                                            <p:strVal val="#ppt_y"/>
                                          </p:val>
                                        </p:tav>
                                        <p:tav tm="100000">
                                          <p:val>
                                            <p:strVal val="#ppt_y"/>
                                          </p:val>
                                        </p:tav>
                                      </p:tavLst>
                                    </p:anim>
                                  </p:childTnLst>
                                </p:cTn>
                              </p:par>
                            </p:childTnLst>
                          </p:cTn>
                        </p:par>
                        <p:par>
                          <p:cTn fill="hold" id="13" nodeType="afterGroup">
                            <p:stCondLst>
                              <p:cond delay="2000"/>
                            </p:stCondLst>
                            <p:childTnLst>
                              <p:par>
                                <p:cTn fill="hold" grpId="0" id="14" nodeType="afterEffect" presetClass="entr" presetID="2" presetSubtype="12">
                                  <p:stCondLst>
                                    <p:cond delay="0"/>
                                  </p:stCondLst>
                                  <p:iterate type="lt">
                                    <p:tmPct val="10000"/>
                                  </p:iterate>
                                  <p:childTnLst>
                                    <p:set>
                                      <p:cBhvr>
                                        <p:cTn dur="1" fill="hold" id="15">
                                          <p:stCondLst>
                                            <p:cond delay="0"/>
                                          </p:stCondLst>
                                        </p:cTn>
                                        <p:tgtEl>
                                          <p:spTgt spid="26"/>
                                        </p:tgtEl>
                                        <p:attrNameLst>
                                          <p:attrName>style.visibility</p:attrName>
                                        </p:attrNameLst>
                                      </p:cBhvr>
                                      <p:to>
                                        <p:strVal val="visible"/>
                                      </p:to>
                                    </p:set>
                                    <p:anim calcmode="lin" valueType="num">
                                      <p:cBhvr additive="base">
                                        <p:cTn dur="500" fill="hold" id="16"/>
                                        <p:tgtEl>
                                          <p:spTgt spid="26"/>
                                        </p:tgtEl>
                                        <p:attrNameLst>
                                          <p:attrName>ppt_x</p:attrName>
                                        </p:attrNameLst>
                                      </p:cBhvr>
                                      <p:tavLst>
                                        <p:tav tm="0">
                                          <p:val>
                                            <p:strVal val="0-#ppt_w/2"/>
                                          </p:val>
                                        </p:tav>
                                        <p:tav tm="100000">
                                          <p:val>
                                            <p:strVal val="#ppt_x"/>
                                          </p:val>
                                        </p:tav>
                                      </p:tavLst>
                                    </p:anim>
                                    <p:anim calcmode="lin" valueType="num">
                                      <p:cBhvr additive="base">
                                        <p:cTn dur="500" fill="hold" id="17"/>
                                        <p:tgtEl>
                                          <p:spTgt spid="26"/>
                                        </p:tgtEl>
                                        <p:attrNameLst>
                                          <p:attrName>ppt_y</p:attrName>
                                        </p:attrNameLst>
                                      </p:cBhvr>
                                      <p:tavLst>
                                        <p:tav tm="0">
                                          <p:val>
                                            <p:strVal val="1+#ppt_h/2"/>
                                          </p:val>
                                        </p:tav>
                                        <p:tav tm="100000">
                                          <p:val>
                                            <p:strVal val="#ppt_y"/>
                                          </p:val>
                                        </p:tav>
                                      </p:tavLst>
                                    </p:anim>
                                  </p:childTnLst>
                                </p:cTn>
                              </p:par>
                              <p:par>
                                <p:cTn fill="hold" grpId="1" id="18" nodeType="withEffect" presetClass="emph" presetID="26" presetSubtype="0">
                                  <p:stCondLst>
                                    <p:cond delay="1000"/>
                                  </p:stCondLst>
                                  <p:iterate type="lt">
                                    <p:tmPct val="10000"/>
                                  </p:iterate>
                                  <p:childTnLst>
                                    <p:animEffect filter="fade" transition="out">
                                      <p:cBhvr>
                                        <p:cTn dur="500" id="19" tmFilter="0, 0; .2, .5; .8, .5; 1, 0"/>
                                        <p:tgtEl>
                                          <p:spTgt spid="26"/>
                                        </p:tgtEl>
                                      </p:cBhvr>
                                    </p:animEffect>
                                    <p:animScale>
                                      <p:cBhvr>
                                        <p:cTn autoRev="1" dur="250" fill="hold" id="20"/>
                                        <p:tgtEl>
                                          <p:spTgt spid="26"/>
                                        </p:tgtEl>
                                      </p:cBhvr>
                                      <p:by x="105000" y="105000"/>
                                    </p:animScale>
                                  </p:childTnLst>
                                </p:cTn>
                              </p:par>
                            </p:childTnLst>
                          </p:cTn>
                        </p:par>
                        <p:par>
                          <p:cTn fill="hold" id="21" nodeType="afterGroup">
                            <p:stCondLst>
                              <p:cond delay="3500"/>
                            </p:stCondLst>
                            <p:childTnLst>
                              <p:par>
                                <p:cTn fill="hold" grpId="0" id="22" nodeType="afterEffect" presetClass="entr" presetID="14" presetSubtype="10">
                                  <p:stCondLst>
                                    <p:cond delay="0"/>
                                  </p:stCondLst>
                                  <p:childTnLst>
                                    <p:set>
                                      <p:cBhvr>
                                        <p:cTn dur="1" fill="hold" id="23">
                                          <p:stCondLst>
                                            <p:cond delay="0"/>
                                          </p:stCondLst>
                                        </p:cTn>
                                        <p:tgtEl>
                                          <p:spTgt spid="29"/>
                                        </p:tgtEl>
                                        <p:attrNameLst>
                                          <p:attrName>style.visibility</p:attrName>
                                        </p:attrNameLst>
                                      </p:cBhvr>
                                      <p:to>
                                        <p:strVal val="visible"/>
                                      </p:to>
                                    </p:set>
                                    <p:animEffect filter="randombar(horizontal)" transition="in">
                                      <p:cBhvr>
                                        <p:cTn dur="500" id="24"/>
                                        <p:tgtEl>
                                          <p:spTgt spid="29"/>
                                        </p:tgtEl>
                                      </p:cBhvr>
                                    </p:animEffect>
                                  </p:childTnLst>
                                </p:cTn>
                              </p:par>
                            </p:childTnLst>
                          </p:cTn>
                        </p:par>
                        <p:par>
                          <p:cTn fill="hold" id="25" nodeType="afterGroup">
                            <p:stCondLst>
                              <p:cond delay="4000"/>
                            </p:stCondLst>
                            <p:childTnLst>
                              <p:par>
                                <p:cTn decel="100000" fill="hold" id="26" nodeType="afterEffect" presetClass="entr" presetID="2" presetSubtype="9">
                                  <p:stCondLst>
                                    <p:cond delay="0"/>
                                  </p:stCondLst>
                                  <p:childTnLst>
                                    <p:set>
                                      <p:cBhvr>
                                        <p:cTn dur="1" fill="hold" id="27">
                                          <p:stCondLst>
                                            <p:cond delay="0"/>
                                          </p:stCondLst>
                                        </p:cTn>
                                        <p:tgtEl>
                                          <p:spTgt spid="9"/>
                                        </p:tgtEl>
                                        <p:attrNameLst>
                                          <p:attrName>style.visibility</p:attrName>
                                        </p:attrNameLst>
                                      </p:cBhvr>
                                      <p:to>
                                        <p:strVal val="visible"/>
                                      </p:to>
                                    </p:set>
                                    <p:anim calcmode="lin" valueType="num">
                                      <p:cBhvr additive="base">
                                        <p:cTn dur="1500" fill="hold" id="28"/>
                                        <p:tgtEl>
                                          <p:spTgt spid="9"/>
                                        </p:tgtEl>
                                        <p:attrNameLst>
                                          <p:attrName>ppt_x</p:attrName>
                                        </p:attrNameLst>
                                      </p:cBhvr>
                                      <p:tavLst>
                                        <p:tav tm="0">
                                          <p:val>
                                            <p:strVal val="0-#ppt_w/2"/>
                                          </p:val>
                                        </p:tav>
                                        <p:tav tm="100000">
                                          <p:val>
                                            <p:strVal val="#ppt_x"/>
                                          </p:val>
                                        </p:tav>
                                      </p:tavLst>
                                    </p:anim>
                                    <p:anim calcmode="lin" valueType="num">
                                      <p:cBhvr additive="base">
                                        <p:cTn dur="1500" fill="hold" id="29"/>
                                        <p:tgtEl>
                                          <p:spTgt spid="9"/>
                                        </p:tgtEl>
                                        <p:attrNameLst>
                                          <p:attrName>ppt_y</p:attrName>
                                        </p:attrNameLst>
                                      </p:cBhvr>
                                      <p:tavLst>
                                        <p:tav tm="0">
                                          <p:val>
                                            <p:strVal val="0-#ppt_h/2"/>
                                          </p:val>
                                        </p:tav>
                                        <p:tav tm="100000">
                                          <p:val>
                                            <p:strVal val="#ppt_y"/>
                                          </p:val>
                                        </p:tav>
                                      </p:tavLst>
                                    </p:anim>
                                  </p:childTnLst>
                                </p:cTn>
                              </p:par>
                              <p:par>
                                <p:cTn decel="100000" fill="hold" id="30" nodeType="withEffect" presetClass="entr" presetID="50" presetSubtype="0">
                                  <p:stCondLst>
                                    <p:cond delay="0"/>
                                  </p:stCondLst>
                                  <p:childTnLst>
                                    <p:set>
                                      <p:cBhvr>
                                        <p:cTn dur="1" fill="hold" id="31">
                                          <p:stCondLst>
                                            <p:cond delay="0"/>
                                          </p:stCondLst>
                                        </p:cTn>
                                        <p:tgtEl>
                                          <p:spTgt spid="27"/>
                                        </p:tgtEl>
                                        <p:attrNameLst>
                                          <p:attrName>style.visibility</p:attrName>
                                        </p:attrNameLst>
                                      </p:cBhvr>
                                      <p:to>
                                        <p:strVal val="visible"/>
                                      </p:to>
                                    </p:set>
                                    <p:anim calcmode="lin" valueType="num">
                                      <p:cBhvr>
                                        <p:cTn dur="1000" fill="hold" id="32"/>
                                        <p:tgtEl>
                                          <p:spTgt spid="27"/>
                                        </p:tgtEl>
                                        <p:attrNameLst>
                                          <p:attrName>ppt_w</p:attrName>
                                        </p:attrNameLst>
                                      </p:cBhvr>
                                      <p:tavLst>
                                        <p:tav tm="0">
                                          <p:val>
                                            <p:strVal val="#ppt_w+.3"/>
                                          </p:val>
                                        </p:tav>
                                        <p:tav tm="100000">
                                          <p:val>
                                            <p:strVal val="#ppt_w"/>
                                          </p:val>
                                        </p:tav>
                                      </p:tavLst>
                                    </p:anim>
                                    <p:anim calcmode="lin" valueType="num">
                                      <p:cBhvr>
                                        <p:cTn dur="1000" fill="hold" id="33"/>
                                        <p:tgtEl>
                                          <p:spTgt spid="27"/>
                                        </p:tgtEl>
                                        <p:attrNameLst>
                                          <p:attrName>ppt_h</p:attrName>
                                        </p:attrNameLst>
                                      </p:cBhvr>
                                      <p:tavLst>
                                        <p:tav tm="0">
                                          <p:val>
                                            <p:strVal val="#ppt_h"/>
                                          </p:val>
                                        </p:tav>
                                        <p:tav tm="100000">
                                          <p:val>
                                            <p:strVal val="#ppt_h"/>
                                          </p:val>
                                        </p:tav>
                                      </p:tavLst>
                                    </p:anim>
                                    <p:animEffect filter="fade" transition="in">
                                      <p:cBhvr>
                                        <p:cTn dur="1000" id="34"/>
                                        <p:tgtEl>
                                          <p:spTgt spid="27"/>
                                        </p:tgtEl>
                                      </p:cBhvr>
                                    </p:animEffect>
                                  </p:childTnLst>
                                </p:cTn>
                              </p:par>
                            </p:childTnLst>
                          </p:cTn>
                        </p:par>
                        <p:par>
                          <p:cTn fill="hold" id="35" nodeType="afterGroup">
                            <p:stCondLst>
                              <p:cond delay="5500"/>
                            </p:stCondLst>
                            <p:childTnLst>
                              <p:par>
                                <p:cTn decel="100000" fill="hold" id="36" nodeType="afterEffect" presetClass="entr" presetID="2" presetSubtype="6">
                                  <p:stCondLst>
                                    <p:cond delay="0"/>
                                  </p:stCondLst>
                                  <p:childTnLst>
                                    <p:set>
                                      <p:cBhvr>
                                        <p:cTn dur="1" fill="hold" id="37">
                                          <p:stCondLst>
                                            <p:cond delay="0"/>
                                          </p:stCondLst>
                                        </p:cTn>
                                        <p:tgtEl>
                                          <p:spTgt spid="31"/>
                                        </p:tgtEl>
                                        <p:attrNameLst>
                                          <p:attrName>style.visibility</p:attrName>
                                        </p:attrNameLst>
                                      </p:cBhvr>
                                      <p:to>
                                        <p:strVal val="visible"/>
                                      </p:to>
                                    </p:set>
                                    <p:anim calcmode="lin" valueType="num">
                                      <p:cBhvr additive="base">
                                        <p:cTn dur="1500" fill="hold" id="38"/>
                                        <p:tgtEl>
                                          <p:spTgt spid="31"/>
                                        </p:tgtEl>
                                        <p:attrNameLst>
                                          <p:attrName>ppt_x</p:attrName>
                                        </p:attrNameLst>
                                      </p:cBhvr>
                                      <p:tavLst>
                                        <p:tav tm="0">
                                          <p:val>
                                            <p:strVal val="1+#ppt_w/2"/>
                                          </p:val>
                                        </p:tav>
                                        <p:tav tm="100000">
                                          <p:val>
                                            <p:strVal val="#ppt_x"/>
                                          </p:val>
                                        </p:tav>
                                      </p:tavLst>
                                    </p:anim>
                                    <p:anim calcmode="lin" valueType="num">
                                      <p:cBhvr additive="base">
                                        <p:cTn dur="1500" fill="hold" id="39"/>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8"/>
      <p:bldP grpId="0" spid="26"/>
      <p:bldP grpId="1" spid="26"/>
      <p:bldP grpId="0" spid="29"/>
    </p:bldLst>
  </p:timing>
</p:sld>
</file>

<file path=ppt/tags/tag1.xml><?xml version="1.0" encoding="utf-8"?>
<p:tagLst xmlns:p="http://schemas.openxmlformats.org/presentationml/2006/main">
  <p:tag name="PA" val="v3.0.1"/>
</p:tagLst>
</file>

<file path=ppt/tags/tag2.xml><?xml version="1.0" encoding="utf-8"?>
<p:tagLst xmlns:p="http://schemas.openxmlformats.org/presentationml/2006/main">
  <p:tag name="PA" val="v3.0.1"/>
</p:tagLst>
</file>

<file path=ppt/tags/tag3.xml><?xml version="1.0" encoding="utf-8"?>
<p:tagLst xmlns:p="http://schemas.openxmlformats.org/presentationml/2006/main">
  <p:tag name="PA" val="v3.0.1"/>
</p:tagLst>
</file>

<file path=ppt/tags/tag4.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 name="ISPRING_FIRST_PUBLISH" val="1"/>
  <p:tag name="ISPRING_PRESENTATION_TITLE" val="PowerPoint 演示文稿"/>
</p:tagLst>
</file>

<file path=ppt/theme/theme1.xml><?xml version="1.0" encoding="utf-8"?>
<a:theme xmlns:r="http://schemas.openxmlformats.org/officeDocument/2006/relationships" xmlns:a="http://schemas.openxmlformats.org/drawingml/2006/main" na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4.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Override1.xml><?xml version="1.0" encoding="utf-8"?>
<a:themeOverride xmlns:r="http://schemas.openxmlformats.org/officeDocument/2006/relationships" xmlns:a="http://schemas.openxmlformats.org/drawingml/2006/main">
  <a:clrScheme name="Herries">
    <a:dk1>
      <a:sysClr val="windowText" lastClr="000000"/>
    </a:dk1>
    <a:lt1>
      <a:sysClr val="window" lastClr="FFFFFF"/>
    </a:lt1>
    <a:dk2>
      <a:srgbClr val="44546A"/>
    </a:dk2>
    <a:lt2>
      <a:srgbClr val="E7E6E6"/>
    </a:lt2>
    <a:accent1>
      <a:srgbClr val="F64747"/>
    </a:accent1>
    <a:accent2>
      <a:srgbClr val="41C380"/>
    </a:accent2>
    <a:accent3>
      <a:srgbClr val="A5A5A5"/>
    </a:accent3>
    <a:accent4>
      <a:srgbClr val="FFC000"/>
    </a:accent4>
    <a:accent5>
      <a:srgbClr val="4472C4"/>
    </a:accent5>
    <a:accent6>
      <a:srgbClr val="70AD47"/>
    </a:accent6>
    <a:hlink>
      <a:srgbClr val="0563C1"/>
    </a:hlink>
    <a:folHlink>
      <a:srgbClr val="954F72"/>
    </a:folHlink>
  </a:clrScheme>
  <a:fontScheme name="Duka">
    <a:majorFont>
      <a:latin typeface="Montserrat"/>
      <a:ea typeface="Arial"/>
      <a:cs typeface="Arial"/>
    </a:majorFont>
    <a:minorFont>
      <a:latin typeface="Open Sans"/>
      <a:ea typeface="Arial"/>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vt="http://schemas.openxmlformats.org/officeDocument/2006/docPropsVTypes" xmlns="http://schemas.openxmlformats.org/officeDocument/2006/extended-properties">
  <Company/>
  <PresentationFormat>宽屏</PresentationFormat>
  <Paragraphs>233</Paragraphs>
  <Slides>27</Slides>
  <Notes>27</Notes>
  <TotalTime>279</TotalTime>
  <HiddenSlides>0</HiddenSlides>
  <MMClips>0</MMClips>
  <ScaleCrop>0</ScaleCrop>
  <HeadingPairs>
    <vt:vector baseType="variant" size="6">
      <vt:variant>
        <vt:lpstr>Fonts used</vt:lpstr>
      </vt:variant>
      <vt:variant>
        <vt:i4>24</vt:i4>
      </vt:variant>
      <vt:variant>
        <vt:lpstr>Theme</vt:lpstr>
      </vt:variant>
      <vt:variant>
        <vt:i4>1</vt:i4>
      </vt:variant>
      <vt:variant>
        <vt:lpstr>Slide Titles</vt:lpstr>
      </vt:variant>
      <vt:variant>
        <vt:i4>27</vt:i4>
      </vt:variant>
    </vt:vector>
  </HeadingPairs>
  <TitlesOfParts>
    <vt:vector baseType="lpstr" size="52">
      <vt:lpstr>Arial</vt:lpstr>
      <vt:lpstr>等线 Light</vt:lpstr>
      <vt:lpstr>等线</vt:lpstr>
      <vt:lpstr>微软雅黑</vt:lpstr>
      <vt:lpstr>Calibri Light</vt:lpstr>
      <vt:lpstr>Calibri</vt:lpstr>
      <vt:lpstr>Chiller</vt:lpstr>
      <vt:lpstr>微软雅黑 Light</vt:lpstr>
      <vt:lpstr>锐字工房云字库细圆GBK</vt:lpstr>
      <vt:lpstr>造字工房悦黑体验版纤细体</vt:lpstr>
      <vt:lpstr>yuweij Medium</vt:lpstr>
      <vt:lpstr>Open Sans</vt:lpstr>
      <vt:lpstr>华康圆体W5(P)</vt:lpstr>
      <vt:lpstr>Mistral</vt:lpstr>
      <vt:lpstr>华文细黑</vt:lpstr>
      <vt:lpstr>宋体</vt:lpstr>
      <vt:lpstr>Gill Sans</vt:lpstr>
      <vt:lpstr>Agency FB</vt:lpstr>
      <vt:lpstr>Roboto Light</vt:lpstr>
      <vt:lpstr>Montserrat</vt:lpstr>
      <vt:lpstr>Source Sans Pro ExtraLight</vt:lpstr>
      <vt:lpstr>Lato Regular</vt:lpstr>
      <vt:lpstr>Open Sans Light</vt:lpstr>
      <vt:lpstr>Chelsea</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2019-08-02T15:16:59Z</dcterms:created>
  <cp:lastModifiedBy>Administrator</cp:lastModifiedBy>
  <dcterms:modified xsi:type="dcterms:W3CDTF">2021-08-20T11:15:30Z</dcterms:modified>
  <cp:revision>206</cp:revision>
  <dc:title>PowerPoint 演示文稿</dc:title>
</cp:coreProperties>
</file>