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presentationml.tags+xml" PartName="/ppt/tags/tag48.xml"/>
  <Override ContentType="application/vnd.openxmlformats-officedocument.presentationml.tags+xml" PartName="/ppt/tags/tag49.xml"/>
  <Override ContentType="application/vnd.openxmlformats-officedocument.presentationml.tags+xml" PartName="/ppt/tags/tag50.xml"/>
  <Override ContentType="application/vnd.openxmlformats-officedocument.presentationml.tags+xml" PartName="/ppt/tags/tag51.xml"/>
  <Override ContentType="application/vnd.openxmlformats-officedocument.presentationml.tags+xml" PartName="/ppt/tags/tag52.xml"/>
  <Override ContentType="application/vnd.openxmlformats-officedocument.presentationml.tags+xml" PartName="/ppt/tags/tag53.xml"/>
  <Override ContentType="application/vnd.openxmlformats-officedocument.presentationml.tags+xml" PartName="/ppt/tags/tag54.xml"/>
  <Override ContentType="application/vnd.openxmlformats-officedocument.presentationml.tags+xml" PartName="/ppt/tags/tag55.xml"/>
  <Override ContentType="application/vnd.openxmlformats-officedocument.presentationml.tags+xml" PartName="/ppt/tags/tag56.xml"/>
  <Override ContentType="application/vnd.openxmlformats-officedocument.presentationml.tags+xml" PartName="/ppt/tags/tag57.xml"/>
  <Override ContentType="application/vnd.openxmlformats-officedocument.presentationml.tags+xml" PartName="/ppt/tags/tag58.xml"/>
  <Override ContentType="application/vnd.openxmlformats-officedocument.presentationml.tags+xml" PartName="/ppt/tags/tag59.xml"/>
  <Override ContentType="application/vnd.openxmlformats-officedocument.presentationml.tags+xml" PartName="/ppt/tags/tag60.xml"/>
  <Override ContentType="application/vnd.openxmlformats-officedocument.presentationml.tags+xml" PartName="/ppt/tags/tag61.xml"/>
  <Override ContentType="application/vnd.openxmlformats-officedocument.presentationml.tags+xml" PartName="/ppt/tags/tag62.xml"/>
  <Override ContentType="application/vnd.openxmlformats-officedocument.presentationml.tags+xml" PartName="/ppt/tags/tag63.xml"/>
  <Override ContentType="application/vnd.openxmlformats-officedocument.presentationml.tags+xml" PartName="/ppt/tags/tag64.xml"/>
  <Override ContentType="application/vnd.openxmlformats-officedocument.presentationml.tags+xml" PartName="/ppt/tags/tag65.xml"/>
  <Override ContentType="application/vnd.openxmlformats-officedocument.presentationml.tags+xml" PartName="/ppt/tags/tag66.xml"/>
  <Override ContentType="application/vnd.openxmlformats-officedocument.presentationml.tags+xml" PartName="/ppt/tags/tag67.xml"/>
  <Override ContentType="application/vnd.openxmlformats-officedocument.presentationml.tags+xml" PartName="/ppt/tags/tag68.xml"/>
  <Override ContentType="application/vnd.openxmlformats-officedocument.presentationml.tags+xml" PartName="/ppt/tags/tag69.xml"/>
  <Override ContentType="application/vnd.openxmlformats-officedocument.presentationml.tags+xml" PartName="/ppt/tags/tag70.xml"/>
  <Override ContentType="application/vnd.openxmlformats-officedocument.presentationml.tags+xml" PartName="/ppt/tags/tag71.xml"/>
  <Override ContentType="application/vnd.openxmlformats-officedocument.presentationml.tags+xml" PartName="/ppt/tags/tag72.xml"/>
  <Override ContentType="application/vnd.openxmlformats-officedocument.presentationml.tags+xml" PartName="/ppt/tags/tag73.xml"/>
  <Override ContentType="application/vnd.openxmlformats-officedocument.presentationml.tags+xml" PartName="/ppt/tags/tag74.xml"/>
  <Override ContentType="application/vnd.openxmlformats-officedocument.presentationml.tags+xml" PartName="/ppt/tags/tag75.xml"/>
  <Override ContentType="application/vnd.openxmlformats-officedocument.presentationml.tags+xml" PartName="/ppt/tags/tag76.xml"/>
  <Override ContentType="application/vnd.openxmlformats-officedocument.presentationml.tags+xml" PartName="/ppt/tags/tag77.xml"/>
  <Override ContentType="application/vnd.openxmlformats-officedocument.presentationml.tags+xml" PartName="/ppt/tags/tag78.xml"/>
  <Override ContentType="application/vnd.openxmlformats-officedocument.presentationml.tags+xml" PartName="/ppt/tags/tag79.xml"/>
  <Override ContentType="application/vnd.openxmlformats-officedocument.presentationml.tags+xml" PartName="/ppt/tags/tag80.xml"/>
  <Override ContentType="application/vnd.openxmlformats-officedocument.presentationml.tags+xml" PartName="/ppt/tags/tag81.xml"/>
  <Override ContentType="application/vnd.openxmlformats-officedocument.presentationml.tags+xml" PartName="/ppt/tags/tag82.xml"/>
  <Override ContentType="application/vnd.openxmlformats-officedocument.presentationml.tags+xml" PartName="/ppt/tags/tag83.xml"/>
  <Override ContentType="application/vnd.openxmlformats-officedocument.presentationml.tags+xml" PartName="/ppt/tags/tag84.xml"/>
  <Override ContentType="application/vnd.openxmlformats-officedocument.presentationml.tags+xml" PartName="/ppt/tags/tag85.xml"/>
  <Override ContentType="application/vnd.openxmlformats-officedocument.presentationml.tags+xml" PartName="/ppt/tags/tag86.xml"/>
  <Override ContentType="application/vnd.openxmlformats-officedocument.presentationml.tags+xml" PartName="/ppt/tags/tag87.xml"/>
  <Override ContentType="application/vnd.openxmlformats-officedocument.presentationml.tags+xml" PartName="/ppt/tags/tag88.xml"/>
  <Override ContentType="application/vnd.openxmlformats-officedocument.presentationml.tags+xml" PartName="/ppt/tags/tag89.xml"/>
  <Override ContentType="application/vnd.openxmlformats-officedocument.presentationml.tags+xml" PartName="/ppt/tags/tag90.xml"/>
  <Override ContentType="application/vnd.openxmlformats-officedocument.presentationml.tags+xml" PartName="/ppt/tags/tag91.xml"/>
  <Override ContentType="application/vnd.openxmlformats-officedocument.presentationml.tags+xml" PartName="/ppt/tags/tag92.xml"/>
  <Override ContentType="application/vnd.openxmlformats-officedocument.presentationml.tags+xml" PartName="/ppt/tags/tag93.xml"/>
  <Override ContentType="application/vnd.openxmlformats-officedocument.presentationml.tags+xml" PartName="/ppt/tags/tag94.xml"/>
  <Override ContentType="application/vnd.openxmlformats-officedocument.presentationml.tags+xml" PartName="/ppt/tags/tag95.xml"/>
  <Override ContentType="application/vnd.openxmlformats-officedocument.presentationml.tags+xml" PartName="/ppt/tags/tag96.xml"/>
  <Override ContentType="application/vnd.openxmlformats-officedocument.presentationml.tags+xml" PartName="/ppt/tags/tag97.xml"/>
  <Override ContentType="application/vnd.openxmlformats-officedocument.presentationml.tags+xml" PartName="/ppt/tags/tag98.xml"/>
  <Override ContentType="application/vnd.openxmlformats-officedocument.presentationml.tags+xml" PartName="/ppt/tags/tag99.xml"/>
  <Override ContentType="application/vnd.openxmlformats-officedocument.presentationml.tags+xml" PartName="/ppt/tags/tag100.xml"/>
  <Override ContentType="application/vnd.openxmlformats-officedocument.presentationml.tags+xml" PartName="/ppt/tags/tag101.xml"/>
  <Override ContentType="application/vnd.openxmlformats-officedocument.presentationml.tags+xml" PartName="/ppt/tags/tag102.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themeOverride+xml" PartName="/ppt/theme/themeOverride2.xml"/>
  <Override ContentType="application/vnd.openxmlformats-officedocument.themeOverride+xml" PartName="/ppt/theme/themeOverride3.xml"/>
  <Override ContentType="application/vnd.openxmlformats-officedocument.themeOverride+xml" PartName="/ppt/theme/themeOverride4.xml"/>
  <Override ContentType="application/vnd.openxmlformats-officedocument.themeOverride+xml" PartName="/ppt/theme/themeOverride5.xml"/>
  <Override ContentType="application/vnd.openxmlformats-officedocument.themeOverride+xml" PartName="/ppt/theme/themeOverride6.xml"/>
  <Override ContentType="application/vnd.openxmlformats-officedocument.themeOverride+xml" PartName="/ppt/theme/themeOverride7.xml"/>
  <Override ContentType="application/vnd.openxmlformats-officedocument.themeOverride+xml" PartName="/ppt/theme/themeOverride8.xml"/>
  <Override ContentType="application/vnd.openxmlformats-officedocument.themeOverride+xml" PartName="/ppt/theme/themeOverride9.xml"/>
  <Override ContentType="application/vnd.openxmlformats-officedocument.themeOverride+xml" PartName="/ppt/theme/themeOverride10.xml"/>
  <Override ContentType="application/vnd.openxmlformats-officedocument.themeOverride+xml" PartName="/ppt/theme/themeOverride11.xml"/>
  <Override ContentType="application/vnd.openxmlformats-officedocument.themeOverride+xml" PartName="/ppt/theme/themeOverride12.xml"/>
  <Override ContentType="application/vnd.openxmlformats-officedocument.themeOverride+xml" PartName="/ppt/theme/themeOverride13.xml"/>
  <Override ContentType="application/vnd.openxmlformats-officedocument.themeOverride+xml" PartName="/ppt/theme/themeOverride14.xml"/>
  <Override ContentType="application/vnd.openxmlformats-officedocument.themeOverride+xml" PartName="/ppt/theme/themeOverride15.xml"/>
  <Override ContentType="application/vnd.openxmlformats-officedocument.themeOverride+xml" PartName="/ppt/theme/themeOverride16.xml"/>
  <Override ContentType="application/vnd.openxmlformats-officedocument.themeOverride+xml" PartName="/ppt/theme/themeOverride17.xml"/>
  <Override ContentType="application/vnd.openxmlformats-officedocument.themeOverride+xml" PartName="/ppt/theme/themeOverride18.xml"/>
  <Override ContentType="application/vnd.openxmlformats-officedocument.themeOverride+xml" PartName="/ppt/theme/themeOverride19.xml"/>
  <Override ContentType="application/vnd.openxmlformats-officedocument.themeOverride+xml" PartName="/ppt/theme/themeOverride20.xml"/>
  <Override ContentType="application/vnd.openxmlformats-officedocument.themeOverride+xml" PartName="/ppt/theme/themeOverride21.xml"/>
  <Override ContentType="application/vnd.openxmlformats-officedocument.themeOverride+xml" PartName="/ppt/theme/themeOverride22.xml"/>
  <Override ContentType="application/vnd.openxmlformats-officedocument.themeOverride+xml" PartName="/ppt/theme/themeOverride23.xml"/>
  <Override ContentType="application/vnd.openxmlformats-officedocument.themeOverride+xml" PartName="/ppt/theme/themeOverride2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57" r:id="rId4"/>
    <p:sldId id="260" r:id="rId5"/>
    <p:sldId id="261" r:id="rId6"/>
    <p:sldId id="267" r:id="rId7"/>
    <p:sldId id="270" r:id="rId8"/>
    <p:sldId id="269" r:id="rId9"/>
    <p:sldId id="268" r:id="rId10"/>
    <p:sldId id="264" r:id="rId11"/>
    <p:sldId id="266" r:id="rId12"/>
    <p:sldId id="273" r:id="rId13"/>
    <p:sldId id="272" r:id="rId14"/>
    <p:sldId id="271" r:id="rId15"/>
    <p:sldId id="263" r:id="rId16"/>
    <p:sldId id="274" r:id="rId17"/>
    <p:sldId id="277" r:id="rId18"/>
    <p:sldId id="276" r:id="rId19"/>
    <p:sldId id="275" r:id="rId20"/>
    <p:sldId id="262" r:id="rId21"/>
    <p:sldId id="278" r:id="rId22"/>
    <p:sldId id="281" r:id="rId23"/>
    <p:sldId id="280" r:id="rId24"/>
    <p:sldId id="282" r:id="rId25"/>
    <p:sldId id="279" r:id="rId26"/>
    <p:sldId id="258" r:id="rId27"/>
  </p:sldIdLst>
  <p:sldSz cx="12192000" cy="6858000"/>
  <p:notesSz cx="6858000" cy="9144000"/>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8" d="100"/>
          <a:sy n="88" d="100"/>
        </p:scale>
        <p:origin x="246" y="96"/>
      </p:cViewPr>
      <p:guideLst>
        <p:guide orient="horz" pos="2160"/>
        <p:guide pos="3840"/>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102.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3E165B-3B6F-4ABD-85E8-8D06C6703C11}" type="datetimeFigureOut">
              <a:rPr lang="zh-CN" altLang="en-US" smtClean="0"/>
              <a:t>2017/12/26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63434C-3952-4AF9-B8A5-FAF59321A862}" type="slidenum">
              <a:rPr lang="zh-CN" altLang="en-US" smtClean="0"/>
              <a:t>‹#›</a:t>
            </a:fld>
            <a:endParaRPr lang="zh-CN" altLang="en-US"/>
          </a:p>
        </p:txBody>
      </p:sp>
    </p:spTree>
    <p:extLst>
      <p:ext uri="{BB962C8B-B14F-4D97-AF65-F5344CB8AC3E}">
        <p14:creationId val="134889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21.xml.rels><?xml version="1.0" encoding="UTF-8" standalone="yes"?><Relationships xmlns="http://schemas.openxmlformats.org/package/2006/relationships"><Relationship Id="rId1" Target="../slides/slide21.xml" Type="http://schemas.openxmlformats.org/officeDocument/2006/relationships/slide"/><Relationship Id="rId2" Target="../notesMasters/notesMaster1.xml" Type="http://schemas.openxmlformats.org/officeDocument/2006/relationships/notesMaster"/></Relationships>
</file>

<file path=ppt/notesSlides/_rels/notesSlide22.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23.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24.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73968997"/>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54714035"/>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55921094"/>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774863"/>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79510539"/>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09842251"/>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289238957"/>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90304109"/>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78463123"/>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34870588"/>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47003585"/>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44666414"/>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32584308"/>
      </p:ext>
    </p:extLst>
  </p:cSld>
  <p:clrMapOvr>
    <a:masterClrMapping/>
  </p:clrMapOvr>
</p:notes>
</file>

<file path=ppt/notesSlides/notesSlide2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38577931"/>
      </p:ext>
    </p:extLst>
  </p:cSld>
  <p:clrMapOvr>
    <a:masterClrMapping/>
  </p:clrMapOvr>
</p:notes>
</file>

<file path=ppt/notesSlides/notesSlide2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89647857"/>
      </p:ext>
    </p:extLst>
  </p:cSld>
  <p:clrMapOvr>
    <a:masterClrMapping/>
  </p:clrMapOvr>
</p:notes>
</file>

<file path=ppt/notesSlides/notesSlide2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93607412"/>
      </p:ext>
    </p:extLst>
  </p:cSld>
  <p:clrMapOvr>
    <a:masterClrMapping/>
  </p:clrMapOvr>
</p:notes>
</file>

<file path=ppt/notesSlides/notesSlide2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854644837"/>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37989966"/>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714342779"/>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70843197"/>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33366794"/>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715086879"/>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25638467"/>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5340882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184487366"/>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3141906841"/>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408148648"/>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82762088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78855434"/>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53830828"/>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87691012"/>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65119908"/>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068383983"/>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204020628"/>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40770135"/>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2717707751"/>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84927654"/>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67763690"/>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81726065"/>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3495121202"/>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2843083926"/>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1330410288"/>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65883316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1899799641"/>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4256417751"/>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CEA4E289-1F7D-4AAC-AE3D-58FFD0A556DF}" type="datetimeFigureOut">
              <a:rPr lang="zh-CN" altLang="en-US" smtClean="0"/>
              <a:t>2017/12/26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9A64312-2A29-4377-90A1-2BEEBBA2D89D}" type="slidenum">
              <a:rPr lang="zh-CN" altLang="en-US" smtClean="0"/>
              <a:t>‹#›</a:t>
            </a:fld>
            <a:endParaRPr lang="zh-CN" altLang="en-US"/>
          </a:p>
        </p:txBody>
      </p:sp>
    </p:spTree>
    <p:extLst>
      <p:ext uri="{BB962C8B-B14F-4D97-AF65-F5344CB8AC3E}">
        <p14:creationId val="1822387888"/>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A4E289-1F7D-4AAC-AE3D-58FFD0A556DF}" type="datetimeFigureOut">
              <a:rPr lang="zh-CN" altLang="en-US" smtClean="0"/>
              <a:t>2017/12/26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64312-2A29-4377-90A1-2BEEBBA2D89D}" type="slidenum">
              <a:rPr lang="zh-CN" altLang="en-US" smtClean="0"/>
              <a:t>‹#›</a:t>
            </a:fld>
            <a:endParaRPr lang="zh-CN" altLang="en-US"/>
          </a:p>
        </p:txBody>
      </p:sp>
    </p:spTree>
    <p:extLst>
      <p:ext uri="{BB962C8B-B14F-4D97-AF65-F5344CB8AC3E}">
        <p14:creationId val="1020675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2017/12/26</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418958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xml" Type="http://schemas.openxmlformats.org/officeDocument/2006/relationships/themeOverride"/><Relationship Id="rId3" Target="../notesSlides/notesSlide1.xml" Type="http://schemas.openxmlformats.org/officeDocument/2006/relationships/notesSlide"/><Relationship Id="rId4" Target="../tags/tag1.xml" Type="http://schemas.openxmlformats.org/officeDocument/2006/relationships/tags"/><Relationship Id="rId5" Target="../tags/tag2.xml" Type="http://schemas.openxmlformats.org/officeDocument/2006/relationships/tags"/><Relationship Id="rId6" Target="../tags/tag3.xml" Type="http://schemas.openxmlformats.org/officeDocument/2006/relationships/tags"/><Relationship Id="rId7"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0.xml" Type="http://schemas.openxmlformats.org/officeDocument/2006/relationships/themeOverride"/><Relationship Id="rId3" Target="../notesSlides/notesSlide10.xml" Type="http://schemas.openxmlformats.org/officeDocument/2006/relationships/notesSlide"/><Relationship Id="rId4" Target="../tags/tag43.xml" Type="http://schemas.openxmlformats.org/officeDocument/2006/relationships/tags"/><Relationship Id="rId5" Target="../tags/tag44.xml" Type="http://schemas.openxmlformats.org/officeDocument/2006/relationships/tags"/><Relationship Id="rId6" Target="../tags/tag45.xml" Type="http://schemas.openxmlformats.org/officeDocument/2006/relationships/tags"/><Relationship Id="rId7" Target="../media/image4.jpeg" Type="http://schemas.openxmlformats.org/officeDocument/2006/relationships/image"/><Relationship Id="rId8" Target="../tags/tag46.xml" Type="http://schemas.openxmlformats.org/officeDocument/2006/relationships/tags"/></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1.xml" Type="http://schemas.openxmlformats.org/officeDocument/2006/relationships/themeOverride"/><Relationship Id="rId3" Target="../notesSlides/notesSlide11.xml" Type="http://schemas.openxmlformats.org/officeDocument/2006/relationships/notesSlide"/><Relationship Id="rId4" Target="../tags/tag47.xml" Type="http://schemas.openxmlformats.org/officeDocument/2006/relationships/tags"/><Relationship Id="rId5" Target="../tags/tag48.xml" Type="http://schemas.openxmlformats.org/officeDocument/2006/relationships/tags"/><Relationship Id="rId6" Target="../tags/tag49.xml" Type="http://schemas.openxmlformats.org/officeDocument/2006/relationships/tags"/><Relationship Id="rId7" Target="../tags/tag50.xml" Type="http://schemas.openxmlformats.org/officeDocument/2006/relationships/tags"/></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2.xml" Type="http://schemas.openxmlformats.org/officeDocument/2006/relationships/themeOverride"/><Relationship Id="rId3" Target="../notesSlides/notesSlide12.xml" Type="http://schemas.openxmlformats.org/officeDocument/2006/relationships/notesSlide"/><Relationship Id="rId4" Target="../tags/tag51.xml" Type="http://schemas.openxmlformats.org/officeDocument/2006/relationships/tags"/><Relationship Id="rId5" Target="../tags/tag52.xml" Type="http://schemas.openxmlformats.org/officeDocument/2006/relationships/tags"/><Relationship Id="rId6" Target="../tags/tag53.xml" Type="http://schemas.openxmlformats.org/officeDocument/2006/relationships/tags"/><Relationship Id="rId7" Target="../tags/tag54.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3.xml" Type="http://schemas.openxmlformats.org/officeDocument/2006/relationships/themeOverride"/><Relationship Id="rId3" Target="../notesSlides/notesSlide13.xml" Type="http://schemas.openxmlformats.org/officeDocument/2006/relationships/notesSlide"/><Relationship Id="rId4" Target="../tags/tag55.xml" Type="http://schemas.openxmlformats.org/officeDocument/2006/relationships/tags"/><Relationship Id="rId5" Target="../tags/tag56.xml" Type="http://schemas.openxmlformats.org/officeDocument/2006/relationships/tags"/><Relationship Id="rId6" Target="../tags/tag57.xml" Type="http://schemas.openxmlformats.org/officeDocument/2006/relationships/tags"/><Relationship Id="rId7" Target="../tags/tag58.xml" Type="http://schemas.openxmlformats.org/officeDocument/2006/relationships/tags"/><Relationship Id="rId8" Target="../media/image2.jpe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4.xml" Type="http://schemas.openxmlformats.org/officeDocument/2006/relationships/themeOverride"/><Relationship Id="rId3" Target="../notesSlides/notesSlide14.xml" Type="http://schemas.openxmlformats.org/officeDocument/2006/relationships/notesSlide"/><Relationship Id="rId4" Target="../tags/tag59.xml" Type="http://schemas.openxmlformats.org/officeDocument/2006/relationships/tags"/><Relationship Id="rId5" Target="../tags/tag60.xml" Type="http://schemas.openxmlformats.org/officeDocument/2006/relationships/tags"/><Relationship Id="rId6" Target="../tags/tag61.xml" Type="http://schemas.openxmlformats.org/officeDocument/2006/relationships/tags"/><Relationship Id="rId7" Target="../tags/tag62.xml" Type="http://schemas.openxmlformats.org/officeDocument/2006/relationships/tags"/></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5.xml" Type="http://schemas.openxmlformats.org/officeDocument/2006/relationships/themeOverride"/><Relationship Id="rId3" Target="../notesSlides/notesSlide15.xml" Type="http://schemas.openxmlformats.org/officeDocument/2006/relationships/notesSlide"/><Relationship Id="rId4" Target="../tags/tag63.xml" Type="http://schemas.openxmlformats.org/officeDocument/2006/relationships/tags"/><Relationship Id="rId5" Target="../tags/tag64.xml" Type="http://schemas.openxmlformats.org/officeDocument/2006/relationships/tags"/><Relationship Id="rId6" Target="../tags/tag65.xml" Type="http://schemas.openxmlformats.org/officeDocument/2006/relationships/tags"/><Relationship Id="rId7" Target="../tags/tag66.xml" Type="http://schemas.openxmlformats.org/officeDocument/2006/relationships/tags"/></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6.xml" Type="http://schemas.openxmlformats.org/officeDocument/2006/relationships/themeOverride"/><Relationship Id="rId3" Target="../notesSlides/notesSlide16.xml" Type="http://schemas.openxmlformats.org/officeDocument/2006/relationships/notesSlide"/><Relationship Id="rId4" Target="../tags/tag67.xml" Type="http://schemas.openxmlformats.org/officeDocument/2006/relationships/tags"/><Relationship Id="rId5" Target="../tags/tag68.xml" Type="http://schemas.openxmlformats.org/officeDocument/2006/relationships/tags"/><Relationship Id="rId6" Target="../tags/tag69.xml" Type="http://schemas.openxmlformats.org/officeDocument/2006/relationships/tags"/><Relationship Id="rId7" Target="../tags/tag70.xml" Type="http://schemas.openxmlformats.org/officeDocument/2006/relationships/tags"/></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7.xml" Type="http://schemas.openxmlformats.org/officeDocument/2006/relationships/themeOverride"/><Relationship Id="rId3" Target="../notesSlides/notesSlide17.xml" Type="http://schemas.openxmlformats.org/officeDocument/2006/relationships/notesSlide"/><Relationship Id="rId4" Target="../tags/tag71.xml" Type="http://schemas.openxmlformats.org/officeDocument/2006/relationships/tags"/><Relationship Id="rId5" Target="../tags/tag72.xml" Type="http://schemas.openxmlformats.org/officeDocument/2006/relationships/tags"/><Relationship Id="rId6" Target="../tags/tag73.xml" Type="http://schemas.openxmlformats.org/officeDocument/2006/relationships/tags"/><Relationship Id="rId7" Target="../tags/tag74.xml" Type="http://schemas.openxmlformats.org/officeDocument/2006/relationships/tags"/></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8.xml" Type="http://schemas.openxmlformats.org/officeDocument/2006/relationships/themeOverride"/><Relationship Id="rId3" Target="../notesSlides/notesSlide18.xml" Type="http://schemas.openxmlformats.org/officeDocument/2006/relationships/notesSlide"/><Relationship Id="rId4" Target="../tags/tag75.xml" Type="http://schemas.openxmlformats.org/officeDocument/2006/relationships/tags"/><Relationship Id="rId5" Target="../tags/tag76.xml" Type="http://schemas.openxmlformats.org/officeDocument/2006/relationships/tags"/><Relationship Id="rId6" Target="../tags/tag77.xml" Type="http://schemas.openxmlformats.org/officeDocument/2006/relationships/tags"/><Relationship Id="rId7" Target="../tags/tag78.xml" Type="http://schemas.openxmlformats.org/officeDocument/2006/relationships/tags"/><Relationship Id="rId8" Target="../media/image2.jpe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19.xml" Type="http://schemas.openxmlformats.org/officeDocument/2006/relationships/themeOverride"/><Relationship Id="rId3" Target="../notesSlides/notesSlide19.xml" Type="http://schemas.openxmlformats.org/officeDocument/2006/relationships/notesSlide"/><Relationship Id="rId4" Target="../tags/tag79.xml" Type="http://schemas.openxmlformats.org/officeDocument/2006/relationships/tags"/><Relationship Id="rId5" Target="../tags/tag80.xml" Type="http://schemas.openxmlformats.org/officeDocument/2006/relationships/tags"/><Relationship Id="rId6" Target="../tags/tag81.xml" Type="http://schemas.openxmlformats.org/officeDocument/2006/relationships/tags"/><Relationship Id="rId7" Target="../tags/tag82.xml" Type="http://schemas.openxmlformats.org/officeDocument/2006/relationships/tags"/></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10" Target="../tags/tag8.xml" Type="http://schemas.openxmlformats.org/officeDocument/2006/relationships/tags"/><Relationship Id="rId11" Target="slide13.xml" Type="http://schemas.openxmlformats.org/officeDocument/2006/relationships/slide"/><Relationship Id="rId12" Target="../tags/tag9.xml" Type="http://schemas.openxmlformats.org/officeDocument/2006/relationships/tags"/><Relationship Id="rId13" Target="../tags/tag10.xml" Type="http://schemas.openxmlformats.org/officeDocument/2006/relationships/tags"/><Relationship Id="rId14" Target="slide8.xml" Type="http://schemas.openxmlformats.org/officeDocument/2006/relationships/slide"/><Relationship Id="rId15" Target="../tags/tag11.xml" Type="http://schemas.openxmlformats.org/officeDocument/2006/relationships/tags"/><Relationship Id="rId16" Target="../tags/tag12.xml" Type="http://schemas.openxmlformats.org/officeDocument/2006/relationships/tags"/><Relationship Id="rId17" Target="../tags/tag13.xml" Type="http://schemas.openxmlformats.org/officeDocument/2006/relationships/tags"/><Relationship Id="rId18" Target="../tags/tag14.xml" Type="http://schemas.openxmlformats.org/officeDocument/2006/relationships/tags"/><Relationship Id="rId2" Target="../theme/themeOverride2.xml" Type="http://schemas.openxmlformats.org/officeDocument/2006/relationships/themeOverride"/><Relationship Id="rId3" Target="../notesSlides/notesSlide2.xml" Type="http://schemas.openxmlformats.org/officeDocument/2006/relationships/notesSlide"/><Relationship Id="rId4" Target="../tags/tag4.xml" Type="http://schemas.openxmlformats.org/officeDocument/2006/relationships/tags"/><Relationship Id="rId5" Target="slide3.xml" Type="http://schemas.openxmlformats.org/officeDocument/2006/relationships/slide"/><Relationship Id="rId6" Target="../tags/tag5.xml" Type="http://schemas.openxmlformats.org/officeDocument/2006/relationships/tags"/><Relationship Id="rId7" Target="../tags/tag6.xml" Type="http://schemas.openxmlformats.org/officeDocument/2006/relationships/tags"/><Relationship Id="rId8" Target="slide18.xml" Type="http://schemas.openxmlformats.org/officeDocument/2006/relationships/slide"/><Relationship Id="rId9" Target="../tags/tag7.xml" Type="http://schemas.openxmlformats.org/officeDocument/2006/relationships/tags"/></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0.xml" Type="http://schemas.openxmlformats.org/officeDocument/2006/relationships/themeOverride"/><Relationship Id="rId3" Target="../notesSlides/notesSlide20.xml" Type="http://schemas.openxmlformats.org/officeDocument/2006/relationships/notesSlide"/><Relationship Id="rId4" Target="../tags/tag83.xml" Type="http://schemas.openxmlformats.org/officeDocument/2006/relationships/tags"/><Relationship Id="rId5" Target="../tags/tag84.xml" Type="http://schemas.openxmlformats.org/officeDocument/2006/relationships/tags"/><Relationship Id="rId6" Target="../tags/tag85.xml" Type="http://schemas.openxmlformats.org/officeDocument/2006/relationships/tags"/><Relationship Id="rId7" Target="../tags/tag86.xml" Type="http://schemas.openxmlformats.org/officeDocument/2006/relationships/tags"/></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1.xml" Type="http://schemas.openxmlformats.org/officeDocument/2006/relationships/themeOverride"/><Relationship Id="rId3" Target="../notesSlides/notesSlide21.xml" Type="http://schemas.openxmlformats.org/officeDocument/2006/relationships/notesSlide"/><Relationship Id="rId4" Target="../tags/tag87.xml" Type="http://schemas.openxmlformats.org/officeDocument/2006/relationships/tags"/><Relationship Id="rId5" Target="../tags/tag88.xml" Type="http://schemas.openxmlformats.org/officeDocument/2006/relationships/tags"/><Relationship Id="rId6" Target="../tags/tag89.xml" Type="http://schemas.openxmlformats.org/officeDocument/2006/relationships/tags"/><Relationship Id="rId7" Target="../media/image4.jpeg" Type="http://schemas.openxmlformats.org/officeDocument/2006/relationships/image"/><Relationship Id="rId8" Target="../tags/tag90.xml" Type="http://schemas.openxmlformats.org/officeDocument/2006/relationships/tags"/></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2.xml" Type="http://schemas.openxmlformats.org/officeDocument/2006/relationships/themeOverride"/><Relationship Id="rId3" Target="../notesSlides/notesSlide22.xml" Type="http://schemas.openxmlformats.org/officeDocument/2006/relationships/notesSlide"/><Relationship Id="rId4" Target="../tags/tag91.xml" Type="http://schemas.openxmlformats.org/officeDocument/2006/relationships/tags"/><Relationship Id="rId5" Target="../tags/tag92.xml" Type="http://schemas.openxmlformats.org/officeDocument/2006/relationships/tags"/><Relationship Id="rId6" Target="../tags/tag93.xml" Type="http://schemas.openxmlformats.org/officeDocument/2006/relationships/tags"/><Relationship Id="rId7" Target="../tags/tag94.xml" Type="http://schemas.openxmlformats.org/officeDocument/2006/relationships/tags"/></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3.xml" Type="http://schemas.openxmlformats.org/officeDocument/2006/relationships/themeOverride"/><Relationship Id="rId3" Target="../notesSlides/notesSlide23.xml" Type="http://schemas.openxmlformats.org/officeDocument/2006/relationships/notesSlide"/><Relationship Id="rId4" Target="../tags/tag95.xml" Type="http://schemas.openxmlformats.org/officeDocument/2006/relationships/tags"/><Relationship Id="rId5" Target="../tags/tag96.xml" Type="http://schemas.openxmlformats.org/officeDocument/2006/relationships/tags"/><Relationship Id="rId6" Target="../tags/tag97.xml" Type="http://schemas.openxmlformats.org/officeDocument/2006/relationships/tags"/><Relationship Id="rId7" Target="../tags/tag98.xml" Type="http://schemas.openxmlformats.org/officeDocument/2006/relationships/tags"/></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24.xml" Type="http://schemas.openxmlformats.org/officeDocument/2006/relationships/themeOverride"/><Relationship Id="rId3" Target="../notesSlides/notesSlide24.xml" Type="http://schemas.openxmlformats.org/officeDocument/2006/relationships/notesSlide"/><Relationship Id="rId4" Target="../tags/tag99.xml" Type="http://schemas.openxmlformats.org/officeDocument/2006/relationships/tags"/><Relationship Id="rId5" Target="../tags/tag100.xml" Type="http://schemas.openxmlformats.org/officeDocument/2006/relationships/tags"/><Relationship Id="rId6" Target="../tags/tag101.xml" Type="http://schemas.openxmlformats.org/officeDocument/2006/relationships/tags"/><Relationship Id="rId7"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3.xml" Type="http://schemas.openxmlformats.org/officeDocument/2006/relationships/themeOverride"/><Relationship Id="rId3" Target="../notesSlides/notesSlide3.xml" Type="http://schemas.openxmlformats.org/officeDocument/2006/relationships/notesSlide"/><Relationship Id="rId4" Target="../tags/tag15.xml" Type="http://schemas.openxmlformats.org/officeDocument/2006/relationships/tags"/><Relationship Id="rId5" Target="../tags/tag16.xml" Type="http://schemas.openxmlformats.org/officeDocument/2006/relationships/tags"/><Relationship Id="rId6" Target="../tags/tag17.xml" Type="http://schemas.openxmlformats.org/officeDocument/2006/relationships/tags"/><Relationship Id="rId7" Target="../tags/tag18.xml" Type="http://schemas.openxmlformats.org/officeDocument/2006/relationships/tags"/><Relationship Id="rId8" Target="../media/image2.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4.xml" Type="http://schemas.openxmlformats.org/officeDocument/2006/relationships/themeOverride"/><Relationship Id="rId3" Target="../notesSlides/notesSlide4.xml" Type="http://schemas.openxmlformats.org/officeDocument/2006/relationships/notesSlide"/><Relationship Id="rId4" Target="../tags/tag19.xml" Type="http://schemas.openxmlformats.org/officeDocument/2006/relationships/tags"/><Relationship Id="rId5" Target="../tags/tag20.xml" Type="http://schemas.openxmlformats.org/officeDocument/2006/relationships/tags"/><Relationship Id="rId6" Target="../tags/tag21.xml" Type="http://schemas.openxmlformats.org/officeDocument/2006/relationships/tags"/><Relationship Id="rId7" Target="../tags/tag22.xml" Type="http://schemas.openxmlformats.org/officeDocument/2006/relationships/tags"/></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5.xml" Type="http://schemas.openxmlformats.org/officeDocument/2006/relationships/themeOverride"/><Relationship Id="rId3" Target="../notesSlides/notesSlide5.xml" Type="http://schemas.openxmlformats.org/officeDocument/2006/relationships/notesSlide"/><Relationship Id="rId4" Target="../tags/tag23.xml" Type="http://schemas.openxmlformats.org/officeDocument/2006/relationships/tags"/><Relationship Id="rId5" Target="../tags/tag24.xml" Type="http://schemas.openxmlformats.org/officeDocument/2006/relationships/tags"/><Relationship Id="rId6" Target="../tags/tag25.xml" Type="http://schemas.openxmlformats.org/officeDocument/2006/relationships/tags"/><Relationship Id="rId7" Target="../tags/tag26.xml" Type="http://schemas.openxmlformats.org/officeDocument/2006/relationships/tags"/></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6.xml" Type="http://schemas.openxmlformats.org/officeDocument/2006/relationships/themeOverride"/><Relationship Id="rId3" Target="../notesSlides/notesSlide6.xml" Type="http://schemas.openxmlformats.org/officeDocument/2006/relationships/notesSlide"/><Relationship Id="rId4" Target="../tags/tag27.xml" Type="http://schemas.openxmlformats.org/officeDocument/2006/relationships/tags"/><Relationship Id="rId5" Target="../tags/tag28.xml" Type="http://schemas.openxmlformats.org/officeDocument/2006/relationships/tags"/><Relationship Id="rId6" Target="../tags/tag29.xml" Type="http://schemas.openxmlformats.org/officeDocument/2006/relationships/tags"/><Relationship Id="rId7" Target="../media/image3.jpeg" Type="http://schemas.openxmlformats.org/officeDocument/2006/relationships/image"/><Relationship Id="rId8" Target="../tags/tag30.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7.xml" Type="http://schemas.openxmlformats.org/officeDocument/2006/relationships/themeOverride"/><Relationship Id="rId3" Target="../notesSlides/notesSlide7.xml" Type="http://schemas.openxmlformats.org/officeDocument/2006/relationships/notesSlide"/><Relationship Id="rId4" Target="../tags/tag31.xml" Type="http://schemas.openxmlformats.org/officeDocument/2006/relationships/tags"/><Relationship Id="rId5" Target="../tags/tag32.xml" Type="http://schemas.openxmlformats.org/officeDocument/2006/relationships/tags"/><Relationship Id="rId6" Target="../tags/tag33.xml" Type="http://schemas.openxmlformats.org/officeDocument/2006/relationships/tags"/><Relationship Id="rId7" Target="../tags/tag34.xml" Type="http://schemas.openxmlformats.org/officeDocument/2006/relationships/tags"/></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8.xml" Type="http://schemas.openxmlformats.org/officeDocument/2006/relationships/themeOverride"/><Relationship Id="rId3" Target="../notesSlides/notesSlide8.xml" Type="http://schemas.openxmlformats.org/officeDocument/2006/relationships/notesSlide"/><Relationship Id="rId4" Target="../tags/tag35.xml" Type="http://schemas.openxmlformats.org/officeDocument/2006/relationships/tags"/><Relationship Id="rId5" Target="../tags/tag36.xml" Type="http://schemas.openxmlformats.org/officeDocument/2006/relationships/tags"/><Relationship Id="rId6" Target="../tags/tag37.xml" Type="http://schemas.openxmlformats.org/officeDocument/2006/relationships/tags"/><Relationship Id="rId7" Target="../tags/tag38.xml" Type="http://schemas.openxmlformats.org/officeDocument/2006/relationships/tags"/><Relationship Id="rId8" Target="../media/image2.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theme/themeOverride9.xml" Type="http://schemas.openxmlformats.org/officeDocument/2006/relationships/themeOverride"/><Relationship Id="rId3" Target="../notesSlides/notesSlide9.xml" Type="http://schemas.openxmlformats.org/officeDocument/2006/relationships/notesSlide"/><Relationship Id="rId4" Target="../tags/tag39.xml" Type="http://schemas.openxmlformats.org/officeDocument/2006/relationships/tags"/><Relationship Id="rId5" Target="../tags/tag40.xml" Type="http://schemas.openxmlformats.org/officeDocument/2006/relationships/tags"/><Relationship Id="rId6" Target="../tags/tag41.xml" Type="http://schemas.openxmlformats.org/officeDocument/2006/relationships/tags"/><Relationship Id="rId7" Target="../tags/tag42.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9000" t="-9000"/>
          </a:stretch>
        </a:blipFill>
        <a:effectLst/>
      </p:bgPr>
    </p:bg>
    <p:spTree>
      <p:nvGrpSpPr>
        <p:cNvPr id="1" name=""/>
        <p:cNvGrpSpPr/>
        <p:nvPr/>
      </p:nvGrpSpPr>
      <p:grpSpPr>
        <a:xfrm>
          <a:off x="0" y="0"/>
          <a:ext cx="0" cy="0"/>
        </a:xfrm>
      </p:grpSpPr>
      <p:sp>
        <p:nvSpPr>
          <p:cNvPr id="2" name="PA_文本框 2"/>
          <p:cNvSpPr txBox="1"/>
          <p:nvPr>
            <p:custDataLst>
              <p:tags r:id="rId4"/>
            </p:custDataLst>
          </p:nvPr>
        </p:nvSpPr>
        <p:spPr>
          <a:xfrm>
            <a:off x="656656" y="2186226"/>
            <a:ext cx="4752742" cy="640080"/>
          </a:xfrm>
          <a:prstGeom prst="rect">
            <a:avLst/>
          </a:prstGeom>
          <a:noFill/>
        </p:spPr>
        <p:txBody>
          <a:bodyPr rtlCol="0" wrap="square">
            <a:spAutoFit/>
          </a:bodyPr>
          <a:lstStyle/>
          <a:p>
            <a:r>
              <a:rPr altLang="zh-CN" lang="en-US" smtClean="0" spc="300" sz="3600">
                <a:solidFill>
                  <a:schemeClr val="accent2">
                    <a:lumMod val="60000"/>
                    <a:lumOff val="40000"/>
                  </a:schemeClr>
                </a:solidFill>
                <a:cs typeface="+mn-ea"/>
                <a:sym typeface="+mn-lt"/>
              </a:rPr>
              <a:t>BUSINESS REPORT</a:t>
            </a:r>
          </a:p>
        </p:txBody>
      </p:sp>
      <p:sp>
        <p:nvSpPr>
          <p:cNvPr id="3" name="PA_文本框 4"/>
          <p:cNvSpPr txBox="1"/>
          <p:nvPr>
            <p:custDataLst>
              <p:tags r:id="rId5"/>
            </p:custDataLst>
          </p:nvPr>
        </p:nvSpPr>
        <p:spPr>
          <a:xfrm>
            <a:off x="656656" y="2962495"/>
            <a:ext cx="5764464" cy="914400"/>
          </a:xfrm>
          <a:prstGeom prst="rect">
            <a:avLst/>
          </a:prstGeom>
          <a:noFill/>
        </p:spPr>
        <p:txBody>
          <a:bodyPr rtlCol="0" wrap="square">
            <a:spAutoFit/>
          </a:bodyPr>
          <a:lstStyle/>
          <a:p>
            <a:r>
              <a:rPr altLang="en-US" kern="1600" lang="zh-CN" smtClean="0" spc="600" sz="5400">
                <a:cs typeface="+mn-ea"/>
                <a:sym typeface="+mn-lt"/>
              </a:rPr>
              <a:t>简约工作汇报</a:t>
            </a:r>
          </a:p>
        </p:txBody>
      </p:sp>
      <p:sp>
        <p:nvSpPr>
          <p:cNvPr id="4" name="文本框 3"/>
          <p:cNvSpPr txBox="1"/>
          <p:nvPr/>
        </p:nvSpPr>
        <p:spPr>
          <a:xfrm>
            <a:off x="656656" y="4649912"/>
            <a:ext cx="3439160" cy="335280"/>
          </a:xfrm>
          <a:prstGeom prst="rect">
            <a:avLst/>
          </a:prstGeom>
          <a:noFill/>
        </p:spPr>
        <p:txBody>
          <a:bodyPr rtlCol="0" wrap="square">
            <a:spAutoFit/>
          </a:bodyPr>
          <a:lstStyle/>
          <a:p>
            <a:r>
              <a:rPr altLang="zh-CN" lang="en-US" smtClean="0" sz="1600">
                <a:cs typeface="+mn-ea"/>
                <a:sym typeface="+mn-lt"/>
              </a:rPr>
              <a:t>Designed by 优页PPT</a:t>
            </a:r>
          </a:p>
        </p:txBody>
      </p:sp>
      <p:sp>
        <p:nvSpPr>
          <p:cNvPr id="5" name="矩形 4"/>
          <p:cNvSpPr/>
          <p:nvPr/>
        </p:nvSpPr>
        <p:spPr>
          <a:xfrm>
            <a:off x="656656" y="4205171"/>
            <a:ext cx="4752741" cy="335280"/>
          </a:xfrm>
          <a:prstGeom prst="rect">
            <a:avLst/>
          </a:prstGeom>
          <a:noFill/>
          <a:ln>
            <a:noFill/>
          </a:ln>
        </p:spPr>
        <p:txBody>
          <a:bodyPr wrap="square">
            <a:spAutoFit/>
          </a:bodyPr>
          <a:lstStyle/>
          <a:p>
            <a:r>
              <a:rPr altLang="zh-CN" lang="en-US" smtClean="0" sz="1600">
                <a:cs typeface="+mn-ea"/>
                <a:sym typeface="+mn-lt"/>
              </a:rPr>
              <a:t>ADD YOUR TITLE HERE.ADD YOUR TITLE HERE.</a:t>
            </a:r>
          </a:p>
        </p:txBody>
      </p:sp>
      <p:sp>
        <p:nvSpPr>
          <p:cNvPr id="6" name="文本框 5"/>
          <p:cNvSpPr txBox="1"/>
          <p:nvPr/>
        </p:nvSpPr>
        <p:spPr>
          <a:xfrm>
            <a:off x="656656" y="5118403"/>
            <a:ext cx="2062480" cy="335280"/>
          </a:xfrm>
          <a:prstGeom prst="rect">
            <a:avLst/>
          </a:prstGeom>
          <a:noFill/>
        </p:spPr>
        <p:txBody>
          <a:bodyPr rtlCol="0" wrap="square">
            <a:spAutoFit/>
          </a:bodyPr>
          <a:lstStyle/>
          <a:p>
            <a:r>
              <a:rPr altLang="zh-CN" lang="en-US" smtClean="0" sz="1600">
                <a:cs typeface="+mn-ea"/>
                <a:sym typeface="+mn-lt"/>
              </a:rPr>
              <a:t>2018年X月X日</a:t>
            </a:r>
          </a:p>
        </p:txBody>
      </p:sp>
      <p:sp>
        <p:nvSpPr>
          <p:cNvPr id="7" name="PA_文本框 1"/>
          <p:cNvSpPr txBox="1"/>
          <p:nvPr>
            <p:custDataLst>
              <p:tags r:id="rId6"/>
            </p:custDataLst>
          </p:nvPr>
        </p:nvSpPr>
        <p:spPr>
          <a:xfrm>
            <a:off x="656656" y="1225291"/>
            <a:ext cx="2396690" cy="822960"/>
          </a:xfrm>
          <a:prstGeom prst="rect">
            <a:avLst/>
          </a:prstGeom>
          <a:noFill/>
        </p:spPr>
        <p:txBody>
          <a:bodyPr rtlCol="0" wrap="square">
            <a:spAutoFit/>
          </a:bodyPr>
          <a:lstStyle/>
          <a:p>
            <a:r>
              <a:rPr altLang="zh-CN" lang="en-US" smtClean="0" spc="600" sz="4800">
                <a:cs typeface="+mn-ea"/>
                <a:sym typeface="+mn-lt"/>
              </a:rPr>
              <a:t>2018</a:t>
            </a:r>
          </a:p>
        </p:txBody>
      </p:sp>
    </p:spTree>
    <p:extLst>
      <p:ext uri="{BB962C8B-B14F-4D97-AF65-F5344CB8AC3E}">
        <p14:creationId val="1356035557"/>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6" presetSubtype="0">
                                  <p:stCondLst>
                                    <p:cond delay="0"/>
                                  </p:stCondLst>
                                  <p:iterate type="lt">
                                    <p:tmPct val="10000"/>
                                  </p:iterate>
                                  <p:childTnLst>
                                    <p:set>
                                      <p:cBhvr>
                                        <p:cTn dur="1" fill="hold" id="6">
                                          <p:stCondLst>
                                            <p:cond delay="0"/>
                                          </p:stCondLst>
                                        </p:cTn>
                                        <p:tgtEl>
                                          <p:spTgt spid="7"/>
                                        </p:tgtEl>
                                        <p:attrNameLst>
                                          <p:attrName>style.visibility</p:attrName>
                                        </p:attrNameLst>
                                      </p:cBhvr>
                                      <p:to>
                                        <p:strVal val="visible"/>
                                      </p:to>
                                    </p:set>
                                    <p:anim by="(-#ppt_w*2)" calcmode="lin" valueType="num">
                                      <p:cBhvr rctx="PPT">
                                        <p:cTn autoRev="1" dur="500" fill="hold" id="7">
                                          <p:stCondLst>
                                            <p:cond delay="0"/>
                                          </p:stCondLst>
                                        </p:cTn>
                                        <p:tgtEl>
                                          <p:spTgt spid="7"/>
                                        </p:tgtEl>
                                        <p:attrNameLst>
                                          <p:attrName>ppt_w</p:attrName>
                                        </p:attrNameLst>
                                      </p:cBhvr>
                                    </p:anim>
                                    <p:anim by="(#ppt_w*0.50)" calcmode="lin" valueType="num">
                                      <p:cBhvr>
                                        <p:cTn autoRev="1" decel="50000" dur="500" fill="hold" id="8">
                                          <p:stCondLst>
                                            <p:cond delay="0"/>
                                          </p:stCondLst>
                                        </p:cTn>
                                        <p:tgtEl>
                                          <p:spTgt spid="7"/>
                                        </p:tgtEl>
                                        <p:attrNameLst>
                                          <p:attrName>ppt_x</p:attrName>
                                        </p:attrNameLst>
                                      </p:cBhvr>
                                    </p:anim>
                                    <p:anim calcmode="lin" from="(-#ppt_h/2)" to="(#ppt_y)" valueType="num">
                                      <p:cBhvr>
                                        <p:cTn dur="1000" fill="hold" id="9">
                                          <p:stCondLst>
                                            <p:cond delay="0"/>
                                          </p:stCondLst>
                                        </p:cTn>
                                        <p:tgtEl>
                                          <p:spTgt spid="7"/>
                                        </p:tgtEl>
                                        <p:attrNameLst>
                                          <p:attrName>ppt_y</p:attrName>
                                        </p:attrNameLst>
                                      </p:cBhvr>
                                    </p:anim>
                                    <p:animRot by="21600000">
                                      <p:cBhvr>
                                        <p:cTn dur="1000" fill="hold" id="10">
                                          <p:stCondLst>
                                            <p:cond delay="0"/>
                                          </p:stCondLst>
                                        </p:cTn>
                                        <p:tgtEl>
                                          <p:spTgt spid="7"/>
                                        </p:tgtEl>
                                        <p:attrNameLst>
                                          <p:attrName>r</p:attrName>
                                        </p:attrNameLst>
                                      </p:cBhvr>
                                    </p:animRo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41" presetSubtype="0">
                                  <p:stCondLst>
                                    <p:cond delay="0"/>
                                  </p:stCondLst>
                                  <p:iterate type="lt">
                                    <p:tmPct val="10000"/>
                                  </p:iterate>
                                  <p:childTnLst>
                                    <p:set>
                                      <p:cBhvr>
                                        <p:cTn dur="1" fill="hold" id="14">
                                          <p:stCondLst>
                                            <p:cond delay="0"/>
                                          </p:stCondLst>
                                        </p:cTn>
                                        <p:tgtEl>
                                          <p:spTgt spid="2"/>
                                        </p:tgtEl>
                                        <p:attrNameLst>
                                          <p:attrName>style.visibility</p:attrName>
                                        </p:attrNameLst>
                                      </p:cBhvr>
                                      <p:to>
                                        <p:strVal val="visible"/>
                                      </p:to>
                                    </p:set>
                                    <p:anim calcmode="lin" valueType="num">
                                      <p:cBhvr>
                                        <p:cTn dur="500" fill="hold" id="15"/>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6"/>
                                        <p:tgtEl>
                                          <p:spTgt spid="2"/>
                                        </p:tgtEl>
                                        <p:attrNameLst>
                                          <p:attrName>ppt_y</p:attrName>
                                        </p:attrNameLst>
                                      </p:cBhvr>
                                      <p:tavLst>
                                        <p:tav tm="0">
                                          <p:val>
                                            <p:strVal val="#ppt_y"/>
                                          </p:val>
                                        </p:tav>
                                        <p:tav tm="100000">
                                          <p:val>
                                            <p:strVal val="#ppt_y"/>
                                          </p:val>
                                        </p:tav>
                                      </p:tavLst>
                                    </p:anim>
                                    <p:anim calcmode="lin" valueType="num">
                                      <p:cBhvr>
                                        <p:cTn dur="500" fill="hold" id="17"/>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8"/>
                                        <p:tgtEl>
                                          <p:spTgt spid="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9" tmFilter="0,0; .5, 1; 1, 1"/>
                                        <p:tgtEl>
                                          <p:spTgt spid="2"/>
                                        </p:tgtEl>
                                      </p:cBhvr>
                                    </p:animEffect>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1" presetSubtype="0">
                                  <p:stCondLst>
                                    <p:cond delay="0"/>
                                  </p:stCondLst>
                                  <p:iterate type="lt">
                                    <p:tmPct val="10000"/>
                                  </p:iterate>
                                  <p:childTnLst>
                                    <p:set>
                                      <p:cBhvr>
                                        <p:cTn dur="1" fill="hold" id="23">
                                          <p:stCondLst>
                                            <p:cond delay="0"/>
                                          </p:stCondLst>
                                        </p:cTn>
                                        <p:tgtEl>
                                          <p:spTgt spid="3"/>
                                        </p:tgtEl>
                                        <p:attrNameLst>
                                          <p:attrName>style.visibility</p:attrName>
                                        </p:attrNameLst>
                                      </p:cBhvr>
                                      <p:to>
                                        <p:strVal val="visible"/>
                                      </p:to>
                                    </p:set>
                                    <p:anim calcmode="lin" valueType="num">
                                      <p:cBhvr>
                                        <p:cTn dur="500" fill="hold" id="24"/>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5"/>
                                        <p:tgtEl>
                                          <p:spTgt spid="3"/>
                                        </p:tgtEl>
                                        <p:attrNameLst>
                                          <p:attrName>ppt_y</p:attrName>
                                        </p:attrNameLst>
                                      </p:cBhvr>
                                      <p:tavLst>
                                        <p:tav tm="0">
                                          <p:val>
                                            <p:strVal val="#ppt_y"/>
                                          </p:val>
                                        </p:tav>
                                        <p:tav tm="100000">
                                          <p:val>
                                            <p:strVal val="#ppt_y"/>
                                          </p:val>
                                        </p:tav>
                                      </p:tavLst>
                                    </p:anim>
                                    <p:anim calcmode="lin" valueType="num">
                                      <p:cBhvr>
                                        <p:cTn dur="500" fill="hold" id="26"/>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7"/>
                                        <p:tgtEl>
                                          <p:spTgt spid="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8" tmFilter="0,0; .5, 1; 1, 1"/>
                                        <p:tgtEl>
                                          <p:spTgt spid="3"/>
                                        </p:tgtEl>
                                      </p:cBhvr>
                                    </p:animEffect>
                                  </p:childTnLst>
                                </p:cTn>
                              </p:par>
                            </p:childTnLst>
                          </p:cTn>
                        </p:par>
                      </p:childTnLst>
                    </p:cTn>
                  </p:par>
                  <p:par>
                    <p:cTn fill="hold" id="29" nodeType="clickPar">
                      <p:stCondLst>
                        <p:cond delay="indefinite"/>
                      </p:stCondLst>
                      <p:childTnLst>
                        <p:par>
                          <p:cTn fill="hold" id="30" nodeType="afterGroup">
                            <p:stCondLst>
                              <p:cond delay="0"/>
                            </p:stCondLst>
                            <p:childTnLst>
                              <p:par>
                                <p:cTn fill="hold" grpId="0" id="31" nodeType="clickEffect" presetClass="entr" presetID="42" presetSubtype="0">
                                  <p:stCondLst>
                                    <p:cond delay="0"/>
                                  </p:stCondLst>
                                  <p:childTnLst>
                                    <p:set>
                                      <p:cBhvr>
                                        <p:cTn dur="1" fill="hold" id="32">
                                          <p:stCondLst>
                                            <p:cond delay="0"/>
                                          </p:stCondLst>
                                        </p:cTn>
                                        <p:tgtEl>
                                          <p:spTgt spid="5"/>
                                        </p:tgtEl>
                                        <p:attrNameLst>
                                          <p:attrName>style.visibility</p:attrName>
                                        </p:attrNameLst>
                                      </p:cBhvr>
                                      <p:to>
                                        <p:strVal val="visible"/>
                                      </p:to>
                                    </p:set>
                                    <p:animEffect filter="fade" transition="in">
                                      <p:cBhvr>
                                        <p:cTn dur="1000" id="33"/>
                                        <p:tgtEl>
                                          <p:spTgt spid="5"/>
                                        </p:tgtEl>
                                      </p:cBhvr>
                                    </p:animEffect>
                                    <p:anim calcmode="lin" valueType="num">
                                      <p:cBhvr>
                                        <p:cTn dur="1000" fill="hold" id="34"/>
                                        <p:tgtEl>
                                          <p:spTgt spid="5"/>
                                        </p:tgtEl>
                                        <p:attrNameLst>
                                          <p:attrName>ppt_x</p:attrName>
                                        </p:attrNameLst>
                                      </p:cBhvr>
                                      <p:tavLst>
                                        <p:tav tm="0">
                                          <p:val>
                                            <p:strVal val="#ppt_x"/>
                                          </p:val>
                                        </p:tav>
                                        <p:tav tm="100000">
                                          <p:val>
                                            <p:strVal val="#ppt_x"/>
                                          </p:val>
                                        </p:tav>
                                      </p:tavLst>
                                    </p:anim>
                                    <p:anim calcmode="lin" valueType="num">
                                      <p:cBhvr>
                                        <p:cTn dur="1000" fill="hold" id="35"/>
                                        <p:tgtEl>
                                          <p:spTgt spid="5"/>
                                        </p:tgtEl>
                                        <p:attrNameLst>
                                          <p:attrName>ppt_y</p:attrName>
                                        </p:attrNameLst>
                                      </p:cBhvr>
                                      <p:tavLst>
                                        <p:tav tm="0">
                                          <p:val>
                                            <p:strVal val="#ppt_y+.1"/>
                                          </p:val>
                                        </p:tav>
                                        <p:tav tm="100000">
                                          <p:val>
                                            <p:strVal val="#ppt_y"/>
                                          </p:val>
                                        </p:tav>
                                      </p:tavLst>
                                    </p:anim>
                                  </p:childTnLst>
                                </p:cTn>
                              </p:par>
                              <p:par>
                                <p:cTn fill="hold" grpId="0" id="36" nodeType="withEffect" presetClass="entr" presetID="42" presetSubtype="0">
                                  <p:stCondLst>
                                    <p:cond delay="0"/>
                                  </p:stCondLst>
                                  <p:childTnLst>
                                    <p:set>
                                      <p:cBhvr>
                                        <p:cTn dur="1" fill="hold" id="37">
                                          <p:stCondLst>
                                            <p:cond delay="0"/>
                                          </p:stCondLst>
                                        </p:cTn>
                                        <p:tgtEl>
                                          <p:spTgt spid="4"/>
                                        </p:tgtEl>
                                        <p:attrNameLst>
                                          <p:attrName>style.visibility</p:attrName>
                                        </p:attrNameLst>
                                      </p:cBhvr>
                                      <p:to>
                                        <p:strVal val="visible"/>
                                      </p:to>
                                    </p:set>
                                    <p:animEffect filter="fade" transition="in">
                                      <p:cBhvr>
                                        <p:cTn dur="1000" id="38"/>
                                        <p:tgtEl>
                                          <p:spTgt spid="4"/>
                                        </p:tgtEl>
                                      </p:cBhvr>
                                    </p:animEffect>
                                    <p:anim calcmode="lin" valueType="num">
                                      <p:cBhvr>
                                        <p:cTn dur="1000" fill="hold" id="39"/>
                                        <p:tgtEl>
                                          <p:spTgt spid="4"/>
                                        </p:tgtEl>
                                        <p:attrNameLst>
                                          <p:attrName>ppt_x</p:attrName>
                                        </p:attrNameLst>
                                      </p:cBhvr>
                                      <p:tavLst>
                                        <p:tav tm="0">
                                          <p:val>
                                            <p:strVal val="#ppt_x"/>
                                          </p:val>
                                        </p:tav>
                                        <p:tav tm="100000">
                                          <p:val>
                                            <p:strVal val="#ppt_x"/>
                                          </p:val>
                                        </p:tav>
                                      </p:tavLst>
                                    </p:anim>
                                    <p:anim calcmode="lin" valueType="num">
                                      <p:cBhvr>
                                        <p:cTn dur="1000" fill="hold" id="40"/>
                                        <p:tgtEl>
                                          <p:spTgt spid="4"/>
                                        </p:tgtEl>
                                        <p:attrNameLst>
                                          <p:attrName>ppt_y</p:attrName>
                                        </p:attrNameLst>
                                      </p:cBhvr>
                                      <p:tavLst>
                                        <p:tav tm="0">
                                          <p:val>
                                            <p:strVal val="#ppt_y+.1"/>
                                          </p:val>
                                        </p:tav>
                                        <p:tav tm="100000">
                                          <p:val>
                                            <p:strVal val="#ppt_y"/>
                                          </p:val>
                                        </p:tav>
                                      </p:tavLst>
                                    </p:anim>
                                  </p:childTnLst>
                                </p:cTn>
                              </p:par>
                              <p:par>
                                <p:cTn fill="hold" grpId="0" id="41" nodeType="withEffect" presetClass="entr" presetID="42" presetSubtype="0">
                                  <p:stCondLst>
                                    <p:cond delay="0"/>
                                  </p:stCondLst>
                                  <p:childTnLst>
                                    <p:set>
                                      <p:cBhvr>
                                        <p:cTn dur="1" fill="hold" id="42">
                                          <p:stCondLst>
                                            <p:cond delay="0"/>
                                          </p:stCondLst>
                                        </p:cTn>
                                        <p:tgtEl>
                                          <p:spTgt spid="6"/>
                                        </p:tgtEl>
                                        <p:attrNameLst>
                                          <p:attrName>style.visibility</p:attrName>
                                        </p:attrNameLst>
                                      </p:cBhvr>
                                      <p:to>
                                        <p:strVal val="visible"/>
                                      </p:to>
                                    </p:set>
                                    <p:animEffect filter="fade" transition="in">
                                      <p:cBhvr>
                                        <p:cTn dur="1000" id="43"/>
                                        <p:tgtEl>
                                          <p:spTgt spid="6"/>
                                        </p:tgtEl>
                                      </p:cBhvr>
                                    </p:animEffect>
                                    <p:anim calcmode="lin" valueType="num">
                                      <p:cBhvr>
                                        <p:cTn dur="1000" fill="hold" id="44"/>
                                        <p:tgtEl>
                                          <p:spTgt spid="6"/>
                                        </p:tgtEl>
                                        <p:attrNameLst>
                                          <p:attrName>ppt_x</p:attrName>
                                        </p:attrNameLst>
                                      </p:cBhvr>
                                      <p:tavLst>
                                        <p:tav tm="0">
                                          <p:val>
                                            <p:strVal val="#ppt_x"/>
                                          </p:val>
                                        </p:tav>
                                        <p:tav tm="100000">
                                          <p:val>
                                            <p:strVal val="#ppt_x"/>
                                          </p:val>
                                        </p:tav>
                                      </p:tavLst>
                                    </p:anim>
                                    <p:anim calcmode="lin" valueType="num">
                                      <p:cBhvr>
                                        <p:cTn dur="1000" fill="hold" id="45"/>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发展前景</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a7256b3-e9be-48c0-aea1-57aad2c6c0e5"/>
          <p:cNvGrpSpPr>
            <a:grpSpLocks noChangeAspect="1"/>
          </p:cNvGrpSpPr>
          <p:nvPr/>
        </p:nvGrpSpPr>
        <p:grpSpPr>
          <a:xfrm>
            <a:off x="1295533" y="1219158"/>
            <a:ext cx="9600935" cy="4825520"/>
            <a:chOff x="1295533" y="1219158"/>
            <a:chExt cx="9600935" cy="4825520"/>
          </a:xfrm>
        </p:grpSpPr>
        <p:sp>
          <p:nvSpPr>
            <p:cNvPr id="7" name="íṡľíḍè-Freeform: Shape 2"/>
            <p:cNvSpPr/>
            <p:nvPr/>
          </p:nvSpPr>
          <p:spPr bwMode="auto">
            <a:xfrm>
              <a:off x="4665673" y="2787093"/>
              <a:ext cx="708478" cy="1005050"/>
            </a:xfrm>
            <a:custGeom>
              <a:gdLst>
                <a:gd fmla="*/ 127 w 127" name="T0"/>
                <a:gd fmla="*/ 54 h 180" name="T1"/>
                <a:gd fmla="*/ 73 w 127" name="T2"/>
                <a:gd fmla="*/ 0 h 180" name="T3"/>
                <a:gd fmla="*/ 0 w 127" name="T4"/>
                <a:gd fmla="*/ 180 h 180" name="T5"/>
                <a:gd fmla="*/ 76 w 127" name="T6"/>
                <a:gd fmla="*/ 180 h 180" name="T7"/>
                <a:gd fmla="*/ 127 w 127" name="T8"/>
                <a:gd fmla="*/ 54 h 180" name="T9"/>
              </a:gdLst>
              <a:cxnLst>
                <a:cxn ang="0">
                  <a:pos x="T0" y="T1"/>
                </a:cxn>
                <a:cxn ang="0">
                  <a:pos x="T2" y="T3"/>
                </a:cxn>
                <a:cxn ang="0">
                  <a:pos x="T4" y="T5"/>
                </a:cxn>
                <a:cxn ang="0">
                  <a:pos x="T6" y="T7"/>
                </a:cxn>
                <a:cxn ang="0">
                  <a:pos x="T8" y="T9"/>
                </a:cxn>
              </a:cxnLst>
              <a:rect b="b" l="0" r="r" t="0"/>
              <a:pathLst>
                <a:path h="180" w="127">
                  <a:moveTo>
                    <a:pt x="127" y="54"/>
                  </a:moveTo>
                  <a:cubicBezTo>
                    <a:pt x="73" y="0"/>
                    <a:pt x="73" y="0"/>
                    <a:pt x="73" y="0"/>
                  </a:cubicBezTo>
                  <a:cubicBezTo>
                    <a:pt x="28" y="46"/>
                    <a:pt x="0" y="110"/>
                    <a:pt x="0" y="180"/>
                  </a:cubicBezTo>
                  <a:cubicBezTo>
                    <a:pt x="76" y="180"/>
                    <a:pt x="76" y="180"/>
                    <a:pt x="76" y="180"/>
                  </a:cubicBezTo>
                  <a:cubicBezTo>
                    <a:pt x="76" y="131"/>
                    <a:pt x="96" y="87"/>
                    <a:pt x="127" y="54"/>
                  </a:cubicBezTo>
                  <a:close/>
                </a:path>
              </a:pathLst>
            </a:custGeom>
            <a:solidFill>
              <a:schemeClr val="accent4"/>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 name="íṡľíḍè-Freeform: Shape 3"/>
            <p:cNvSpPr/>
            <p:nvPr/>
          </p:nvSpPr>
          <p:spPr bwMode="auto">
            <a:xfrm>
              <a:off x="4660965" y="3785081"/>
              <a:ext cx="2426712" cy="1428724"/>
            </a:xfrm>
            <a:custGeom>
              <a:gdLst>
                <a:gd fmla="*/ 381 w 435" name="T0"/>
                <a:gd fmla="*/ 129 h 256" name="T1"/>
                <a:gd fmla="*/ 256 w 435" name="T2"/>
                <a:gd fmla="*/ 179 h 256" name="T3"/>
                <a:gd fmla="*/ 256 w 435" name="T4"/>
                <a:gd fmla="*/ 179 h 256" name="T5"/>
                <a:gd fmla="*/ 130 w 435" name="T6"/>
                <a:gd fmla="*/ 127 h 256" name="T7"/>
                <a:gd fmla="*/ 130 w 435" name="T8"/>
                <a:gd fmla="*/ 127 h 256" name="T9"/>
                <a:gd fmla="*/ 77 w 435" name="T10"/>
                <a:gd fmla="*/ 0 h 256" name="T11"/>
                <a:gd fmla="*/ 0 w 435" name="T12"/>
                <a:gd fmla="*/ 0 h 256" name="T13"/>
                <a:gd fmla="*/ 75 w 435" name="T14"/>
                <a:gd fmla="*/ 181 h 256" name="T15"/>
                <a:gd fmla="*/ 75 w 435" name="T16"/>
                <a:gd fmla="*/ 181 h 256" name="T17"/>
                <a:gd fmla="*/ 256 w 435" name="T18"/>
                <a:gd fmla="*/ 256 h 256" name="T19"/>
                <a:gd fmla="*/ 256 w 435" name="T20"/>
                <a:gd fmla="*/ 256 h 256" name="T21"/>
                <a:gd fmla="*/ 435 w 435" name="T22"/>
                <a:gd fmla="*/ 183 h 256" name="T23"/>
                <a:gd fmla="*/ 381 w 435" name="T24"/>
                <a:gd fmla="*/ 129 h 256"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56" w="435">
                  <a:moveTo>
                    <a:pt x="381" y="129"/>
                  </a:moveTo>
                  <a:cubicBezTo>
                    <a:pt x="348" y="160"/>
                    <a:pt x="304" y="179"/>
                    <a:pt x="256" y="179"/>
                  </a:cubicBezTo>
                  <a:cubicBezTo>
                    <a:pt x="256" y="179"/>
                    <a:pt x="256" y="179"/>
                    <a:pt x="256" y="179"/>
                  </a:cubicBezTo>
                  <a:cubicBezTo>
                    <a:pt x="207" y="179"/>
                    <a:pt x="162" y="159"/>
                    <a:pt x="130" y="127"/>
                  </a:cubicBezTo>
                  <a:cubicBezTo>
                    <a:pt x="130" y="127"/>
                    <a:pt x="130" y="127"/>
                    <a:pt x="130" y="127"/>
                  </a:cubicBezTo>
                  <a:cubicBezTo>
                    <a:pt x="97" y="95"/>
                    <a:pt x="77" y="50"/>
                    <a:pt x="77" y="0"/>
                  </a:cubicBezTo>
                  <a:cubicBezTo>
                    <a:pt x="0" y="0"/>
                    <a:pt x="0" y="0"/>
                    <a:pt x="0" y="0"/>
                  </a:cubicBezTo>
                  <a:cubicBezTo>
                    <a:pt x="0" y="70"/>
                    <a:pt x="29" y="135"/>
                    <a:pt x="75" y="181"/>
                  </a:cubicBezTo>
                  <a:cubicBezTo>
                    <a:pt x="75" y="181"/>
                    <a:pt x="75" y="181"/>
                    <a:pt x="75" y="181"/>
                  </a:cubicBezTo>
                  <a:cubicBezTo>
                    <a:pt x="121" y="227"/>
                    <a:pt x="185" y="256"/>
                    <a:pt x="256" y="256"/>
                  </a:cubicBezTo>
                  <a:cubicBezTo>
                    <a:pt x="256" y="256"/>
                    <a:pt x="256" y="256"/>
                    <a:pt x="256" y="256"/>
                  </a:cubicBezTo>
                  <a:cubicBezTo>
                    <a:pt x="326" y="256"/>
                    <a:pt x="389" y="228"/>
                    <a:pt x="435" y="183"/>
                  </a:cubicBezTo>
                  <a:lnTo>
                    <a:pt x="381" y="129"/>
                  </a:lnTo>
                  <a:close/>
                </a:path>
              </a:pathLst>
            </a:custGeom>
            <a:solidFill>
              <a:schemeClr val="accent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 name="íṡľíḍè-Freeform: Shape 4"/>
            <p:cNvSpPr/>
            <p:nvPr/>
          </p:nvSpPr>
          <p:spPr bwMode="auto">
            <a:xfrm>
              <a:off x="6779337" y="2782385"/>
              <a:ext cx="732015" cy="2024222"/>
            </a:xfrm>
            <a:custGeom>
              <a:gdLst>
                <a:gd fmla="*/ 131 w 131" name="T0"/>
                <a:gd fmla="*/ 181 h 363" name="T1"/>
                <a:gd fmla="*/ 131 w 131" name="T2"/>
                <a:gd fmla="*/ 181 h 363" name="T3"/>
                <a:gd fmla="*/ 131 w 131" name="T4"/>
                <a:gd fmla="*/ 181 h 363" name="T5"/>
                <a:gd fmla="*/ 57 w 131" name="T6"/>
                <a:gd fmla="*/ 0 h 363" name="T7"/>
                <a:gd fmla="*/ 2 w 131" name="T8"/>
                <a:gd fmla="*/ 54 h 363" name="T9"/>
                <a:gd fmla="*/ 55 w 131" name="T10"/>
                <a:gd fmla="*/ 181 h 363" name="T11"/>
                <a:gd fmla="*/ 55 w 131" name="T12"/>
                <a:gd fmla="*/ 181 h 363" name="T13"/>
                <a:gd fmla="*/ 0 w 131" name="T14"/>
                <a:gd fmla="*/ 309 h 363" name="T15"/>
                <a:gd fmla="*/ 54 w 131" name="T16"/>
                <a:gd fmla="*/ 363 h 363" name="T17"/>
                <a:gd fmla="*/ 131 w 131" name="T18"/>
                <a:gd fmla="*/ 181 h 363" name="T19"/>
                <a:gd fmla="*/ 131 w 131" name="T20"/>
                <a:gd fmla="*/ 181 h 36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63" w="131">
                  <a:moveTo>
                    <a:pt x="131" y="181"/>
                  </a:moveTo>
                  <a:cubicBezTo>
                    <a:pt x="131" y="181"/>
                    <a:pt x="131" y="181"/>
                    <a:pt x="131" y="181"/>
                  </a:cubicBezTo>
                  <a:cubicBezTo>
                    <a:pt x="131" y="181"/>
                    <a:pt x="131" y="181"/>
                    <a:pt x="131" y="181"/>
                  </a:cubicBezTo>
                  <a:cubicBezTo>
                    <a:pt x="131" y="110"/>
                    <a:pt x="103" y="46"/>
                    <a:pt x="57" y="0"/>
                  </a:cubicBezTo>
                  <a:cubicBezTo>
                    <a:pt x="2" y="54"/>
                    <a:pt x="2" y="54"/>
                    <a:pt x="2" y="54"/>
                  </a:cubicBezTo>
                  <a:cubicBezTo>
                    <a:pt x="35" y="87"/>
                    <a:pt x="55" y="131"/>
                    <a:pt x="55" y="181"/>
                  </a:cubicBezTo>
                  <a:cubicBezTo>
                    <a:pt x="55" y="181"/>
                    <a:pt x="55" y="181"/>
                    <a:pt x="55" y="181"/>
                  </a:cubicBezTo>
                  <a:cubicBezTo>
                    <a:pt x="55" y="231"/>
                    <a:pt x="33" y="277"/>
                    <a:pt x="0" y="309"/>
                  </a:cubicBezTo>
                  <a:cubicBezTo>
                    <a:pt x="54" y="363"/>
                    <a:pt x="54" y="363"/>
                    <a:pt x="54" y="363"/>
                  </a:cubicBezTo>
                  <a:cubicBezTo>
                    <a:pt x="101" y="317"/>
                    <a:pt x="131" y="252"/>
                    <a:pt x="131" y="181"/>
                  </a:cubicBezTo>
                  <a:cubicBezTo>
                    <a:pt x="131" y="181"/>
                    <a:pt x="131" y="181"/>
                    <a:pt x="131" y="181"/>
                  </a:cubicBezTo>
                  <a:close/>
                </a:path>
              </a:pathLst>
            </a:custGeom>
            <a:solidFill>
              <a:schemeClr val="accent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 name="íṡľíḍè-Freeform: Shape 5"/>
            <p:cNvSpPr/>
            <p:nvPr/>
          </p:nvSpPr>
          <p:spPr bwMode="auto">
            <a:xfrm>
              <a:off x="5072871" y="2363419"/>
              <a:ext cx="2026575" cy="729661"/>
            </a:xfrm>
            <a:custGeom>
              <a:gdLst>
                <a:gd fmla="*/ 182 w 363" name="T0"/>
                <a:gd fmla="*/ 0 h 131" name="T1"/>
                <a:gd fmla="*/ 0 w 363" name="T2"/>
                <a:gd fmla="*/ 77 h 131" name="T3"/>
                <a:gd fmla="*/ 54 w 363" name="T4"/>
                <a:gd fmla="*/ 131 h 131" name="T5"/>
                <a:gd fmla="*/ 182 w 363" name="T6"/>
                <a:gd fmla="*/ 77 h 131" name="T7"/>
                <a:gd fmla="*/ 308 w 363" name="T8"/>
                <a:gd fmla="*/ 129 h 131" name="T9"/>
                <a:gd fmla="*/ 363 w 363" name="T10"/>
                <a:gd fmla="*/ 75 h 131" name="T11"/>
                <a:gd fmla="*/ 182 w 363" name="T12"/>
                <a:gd fmla="*/ 0 h 131" name="T13"/>
              </a:gdLst>
              <a:cxnLst>
                <a:cxn ang="0">
                  <a:pos x="T0" y="T1"/>
                </a:cxn>
                <a:cxn ang="0">
                  <a:pos x="T2" y="T3"/>
                </a:cxn>
                <a:cxn ang="0">
                  <a:pos x="T4" y="T5"/>
                </a:cxn>
                <a:cxn ang="0">
                  <a:pos x="T6" y="T7"/>
                </a:cxn>
                <a:cxn ang="0">
                  <a:pos x="T8" y="T9"/>
                </a:cxn>
                <a:cxn ang="0">
                  <a:pos x="T10" y="T11"/>
                </a:cxn>
                <a:cxn ang="0">
                  <a:pos x="T12" y="T13"/>
                </a:cxn>
              </a:cxnLst>
              <a:rect b="b" l="0" r="r" t="0"/>
              <a:pathLst>
                <a:path h="131" w="363">
                  <a:moveTo>
                    <a:pt x="182" y="0"/>
                  </a:moveTo>
                  <a:cubicBezTo>
                    <a:pt x="110" y="0"/>
                    <a:pt x="46" y="30"/>
                    <a:pt x="0" y="77"/>
                  </a:cubicBezTo>
                  <a:cubicBezTo>
                    <a:pt x="54" y="131"/>
                    <a:pt x="54" y="131"/>
                    <a:pt x="54" y="131"/>
                  </a:cubicBezTo>
                  <a:cubicBezTo>
                    <a:pt x="86" y="98"/>
                    <a:pt x="132" y="77"/>
                    <a:pt x="182" y="77"/>
                  </a:cubicBezTo>
                  <a:cubicBezTo>
                    <a:pt x="231" y="77"/>
                    <a:pt x="276" y="97"/>
                    <a:pt x="308" y="129"/>
                  </a:cubicBezTo>
                  <a:cubicBezTo>
                    <a:pt x="363" y="75"/>
                    <a:pt x="363" y="75"/>
                    <a:pt x="363" y="75"/>
                  </a:cubicBezTo>
                  <a:cubicBezTo>
                    <a:pt x="316" y="29"/>
                    <a:pt x="252" y="0"/>
                    <a:pt x="182" y="0"/>
                  </a:cubicBezTo>
                  <a:close/>
                </a:path>
              </a:pathLst>
            </a:custGeom>
            <a:solidFill>
              <a:schemeClr val="accent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1" name="íṡľíḍè-Oval 6"/>
            <p:cNvSpPr/>
            <p:nvPr/>
          </p:nvSpPr>
          <p:spPr bwMode="auto">
            <a:xfrm>
              <a:off x="8052714" y="3674455"/>
              <a:ext cx="77674"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2" name="íṡľíḍè-Oval 7"/>
            <p:cNvSpPr/>
            <p:nvPr/>
          </p:nvSpPr>
          <p:spPr bwMode="auto">
            <a:xfrm>
              <a:off x="8040945" y="3552060"/>
              <a:ext cx="56490" cy="4942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3" name="íṡľíḍè-Oval 8"/>
            <p:cNvSpPr/>
            <p:nvPr/>
          </p:nvSpPr>
          <p:spPr bwMode="auto">
            <a:xfrm>
              <a:off x="8007993" y="3401421"/>
              <a:ext cx="77674"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4" name="íṡľíḍè-Oval 9"/>
            <p:cNvSpPr/>
            <p:nvPr/>
          </p:nvSpPr>
          <p:spPr bwMode="auto">
            <a:xfrm>
              <a:off x="7996224" y="3271965"/>
              <a:ext cx="56490" cy="5178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5" name="íṡľíḍè-Oval 10"/>
            <p:cNvSpPr/>
            <p:nvPr/>
          </p:nvSpPr>
          <p:spPr bwMode="auto">
            <a:xfrm>
              <a:off x="7967979" y="3128386"/>
              <a:ext cx="68259"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6" name="íṡľíḍè-Oval 11"/>
            <p:cNvSpPr/>
            <p:nvPr/>
          </p:nvSpPr>
          <p:spPr bwMode="auto">
            <a:xfrm>
              <a:off x="7913843" y="3003638"/>
              <a:ext cx="54136"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7" name="íṡľíḍè-Oval 12"/>
            <p:cNvSpPr/>
            <p:nvPr/>
          </p:nvSpPr>
          <p:spPr bwMode="auto">
            <a:xfrm>
              <a:off x="7840877" y="2871828"/>
              <a:ext cx="65905" cy="7061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8" name="íṡľíḍè-Oval 13"/>
            <p:cNvSpPr/>
            <p:nvPr/>
          </p:nvSpPr>
          <p:spPr bwMode="auto">
            <a:xfrm>
              <a:off x="7784387" y="2754140"/>
              <a:ext cx="51782"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9" name="íṡľíḍè-Oval 14"/>
            <p:cNvSpPr/>
            <p:nvPr/>
          </p:nvSpPr>
          <p:spPr bwMode="auto">
            <a:xfrm>
              <a:off x="7706713" y="2619977"/>
              <a:ext cx="77674"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0" name="íṡľíḍè-Oval 15"/>
            <p:cNvSpPr/>
            <p:nvPr/>
          </p:nvSpPr>
          <p:spPr bwMode="auto">
            <a:xfrm>
              <a:off x="7617271" y="2502290"/>
              <a:ext cx="89442"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1" name="íṡľíḍè-Oval 16"/>
            <p:cNvSpPr/>
            <p:nvPr/>
          </p:nvSpPr>
          <p:spPr bwMode="auto">
            <a:xfrm>
              <a:off x="7534890" y="2419908"/>
              <a:ext cx="54136" cy="5413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2" name="íṡľíḍè-Oval 17"/>
            <p:cNvSpPr/>
            <p:nvPr/>
          </p:nvSpPr>
          <p:spPr bwMode="auto">
            <a:xfrm>
              <a:off x="7417202" y="2302221"/>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3" name="íṡľíḍè-Oval 18"/>
            <p:cNvSpPr/>
            <p:nvPr/>
          </p:nvSpPr>
          <p:spPr bwMode="auto">
            <a:xfrm>
              <a:off x="7327760" y="2205718"/>
              <a:ext cx="72966" cy="8002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4" name="íṡľíḍè-Oval 19"/>
            <p:cNvSpPr/>
            <p:nvPr/>
          </p:nvSpPr>
          <p:spPr bwMode="auto">
            <a:xfrm>
              <a:off x="7226549" y="2118629"/>
              <a:ext cx="68259"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5" name="íṡľíḍè-Oval 20"/>
            <p:cNvSpPr/>
            <p:nvPr/>
          </p:nvSpPr>
          <p:spPr bwMode="auto">
            <a:xfrm>
              <a:off x="7092385" y="2050370"/>
              <a:ext cx="77674"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6" name="íṡľíḍè-Oval 21"/>
            <p:cNvSpPr/>
            <p:nvPr/>
          </p:nvSpPr>
          <p:spPr bwMode="auto">
            <a:xfrm>
              <a:off x="6974698" y="1989173"/>
              <a:ext cx="68259"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7" name="íṡľíḍè-Oval 22"/>
            <p:cNvSpPr/>
            <p:nvPr/>
          </p:nvSpPr>
          <p:spPr bwMode="auto">
            <a:xfrm>
              <a:off x="6847596" y="1923268"/>
              <a:ext cx="72966" cy="7061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8" name="íṡľíḍè-Oval 23"/>
            <p:cNvSpPr/>
            <p:nvPr/>
          </p:nvSpPr>
          <p:spPr bwMode="auto">
            <a:xfrm>
              <a:off x="6725201" y="1862071"/>
              <a:ext cx="65905"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29" name="íṡľíḍè-Oval 24"/>
            <p:cNvSpPr/>
            <p:nvPr/>
          </p:nvSpPr>
          <p:spPr bwMode="auto">
            <a:xfrm>
              <a:off x="6586330" y="1822057"/>
              <a:ext cx="70612"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0" name="íṡľíḍè-Oval 25"/>
            <p:cNvSpPr/>
            <p:nvPr/>
          </p:nvSpPr>
          <p:spPr bwMode="auto">
            <a:xfrm>
              <a:off x="6440398" y="1793812"/>
              <a:ext cx="82381"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1" name="íṡľíḍè-Oval 26"/>
            <p:cNvSpPr/>
            <p:nvPr/>
          </p:nvSpPr>
          <p:spPr bwMode="auto">
            <a:xfrm>
              <a:off x="6318003" y="1789104"/>
              <a:ext cx="54136" cy="5413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2" name="íṡľíḍè-Oval 27"/>
            <p:cNvSpPr/>
            <p:nvPr/>
          </p:nvSpPr>
          <p:spPr bwMode="auto">
            <a:xfrm>
              <a:off x="6167363" y="1753798"/>
              <a:ext cx="77674" cy="8002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3" name="íṡľíḍè-Oval 28"/>
            <p:cNvSpPr/>
            <p:nvPr/>
          </p:nvSpPr>
          <p:spPr bwMode="auto">
            <a:xfrm>
              <a:off x="6037907" y="1749091"/>
              <a:ext cx="56490"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4" name="íṡľíḍè-Oval 29"/>
            <p:cNvSpPr/>
            <p:nvPr/>
          </p:nvSpPr>
          <p:spPr bwMode="auto">
            <a:xfrm>
              <a:off x="5899036" y="1772628"/>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5" name="íṡľíḍè-Oval 30"/>
            <p:cNvSpPr/>
            <p:nvPr/>
          </p:nvSpPr>
          <p:spPr bwMode="auto">
            <a:xfrm>
              <a:off x="5743689" y="1777336"/>
              <a:ext cx="87089"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6" name="íṡľíḍè-Oval 31"/>
            <p:cNvSpPr/>
            <p:nvPr/>
          </p:nvSpPr>
          <p:spPr bwMode="auto">
            <a:xfrm>
              <a:off x="5602464" y="1798519"/>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7" name="íṡľíḍè-Oval 32"/>
            <p:cNvSpPr/>
            <p:nvPr/>
          </p:nvSpPr>
          <p:spPr bwMode="auto">
            <a:xfrm>
              <a:off x="5480069" y="1838533"/>
              <a:ext cx="61197"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8" name="íṡľíḍè-Oval 33"/>
            <p:cNvSpPr/>
            <p:nvPr/>
          </p:nvSpPr>
          <p:spPr bwMode="auto">
            <a:xfrm>
              <a:off x="5341198" y="1878547"/>
              <a:ext cx="77674" cy="7061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 name="íṡľíḍè-Oval 34"/>
            <p:cNvSpPr/>
            <p:nvPr/>
          </p:nvSpPr>
          <p:spPr bwMode="auto">
            <a:xfrm>
              <a:off x="5218803" y="1939744"/>
              <a:ext cx="72966"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0" name="íṡľíḍè-Oval 35"/>
            <p:cNvSpPr/>
            <p:nvPr/>
          </p:nvSpPr>
          <p:spPr bwMode="auto">
            <a:xfrm>
              <a:off x="5084640" y="2000942"/>
              <a:ext cx="89442" cy="82381"/>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 name="íṡľíḍè-Oval 36"/>
            <p:cNvSpPr/>
            <p:nvPr/>
          </p:nvSpPr>
          <p:spPr bwMode="auto">
            <a:xfrm>
              <a:off x="4971660" y="2078615"/>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2" name="íṡľíḍè-Oval 37"/>
            <p:cNvSpPr/>
            <p:nvPr/>
          </p:nvSpPr>
          <p:spPr bwMode="auto">
            <a:xfrm>
              <a:off x="4844558" y="2144520"/>
              <a:ext cx="72966" cy="6825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3" name="íṡľíḍè-Oval 38"/>
            <p:cNvSpPr/>
            <p:nvPr/>
          </p:nvSpPr>
          <p:spPr bwMode="auto">
            <a:xfrm>
              <a:off x="4738639" y="2233962"/>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4" name="íṡľíḍè-Oval 39"/>
            <p:cNvSpPr/>
            <p:nvPr/>
          </p:nvSpPr>
          <p:spPr bwMode="auto">
            <a:xfrm>
              <a:off x="4653904" y="2346942"/>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5" name="íṡľíḍè-Oval 40"/>
            <p:cNvSpPr/>
            <p:nvPr/>
          </p:nvSpPr>
          <p:spPr bwMode="auto">
            <a:xfrm>
              <a:off x="4543278" y="2436385"/>
              <a:ext cx="77674"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6" name="íṡľíḍè-Oval 41"/>
            <p:cNvSpPr/>
            <p:nvPr/>
          </p:nvSpPr>
          <p:spPr bwMode="auto">
            <a:xfrm>
              <a:off x="4442067" y="2535242"/>
              <a:ext cx="77674" cy="8002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íṡľíḍè-Oval 42"/>
            <p:cNvSpPr/>
            <p:nvPr/>
          </p:nvSpPr>
          <p:spPr bwMode="auto">
            <a:xfrm>
              <a:off x="4369101" y="2652929"/>
              <a:ext cx="84735"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 name="íṡľíḍè-Oval 43"/>
            <p:cNvSpPr/>
            <p:nvPr/>
          </p:nvSpPr>
          <p:spPr bwMode="auto">
            <a:xfrm>
              <a:off x="4303196" y="2775324"/>
              <a:ext cx="82381"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9" name="íṡľíḍè-Oval 44"/>
            <p:cNvSpPr/>
            <p:nvPr/>
          </p:nvSpPr>
          <p:spPr bwMode="auto">
            <a:xfrm>
              <a:off x="4246706" y="2909488"/>
              <a:ext cx="68259"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 name="íṡľíḍè-Oval 45"/>
            <p:cNvSpPr/>
            <p:nvPr/>
          </p:nvSpPr>
          <p:spPr bwMode="auto">
            <a:xfrm>
              <a:off x="4180801" y="3031883"/>
              <a:ext cx="72966" cy="8002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 name="íṡľíḍè-Oval 46"/>
            <p:cNvSpPr/>
            <p:nvPr/>
          </p:nvSpPr>
          <p:spPr bwMode="auto">
            <a:xfrm>
              <a:off x="4136080" y="3173107"/>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 name="íṡľíḍè-Oval 47"/>
            <p:cNvSpPr/>
            <p:nvPr/>
          </p:nvSpPr>
          <p:spPr bwMode="auto">
            <a:xfrm>
              <a:off x="4103128" y="3300210"/>
              <a:ext cx="82381"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3" name="íṡľíḍè-Oval 48"/>
            <p:cNvSpPr/>
            <p:nvPr/>
          </p:nvSpPr>
          <p:spPr bwMode="auto">
            <a:xfrm>
              <a:off x="4091359" y="3446142"/>
              <a:ext cx="61197"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 name="íṡľíḍè-Oval 49"/>
            <p:cNvSpPr/>
            <p:nvPr/>
          </p:nvSpPr>
          <p:spPr bwMode="auto">
            <a:xfrm>
              <a:off x="4067821" y="3589720"/>
              <a:ext cx="61197"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 name="íṡľíḍè-Oval 50"/>
            <p:cNvSpPr/>
            <p:nvPr/>
          </p:nvSpPr>
          <p:spPr bwMode="auto">
            <a:xfrm>
              <a:off x="4041930" y="3719176"/>
              <a:ext cx="70612"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 name="íṡľíḍè-Oval 51"/>
            <p:cNvSpPr/>
            <p:nvPr/>
          </p:nvSpPr>
          <p:spPr bwMode="auto">
            <a:xfrm>
              <a:off x="4058406" y="3869816"/>
              <a:ext cx="61197"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7" name="íṡľíḍè-Oval 52"/>
            <p:cNvSpPr/>
            <p:nvPr/>
          </p:nvSpPr>
          <p:spPr bwMode="auto">
            <a:xfrm>
              <a:off x="4084298" y="4008687"/>
              <a:ext cx="56490"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8" name="íṡľíḍè-Oval 53"/>
            <p:cNvSpPr/>
            <p:nvPr/>
          </p:nvSpPr>
          <p:spPr bwMode="auto">
            <a:xfrm>
              <a:off x="4091359" y="4131082"/>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9" name="íṡľíḍè-Oval 54"/>
            <p:cNvSpPr/>
            <p:nvPr/>
          </p:nvSpPr>
          <p:spPr bwMode="auto">
            <a:xfrm>
              <a:off x="4112543" y="4272307"/>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0" name="i$liḋe-Oval 55"/>
            <p:cNvSpPr/>
            <p:nvPr/>
          </p:nvSpPr>
          <p:spPr bwMode="auto">
            <a:xfrm>
              <a:off x="4157264" y="4422947"/>
              <a:ext cx="56490"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1" name="i$liḋe-Oval 56"/>
            <p:cNvSpPr/>
            <p:nvPr/>
          </p:nvSpPr>
          <p:spPr bwMode="auto">
            <a:xfrm>
              <a:off x="4209046" y="4533573"/>
              <a:ext cx="89442"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2" name="i$liḋe-Oval 57"/>
            <p:cNvSpPr/>
            <p:nvPr/>
          </p:nvSpPr>
          <p:spPr bwMode="auto">
            <a:xfrm>
              <a:off x="4279659" y="4667736"/>
              <a:ext cx="72966"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3" name="i$liḋe-Oval 58"/>
            <p:cNvSpPr/>
            <p:nvPr/>
          </p:nvSpPr>
          <p:spPr bwMode="auto">
            <a:xfrm>
              <a:off x="4352625" y="4801900"/>
              <a:ext cx="56490" cy="4942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4" name="i$liḋe-Oval 59"/>
            <p:cNvSpPr/>
            <p:nvPr/>
          </p:nvSpPr>
          <p:spPr bwMode="auto">
            <a:xfrm>
              <a:off x="4420883" y="4924295"/>
              <a:ext cx="54136"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5" name="i$liḋe-Oval 60"/>
            <p:cNvSpPr/>
            <p:nvPr/>
          </p:nvSpPr>
          <p:spPr bwMode="auto">
            <a:xfrm>
              <a:off x="4493849" y="5013737"/>
              <a:ext cx="87089" cy="82381"/>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6" name="i$liḋe-Oval 61"/>
            <p:cNvSpPr/>
            <p:nvPr/>
          </p:nvSpPr>
          <p:spPr bwMode="auto">
            <a:xfrm>
              <a:off x="4599768" y="5119656"/>
              <a:ext cx="77674" cy="77674"/>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7" name="i$liḋe-Oval 62"/>
            <p:cNvSpPr/>
            <p:nvPr/>
          </p:nvSpPr>
          <p:spPr bwMode="auto">
            <a:xfrm>
              <a:off x="4705687" y="5225574"/>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8" name="i$liḋe-Oval 63"/>
            <p:cNvSpPr/>
            <p:nvPr/>
          </p:nvSpPr>
          <p:spPr bwMode="auto">
            <a:xfrm>
              <a:off x="4804544" y="5326785"/>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69" name="i$liḋe-Oval 64"/>
            <p:cNvSpPr/>
            <p:nvPr/>
          </p:nvSpPr>
          <p:spPr bwMode="auto">
            <a:xfrm>
              <a:off x="4901048" y="5397398"/>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0" name="i$liḋe-Oval 65"/>
            <p:cNvSpPr/>
            <p:nvPr/>
          </p:nvSpPr>
          <p:spPr bwMode="auto">
            <a:xfrm>
              <a:off x="5039919" y="5477425"/>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1" name="i$liḋe-Oval 66"/>
            <p:cNvSpPr/>
            <p:nvPr/>
          </p:nvSpPr>
          <p:spPr bwMode="auto">
            <a:xfrm>
              <a:off x="5157606" y="5531561"/>
              <a:ext cx="77674" cy="8002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2" name="i$liḋe-Oval 67"/>
            <p:cNvSpPr/>
            <p:nvPr/>
          </p:nvSpPr>
          <p:spPr bwMode="auto">
            <a:xfrm>
              <a:off x="5291769" y="5604527"/>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3" name="i$liḋe-Oval 68"/>
            <p:cNvSpPr/>
            <p:nvPr/>
          </p:nvSpPr>
          <p:spPr bwMode="auto">
            <a:xfrm>
              <a:off x="5414164" y="5672786"/>
              <a:ext cx="65905"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4" name="i$liḋe-Oval 69"/>
            <p:cNvSpPr/>
            <p:nvPr/>
          </p:nvSpPr>
          <p:spPr bwMode="auto">
            <a:xfrm>
              <a:off x="5557743" y="5698677"/>
              <a:ext cx="51782" cy="5178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5" name="i$liḋe-Oval 70"/>
            <p:cNvSpPr/>
            <p:nvPr/>
          </p:nvSpPr>
          <p:spPr bwMode="auto">
            <a:xfrm>
              <a:off x="5680138" y="5705739"/>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6" name="i$liḋe-Oval 71"/>
            <p:cNvSpPr/>
            <p:nvPr/>
          </p:nvSpPr>
          <p:spPr bwMode="auto">
            <a:xfrm>
              <a:off x="5821362" y="5726922"/>
              <a:ext cx="89442" cy="8944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7" name="i$liḋe-Oval 72"/>
            <p:cNvSpPr/>
            <p:nvPr/>
          </p:nvSpPr>
          <p:spPr bwMode="auto">
            <a:xfrm>
              <a:off x="5976710" y="5766936"/>
              <a:ext cx="49429" cy="4942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8" name="i$liḋe-Oval 73"/>
            <p:cNvSpPr/>
            <p:nvPr/>
          </p:nvSpPr>
          <p:spPr bwMode="auto">
            <a:xfrm>
              <a:off x="6110873" y="5766936"/>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79" name="i$liḋe-Oval 74"/>
            <p:cNvSpPr/>
            <p:nvPr/>
          </p:nvSpPr>
          <p:spPr bwMode="auto">
            <a:xfrm>
              <a:off x="6245037" y="5738691"/>
              <a:ext cx="72966"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0" name="i$liḋe-Oval 75"/>
            <p:cNvSpPr/>
            <p:nvPr/>
          </p:nvSpPr>
          <p:spPr bwMode="auto">
            <a:xfrm>
              <a:off x="6379200" y="5710446"/>
              <a:ext cx="82381"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1" name="i$liḋe-Oval 76"/>
            <p:cNvSpPr/>
            <p:nvPr/>
          </p:nvSpPr>
          <p:spPr bwMode="auto">
            <a:xfrm>
              <a:off x="6522779" y="5693970"/>
              <a:ext cx="72966"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2" name="i$liḋe-Oval 77"/>
            <p:cNvSpPr/>
            <p:nvPr/>
          </p:nvSpPr>
          <p:spPr bwMode="auto">
            <a:xfrm>
              <a:off x="6664003" y="5672786"/>
              <a:ext cx="65905" cy="70612"/>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3" name="i$liḋe-Oval 78"/>
            <p:cNvSpPr/>
            <p:nvPr/>
          </p:nvSpPr>
          <p:spPr bwMode="auto">
            <a:xfrm>
              <a:off x="6791106" y="5621004"/>
              <a:ext cx="68259"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4" name="i$liḋe-Oval 79"/>
            <p:cNvSpPr/>
            <p:nvPr/>
          </p:nvSpPr>
          <p:spPr bwMode="auto">
            <a:xfrm>
              <a:off x="6913501" y="5555099"/>
              <a:ext cx="72966"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5" name="i$liḋe-Oval 80"/>
            <p:cNvSpPr/>
            <p:nvPr/>
          </p:nvSpPr>
          <p:spPr bwMode="auto">
            <a:xfrm>
              <a:off x="7042957" y="5486840"/>
              <a:ext cx="65905" cy="6825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6" name="i$liḋe-Oval 81"/>
            <p:cNvSpPr/>
            <p:nvPr/>
          </p:nvSpPr>
          <p:spPr bwMode="auto">
            <a:xfrm>
              <a:off x="7170059" y="5425643"/>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7" name="i$liḋe-Oval 82"/>
            <p:cNvSpPr/>
            <p:nvPr/>
          </p:nvSpPr>
          <p:spPr bwMode="auto">
            <a:xfrm>
              <a:off x="7283039" y="5343262"/>
              <a:ext cx="72966" cy="7296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8" name="i$liḋe-Oval 83"/>
            <p:cNvSpPr/>
            <p:nvPr/>
          </p:nvSpPr>
          <p:spPr bwMode="auto">
            <a:xfrm>
              <a:off x="7377189" y="5237343"/>
              <a:ext cx="77674" cy="82381"/>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89" name="i$liḋe-Oval 84"/>
            <p:cNvSpPr/>
            <p:nvPr/>
          </p:nvSpPr>
          <p:spPr bwMode="auto">
            <a:xfrm>
              <a:off x="7483107" y="5147901"/>
              <a:ext cx="68259"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0" name="i$liḋe-Oval 85"/>
            <p:cNvSpPr/>
            <p:nvPr/>
          </p:nvSpPr>
          <p:spPr bwMode="auto">
            <a:xfrm>
              <a:off x="7589026" y="5051397"/>
              <a:ext cx="56490" cy="56490"/>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1" name="i$liḋe-Oval 86"/>
            <p:cNvSpPr/>
            <p:nvPr/>
          </p:nvSpPr>
          <p:spPr bwMode="auto">
            <a:xfrm>
              <a:off x="7685529" y="4945478"/>
              <a:ext cx="65905" cy="68259"/>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2" name="i$liḋe-Oval 87"/>
            <p:cNvSpPr/>
            <p:nvPr/>
          </p:nvSpPr>
          <p:spPr bwMode="auto">
            <a:xfrm>
              <a:off x="7751434" y="4830145"/>
              <a:ext cx="56490" cy="54136"/>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3" name="i$liḋe-Oval 88"/>
            <p:cNvSpPr/>
            <p:nvPr/>
          </p:nvSpPr>
          <p:spPr bwMode="auto">
            <a:xfrm>
              <a:off x="7800863" y="4688920"/>
              <a:ext cx="84735" cy="8473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4" name="i$liḋe-Oval 89"/>
            <p:cNvSpPr/>
            <p:nvPr/>
          </p:nvSpPr>
          <p:spPr bwMode="auto">
            <a:xfrm>
              <a:off x="7873829" y="4573586"/>
              <a:ext cx="72966"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5" name="i$liḋe-Oval 90"/>
            <p:cNvSpPr/>
            <p:nvPr/>
          </p:nvSpPr>
          <p:spPr bwMode="auto">
            <a:xfrm>
              <a:off x="7930319" y="4439423"/>
              <a:ext cx="89442" cy="82381"/>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6" name="i$liḋe-Oval 91"/>
            <p:cNvSpPr/>
            <p:nvPr/>
          </p:nvSpPr>
          <p:spPr bwMode="auto">
            <a:xfrm>
              <a:off x="7986809" y="4317028"/>
              <a:ext cx="61197"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7" name="i$liḋe-Oval 92"/>
            <p:cNvSpPr/>
            <p:nvPr/>
          </p:nvSpPr>
          <p:spPr bwMode="auto">
            <a:xfrm>
              <a:off x="7996224" y="4166388"/>
              <a:ext cx="84735" cy="82381"/>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8" name="i$liḋe-Oval 93"/>
            <p:cNvSpPr/>
            <p:nvPr/>
          </p:nvSpPr>
          <p:spPr bwMode="auto">
            <a:xfrm>
              <a:off x="8029176" y="4036932"/>
              <a:ext cx="63551" cy="61197"/>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99" name="i$liḋe-Oval 94"/>
            <p:cNvSpPr/>
            <p:nvPr/>
          </p:nvSpPr>
          <p:spPr bwMode="auto">
            <a:xfrm>
              <a:off x="8048006" y="3898061"/>
              <a:ext cx="65905" cy="65905"/>
            </a:xfrm>
            <a:prstGeom prst="ellipse">
              <a:avLst/>
            </a:prstGeom>
            <a:solidFill>
              <a:schemeClr val="tx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0" name="i$liḋe-Oval 95"/>
            <p:cNvSpPr/>
            <p:nvPr/>
          </p:nvSpPr>
          <p:spPr bwMode="auto">
            <a:xfrm>
              <a:off x="6066152" y="1374845"/>
              <a:ext cx="870886" cy="870886"/>
            </a:xfrm>
            <a:prstGeom prst="ellipse">
              <a:avLst/>
            </a:prstGeom>
            <a:solidFill>
              <a:schemeClr val="accent1"/>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1" name="i$liḋe-Oval 96"/>
            <p:cNvSpPr/>
            <p:nvPr/>
          </p:nvSpPr>
          <p:spPr bwMode="auto">
            <a:xfrm>
              <a:off x="7640808" y="3865109"/>
              <a:ext cx="863825" cy="863825"/>
            </a:xfrm>
            <a:prstGeom prst="ellipse">
              <a:avLst/>
            </a:prstGeom>
            <a:solidFill>
              <a:schemeClr val="accent2"/>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2" name="i$liḋe-Oval 97"/>
            <p:cNvSpPr/>
            <p:nvPr/>
          </p:nvSpPr>
          <p:spPr bwMode="auto">
            <a:xfrm>
              <a:off x="4743347" y="5176146"/>
              <a:ext cx="866179" cy="868532"/>
            </a:xfrm>
            <a:prstGeom prst="ellipse">
              <a:avLst/>
            </a:prstGeom>
            <a:solidFill>
              <a:schemeClr val="accent5"/>
            </a:solid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103" name="i$liḋe-Oval 98"/>
            <p:cNvSpPr/>
            <p:nvPr/>
          </p:nvSpPr>
          <p:spPr bwMode="auto">
            <a:xfrm>
              <a:off x="4006624" y="2631746"/>
              <a:ext cx="557838" cy="562545"/>
            </a:xfrm>
            <a:prstGeom prst="ellipse">
              <a:avLst/>
            </a:prstGeom>
            <a:solidFill>
              <a:schemeClr val="accent4"/>
            </a:solidFill>
            <a:ln>
              <a:noFill/>
            </a:ln>
            <a:extLst>
              <a:ext uri="{91240B29-F687-4F45-9708-019B960494DF}">
                <a14:hiddenLine w="9525">
                  <a:solidFill>
                    <a:srgbClr val="000000"/>
                  </a:solidFill>
                  <a:round/>
                  <a:headEnd/>
                  <a:tailEnd/>
                </a14:hiddenLine>
              </a:ext>
            </a:extLst>
          </p:spPr>
          <p:txBody>
            <a:bodyPr anchor="ctr"/>
            <a:lstStyle/>
            <a:p>
              <a:pPr algn="ctr"/>
              <a:endParaRPr/>
            </a:p>
          </p:txBody>
        </p:sp>
        <p:cxnSp>
          <p:nvCxnSpPr>
            <p:cNvPr id="104" name="i$liḋe-Straight Connector 102"/>
            <p:cNvCxnSpPr/>
            <p:nvPr/>
          </p:nvCxnSpPr>
          <p:spPr>
            <a:xfrm flipV="1">
              <a:off x="6725950" y="1588210"/>
              <a:ext cx="187589" cy="437942"/>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5" name="i$liḋe-Straight Connector 103"/>
            <p:cNvCxnSpPr/>
            <p:nvPr/>
          </p:nvCxnSpPr>
          <p:spPr>
            <a:xfrm>
              <a:off x="6913539" y="1591263"/>
              <a:ext cx="1178510" cy="0"/>
            </a:xfrm>
            <a:prstGeom prst="line">
              <a:avLst/>
            </a:prstGeom>
            <a:ln>
              <a:solidFill>
                <a:schemeClr val="bg1">
                  <a:lumMod val="85000"/>
                </a:schemeClr>
              </a:solidFill>
              <a:prstDash val="sysDash"/>
              <a:tailEnd type="oval"/>
            </a:ln>
          </p:spPr>
          <p:style>
            <a:lnRef idx="1">
              <a:schemeClr val="accent1"/>
            </a:lnRef>
            <a:fillRef idx="0">
              <a:schemeClr val="accent1"/>
            </a:fillRef>
            <a:effectRef idx="0">
              <a:schemeClr val="accent1"/>
            </a:effectRef>
            <a:fontRef idx="minor">
              <a:schemeClr val="tx1"/>
            </a:fontRef>
          </p:style>
        </p:cxnSp>
        <p:sp>
          <p:nvSpPr>
            <p:cNvPr id="106" name="i$liḋe-TextBox 101"/>
            <p:cNvSpPr txBox="1"/>
            <p:nvPr/>
          </p:nvSpPr>
          <p:spPr>
            <a:xfrm>
              <a:off x="8245200" y="1219158"/>
              <a:ext cx="2295041" cy="756637"/>
            </a:xfrm>
            <a:prstGeom prst="rect">
              <a:avLst/>
            </a:prstGeom>
          </p:spPr>
          <p:txBody>
            <a:bodyPr anchor="ctr" bIns="45720" lIns="91440" rIns="91440" tIns="45720" vert="horz" wrap="none">
              <a:normAutofit/>
            </a:bodyPr>
            <a:lstStyle/>
            <a:p>
              <a:pPr indent="0" marL="0">
                <a:spcBef>
                  <a:spcPct val="0"/>
                </a:spcBef>
                <a:buNone/>
              </a:pPr>
              <a:r>
                <a:rPr altLang="en-US" b="1" lang="zh-CN" sz="2000">
                  <a:solidFill>
                    <a:schemeClr val="accent1"/>
                  </a:solidFill>
                </a:rPr>
                <a:t>标题文本预设</a:t>
              </a:r>
            </a:p>
          </p:txBody>
        </p:sp>
        <p:sp>
          <p:nvSpPr>
            <p:cNvPr id="107" name="i$liḋe-TextBox 104"/>
            <p:cNvSpPr txBox="1"/>
            <p:nvPr/>
          </p:nvSpPr>
          <p:spPr>
            <a:xfrm>
              <a:off x="8601427" y="3955509"/>
              <a:ext cx="2295041" cy="756638"/>
            </a:xfrm>
            <a:prstGeom prst="rect">
              <a:avLst/>
            </a:prstGeom>
          </p:spPr>
          <p:txBody>
            <a:bodyPr anchor="ctr" bIns="45720" lIns="91440" rIns="91440" tIns="45720" vert="horz" wrap="none">
              <a:normAutofit/>
            </a:bodyPr>
            <a:lstStyle/>
            <a:p>
              <a:pPr indent="0" marL="0">
                <a:spcBef>
                  <a:spcPct val="0"/>
                </a:spcBef>
                <a:buNone/>
              </a:pPr>
              <a:r>
                <a:rPr altLang="en-US" b="1" lang="zh-CN" sz="2000">
                  <a:solidFill>
                    <a:schemeClr val="accent2"/>
                  </a:solidFill>
                </a:rPr>
                <a:t>标题文本预设</a:t>
              </a:r>
            </a:p>
          </p:txBody>
        </p:sp>
        <p:sp>
          <p:nvSpPr>
            <p:cNvPr id="108" name="i$liḋe-TextBox 105"/>
            <p:cNvSpPr txBox="1"/>
            <p:nvPr/>
          </p:nvSpPr>
          <p:spPr>
            <a:xfrm>
              <a:off x="1398594" y="2595404"/>
              <a:ext cx="2295041" cy="728342"/>
            </a:xfrm>
            <a:prstGeom prst="rect">
              <a:avLst/>
            </a:prstGeom>
          </p:spPr>
          <p:txBody>
            <a:bodyPr anchor="ctr" bIns="45720" lIns="91440" rIns="91440" tIns="45720" vert="horz" wrap="none">
              <a:normAutofit/>
            </a:bodyPr>
            <a:lstStyle/>
            <a:p>
              <a:pPr algn="r" indent="0" marL="0">
                <a:spcBef>
                  <a:spcPct val="0"/>
                </a:spcBef>
                <a:buNone/>
              </a:pPr>
              <a:r>
                <a:rPr altLang="en-US" b="1" lang="zh-CN" sz="2000">
                  <a:solidFill>
                    <a:schemeClr val="accent4"/>
                  </a:solidFill>
                </a:rPr>
                <a:t>标题文本预设</a:t>
              </a:r>
            </a:p>
          </p:txBody>
        </p:sp>
        <p:cxnSp>
          <p:nvCxnSpPr>
            <p:cNvPr id="109" name="i$liḋe-Straight Connector 109"/>
            <p:cNvCxnSpPr/>
            <p:nvPr/>
          </p:nvCxnSpPr>
          <p:spPr>
            <a:xfrm flipH="1" flipV="1">
              <a:off x="4622410" y="5269809"/>
              <a:ext cx="157420" cy="437942"/>
            </a:xfrm>
            <a:prstGeom prst="line">
              <a:avLst/>
            </a:prstGeom>
            <a:ln>
              <a:solidFill>
                <a:schemeClr val="bg1">
                  <a:lumMod val="8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10" name="i$liḋe-Straight Connector 110"/>
            <p:cNvCxnSpPr/>
            <p:nvPr/>
          </p:nvCxnSpPr>
          <p:spPr>
            <a:xfrm flipH="1">
              <a:off x="3633439" y="5272862"/>
              <a:ext cx="988971" cy="0"/>
            </a:xfrm>
            <a:prstGeom prst="line">
              <a:avLst/>
            </a:prstGeom>
            <a:ln>
              <a:solidFill>
                <a:schemeClr val="bg1">
                  <a:lumMod val="85000"/>
                </a:schemeClr>
              </a:solidFill>
              <a:prstDash val="sysDash"/>
              <a:tailEnd type="oval"/>
            </a:ln>
          </p:spPr>
          <p:style>
            <a:lnRef idx="1">
              <a:schemeClr val="accent1"/>
            </a:lnRef>
            <a:fillRef idx="0">
              <a:schemeClr val="accent1"/>
            </a:fillRef>
            <a:effectRef idx="0">
              <a:schemeClr val="accent1"/>
            </a:effectRef>
            <a:fontRef idx="minor">
              <a:schemeClr val="tx1"/>
            </a:fontRef>
          </p:style>
        </p:cxnSp>
        <p:sp>
          <p:nvSpPr>
            <p:cNvPr id="111" name="i$liḋe-TextBox 108"/>
            <p:cNvSpPr txBox="1"/>
            <p:nvPr/>
          </p:nvSpPr>
          <p:spPr>
            <a:xfrm>
              <a:off x="1295533" y="4951885"/>
              <a:ext cx="2295041" cy="767948"/>
            </a:xfrm>
            <a:prstGeom prst="rect">
              <a:avLst/>
            </a:prstGeom>
          </p:spPr>
          <p:txBody>
            <a:bodyPr anchor="ctr" bIns="45720" lIns="91440" rIns="91440" tIns="45720" vert="horz" wrap="none">
              <a:normAutofit/>
            </a:bodyPr>
            <a:lstStyle/>
            <a:p>
              <a:pPr algn="r" indent="0" marL="0">
                <a:spcBef>
                  <a:spcPct val="0"/>
                </a:spcBef>
                <a:buNone/>
              </a:pPr>
              <a:r>
                <a:rPr altLang="en-US" b="1" lang="zh-CN" sz="2000">
                  <a:solidFill>
                    <a:schemeClr val="accent5"/>
                  </a:solidFill>
                </a:rPr>
                <a:t>标题文本预设</a:t>
              </a:r>
            </a:p>
          </p:txBody>
        </p:sp>
        <p:sp>
          <p:nvSpPr>
            <p:cNvPr id="112" name="i$liḋe-Oval 111"/>
            <p:cNvSpPr/>
            <p:nvPr/>
          </p:nvSpPr>
          <p:spPr>
            <a:xfrm>
              <a:off x="5176436" y="2869797"/>
              <a:ext cx="1843357" cy="1824200"/>
            </a:xfrm>
            <a:prstGeom prst="ellipse">
              <a:avLst/>
            </a:prstGeom>
            <a:blipFill dpi="0" rotWithShape="1">
              <a:blip r:embed="rId7"/>
              <a:tile algn="tl" flip="xy" sx="100000" sy="100000" tx="88900" ty="0"/>
            </a:blip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Tree>
    <p:custDataLst>
      <p:tags r:id="rId8"/>
    </p:custDataLst>
    <p:extLst>
      <p:ext uri="{BB962C8B-B14F-4D97-AF65-F5344CB8AC3E}">
        <p14:creationId val="3549641356"/>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4">
                                  <p:stCondLst>
                                    <p:cond delay="0"/>
                                  </p:stCondLst>
                                  <p:childTnLst>
                                    <p:set>
                                      <p:cBhvr>
                                        <p:cTn dur="1" fill="hold" id="6">
                                          <p:stCondLst>
                                            <p:cond delay="0"/>
                                          </p:stCondLst>
                                        </p:cTn>
                                        <p:tgtEl>
                                          <p:spTgt spid="6"/>
                                        </p:tgtEl>
                                        <p:attrNameLst>
                                          <p:attrName>style.visibility</p:attrName>
                                        </p:attrNameLst>
                                      </p:cBhvr>
                                      <p:to>
                                        <p:strVal val="visible"/>
                                      </p:to>
                                    </p:set>
                                    <p:animEffect filter="wheel(4)" transition="in">
                                      <p:cBhvr>
                                        <p:cTn dur="20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发展前景</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0e6aa4c-33c1-4c4c-8d0d-59f2d3a7bcb8">
            <a:extLst>
              <a:ext uri="{FF2B5EF4-FFF2-40B4-BE49-F238E27FC236}">
                <a16:creationId xmlns:a16="http://schemas.microsoft.com/office/drawing/2014/main" id="{04E0AD60-20B8-455A-B6E4-9A3D9D7105EF}"/>
              </a:ext>
            </a:extLst>
          </p:cNvPr>
          <p:cNvGrpSpPr>
            <a:grpSpLocks noChangeAspect="1"/>
          </p:cNvGrpSpPr>
          <p:nvPr/>
        </p:nvGrpSpPr>
        <p:grpSpPr>
          <a:xfrm>
            <a:off x="626865" y="1950720"/>
            <a:ext cx="10938270" cy="4132700"/>
            <a:chOff x="1070860" y="1684506"/>
            <a:chExt cx="10298320" cy="3890914"/>
          </a:xfrm>
        </p:grpSpPr>
        <p:cxnSp>
          <p:nvCxnSpPr>
            <p:cNvPr id="7" name="íṡľíḍè-Straight Connector 6"/>
            <p:cNvCxnSpPr/>
            <p:nvPr/>
          </p:nvCxnSpPr>
          <p:spPr>
            <a:xfrm rot="18900000">
              <a:off x="3778822" y="4448489"/>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8" name="íṡľíḍè-Straight Connector 7"/>
            <p:cNvCxnSpPr/>
            <p:nvPr/>
          </p:nvCxnSpPr>
          <p:spPr>
            <a:xfrm>
              <a:off x="4890458" y="3982484"/>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9" name="íṡľíḍè-Straight Connector 8"/>
            <p:cNvCxnSpPr/>
            <p:nvPr/>
          </p:nvCxnSpPr>
          <p:spPr>
            <a:xfrm>
              <a:off x="7096370" y="3061260"/>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10" name="íṡľíḍè-Straight Connector 9"/>
            <p:cNvCxnSpPr/>
            <p:nvPr/>
          </p:nvCxnSpPr>
          <p:spPr>
            <a:xfrm rot="18900000">
              <a:off x="5990042" y="3524227"/>
              <a:ext cx="1296144" cy="0"/>
            </a:xfrm>
            <a:prstGeom prst="line">
              <a:avLst/>
            </a:prstGeom>
            <a:ln cap="rnd" w="190500">
              <a:solidFill>
                <a:schemeClr val="accent6">
                  <a:lumMod val="60000"/>
                  <a:lumOff val="40000"/>
                </a:schemeClr>
              </a:solidFill>
              <a:round/>
            </a:ln>
          </p:spPr>
          <p:style>
            <a:lnRef idx="1">
              <a:schemeClr val="accent1"/>
            </a:lnRef>
            <a:fillRef idx="0">
              <a:schemeClr val="accent1"/>
            </a:fillRef>
            <a:effectRef idx="0">
              <a:schemeClr val="accent1"/>
            </a:effectRef>
            <a:fontRef idx="minor">
              <a:schemeClr val="tx1"/>
            </a:fontRef>
          </p:style>
        </p:cxnSp>
        <p:cxnSp>
          <p:nvCxnSpPr>
            <p:cNvPr id="11" name="íṡľíḍè-Straight Connector 10"/>
            <p:cNvCxnSpPr/>
            <p:nvPr/>
          </p:nvCxnSpPr>
          <p:spPr>
            <a:xfrm flipV="1">
              <a:off x="8400256" y="1916832"/>
              <a:ext cx="1130464" cy="1130464"/>
            </a:xfrm>
            <a:prstGeom prst="line">
              <a:avLst/>
            </a:prstGeom>
            <a:ln cap="rnd" w="190500">
              <a:solidFill>
                <a:schemeClr val="accent6">
                  <a:lumMod val="60000"/>
                  <a:lumOff val="40000"/>
                </a:schemeClr>
              </a:solidFill>
              <a:round/>
              <a:tailEnd type="arrow"/>
            </a:ln>
          </p:spPr>
          <p:style>
            <a:lnRef idx="1">
              <a:schemeClr val="accent1"/>
            </a:lnRef>
            <a:fillRef idx="0">
              <a:schemeClr val="accent1"/>
            </a:fillRef>
            <a:effectRef idx="0">
              <a:schemeClr val="accent1"/>
            </a:effectRef>
            <a:fontRef idx="minor">
              <a:schemeClr val="tx1"/>
            </a:fontRef>
          </p:style>
        </p:cxnSp>
        <p:grpSp>
          <p:nvGrpSpPr>
            <p:cNvPr id="12" name="组合 11"/>
            <p:cNvGrpSpPr/>
            <p:nvPr/>
          </p:nvGrpSpPr>
          <p:grpSpPr>
            <a:xfrm>
              <a:off x="4533016" y="3655582"/>
              <a:ext cx="653802" cy="653803"/>
              <a:chOff x="5675954" y="2249137"/>
              <a:chExt cx="648072" cy="648072"/>
            </a:xfrm>
          </p:grpSpPr>
          <p:sp>
            <p:nvSpPr>
              <p:cNvPr id="40" name="íṡľíḍè-Oval 39"/>
              <p:cNvSpPr/>
              <p:nvPr/>
            </p:nvSpPr>
            <p:spPr>
              <a:xfrm>
                <a:off x="5675954" y="2249137"/>
                <a:ext cx="648072" cy="648072"/>
              </a:xfrm>
              <a:prstGeom prst="ellipse">
                <a:avLst/>
              </a:prstGeom>
              <a:solidFill>
                <a:schemeClr val="accent5"/>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1" name="íṡľíḍè-任意多边形: 形状 15"/>
              <p:cNvSpPr/>
              <p:nvPr/>
            </p:nvSpPr>
            <p:spPr bwMode="auto">
              <a:xfrm>
                <a:off x="5809844" y="2390028"/>
                <a:ext cx="380293" cy="366291"/>
              </a:xfrm>
              <a:custGeom>
                <a:gdLst>
                  <a:gd fmla="*/ 297615 w 597921" name="connsiteX0"/>
                  <a:gd fmla="*/ 96957 h 598324" name="connsiteY0"/>
                  <a:gd fmla="*/ 323434 w 597921" name="connsiteX1"/>
                  <a:gd fmla="*/ 122740 h 598324" name="connsiteY1"/>
                  <a:gd fmla="*/ 323434 w 597921" name="connsiteX2"/>
                  <a:gd fmla="*/ 289852 h 598324" name="connsiteY2"/>
                  <a:gd fmla="*/ 462572 w 597921" name="connsiteX3"/>
                  <a:gd fmla="*/ 289852 h 598324" name="connsiteY3"/>
                  <a:gd fmla="*/ 487913 w 597921" name="connsiteX4"/>
                  <a:gd fmla="*/ 315157 h 598324" name="connsiteY4"/>
                  <a:gd fmla="*/ 462572 w 597921" name="connsiteX5"/>
                  <a:gd fmla="*/ 340463 h 598324" name="connsiteY5"/>
                  <a:gd fmla="*/ 297615 w 597921" name="connsiteX6"/>
                  <a:gd fmla="*/ 340463 h 598324" name="connsiteY6"/>
                  <a:gd fmla="*/ 272274 w 597921" name="connsiteX7"/>
                  <a:gd fmla="*/ 315157 h 598324" name="connsiteY7"/>
                  <a:gd fmla="*/ 272274 w 597921" name="connsiteX8"/>
                  <a:gd fmla="*/ 122740 h 598324" name="connsiteY8"/>
                  <a:gd fmla="*/ 297615 w 597921" name="connsiteX9"/>
                  <a:gd fmla="*/ 96957 h 598324" name="connsiteY9"/>
                  <a:gd fmla="*/ 298127 w 597921" name="connsiteX10"/>
                  <a:gd fmla="*/ 0 h 598324" name="connsiteY10"/>
                  <a:gd fmla="*/ 597921 w 597921" name="connsiteX11"/>
                  <a:gd fmla="*/ 299401 h 598324" name="connsiteY11"/>
                  <a:gd fmla="*/ 298127 w 597921" name="connsiteX12"/>
                  <a:gd fmla="*/ 598324 h 598324" name="connsiteY12"/>
                  <a:gd fmla="*/ 35150 w 597921" name="connsiteX13"/>
                  <a:gd fmla="*/ 442177 h 598324" name="connsiteY13"/>
                  <a:gd fmla="*/ 34194 w 597921" name="connsiteX14"/>
                  <a:gd fmla="*/ 432149 h 598324" name="connsiteY14"/>
                  <a:gd fmla="*/ 40410 w 597921" name="connsiteX15"/>
                  <a:gd fmla="*/ 424509 h 598324" name="connsiteY15"/>
                  <a:gd fmla="*/ 74836 w 597921" name="connsiteX16"/>
                  <a:gd fmla="*/ 407796 h 598324" name="connsiteY16"/>
                  <a:gd fmla="*/ 91571 w 597921" name="connsiteX17"/>
                  <a:gd fmla="*/ 413049 h 598324" name="connsiteY17"/>
                  <a:gd fmla="*/ 298127 w 597921" name="connsiteX18"/>
                  <a:gd fmla="*/ 534815 h 598324" name="connsiteY18"/>
                  <a:gd fmla="*/ 534328 w 597921" name="connsiteX19"/>
                  <a:gd fmla="*/ 299401 h 598324" name="connsiteY19"/>
                  <a:gd fmla="*/ 298127 w 597921" name="connsiteX20"/>
                  <a:gd fmla="*/ 63509 h 598324" name="connsiteY20"/>
                  <a:gd fmla="*/ 145123 w 597921" name="connsiteX21"/>
                  <a:gd fmla="*/ 120333 h 598324" name="connsiteY21"/>
                  <a:gd fmla="*/ 200587 w 597921" name="connsiteX22"/>
                  <a:gd fmla="*/ 142299 h 598324" name="connsiteY22"/>
                  <a:gd fmla="*/ 208237 w 597921" name="connsiteX23"/>
                  <a:gd fmla="*/ 152327 h 598324" name="connsiteY23"/>
                  <a:gd fmla="*/ 203456 w 597921" name="connsiteX24"/>
                  <a:gd fmla="*/ 164265 h 598324" name="connsiteY24"/>
                  <a:gd fmla="*/ 48060 w 597921" name="connsiteX25"/>
                  <a:gd fmla="*/ 285553 h 598324" name="connsiteY25"/>
                  <a:gd fmla="*/ 35150 w 597921" name="connsiteX26"/>
                  <a:gd fmla="*/ 287463 h 598324" name="connsiteY26"/>
                  <a:gd fmla="*/ 27500 w 597921" name="connsiteX27"/>
                  <a:gd fmla="*/ 277435 h 598324" name="connsiteY27"/>
                  <a:gd fmla="*/ 246 w 597921" name="connsiteX28"/>
                  <a:gd fmla="*/ 82132 h 598324" name="connsiteY28"/>
                  <a:gd fmla="*/ 4550 w 597921" name="connsiteX29"/>
                  <a:gd fmla="*/ 70194 h 598324" name="connsiteY29"/>
                  <a:gd fmla="*/ 17459 w 597921" name="connsiteX30"/>
                  <a:gd fmla="*/ 68762 h 598324" name="connsiteY30"/>
                  <a:gd fmla="*/ 80574 w 597921" name="connsiteX31"/>
                  <a:gd fmla="*/ 94070 h 598324" name="connsiteY31"/>
                  <a:gd fmla="*/ 298127 w 597921" name="connsiteX32"/>
                  <a:gd fmla="*/ 0 h 598324"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598324" w="597921">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13" name="组合 12"/>
            <p:cNvGrpSpPr/>
            <p:nvPr/>
          </p:nvGrpSpPr>
          <p:grpSpPr>
            <a:xfrm>
              <a:off x="6719417" y="2739332"/>
              <a:ext cx="653802" cy="653803"/>
              <a:chOff x="7442747" y="2249137"/>
              <a:chExt cx="648072" cy="648072"/>
            </a:xfrm>
          </p:grpSpPr>
          <p:sp>
            <p:nvSpPr>
              <p:cNvPr id="38" name="íṡľíḍè-Oval 37"/>
              <p:cNvSpPr/>
              <p:nvPr/>
            </p:nvSpPr>
            <p:spPr>
              <a:xfrm>
                <a:off x="7442747" y="2249137"/>
                <a:ext cx="648072" cy="648072"/>
              </a:xfrm>
              <a:prstGeom prst="ellipse">
                <a:avLst/>
              </a:prstGeom>
              <a:solidFill>
                <a:schemeClr val="accent2"/>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9" name="íṡľíḍè-任意多边形: 形状 18"/>
              <p:cNvSpPr/>
              <p:nvPr/>
            </p:nvSpPr>
            <p:spPr bwMode="auto">
              <a:xfrm>
                <a:off x="7576637" y="2390028"/>
                <a:ext cx="380293" cy="366291"/>
              </a:xfrm>
              <a:custGeom>
                <a:gdLst>
                  <a:gd fmla="*/ 304701 w 609473" name="connsiteX0"/>
                  <a:gd fmla="*/ 381618 h 587034" name="connsiteY0"/>
                  <a:gd fmla="*/ 325879 w 609473" name="connsiteX1"/>
                  <a:gd fmla="*/ 394101 h 587034" name="connsiteY1"/>
                  <a:gd fmla="*/ 309542 w 609473" name="connsiteX2"/>
                  <a:gd fmla="*/ 410914 h 587034" name="connsiteY2"/>
                  <a:gd fmla="*/ 331022 w 609473" name="connsiteX3"/>
                  <a:gd fmla="*/ 433867 h 587034" name="connsiteY3"/>
                  <a:gd fmla="*/ 312466 w 609473" name="connsiteX4"/>
                  <a:gd fmla="*/ 468800 h 587034" name="connsiteY4"/>
                  <a:gd fmla="*/ 294112 w 609473" name="connsiteX5"/>
                  <a:gd fmla="*/ 468096 h 587034" name="connsiteY5"/>
                  <a:gd fmla="*/ 278380 w 609473" name="connsiteX6"/>
                  <a:gd fmla="*/ 432055 h 587034" name="connsiteY6"/>
                  <a:gd fmla="*/ 299861 w 609473" name="connsiteX7"/>
                  <a:gd fmla="*/ 410612 h 587034" name="connsiteY7"/>
                  <a:gd fmla="*/ 284028 w 609473" name="connsiteX8"/>
                  <a:gd fmla="*/ 393397 h 587034" name="connsiteY8"/>
                  <a:gd fmla="*/ 224835 w 609473" name="connsiteX9"/>
                  <a:gd fmla="*/ 380559 h 587034" name="connsiteY9"/>
                  <a:gd fmla="*/ 283211 w 609473" name="connsiteX10"/>
                  <a:gd fmla="*/ 483344 h 587034" name="connsiteY10"/>
                  <a:gd fmla="*/ 305190 w 609473" name="connsiteX11"/>
                  <a:gd fmla="*/ 499753 h 587034" name="connsiteY11"/>
                  <a:gd fmla="*/ 327069 w 609473" name="connsiteX12"/>
                  <a:gd fmla="*/ 483646 h 587034" name="connsiteY12"/>
                  <a:gd fmla="*/ 387865 w 609473" name="connsiteX13"/>
                  <a:gd fmla="*/ 380861 h 587034" name="connsiteY13"/>
                  <a:gd fmla="*/ 498972 w 609473" name="connsiteX14"/>
                  <a:gd fmla="*/ 386700 h 587034" name="connsiteY14"/>
                  <a:gd fmla="*/ 581344 w 609473" name="connsiteX15"/>
                  <a:gd fmla="*/ 414485 h 587034" name="connsiteY15"/>
                  <a:gd fmla="*/ 609473 w 609473" name="connsiteX16"/>
                  <a:gd fmla="*/ 494820 h 587034" name="connsiteY16"/>
                  <a:gd fmla="*/ 609473 w 609473" name="connsiteX17"/>
                  <a:gd fmla="*/ 529048 h 587034" name="connsiteY17"/>
                  <a:gd fmla="*/ 551399 w 609473" name="connsiteX18"/>
                  <a:gd fmla="*/ 587034 h 587034" name="connsiteY18"/>
                  <a:gd fmla="*/ 58074 w 609473" name="connsiteX19"/>
                  <a:gd fmla="*/ 587034 h 587034" name="connsiteY19"/>
                  <a:gd fmla="*/ 0 w 609473" name="connsiteX20"/>
                  <a:gd fmla="*/ 529048 h 587034" name="connsiteY20"/>
                  <a:gd fmla="*/ 0 w 609473" name="connsiteX21"/>
                  <a:gd fmla="*/ 494820 h 587034" name="connsiteY21"/>
                  <a:gd fmla="*/ 28129 w 609473" name="connsiteX22"/>
                  <a:gd fmla="*/ 414485 h 587034" name="connsiteY22"/>
                  <a:gd fmla="*/ 110501 w 609473" name="connsiteX23"/>
                  <a:gd fmla="*/ 386700 h 587034" name="connsiteY23"/>
                  <a:gd fmla="*/ 316407 w 609473" name="connsiteX24"/>
                  <a:gd fmla="*/ 206077 h 587034" name="connsiteY24"/>
                  <a:gd fmla="*/ 316407 w 609473" name="connsiteX25"/>
                  <a:gd fmla="*/ 272924 h 587034" name="connsiteY25"/>
                  <a:gd fmla="*/ 335965 w 609473" name="connsiteX26"/>
                  <a:gd fmla="*/ 266783 h 587034" name="connsiteY26"/>
                  <a:gd fmla="*/ 346551 w 609473" name="connsiteX27"/>
                  <a:gd fmla="*/ 239602 h 587034" name="connsiteY27"/>
                  <a:gd fmla="*/ 336570 w 609473" name="connsiteX28"/>
                  <a:gd fmla="*/ 216346 h 587034" name="connsiteY28"/>
                  <a:gd fmla="*/ 316407 w 609473" name="connsiteX29"/>
                  <a:gd fmla="*/ 206077 h 587034" name="connsiteY29"/>
                  <a:gd fmla="*/ 299872 w 609473" name="connsiteX30"/>
                  <a:gd fmla="*/ 94230 h 587034" name="connsiteY30"/>
                  <a:gd fmla="*/ 277793 w 609473" name="connsiteX31"/>
                  <a:gd fmla="*/ 102183 h 587034" name="connsiteY31"/>
                  <a:gd fmla="*/ 270534 w 609473" name="connsiteX32"/>
                  <a:gd fmla="*/ 122922 h 587034" name="connsiteY32"/>
                  <a:gd fmla="*/ 281322 w 609473" name="connsiteX33"/>
                  <a:gd fmla="*/ 145674 h 587034" name="connsiteY33"/>
                  <a:gd fmla="*/ 299872 w 609473" name="connsiteX34"/>
                  <a:gd fmla="*/ 154231 h 587034" name="connsiteY34"/>
                  <a:gd fmla="*/ 316407 w 609473" name="connsiteX35"/>
                  <a:gd fmla="*/ 42585 h 587034" name="connsiteY35"/>
                  <a:gd fmla="*/ 316407 w 609473" name="connsiteX36"/>
                  <a:gd fmla="*/ 56478 h 587034" name="connsiteY36"/>
                  <a:gd fmla="*/ 360061 w 609473" name="connsiteX37"/>
                  <a:gd fmla="*/ 70169 h 587034" name="connsiteY37"/>
                  <a:gd fmla="*/ 389904 w 609473" name="connsiteX38"/>
                  <a:gd fmla="*/ 129465 h 587034" name="connsiteY38"/>
                  <a:gd fmla="*/ 344837 w 609473" name="connsiteX39"/>
                  <a:gd fmla="*/ 129465 h 587034" name="connsiteY39"/>
                  <a:gd fmla="*/ 339797 w 609473" name="connsiteX40"/>
                  <a:gd fmla="*/ 107217 h 587034" name="connsiteY40"/>
                  <a:gd fmla="*/ 316407 w 609473" name="connsiteX41"/>
                  <a:gd fmla="*/ 93928 h 587034" name="connsiteY41"/>
                  <a:gd fmla="*/ 316407 w 609473" name="connsiteX42"/>
                  <a:gd fmla="*/ 159063 h 587034" name="connsiteY42"/>
                  <a:gd fmla="*/ 371050 w 609473" name="connsiteX43"/>
                  <a:gd fmla="*/ 183829 h 587034" name="connsiteY43"/>
                  <a:gd fmla="*/ 394037 w 609473" name="connsiteX44"/>
                  <a:gd fmla="*/ 234467 h 587034" name="connsiteY44"/>
                  <a:gd fmla="*/ 362380 w 609473" name="connsiteX45"/>
                  <a:gd fmla="*/ 297086 h 587034" name="connsiteY45"/>
                  <a:gd fmla="*/ 316407 w 609473" name="connsiteX46"/>
                  <a:gd fmla="*/ 311079 h 587034" name="connsiteY46"/>
                  <a:gd fmla="*/ 316407 w 609473" name="connsiteX47"/>
                  <a:gd fmla="*/ 318328 h 587034" name="connsiteY47"/>
                  <a:gd fmla="*/ 445959 w 609473" name="connsiteX48"/>
                  <a:gd fmla="*/ 180507 h 587034" name="connsiteY48"/>
                  <a:gd fmla="*/ 316407 w 609473" name="connsiteX49"/>
                  <a:gd fmla="*/ 42585 h 587034" name="connsiteY49"/>
                  <a:gd fmla="*/ 299872 w 609473" name="connsiteX50"/>
                  <a:gd fmla="*/ 42484 h 587034" name="connsiteY50"/>
                  <a:gd fmla="*/ 168808 w 609473" name="connsiteX51"/>
                  <a:gd fmla="*/ 180507 h 587034" name="connsiteY51"/>
                  <a:gd fmla="*/ 299872 w 609473" name="connsiteX52"/>
                  <a:gd fmla="*/ 318428 h 587034" name="connsiteY52"/>
                  <a:gd fmla="*/ 299872 w 609473" name="connsiteX53"/>
                  <a:gd fmla="*/ 311381 h 587034" name="connsiteY53"/>
                  <a:gd fmla="*/ 249564 w 609473" name="connsiteX54"/>
                  <a:gd fmla="*/ 296683 h 587034" name="connsiteY54"/>
                  <a:gd fmla="*/ 220729 w 609473" name="connsiteX55"/>
                  <a:gd fmla="*/ 229635 h 587034" name="connsiteY55"/>
                  <a:gd fmla="*/ 266904 w 609473" name="connsiteX56"/>
                  <a:gd fmla="*/ 229635 h 587034" name="connsiteY56"/>
                  <a:gd fmla="*/ 273659 w 609473" name="connsiteX57"/>
                  <a:gd fmla="*/ 258528 h 587034" name="connsiteY57"/>
                  <a:gd fmla="*/ 299872 w 609473" name="connsiteX58"/>
                  <a:gd fmla="*/ 273428 h 587034" name="connsiteY58"/>
                  <a:gd fmla="*/ 299872 w 609473" name="connsiteX59"/>
                  <a:gd fmla="*/ 200440 h 587034" name="connsiteY59"/>
                  <a:gd fmla="*/ 285959 w 609473" name="connsiteX60"/>
                  <a:gd fmla="*/ 196312 h 587034" name="connsiteY60"/>
                  <a:gd fmla="*/ 239784 w 609473" name="connsiteX61"/>
                  <a:gd fmla="*/ 169634 h 587034" name="connsiteY61"/>
                  <a:gd fmla="*/ 226375 w 609473" name="connsiteX62"/>
                  <a:gd fmla="*/ 128459 h 587034" name="connsiteY62"/>
                  <a:gd fmla="*/ 231618 w 609473" name="connsiteX63"/>
                  <a:gd fmla="*/ 99566 h 587034" name="connsiteY63"/>
                  <a:gd fmla="*/ 246237 w 609473" name="connsiteX64"/>
                  <a:gd fmla="*/ 77115 h 587034" name="connsiteY64"/>
                  <a:gd fmla="*/ 273256 w 609473" name="connsiteX65"/>
                  <a:gd fmla="*/ 60404 h 587034" name="connsiteY65"/>
                  <a:gd fmla="*/ 299872 w 609473" name="connsiteX66"/>
                  <a:gd fmla="*/ 56075 h 587034" name="connsiteY66"/>
                  <a:gd fmla="*/ 307333 w 609473" name="connsiteX67"/>
                  <a:gd fmla="*/ 0 h 587034" name="connsiteY67"/>
                  <a:gd fmla="*/ 488101 w 609473" name="connsiteX68"/>
                  <a:gd fmla="*/ 180507 h 587034" name="connsiteY68"/>
                  <a:gd fmla="*/ 307333 w 609473" name="connsiteX69"/>
                  <a:gd fmla="*/ 361013 h 587034" name="connsiteY69"/>
                  <a:gd fmla="*/ 126665 w 609473" name="connsiteX70"/>
                  <a:gd fmla="*/ 180507 h 587034" name="connsiteY70"/>
                  <a:gd fmla="*/ 307333 w 609473" name="connsiteX71"/>
                  <a:gd fmla="*/ 0 h 587034" name="connsiteY71"/>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b="b" l="l" r="r" t="t"/>
                <a:pathLst>
                  <a:path h="587034" w="609473">
                    <a:moveTo>
                      <a:pt x="304701" y="381618"/>
                    </a:moveTo>
                    <a:lnTo>
                      <a:pt x="325879" y="394101"/>
                    </a:lnTo>
                    <a:lnTo>
                      <a:pt x="309542" y="410914"/>
                    </a:lnTo>
                    <a:lnTo>
                      <a:pt x="331022" y="433867"/>
                    </a:lnTo>
                    <a:lnTo>
                      <a:pt x="312466" y="468800"/>
                    </a:lnTo>
                    <a:cubicBezTo>
                      <a:pt x="307021" y="479069"/>
                      <a:pt x="298751" y="478767"/>
                      <a:pt x="294112" y="468096"/>
                    </a:cubicBezTo>
                    <a:lnTo>
                      <a:pt x="278380" y="432055"/>
                    </a:lnTo>
                    <a:lnTo>
                      <a:pt x="299861" y="410612"/>
                    </a:lnTo>
                    <a:lnTo>
                      <a:pt x="284028" y="393397"/>
                    </a:lnTo>
                    <a:close/>
                    <a:moveTo>
                      <a:pt x="224835" y="380559"/>
                    </a:moveTo>
                    <a:lnTo>
                      <a:pt x="283211" y="483344"/>
                    </a:lnTo>
                    <a:cubicBezTo>
                      <a:pt x="289260" y="493914"/>
                      <a:pt x="297024" y="499753"/>
                      <a:pt x="305190" y="499753"/>
                    </a:cubicBezTo>
                    <a:cubicBezTo>
                      <a:pt x="313155" y="499753"/>
                      <a:pt x="320919" y="494015"/>
                      <a:pt x="327069" y="483646"/>
                    </a:cubicBezTo>
                    <a:lnTo>
                      <a:pt x="387865" y="380861"/>
                    </a:lnTo>
                    <a:lnTo>
                      <a:pt x="498972" y="386700"/>
                    </a:lnTo>
                    <a:cubicBezTo>
                      <a:pt x="529521" y="388311"/>
                      <a:pt x="565716" y="400492"/>
                      <a:pt x="581344" y="414485"/>
                    </a:cubicBezTo>
                    <a:cubicBezTo>
                      <a:pt x="597072" y="428679"/>
                      <a:pt x="609473" y="464015"/>
                      <a:pt x="609473" y="494820"/>
                    </a:cubicBezTo>
                    <a:lnTo>
                      <a:pt x="609473" y="529048"/>
                    </a:lnTo>
                    <a:cubicBezTo>
                      <a:pt x="609473" y="561061"/>
                      <a:pt x="583360" y="587034"/>
                      <a:pt x="551399" y="587034"/>
                    </a:cubicBezTo>
                    <a:lnTo>
                      <a:pt x="58074" y="587034"/>
                    </a:lnTo>
                    <a:cubicBezTo>
                      <a:pt x="26012" y="587034"/>
                      <a:pt x="0" y="561061"/>
                      <a:pt x="0" y="529048"/>
                    </a:cubicBezTo>
                    <a:lnTo>
                      <a:pt x="0" y="494820"/>
                    </a:lnTo>
                    <a:cubicBezTo>
                      <a:pt x="0" y="464015"/>
                      <a:pt x="12401" y="428679"/>
                      <a:pt x="28129" y="414485"/>
                    </a:cubicBezTo>
                    <a:cubicBezTo>
                      <a:pt x="43757" y="400492"/>
                      <a:pt x="79851" y="388311"/>
                      <a:pt x="110501" y="386700"/>
                    </a:cubicBezTo>
                    <a:close/>
                    <a:moveTo>
                      <a:pt x="316407" y="206077"/>
                    </a:moveTo>
                    <a:lnTo>
                      <a:pt x="316407" y="272924"/>
                    </a:lnTo>
                    <a:cubicBezTo>
                      <a:pt x="325379" y="271817"/>
                      <a:pt x="331832" y="269703"/>
                      <a:pt x="335965" y="266783"/>
                    </a:cubicBezTo>
                    <a:cubicBezTo>
                      <a:pt x="343023" y="261548"/>
                      <a:pt x="346551" y="252488"/>
                      <a:pt x="346551" y="239602"/>
                    </a:cubicBezTo>
                    <a:cubicBezTo>
                      <a:pt x="346551" y="229736"/>
                      <a:pt x="343224" y="222084"/>
                      <a:pt x="336570" y="216346"/>
                    </a:cubicBezTo>
                    <a:cubicBezTo>
                      <a:pt x="332638" y="213024"/>
                      <a:pt x="325884" y="209601"/>
                      <a:pt x="316407" y="206077"/>
                    </a:cubicBezTo>
                    <a:close/>
                    <a:moveTo>
                      <a:pt x="299872" y="94230"/>
                    </a:moveTo>
                    <a:cubicBezTo>
                      <a:pt x="289891" y="94431"/>
                      <a:pt x="282531" y="97149"/>
                      <a:pt x="277793" y="102183"/>
                    </a:cubicBezTo>
                    <a:cubicBezTo>
                      <a:pt x="272954" y="107317"/>
                      <a:pt x="270534" y="114163"/>
                      <a:pt x="270534" y="122922"/>
                    </a:cubicBezTo>
                    <a:cubicBezTo>
                      <a:pt x="270534" y="132586"/>
                      <a:pt x="274163" y="140137"/>
                      <a:pt x="281322" y="145674"/>
                    </a:cubicBezTo>
                    <a:cubicBezTo>
                      <a:pt x="285354" y="148795"/>
                      <a:pt x="291504" y="151613"/>
                      <a:pt x="299872" y="154231"/>
                    </a:cubicBezTo>
                    <a:close/>
                    <a:moveTo>
                      <a:pt x="316407" y="42585"/>
                    </a:moveTo>
                    <a:lnTo>
                      <a:pt x="316407" y="56478"/>
                    </a:lnTo>
                    <a:cubicBezTo>
                      <a:pt x="334957" y="57887"/>
                      <a:pt x="349576" y="62518"/>
                      <a:pt x="360061" y="70169"/>
                    </a:cubicBezTo>
                    <a:cubicBezTo>
                      <a:pt x="379318" y="82350"/>
                      <a:pt x="389198" y="102082"/>
                      <a:pt x="389904" y="129465"/>
                    </a:cubicBezTo>
                    <a:lnTo>
                      <a:pt x="344837" y="129465"/>
                    </a:lnTo>
                    <a:cubicBezTo>
                      <a:pt x="344031" y="119297"/>
                      <a:pt x="342317" y="111948"/>
                      <a:pt x="339797" y="107217"/>
                    </a:cubicBezTo>
                    <a:cubicBezTo>
                      <a:pt x="335562" y="99163"/>
                      <a:pt x="327698" y="94733"/>
                      <a:pt x="316407" y="93928"/>
                    </a:cubicBezTo>
                    <a:lnTo>
                      <a:pt x="316407" y="159063"/>
                    </a:lnTo>
                    <a:cubicBezTo>
                      <a:pt x="343527" y="168426"/>
                      <a:pt x="361674" y="176681"/>
                      <a:pt x="371050" y="183829"/>
                    </a:cubicBezTo>
                    <a:cubicBezTo>
                      <a:pt x="386375" y="195809"/>
                      <a:pt x="394037" y="212722"/>
                      <a:pt x="394037" y="234467"/>
                    </a:cubicBezTo>
                    <a:cubicBezTo>
                      <a:pt x="394037" y="263159"/>
                      <a:pt x="383451" y="284099"/>
                      <a:pt x="362380" y="297086"/>
                    </a:cubicBezTo>
                    <a:cubicBezTo>
                      <a:pt x="349475" y="305039"/>
                      <a:pt x="334151" y="309670"/>
                      <a:pt x="316407" y="311079"/>
                    </a:cubicBezTo>
                    <a:lnTo>
                      <a:pt x="316407" y="318328"/>
                    </a:lnTo>
                    <a:cubicBezTo>
                      <a:pt x="388593" y="313697"/>
                      <a:pt x="445959" y="253696"/>
                      <a:pt x="445959" y="180507"/>
                    </a:cubicBezTo>
                    <a:cubicBezTo>
                      <a:pt x="445959" y="107217"/>
                      <a:pt x="388593" y="47316"/>
                      <a:pt x="316407" y="42585"/>
                    </a:cubicBezTo>
                    <a:close/>
                    <a:moveTo>
                      <a:pt x="299872" y="42484"/>
                    </a:moveTo>
                    <a:cubicBezTo>
                      <a:pt x="226980" y="46410"/>
                      <a:pt x="168808" y="106713"/>
                      <a:pt x="168808" y="180507"/>
                    </a:cubicBezTo>
                    <a:cubicBezTo>
                      <a:pt x="168808" y="254199"/>
                      <a:pt x="226980" y="314502"/>
                      <a:pt x="299872" y="318428"/>
                    </a:cubicBezTo>
                    <a:lnTo>
                      <a:pt x="299872" y="311381"/>
                    </a:lnTo>
                    <a:cubicBezTo>
                      <a:pt x="277390" y="308864"/>
                      <a:pt x="260553" y="303931"/>
                      <a:pt x="249564" y="296683"/>
                    </a:cubicBezTo>
                    <a:cubicBezTo>
                      <a:pt x="230005" y="283596"/>
                      <a:pt x="220427" y="261246"/>
                      <a:pt x="220729" y="229635"/>
                    </a:cubicBezTo>
                    <a:lnTo>
                      <a:pt x="266904" y="229635"/>
                    </a:lnTo>
                    <a:cubicBezTo>
                      <a:pt x="268518" y="244031"/>
                      <a:pt x="270736" y="253696"/>
                      <a:pt x="273659" y="258528"/>
                    </a:cubicBezTo>
                    <a:cubicBezTo>
                      <a:pt x="278095" y="266179"/>
                      <a:pt x="286867" y="271112"/>
                      <a:pt x="299872" y="273428"/>
                    </a:cubicBezTo>
                    <a:lnTo>
                      <a:pt x="299872" y="200440"/>
                    </a:lnTo>
                    <a:lnTo>
                      <a:pt x="285959" y="196312"/>
                    </a:lnTo>
                    <a:cubicBezTo>
                      <a:pt x="264182" y="189970"/>
                      <a:pt x="248757" y="181010"/>
                      <a:pt x="239784" y="169634"/>
                    </a:cubicBezTo>
                    <a:cubicBezTo>
                      <a:pt x="230811" y="158258"/>
                      <a:pt x="226375" y="144466"/>
                      <a:pt x="226375" y="128459"/>
                    </a:cubicBezTo>
                    <a:cubicBezTo>
                      <a:pt x="226375" y="117787"/>
                      <a:pt x="228089" y="108223"/>
                      <a:pt x="231618" y="99566"/>
                    </a:cubicBezTo>
                    <a:cubicBezTo>
                      <a:pt x="235046" y="90908"/>
                      <a:pt x="239986" y="83357"/>
                      <a:pt x="246237" y="77115"/>
                    </a:cubicBezTo>
                    <a:cubicBezTo>
                      <a:pt x="254302" y="69062"/>
                      <a:pt x="263376" y="63424"/>
                      <a:pt x="273256" y="60404"/>
                    </a:cubicBezTo>
                    <a:cubicBezTo>
                      <a:pt x="279406" y="58390"/>
                      <a:pt x="288177" y="56981"/>
                      <a:pt x="299872" y="56075"/>
                    </a:cubicBezTo>
                    <a:close/>
                    <a:moveTo>
                      <a:pt x="307333" y="0"/>
                    </a:moveTo>
                    <a:cubicBezTo>
                      <a:pt x="407043" y="0"/>
                      <a:pt x="488101" y="80941"/>
                      <a:pt x="488101" y="180507"/>
                    </a:cubicBezTo>
                    <a:cubicBezTo>
                      <a:pt x="488101" y="279971"/>
                      <a:pt x="407043" y="361013"/>
                      <a:pt x="307333" y="361013"/>
                    </a:cubicBezTo>
                    <a:cubicBezTo>
                      <a:pt x="207724" y="361013"/>
                      <a:pt x="126665" y="279971"/>
                      <a:pt x="126665" y="180507"/>
                    </a:cubicBezTo>
                    <a:cubicBezTo>
                      <a:pt x="126665" y="80941"/>
                      <a:pt x="207724" y="0"/>
                      <a:pt x="307333" y="0"/>
                    </a:cubicBezTo>
                    <a:close/>
                  </a:path>
                </a:pathLst>
              </a:custGeom>
              <a:solidFill>
                <a:schemeClr val="bg1"/>
              </a:solidFill>
              <a:ln>
                <a:noFill/>
              </a:ln>
            </p:spPr>
            <p:txBody>
              <a:bodyPr anchor="ctr"/>
              <a:lstStyle/>
              <a:p>
                <a:pPr algn="ctr"/>
                <a:endParaRPr/>
              </a:p>
            </p:txBody>
          </p:sp>
        </p:grpSp>
        <p:grpSp>
          <p:nvGrpSpPr>
            <p:cNvPr id="14" name="组合 13"/>
            <p:cNvGrpSpPr/>
            <p:nvPr/>
          </p:nvGrpSpPr>
          <p:grpSpPr>
            <a:xfrm>
              <a:off x="8109954" y="2739332"/>
              <a:ext cx="653802" cy="653803"/>
              <a:chOff x="4792557" y="2249137"/>
              <a:chExt cx="648072" cy="648072"/>
            </a:xfrm>
          </p:grpSpPr>
          <p:sp>
            <p:nvSpPr>
              <p:cNvPr id="36" name="íṡľíḍè-Oval 35"/>
              <p:cNvSpPr/>
              <p:nvPr/>
            </p:nvSpPr>
            <p:spPr>
              <a:xfrm>
                <a:off x="4792557" y="2249137"/>
                <a:ext cx="648072" cy="648072"/>
              </a:xfrm>
              <a:prstGeom prst="ellipse">
                <a:avLst/>
              </a:prstGeom>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7" name="íṡľíḍè-任意多边形: 形状 21"/>
              <p:cNvSpPr/>
              <p:nvPr/>
            </p:nvSpPr>
            <p:spPr bwMode="auto">
              <a:xfrm>
                <a:off x="4926447" y="2390028"/>
                <a:ext cx="380293" cy="366291"/>
              </a:xfrm>
              <a:custGeom>
                <a:gdLst>
                  <a:gd fmla="*/ 4096 w 6827" name="T0"/>
                  <a:gd fmla="*/ 4551 h 6827" name="T1"/>
                  <a:gd fmla="*/ 6258 w 6827" name="T2"/>
                  <a:gd fmla="*/ 4096 h 6827" name="T3"/>
                  <a:gd fmla="*/ 2348 w 6827" name="T4"/>
                  <a:gd fmla="*/ 4911 h 6827" name="T5"/>
                  <a:gd fmla="*/ 569 w 6827" name="T6"/>
                  <a:gd fmla="*/ 4551 h 6827" name="T7"/>
                  <a:gd fmla="*/ 569 w 6827" name="T8"/>
                  <a:gd fmla="*/ 3982 h 6827" name="T9"/>
                  <a:gd fmla="*/ 1707 w 6827" name="T10"/>
                  <a:gd fmla="*/ 2503 h 6827" name="T11"/>
                  <a:gd fmla="*/ 3868 w 6827" name="T12"/>
                  <a:gd fmla="*/ 2731 h 6827" name="T13"/>
                  <a:gd fmla="*/ 5827 w 6827" name="T14"/>
                  <a:gd fmla="*/ 2004 h 6827" name="T15"/>
                  <a:gd fmla="*/ 6258 w 6827" name="T16"/>
                  <a:gd fmla="*/ 1820 h 6827" name="T17"/>
                  <a:gd fmla="*/ 4779 w 6827" name="T18"/>
                  <a:gd fmla="*/ 0 h 6827" name="T19"/>
                  <a:gd fmla="*/ 2854 w 6827" name="T20"/>
                  <a:gd fmla="*/ 2381 h 6827" name="T21"/>
                  <a:gd fmla="*/ 1239 w 6827" name="T22"/>
                  <a:gd fmla="*/ 2257 h 6827" name="T23"/>
                  <a:gd fmla="*/ 569 w 6827" name="T24"/>
                  <a:gd fmla="*/ 2844 h 6827" name="T25"/>
                  <a:gd fmla="*/ 569 w 6827" name="T26"/>
                  <a:gd fmla="*/ 2276 h 6827" name="T27"/>
                  <a:gd fmla="*/ 569 w 6827" name="T28"/>
                  <a:gd fmla="*/ 1707 h 6827" name="T29"/>
                  <a:gd fmla="*/ 569 w 6827" name="T30"/>
                  <a:gd fmla="*/ 1138 h 6827" name="T31"/>
                  <a:gd fmla="*/ 569 w 6827" name="T32"/>
                  <a:gd fmla="*/ 569 h 6827" name="T33"/>
                  <a:gd fmla="*/ 341 w 6827" name="T34"/>
                  <a:gd fmla="*/ 0 h 6827" name="T35"/>
                  <a:gd fmla="*/ 114 w 6827" name="T36"/>
                  <a:gd fmla="*/ 569 h 6827" name="T37"/>
                  <a:gd fmla="*/ 114 w 6827" name="T38"/>
                  <a:gd fmla="*/ 1138 h 6827" name="T39"/>
                  <a:gd fmla="*/ 114 w 6827" name="T40"/>
                  <a:gd fmla="*/ 1707 h 6827" name="T41"/>
                  <a:gd fmla="*/ 114 w 6827" name="T42"/>
                  <a:gd fmla="*/ 2276 h 6827" name="T43"/>
                  <a:gd fmla="*/ 114 w 6827" name="T44"/>
                  <a:gd fmla="*/ 2844 h 6827" name="T45"/>
                  <a:gd fmla="*/ 114 w 6827" name="T46"/>
                  <a:gd fmla="*/ 3413 h 6827" name="T47"/>
                  <a:gd fmla="*/ 114 w 6827" name="T48"/>
                  <a:gd fmla="*/ 3982 h 6827" name="T49"/>
                  <a:gd fmla="*/ 114 w 6827" name="T50"/>
                  <a:gd fmla="*/ 4551 h 6827" name="T51"/>
                  <a:gd fmla="*/ 114 w 6827" name="T52"/>
                  <a:gd fmla="*/ 5120 h 6827" name="T53"/>
                  <a:gd fmla="*/ 114 w 6827" name="T54"/>
                  <a:gd fmla="*/ 5689 h 6827" name="T55"/>
                  <a:gd fmla="*/ 114 w 6827" name="T56"/>
                  <a:gd fmla="*/ 6258 h 6827" name="T57"/>
                  <a:gd fmla="*/ 683 w 6827" name="T58"/>
                  <a:gd fmla="*/ 6713 h 6827" name="T59"/>
                  <a:gd fmla="*/ 1252 w 6827" name="T60"/>
                  <a:gd fmla="*/ 6713 h 6827" name="T61"/>
                  <a:gd fmla="*/ 1820 w 6827" name="T62"/>
                  <a:gd fmla="*/ 6713 h 6827" name="T63"/>
                  <a:gd fmla="*/ 2389 w 6827" name="T64"/>
                  <a:gd fmla="*/ 6713 h 6827" name="T65"/>
                  <a:gd fmla="*/ 2958 w 6827" name="T66"/>
                  <a:gd fmla="*/ 6713 h 6827" name="T67"/>
                  <a:gd fmla="*/ 3527 w 6827" name="T68"/>
                  <a:gd fmla="*/ 6713 h 6827" name="T69"/>
                  <a:gd fmla="*/ 4096 w 6827" name="T70"/>
                  <a:gd fmla="*/ 6713 h 6827" name="T71"/>
                  <a:gd fmla="*/ 4665 w 6827" name="T72"/>
                  <a:gd fmla="*/ 6713 h 6827" name="T73"/>
                  <a:gd fmla="*/ 5234 w 6827" name="T74"/>
                  <a:gd fmla="*/ 6713 h 6827" name="T75"/>
                  <a:gd fmla="*/ 5803 w 6827" name="T76"/>
                  <a:gd fmla="*/ 6713 h 6827" name="T77"/>
                  <a:gd fmla="*/ 6371 w 6827" name="T78"/>
                  <a:gd fmla="*/ 6713 h 6827" name="T79"/>
                  <a:gd fmla="*/ 6827 w 6827" name="T80"/>
                  <a:gd fmla="*/ 6485 h 6827" name="T81"/>
                  <a:gd fmla="*/ 6371 w 6827" name="T82"/>
                  <a:gd fmla="*/ 6258 h 6827" name="T83"/>
                  <a:gd fmla="*/ 5803 w 6827" name="T84"/>
                  <a:gd fmla="*/ 6258 h 6827" name="T85"/>
                  <a:gd fmla="*/ 5234 w 6827" name="T86"/>
                  <a:gd fmla="*/ 6258 h 6827" name="T87"/>
                  <a:gd fmla="*/ 4665 w 6827" name="T88"/>
                  <a:gd fmla="*/ 6258 h 6827" name="T89"/>
                  <a:gd fmla="*/ 4096 w 6827" name="T90"/>
                  <a:gd fmla="*/ 6258 h 6827" name="T91"/>
                  <a:gd fmla="*/ 3527 w 6827" name="T92"/>
                  <a:gd fmla="*/ 6258 h 6827" name="T93"/>
                  <a:gd fmla="*/ 2958 w 6827" name="T94"/>
                  <a:gd fmla="*/ 6258 h 6827" name="T95"/>
                  <a:gd fmla="*/ 2389 w 6827" name="T96"/>
                  <a:gd fmla="*/ 6258 h 6827" name="T97"/>
                  <a:gd fmla="*/ 1820 w 6827" name="T98"/>
                  <a:gd fmla="*/ 6258 h 6827" name="T99"/>
                  <a:gd fmla="*/ 1252 w 6827" name="T100"/>
                  <a:gd fmla="*/ 6258 h 6827" name="T101"/>
                  <a:gd fmla="*/ 683 w 6827" name="T102"/>
                  <a:gd fmla="*/ 6258 h 6827" name="T10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b="b" l="0" r="r" t="0"/>
                <a:pathLst>
                  <a:path h="6826" w="6826">
                    <a:moveTo>
                      <a:pt x="1263" y="5234"/>
                    </a:moveTo>
                    <a:cubicBezTo>
                      <a:pt x="1316" y="5493"/>
                      <a:pt x="1546" y="5689"/>
                      <a:pt x="1820" y="5689"/>
                    </a:cubicBezTo>
                    <a:cubicBezTo>
                      <a:pt x="2114" y="5689"/>
                      <a:pt x="2354" y="5464"/>
                      <a:pt x="2383" y="5178"/>
                    </a:cubicBezTo>
                    <a:lnTo>
                      <a:pt x="3568" y="4191"/>
                    </a:lnTo>
                    <a:cubicBezTo>
                      <a:pt x="3652" y="4401"/>
                      <a:pt x="3856" y="4551"/>
                      <a:pt x="4096" y="4551"/>
                    </a:cubicBezTo>
                    <a:cubicBezTo>
                      <a:pt x="4348" y="4551"/>
                      <a:pt x="4560" y="4385"/>
                      <a:pt x="4635" y="4157"/>
                    </a:cubicBezTo>
                    <a:lnTo>
                      <a:pt x="5696" y="4736"/>
                    </a:lnTo>
                    <a:cubicBezTo>
                      <a:pt x="5732" y="5016"/>
                      <a:pt x="5969" y="5234"/>
                      <a:pt x="6258" y="5234"/>
                    </a:cubicBezTo>
                    <a:cubicBezTo>
                      <a:pt x="6571" y="5234"/>
                      <a:pt x="6827" y="4979"/>
                      <a:pt x="6827" y="4665"/>
                    </a:cubicBezTo>
                    <a:cubicBezTo>
                      <a:pt x="6827" y="4351"/>
                      <a:pt x="6571" y="4096"/>
                      <a:pt x="6258" y="4096"/>
                    </a:cubicBezTo>
                    <a:cubicBezTo>
                      <a:pt x="6006" y="4096"/>
                      <a:pt x="5794" y="4262"/>
                      <a:pt x="5719" y="4490"/>
                    </a:cubicBezTo>
                    <a:lnTo>
                      <a:pt x="4658" y="3911"/>
                    </a:lnTo>
                    <a:cubicBezTo>
                      <a:pt x="4622" y="3631"/>
                      <a:pt x="4385" y="3413"/>
                      <a:pt x="4096" y="3413"/>
                    </a:cubicBezTo>
                    <a:cubicBezTo>
                      <a:pt x="3802" y="3413"/>
                      <a:pt x="3563" y="3638"/>
                      <a:pt x="3533" y="3924"/>
                    </a:cubicBezTo>
                    <a:lnTo>
                      <a:pt x="2348" y="4911"/>
                    </a:lnTo>
                    <a:cubicBezTo>
                      <a:pt x="2265" y="4701"/>
                      <a:pt x="2060" y="4551"/>
                      <a:pt x="1820" y="4551"/>
                    </a:cubicBezTo>
                    <a:cubicBezTo>
                      <a:pt x="1546" y="4551"/>
                      <a:pt x="1316" y="4747"/>
                      <a:pt x="1263" y="5006"/>
                    </a:cubicBezTo>
                    <a:lnTo>
                      <a:pt x="455" y="5006"/>
                    </a:lnTo>
                    <a:lnTo>
                      <a:pt x="455" y="4551"/>
                    </a:lnTo>
                    <a:lnTo>
                      <a:pt x="569" y="4551"/>
                    </a:lnTo>
                    <a:cubicBezTo>
                      <a:pt x="632" y="4551"/>
                      <a:pt x="683" y="4500"/>
                      <a:pt x="683" y="4437"/>
                    </a:cubicBezTo>
                    <a:cubicBezTo>
                      <a:pt x="683" y="4374"/>
                      <a:pt x="632" y="4324"/>
                      <a:pt x="569" y="4324"/>
                    </a:cubicBezTo>
                    <a:lnTo>
                      <a:pt x="455" y="4324"/>
                    </a:lnTo>
                    <a:lnTo>
                      <a:pt x="455" y="3982"/>
                    </a:lnTo>
                    <a:lnTo>
                      <a:pt x="569" y="3982"/>
                    </a:lnTo>
                    <a:cubicBezTo>
                      <a:pt x="632" y="3982"/>
                      <a:pt x="683" y="3931"/>
                      <a:pt x="683" y="3868"/>
                    </a:cubicBezTo>
                    <a:cubicBezTo>
                      <a:pt x="683" y="3806"/>
                      <a:pt x="632" y="3755"/>
                      <a:pt x="569" y="3755"/>
                    </a:cubicBezTo>
                    <a:lnTo>
                      <a:pt x="480" y="3755"/>
                    </a:lnTo>
                    <a:lnTo>
                      <a:pt x="1407" y="2416"/>
                    </a:lnTo>
                    <a:cubicBezTo>
                      <a:pt x="1494" y="2470"/>
                      <a:pt x="1596" y="2503"/>
                      <a:pt x="1707" y="2503"/>
                    </a:cubicBezTo>
                    <a:cubicBezTo>
                      <a:pt x="1888" y="2503"/>
                      <a:pt x="2048" y="2416"/>
                      <a:pt x="2152" y="2284"/>
                    </a:cubicBezTo>
                    <a:lnTo>
                      <a:pt x="2752" y="2584"/>
                    </a:lnTo>
                    <a:cubicBezTo>
                      <a:pt x="2740" y="2631"/>
                      <a:pt x="2731" y="2680"/>
                      <a:pt x="2731" y="2731"/>
                    </a:cubicBezTo>
                    <a:cubicBezTo>
                      <a:pt x="2731" y="3044"/>
                      <a:pt x="2986" y="3300"/>
                      <a:pt x="3300" y="3300"/>
                    </a:cubicBezTo>
                    <a:cubicBezTo>
                      <a:pt x="3613" y="3300"/>
                      <a:pt x="3868" y="3044"/>
                      <a:pt x="3868" y="2731"/>
                    </a:cubicBezTo>
                    <a:cubicBezTo>
                      <a:pt x="3868" y="2608"/>
                      <a:pt x="3829" y="2496"/>
                      <a:pt x="3763" y="2403"/>
                    </a:cubicBezTo>
                    <a:lnTo>
                      <a:pt x="4488" y="1055"/>
                    </a:lnTo>
                    <a:cubicBezTo>
                      <a:pt x="4574" y="1107"/>
                      <a:pt x="4672" y="1138"/>
                      <a:pt x="4779" y="1138"/>
                    </a:cubicBezTo>
                    <a:cubicBezTo>
                      <a:pt x="4891" y="1138"/>
                      <a:pt x="4995" y="1104"/>
                      <a:pt x="5083" y="1048"/>
                    </a:cubicBezTo>
                    <a:lnTo>
                      <a:pt x="5827" y="2004"/>
                    </a:lnTo>
                    <a:cubicBezTo>
                      <a:pt x="5829" y="2007"/>
                      <a:pt x="5833" y="2009"/>
                      <a:pt x="5836" y="2011"/>
                    </a:cubicBezTo>
                    <a:cubicBezTo>
                      <a:pt x="5745" y="2112"/>
                      <a:pt x="5689" y="2244"/>
                      <a:pt x="5689" y="2389"/>
                    </a:cubicBezTo>
                    <a:cubicBezTo>
                      <a:pt x="5689" y="2703"/>
                      <a:pt x="5944" y="2958"/>
                      <a:pt x="6258" y="2958"/>
                    </a:cubicBezTo>
                    <a:cubicBezTo>
                      <a:pt x="6571" y="2958"/>
                      <a:pt x="6827" y="2703"/>
                      <a:pt x="6827" y="2389"/>
                    </a:cubicBezTo>
                    <a:cubicBezTo>
                      <a:pt x="6827" y="2076"/>
                      <a:pt x="6571" y="1820"/>
                      <a:pt x="6258" y="1820"/>
                    </a:cubicBezTo>
                    <a:cubicBezTo>
                      <a:pt x="6170" y="1820"/>
                      <a:pt x="6087" y="1842"/>
                      <a:pt x="6013" y="1878"/>
                    </a:cubicBezTo>
                    <a:cubicBezTo>
                      <a:pt x="6010" y="1874"/>
                      <a:pt x="6010" y="1869"/>
                      <a:pt x="6006" y="1864"/>
                    </a:cubicBezTo>
                    <a:lnTo>
                      <a:pt x="5248" y="890"/>
                    </a:lnTo>
                    <a:cubicBezTo>
                      <a:pt x="5311" y="798"/>
                      <a:pt x="5348" y="688"/>
                      <a:pt x="5348" y="569"/>
                    </a:cubicBezTo>
                    <a:cubicBezTo>
                      <a:pt x="5348" y="255"/>
                      <a:pt x="5092" y="0"/>
                      <a:pt x="4779" y="0"/>
                    </a:cubicBezTo>
                    <a:cubicBezTo>
                      <a:pt x="4465" y="0"/>
                      <a:pt x="4210" y="255"/>
                      <a:pt x="4210" y="569"/>
                    </a:cubicBezTo>
                    <a:cubicBezTo>
                      <a:pt x="4210" y="691"/>
                      <a:pt x="4249" y="804"/>
                      <a:pt x="4315" y="897"/>
                    </a:cubicBezTo>
                    <a:lnTo>
                      <a:pt x="3590" y="2244"/>
                    </a:lnTo>
                    <a:cubicBezTo>
                      <a:pt x="3505" y="2193"/>
                      <a:pt x="3406" y="2162"/>
                      <a:pt x="3300" y="2162"/>
                    </a:cubicBezTo>
                    <a:cubicBezTo>
                      <a:pt x="3118" y="2162"/>
                      <a:pt x="2959" y="2248"/>
                      <a:pt x="2854" y="2381"/>
                    </a:cubicBezTo>
                    <a:lnTo>
                      <a:pt x="2254" y="2081"/>
                    </a:lnTo>
                    <a:cubicBezTo>
                      <a:pt x="2267" y="2034"/>
                      <a:pt x="2276" y="1985"/>
                      <a:pt x="2276" y="1934"/>
                    </a:cubicBezTo>
                    <a:cubicBezTo>
                      <a:pt x="2276" y="1621"/>
                      <a:pt x="2020" y="1365"/>
                      <a:pt x="1707" y="1365"/>
                    </a:cubicBezTo>
                    <a:cubicBezTo>
                      <a:pt x="1393" y="1365"/>
                      <a:pt x="1138" y="1621"/>
                      <a:pt x="1138" y="1934"/>
                    </a:cubicBezTo>
                    <a:cubicBezTo>
                      <a:pt x="1138" y="2054"/>
                      <a:pt x="1176" y="2166"/>
                      <a:pt x="1239" y="2257"/>
                    </a:cubicBezTo>
                    <a:lnTo>
                      <a:pt x="593" y="3191"/>
                    </a:lnTo>
                    <a:cubicBezTo>
                      <a:pt x="585" y="3189"/>
                      <a:pt x="578" y="3186"/>
                      <a:pt x="569" y="3186"/>
                    </a:cubicBezTo>
                    <a:lnTo>
                      <a:pt x="455" y="3186"/>
                    </a:lnTo>
                    <a:lnTo>
                      <a:pt x="455" y="2844"/>
                    </a:lnTo>
                    <a:lnTo>
                      <a:pt x="569" y="2844"/>
                    </a:lnTo>
                    <a:cubicBezTo>
                      <a:pt x="632" y="2844"/>
                      <a:pt x="683" y="2794"/>
                      <a:pt x="683" y="2731"/>
                    </a:cubicBezTo>
                    <a:cubicBezTo>
                      <a:pt x="683" y="2668"/>
                      <a:pt x="632" y="2617"/>
                      <a:pt x="569" y="2617"/>
                    </a:cubicBezTo>
                    <a:lnTo>
                      <a:pt x="455" y="2617"/>
                    </a:lnTo>
                    <a:lnTo>
                      <a:pt x="455" y="2276"/>
                    </a:lnTo>
                    <a:lnTo>
                      <a:pt x="569" y="2276"/>
                    </a:lnTo>
                    <a:cubicBezTo>
                      <a:pt x="632" y="2276"/>
                      <a:pt x="683" y="2225"/>
                      <a:pt x="683" y="2162"/>
                    </a:cubicBezTo>
                    <a:cubicBezTo>
                      <a:pt x="683" y="2099"/>
                      <a:pt x="632" y="2048"/>
                      <a:pt x="569" y="2048"/>
                    </a:cubicBezTo>
                    <a:lnTo>
                      <a:pt x="455" y="2048"/>
                    </a:lnTo>
                    <a:lnTo>
                      <a:pt x="455" y="1707"/>
                    </a:lnTo>
                    <a:lnTo>
                      <a:pt x="569" y="1707"/>
                    </a:lnTo>
                    <a:cubicBezTo>
                      <a:pt x="632" y="1707"/>
                      <a:pt x="683" y="1656"/>
                      <a:pt x="683" y="1593"/>
                    </a:cubicBezTo>
                    <a:cubicBezTo>
                      <a:pt x="683" y="1530"/>
                      <a:pt x="632" y="1479"/>
                      <a:pt x="569" y="1479"/>
                    </a:cubicBezTo>
                    <a:lnTo>
                      <a:pt x="455" y="1479"/>
                    </a:lnTo>
                    <a:lnTo>
                      <a:pt x="455" y="1138"/>
                    </a:lnTo>
                    <a:lnTo>
                      <a:pt x="569" y="1138"/>
                    </a:lnTo>
                    <a:cubicBezTo>
                      <a:pt x="632" y="1138"/>
                      <a:pt x="683" y="1087"/>
                      <a:pt x="683" y="1024"/>
                    </a:cubicBezTo>
                    <a:cubicBezTo>
                      <a:pt x="683" y="961"/>
                      <a:pt x="632" y="910"/>
                      <a:pt x="569" y="910"/>
                    </a:cubicBezTo>
                    <a:lnTo>
                      <a:pt x="455" y="910"/>
                    </a:lnTo>
                    <a:lnTo>
                      <a:pt x="455" y="569"/>
                    </a:lnTo>
                    <a:lnTo>
                      <a:pt x="569" y="569"/>
                    </a:lnTo>
                    <a:cubicBezTo>
                      <a:pt x="632" y="569"/>
                      <a:pt x="683" y="518"/>
                      <a:pt x="683" y="455"/>
                    </a:cubicBezTo>
                    <a:cubicBezTo>
                      <a:pt x="683" y="392"/>
                      <a:pt x="632" y="341"/>
                      <a:pt x="569" y="341"/>
                    </a:cubicBezTo>
                    <a:lnTo>
                      <a:pt x="455" y="341"/>
                    </a:lnTo>
                    <a:lnTo>
                      <a:pt x="455" y="114"/>
                    </a:lnTo>
                    <a:cubicBezTo>
                      <a:pt x="455" y="51"/>
                      <a:pt x="404" y="0"/>
                      <a:pt x="341" y="0"/>
                    </a:cubicBezTo>
                    <a:cubicBezTo>
                      <a:pt x="278" y="0"/>
                      <a:pt x="228" y="51"/>
                      <a:pt x="228" y="114"/>
                    </a:cubicBezTo>
                    <a:lnTo>
                      <a:pt x="228" y="341"/>
                    </a:lnTo>
                    <a:lnTo>
                      <a:pt x="114" y="341"/>
                    </a:lnTo>
                    <a:cubicBezTo>
                      <a:pt x="51" y="341"/>
                      <a:pt x="0" y="392"/>
                      <a:pt x="0" y="455"/>
                    </a:cubicBezTo>
                    <a:cubicBezTo>
                      <a:pt x="0" y="518"/>
                      <a:pt x="51" y="569"/>
                      <a:pt x="114" y="569"/>
                    </a:cubicBezTo>
                    <a:lnTo>
                      <a:pt x="228" y="569"/>
                    </a:lnTo>
                    <a:lnTo>
                      <a:pt x="228" y="910"/>
                    </a:lnTo>
                    <a:lnTo>
                      <a:pt x="114" y="910"/>
                    </a:lnTo>
                    <a:cubicBezTo>
                      <a:pt x="51" y="910"/>
                      <a:pt x="0" y="961"/>
                      <a:pt x="0" y="1024"/>
                    </a:cubicBezTo>
                    <a:cubicBezTo>
                      <a:pt x="0" y="1087"/>
                      <a:pt x="51" y="1138"/>
                      <a:pt x="114" y="1138"/>
                    </a:cubicBezTo>
                    <a:lnTo>
                      <a:pt x="228" y="1138"/>
                    </a:lnTo>
                    <a:lnTo>
                      <a:pt x="228" y="1479"/>
                    </a:lnTo>
                    <a:lnTo>
                      <a:pt x="114" y="1479"/>
                    </a:lnTo>
                    <a:cubicBezTo>
                      <a:pt x="51" y="1479"/>
                      <a:pt x="0" y="1530"/>
                      <a:pt x="0" y="1593"/>
                    </a:cubicBezTo>
                    <a:cubicBezTo>
                      <a:pt x="0" y="1656"/>
                      <a:pt x="51" y="1707"/>
                      <a:pt x="114" y="1707"/>
                    </a:cubicBezTo>
                    <a:lnTo>
                      <a:pt x="228" y="1707"/>
                    </a:lnTo>
                    <a:lnTo>
                      <a:pt x="228" y="2048"/>
                    </a:lnTo>
                    <a:lnTo>
                      <a:pt x="114" y="2048"/>
                    </a:lnTo>
                    <a:cubicBezTo>
                      <a:pt x="51" y="2048"/>
                      <a:pt x="0" y="2099"/>
                      <a:pt x="0" y="2162"/>
                    </a:cubicBezTo>
                    <a:cubicBezTo>
                      <a:pt x="0" y="2225"/>
                      <a:pt x="51" y="2276"/>
                      <a:pt x="114" y="2276"/>
                    </a:cubicBezTo>
                    <a:lnTo>
                      <a:pt x="228" y="2276"/>
                    </a:lnTo>
                    <a:lnTo>
                      <a:pt x="228" y="2617"/>
                    </a:lnTo>
                    <a:lnTo>
                      <a:pt x="114" y="2617"/>
                    </a:lnTo>
                    <a:cubicBezTo>
                      <a:pt x="51" y="2617"/>
                      <a:pt x="0" y="2668"/>
                      <a:pt x="0" y="2731"/>
                    </a:cubicBezTo>
                    <a:cubicBezTo>
                      <a:pt x="0" y="2794"/>
                      <a:pt x="51" y="2844"/>
                      <a:pt x="114" y="2844"/>
                    </a:cubicBezTo>
                    <a:lnTo>
                      <a:pt x="228" y="2844"/>
                    </a:lnTo>
                    <a:lnTo>
                      <a:pt x="228" y="3186"/>
                    </a:lnTo>
                    <a:lnTo>
                      <a:pt x="114" y="3186"/>
                    </a:lnTo>
                    <a:cubicBezTo>
                      <a:pt x="51" y="3186"/>
                      <a:pt x="0" y="3237"/>
                      <a:pt x="0" y="3300"/>
                    </a:cubicBezTo>
                    <a:cubicBezTo>
                      <a:pt x="0" y="3362"/>
                      <a:pt x="51" y="3413"/>
                      <a:pt x="114" y="3413"/>
                    </a:cubicBezTo>
                    <a:lnTo>
                      <a:pt x="228" y="3413"/>
                    </a:lnTo>
                    <a:lnTo>
                      <a:pt x="228" y="3755"/>
                    </a:lnTo>
                    <a:lnTo>
                      <a:pt x="114" y="3755"/>
                    </a:lnTo>
                    <a:cubicBezTo>
                      <a:pt x="51" y="3755"/>
                      <a:pt x="0" y="3806"/>
                      <a:pt x="0" y="3868"/>
                    </a:cubicBezTo>
                    <a:cubicBezTo>
                      <a:pt x="0" y="3931"/>
                      <a:pt x="51" y="3982"/>
                      <a:pt x="114" y="3982"/>
                    </a:cubicBezTo>
                    <a:lnTo>
                      <a:pt x="228" y="3982"/>
                    </a:lnTo>
                    <a:lnTo>
                      <a:pt x="228" y="4324"/>
                    </a:lnTo>
                    <a:lnTo>
                      <a:pt x="114" y="4324"/>
                    </a:lnTo>
                    <a:cubicBezTo>
                      <a:pt x="51" y="4324"/>
                      <a:pt x="0" y="4374"/>
                      <a:pt x="0" y="4437"/>
                    </a:cubicBezTo>
                    <a:cubicBezTo>
                      <a:pt x="0" y="4500"/>
                      <a:pt x="51" y="4551"/>
                      <a:pt x="114" y="4551"/>
                    </a:cubicBezTo>
                    <a:lnTo>
                      <a:pt x="228" y="4551"/>
                    </a:lnTo>
                    <a:lnTo>
                      <a:pt x="228" y="4892"/>
                    </a:lnTo>
                    <a:lnTo>
                      <a:pt x="114" y="4892"/>
                    </a:lnTo>
                    <a:cubicBezTo>
                      <a:pt x="51" y="4892"/>
                      <a:pt x="0" y="4943"/>
                      <a:pt x="0" y="5006"/>
                    </a:cubicBezTo>
                    <a:cubicBezTo>
                      <a:pt x="0" y="5069"/>
                      <a:pt x="51" y="5120"/>
                      <a:pt x="114" y="5120"/>
                    </a:cubicBezTo>
                    <a:lnTo>
                      <a:pt x="228" y="5120"/>
                    </a:lnTo>
                    <a:lnTo>
                      <a:pt x="228" y="5461"/>
                    </a:lnTo>
                    <a:lnTo>
                      <a:pt x="114" y="5461"/>
                    </a:lnTo>
                    <a:cubicBezTo>
                      <a:pt x="51" y="5461"/>
                      <a:pt x="0" y="5512"/>
                      <a:pt x="0" y="5575"/>
                    </a:cubicBezTo>
                    <a:cubicBezTo>
                      <a:pt x="0" y="5638"/>
                      <a:pt x="51" y="5689"/>
                      <a:pt x="114" y="5689"/>
                    </a:cubicBezTo>
                    <a:lnTo>
                      <a:pt x="228" y="5689"/>
                    </a:lnTo>
                    <a:lnTo>
                      <a:pt x="228" y="6030"/>
                    </a:lnTo>
                    <a:lnTo>
                      <a:pt x="114" y="6030"/>
                    </a:lnTo>
                    <a:cubicBezTo>
                      <a:pt x="51" y="6030"/>
                      <a:pt x="0" y="6081"/>
                      <a:pt x="0" y="6144"/>
                    </a:cubicBezTo>
                    <a:cubicBezTo>
                      <a:pt x="0" y="6207"/>
                      <a:pt x="51" y="6258"/>
                      <a:pt x="114" y="6258"/>
                    </a:cubicBezTo>
                    <a:lnTo>
                      <a:pt x="228" y="6258"/>
                    </a:lnTo>
                    <a:lnTo>
                      <a:pt x="228" y="6485"/>
                    </a:lnTo>
                    <a:cubicBezTo>
                      <a:pt x="228" y="6548"/>
                      <a:pt x="278" y="6599"/>
                      <a:pt x="341" y="6599"/>
                    </a:cubicBezTo>
                    <a:lnTo>
                      <a:pt x="683" y="6599"/>
                    </a:lnTo>
                    <a:lnTo>
                      <a:pt x="683" y="6713"/>
                    </a:lnTo>
                    <a:cubicBezTo>
                      <a:pt x="683" y="6776"/>
                      <a:pt x="734" y="6827"/>
                      <a:pt x="796" y="6827"/>
                    </a:cubicBezTo>
                    <a:cubicBezTo>
                      <a:pt x="859" y="6827"/>
                      <a:pt x="910" y="6776"/>
                      <a:pt x="910" y="6713"/>
                    </a:cubicBezTo>
                    <a:lnTo>
                      <a:pt x="910" y="6599"/>
                    </a:lnTo>
                    <a:lnTo>
                      <a:pt x="1252" y="6599"/>
                    </a:lnTo>
                    <a:lnTo>
                      <a:pt x="1252" y="6713"/>
                    </a:lnTo>
                    <a:cubicBezTo>
                      <a:pt x="1252" y="6776"/>
                      <a:pt x="1302" y="6827"/>
                      <a:pt x="1365" y="6827"/>
                    </a:cubicBezTo>
                    <a:cubicBezTo>
                      <a:pt x="1428" y="6827"/>
                      <a:pt x="1479" y="6776"/>
                      <a:pt x="1479" y="6713"/>
                    </a:cubicBezTo>
                    <a:lnTo>
                      <a:pt x="1479" y="6599"/>
                    </a:lnTo>
                    <a:lnTo>
                      <a:pt x="1820" y="6599"/>
                    </a:lnTo>
                    <a:lnTo>
                      <a:pt x="1820" y="6713"/>
                    </a:lnTo>
                    <a:cubicBezTo>
                      <a:pt x="1820" y="6776"/>
                      <a:pt x="1871" y="6827"/>
                      <a:pt x="1934" y="6827"/>
                    </a:cubicBezTo>
                    <a:cubicBezTo>
                      <a:pt x="1997" y="6827"/>
                      <a:pt x="2048" y="6776"/>
                      <a:pt x="2048" y="6713"/>
                    </a:cubicBezTo>
                    <a:lnTo>
                      <a:pt x="2048" y="6599"/>
                    </a:lnTo>
                    <a:lnTo>
                      <a:pt x="2389" y="6599"/>
                    </a:lnTo>
                    <a:lnTo>
                      <a:pt x="2389" y="6713"/>
                    </a:lnTo>
                    <a:cubicBezTo>
                      <a:pt x="2389" y="6776"/>
                      <a:pt x="2440" y="6827"/>
                      <a:pt x="2503" y="6827"/>
                    </a:cubicBezTo>
                    <a:cubicBezTo>
                      <a:pt x="2566" y="6827"/>
                      <a:pt x="2617" y="6776"/>
                      <a:pt x="2617" y="6713"/>
                    </a:cubicBezTo>
                    <a:lnTo>
                      <a:pt x="2617" y="6599"/>
                    </a:lnTo>
                    <a:lnTo>
                      <a:pt x="2958" y="6599"/>
                    </a:lnTo>
                    <a:lnTo>
                      <a:pt x="2958" y="6713"/>
                    </a:lnTo>
                    <a:cubicBezTo>
                      <a:pt x="2958" y="6776"/>
                      <a:pt x="3009" y="6827"/>
                      <a:pt x="3072" y="6827"/>
                    </a:cubicBezTo>
                    <a:cubicBezTo>
                      <a:pt x="3135" y="6827"/>
                      <a:pt x="3186" y="6776"/>
                      <a:pt x="3186" y="6713"/>
                    </a:cubicBezTo>
                    <a:lnTo>
                      <a:pt x="3186" y="6599"/>
                    </a:lnTo>
                    <a:lnTo>
                      <a:pt x="3527" y="6599"/>
                    </a:lnTo>
                    <a:lnTo>
                      <a:pt x="3527" y="6713"/>
                    </a:lnTo>
                    <a:cubicBezTo>
                      <a:pt x="3527" y="6776"/>
                      <a:pt x="3578" y="6827"/>
                      <a:pt x="3641" y="6827"/>
                    </a:cubicBezTo>
                    <a:cubicBezTo>
                      <a:pt x="3704" y="6827"/>
                      <a:pt x="3755" y="6776"/>
                      <a:pt x="3755" y="6713"/>
                    </a:cubicBezTo>
                    <a:lnTo>
                      <a:pt x="3755" y="6599"/>
                    </a:lnTo>
                    <a:lnTo>
                      <a:pt x="4096" y="6599"/>
                    </a:lnTo>
                    <a:lnTo>
                      <a:pt x="4096" y="6713"/>
                    </a:lnTo>
                    <a:cubicBezTo>
                      <a:pt x="4096" y="6776"/>
                      <a:pt x="4147" y="6827"/>
                      <a:pt x="4210" y="6827"/>
                    </a:cubicBezTo>
                    <a:cubicBezTo>
                      <a:pt x="4273" y="6827"/>
                      <a:pt x="4323" y="6776"/>
                      <a:pt x="4323" y="6713"/>
                    </a:cubicBezTo>
                    <a:lnTo>
                      <a:pt x="4323" y="6599"/>
                    </a:lnTo>
                    <a:lnTo>
                      <a:pt x="4665" y="6599"/>
                    </a:lnTo>
                    <a:lnTo>
                      <a:pt x="4665" y="6713"/>
                    </a:lnTo>
                    <a:cubicBezTo>
                      <a:pt x="4665" y="6776"/>
                      <a:pt x="4716" y="6827"/>
                      <a:pt x="4779" y="6827"/>
                    </a:cubicBezTo>
                    <a:cubicBezTo>
                      <a:pt x="4842" y="6827"/>
                      <a:pt x="4892" y="6776"/>
                      <a:pt x="4892" y="6713"/>
                    </a:cubicBezTo>
                    <a:lnTo>
                      <a:pt x="4892" y="6599"/>
                    </a:lnTo>
                    <a:lnTo>
                      <a:pt x="5234" y="6599"/>
                    </a:lnTo>
                    <a:lnTo>
                      <a:pt x="5234" y="6713"/>
                    </a:lnTo>
                    <a:cubicBezTo>
                      <a:pt x="5234" y="6776"/>
                      <a:pt x="5285" y="6827"/>
                      <a:pt x="5347" y="6827"/>
                    </a:cubicBezTo>
                    <a:cubicBezTo>
                      <a:pt x="5410" y="6827"/>
                      <a:pt x="5461" y="6776"/>
                      <a:pt x="5461" y="6713"/>
                    </a:cubicBezTo>
                    <a:lnTo>
                      <a:pt x="5461" y="6599"/>
                    </a:lnTo>
                    <a:lnTo>
                      <a:pt x="5803" y="6599"/>
                    </a:lnTo>
                    <a:lnTo>
                      <a:pt x="5803" y="6713"/>
                    </a:lnTo>
                    <a:cubicBezTo>
                      <a:pt x="5803" y="6776"/>
                      <a:pt x="5853" y="6827"/>
                      <a:pt x="5916" y="6827"/>
                    </a:cubicBezTo>
                    <a:cubicBezTo>
                      <a:pt x="5979" y="6827"/>
                      <a:pt x="6030" y="6776"/>
                      <a:pt x="6030" y="6713"/>
                    </a:cubicBezTo>
                    <a:lnTo>
                      <a:pt x="6030" y="6599"/>
                    </a:lnTo>
                    <a:lnTo>
                      <a:pt x="6371" y="6599"/>
                    </a:lnTo>
                    <a:lnTo>
                      <a:pt x="6371" y="6713"/>
                    </a:lnTo>
                    <a:cubicBezTo>
                      <a:pt x="6371" y="6776"/>
                      <a:pt x="6422" y="6827"/>
                      <a:pt x="6485" y="6827"/>
                    </a:cubicBezTo>
                    <a:cubicBezTo>
                      <a:pt x="6548" y="6827"/>
                      <a:pt x="6599" y="6776"/>
                      <a:pt x="6599" y="6713"/>
                    </a:cubicBezTo>
                    <a:lnTo>
                      <a:pt x="6599" y="6599"/>
                    </a:lnTo>
                    <a:lnTo>
                      <a:pt x="6713" y="6599"/>
                    </a:lnTo>
                    <a:cubicBezTo>
                      <a:pt x="6776" y="6599"/>
                      <a:pt x="6827" y="6548"/>
                      <a:pt x="6827" y="6485"/>
                    </a:cubicBezTo>
                    <a:cubicBezTo>
                      <a:pt x="6827" y="6422"/>
                      <a:pt x="6776" y="6372"/>
                      <a:pt x="6713" y="6372"/>
                    </a:cubicBezTo>
                    <a:lnTo>
                      <a:pt x="6599" y="6372"/>
                    </a:lnTo>
                    <a:lnTo>
                      <a:pt x="6599" y="6258"/>
                    </a:lnTo>
                    <a:cubicBezTo>
                      <a:pt x="6599" y="6195"/>
                      <a:pt x="6548" y="6144"/>
                      <a:pt x="6485" y="6144"/>
                    </a:cubicBezTo>
                    <a:cubicBezTo>
                      <a:pt x="6422" y="6144"/>
                      <a:pt x="6371" y="6195"/>
                      <a:pt x="6371" y="6258"/>
                    </a:cubicBezTo>
                    <a:lnTo>
                      <a:pt x="6371" y="6372"/>
                    </a:lnTo>
                    <a:lnTo>
                      <a:pt x="6030" y="6372"/>
                    </a:lnTo>
                    <a:lnTo>
                      <a:pt x="6030" y="6258"/>
                    </a:lnTo>
                    <a:cubicBezTo>
                      <a:pt x="6030" y="6195"/>
                      <a:pt x="5979" y="6144"/>
                      <a:pt x="5916" y="6144"/>
                    </a:cubicBezTo>
                    <a:cubicBezTo>
                      <a:pt x="5853" y="6144"/>
                      <a:pt x="5803" y="6195"/>
                      <a:pt x="5803" y="6258"/>
                    </a:cubicBezTo>
                    <a:lnTo>
                      <a:pt x="5803" y="6372"/>
                    </a:lnTo>
                    <a:lnTo>
                      <a:pt x="5461" y="6372"/>
                    </a:lnTo>
                    <a:lnTo>
                      <a:pt x="5461" y="6258"/>
                    </a:lnTo>
                    <a:cubicBezTo>
                      <a:pt x="5461" y="6195"/>
                      <a:pt x="5410" y="6144"/>
                      <a:pt x="5347" y="6144"/>
                    </a:cubicBezTo>
                    <a:cubicBezTo>
                      <a:pt x="5285" y="6144"/>
                      <a:pt x="5234" y="6195"/>
                      <a:pt x="5234" y="6258"/>
                    </a:cubicBezTo>
                    <a:lnTo>
                      <a:pt x="5234" y="6372"/>
                    </a:lnTo>
                    <a:lnTo>
                      <a:pt x="4892" y="6372"/>
                    </a:lnTo>
                    <a:lnTo>
                      <a:pt x="4892" y="6258"/>
                    </a:lnTo>
                    <a:cubicBezTo>
                      <a:pt x="4892" y="6195"/>
                      <a:pt x="4842" y="6144"/>
                      <a:pt x="4779" y="6144"/>
                    </a:cubicBezTo>
                    <a:cubicBezTo>
                      <a:pt x="4716" y="6144"/>
                      <a:pt x="4665" y="6195"/>
                      <a:pt x="4665" y="6258"/>
                    </a:cubicBezTo>
                    <a:lnTo>
                      <a:pt x="4665" y="6372"/>
                    </a:lnTo>
                    <a:lnTo>
                      <a:pt x="4323" y="6372"/>
                    </a:lnTo>
                    <a:lnTo>
                      <a:pt x="4323" y="6258"/>
                    </a:lnTo>
                    <a:cubicBezTo>
                      <a:pt x="4323" y="6195"/>
                      <a:pt x="4273" y="6144"/>
                      <a:pt x="4210" y="6144"/>
                    </a:cubicBezTo>
                    <a:cubicBezTo>
                      <a:pt x="4147" y="6144"/>
                      <a:pt x="4096" y="6195"/>
                      <a:pt x="4096" y="6258"/>
                    </a:cubicBezTo>
                    <a:lnTo>
                      <a:pt x="4096" y="6372"/>
                    </a:lnTo>
                    <a:lnTo>
                      <a:pt x="3755" y="6372"/>
                    </a:lnTo>
                    <a:lnTo>
                      <a:pt x="3755" y="6258"/>
                    </a:lnTo>
                    <a:cubicBezTo>
                      <a:pt x="3755" y="6195"/>
                      <a:pt x="3704" y="6144"/>
                      <a:pt x="3641" y="6144"/>
                    </a:cubicBezTo>
                    <a:cubicBezTo>
                      <a:pt x="3578" y="6144"/>
                      <a:pt x="3527" y="6195"/>
                      <a:pt x="3527" y="6258"/>
                    </a:cubicBezTo>
                    <a:lnTo>
                      <a:pt x="3527" y="6372"/>
                    </a:lnTo>
                    <a:lnTo>
                      <a:pt x="3186" y="6372"/>
                    </a:lnTo>
                    <a:lnTo>
                      <a:pt x="3186" y="6258"/>
                    </a:lnTo>
                    <a:cubicBezTo>
                      <a:pt x="3186" y="6195"/>
                      <a:pt x="3135" y="6144"/>
                      <a:pt x="3072" y="6144"/>
                    </a:cubicBezTo>
                    <a:cubicBezTo>
                      <a:pt x="3009" y="6144"/>
                      <a:pt x="2958" y="6195"/>
                      <a:pt x="2958" y="6258"/>
                    </a:cubicBezTo>
                    <a:lnTo>
                      <a:pt x="2958" y="6372"/>
                    </a:lnTo>
                    <a:lnTo>
                      <a:pt x="2617" y="6372"/>
                    </a:lnTo>
                    <a:lnTo>
                      <a:pt x="2617" y="6258"/>
                    </a:lnTo>
                    <a:cubicBezTo>
                      <a:pt x="2617" y="6195"/>
                      <a:pt x="2566" y="6144"/>
                      <a:pt x="2503" y="6144"/>
                    </a:cubicBezTo>
                    <a:cubicBezTo>
                      <a:pt x="2440" y="6144"/>
                      <a:pt x="2389" y="6195"/>
                      <a:pt x="2389" y="6258"/>
                    </a:cubicBezTo>
                    <a:lnTo>
                      <a:pt x="2389" y="6372"/>
                    </a:lnTo>
                    <a:lnTo>
                      <a:pt x="2048" y="6372"/>
                    </a:lnTo>
                    <a:lnTo>
                      <a:pt x="2048" y="6258"/>
                    </a:lnTo>
                    <a:cubicBezTo>
                      <a:pt x="2048" y="6195"/>
                      <a:pt x="1997" y="6144"/>
                      <a:pt x="1934" y="6144"/>
                    </a:cubicBezTo>
                    <a:cubicBezTo>
                      <a:pt x="1871" y="6144"/>
                      <a:pt x="1820" y="6195"/>
                      <a:pt x="1820" y="6258"/>
                    </a:cubicBezTo>
                    <a:lnTo>
                      <a:pt x="1820" y="6372"/>
                    </a:lnTo>
                    <a:lnTo>
                      <a:pt x="1479" y="6372"/>
                    </a:lnTo>
                    <a:lnTo>
                      <a:pt x="1479" y="6258"/>
                    </a:lnTo>
                    <a:cubicBezTo>
                      <a:pt x="1479" y="6195"/>
                      <a:pt x="1428" y="6144"/>
                      <a:pt x="1365" y="6144"/>
                    </a:cubicBezTo>
                    <a:cubicBezTo>
                      <a:pt x="1302" y="6144"/>
                      <a:pt x="1252" y="6195"/>
                      <a:pt x="1252" y="6258"/>
                    </a:cubicBezTo>
                    <a:lnTo>
                      <a:pt x="1252" y="6372"/>
                    </a:lnTo>
                    <a:lnTo>
                      <a:pt x="910" y="6372"/>
                    </a:lnTo>
                    <a:lnTo>
                      <a:pt x="910" y="6258"/>
                    </a:lnTo>
                    <a:cubicBezTo>
                      <a:pt x="910" y="6195"/>
                      <a:pt x="859" y="6144"/>
                      <a:pt x="796" y="6144"/>
                    </a:cubicBezTo>
                    <a:cubicBezTo>
                      <a:pt x="734" y="6144"/>
                      <a:pt x="683" y="6195"/>
                      <a:pt x="683" y="6258"/>
                    </a:cubicBezTo>
                    <a:lnTo>
                      <a:pt x="683" y="6372"/>
                    </a:lnTo>
                    <a:lnTo>
                      <a:pt x="455" y="6372"/>
                    </a:lnTo>
                    <a:lnTo>
                      <a:pt x="455" y="5234"/>
                    </a:lnTo>
                    <a:lnTo>
                      <a:pt x="1263" y="5234"/>
                    </a:lnTo>
                    <a:close/>
                  </a:path>
                </a:pathLst>
              </a:custGeom>
              <a:solidFill>
                <a:schemeClr val="bg1"/>
              </a:solidFill>
              <a:ln>
                <a:noFill/>
              </a:ln>
              <a:extLst/>
            </p:spPr>
            <p:txBody>
              <a:bodyPr anchor="ctr"/>
              <a:lstStyle/>
              <a:p>
                <a:pPr algn="ctr"/>
                <a:endParaRPr/>
              </a:p>
            </p:txBody>
          </p:sp>
        </p:grpSp>
        <p:grpSp>
          <p:nvGrpSpPr>
            <p:cNvPr id="15" name="组合 14"/>
            <p:cNvGrpSpPr/>
            <p:nvPr/>
          </p:nvGrpSpPr>
          <p:grpSpPr>
            <a:xfrm>
              <a:off x="3655322" y="4579844"/>
              <a:ext cx="653802" cy="653803"/>
              <a:chOff x="3909160" y="2249137"/>
              <a:chExt cx="648072" cy="648072"/>
            </a:xfrm>
          </p:grpSpPr>
          <p:sp>
            <p:nvSpPr>
              <p:cNvPr id="34" name="íṡľíḍè-Oval 33"/>
              <p:cNvSpPr/>
              <p:nvPr/>
            </p:nvSpPr>
            <p:spPr>
              <a:xfrm>
                <a:off x="3909160" y="2249137"/>
                <a:ext cx="648072" cy="648072"/>
              </a:xfrm>
              <a:prstGeom prst="ellipse">
                <a:avLst/>
              </a:prstGeom>
              <a:solidFill>
                <a:schemeClr val="accent6"/>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íṡľíḍè-任意多边形: 形状 24"/>
              <p:cNvSpPr/>
              <p:nvPr/>
            </p:nvSpPr>
            <p:spPr bwMode="auto">
              <a:xfrm>
                <a:off x="4043050" y="2390028"/>
                <a:ext cx="380293" cy="366291"/>
              </a:xfrm>
              <a:custGeom>
                <a:gdLst>
                  <a:gd fmla="*/ 3413 w 6827" name="T0"/>
                  <a:gd fmla="*/ 0 h 5912" name="T1"/>
                  <a:gd fmla="*/ 0 w 6827" name="T2"/>
                  <a:gd fmla="*/ 5912 h 5912" name="T3"/>
                  <a:gd fmla="*/ 6827 w 6827" name="T4"/>
                  <a:gd fmla="*/ 5912 h 5912" name="T5"/>
                  <a:gd fmla="*/ 3413 w 6827" name="T6"/>
                  <a:gd fmla="*/ 0 h 5912" name="T7"/>
                  <a:gd fmla="*/ 3413 w 6827" name="T8"/>
                  <a:gd fmla="*/ 972 h 5912" name="T9"/>
                  <a:gd fmla="*/ 4489 w 6827" name="T10"/>
                  <a:gd fmla="*/ 2835 h 5912" name="T11"/>
                  <a:gd fmla="*/ 2338 w 6827" name="T12"/>
                  <a:gd fmla="*/ 2835 h 5912" name="T13"/>
                  <a:gd fmla="*/ 3413 w 6827" name="T14"/>
                  <a:gd fmla="*/ 972 h 5912" name="T15"/>
                  <a:gd fmla="*/ 842 w 6827" name="T16"/>
                  <a:gd fmla="*/ 5426 h 5912" name="T17"/>
                  <a:gd fmla="*/ 1917 w 6827" name="T18"/>
                  <a:gd fmla="*/ 3564 h 5912" name="T19"/>
                  <a:gd fmla="*/ 2993 w 6827" name="T20"/>
                  <a:gd fmla="*/ 5426 h 5912" name="T21"/>
                  <a:gd fmla="*/ 842 w 6827" name="T22"/>
                  <a:gd fmla="*/ 5426 h 5912" name="T23"/>
                  <a:gd fmla="*/ 2338 w 6827" name="T24"/>
                  <a:gd fmla="*/ 3321 h 5912" name="T25"/>
                  <a:gd fmla="*/ 4489 w 6827" name="T26"/>
                  <a:gd fmla="*/ 3321 h 5912" name="T27"/>
                  <a:gd fmla="*/ 3413 w 6827" name="T28"/>
                  <a:gd fmla="*/ 5183 h 5912" name="T29"/>
                  <a:gd fmla="*/ 2338 w 6827" name="T30"/>
                  <a:gd fmla="*/ 3321 h 5912" name="T31"/>
                  <a:gd fmla="*/ 4910 w 6827" name="T32"/>
                  <a:gd fmla="*/ 3564 h 5912" name="T33"/>
                  <a:gd fmla="*/ 5985 w 6827" name="T34"/>
                  <a:gd fmla="*/ 5426 h 5912" name="T35"/>
                  <a:gd fmla="*/ 3834 w 6827" name="T36"/>
                  <a:gd fmla="*/ 5426 h 5912" name="T37"/>
                  <a:gd fmla="*/ 4910 w 6827" name="T38"/>
                  <a:gd fmla="*/ 3564 h 591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5912" w="6826">
                    <a:moveTo>
                      <a:pt x="3413" y="0"/>
                    </a:moveTo>
                    <a:lnTo>
                      <a:pt x="0" y="5912"/>
                    </a:lnTo>
                    <a:lnTo>
                      <a:pt x="6827" y="5912"/>
                    </a:lnTo>
                    <a:lnTo>
                      <a:pt x="3413" y="0"/>
                    </a:lnTo>
                    <a:close/>
                    <a:moveTo>
                      <a:pt x="3413" y="972"/>
                    </a:moveTo>
                    <a:lnTo>
                      <a:pt x="4489" y="2835"/>
                    </a:lnTo>
                    <a:lnTo>
                      <a:pt x="2338" y="2835"/>
                    </a:lnTo>
                    <a:lnTo>
                      <a:pt x="3413" y="972"/>
                    </a:lnTo>
                    <a:close/>
                    <a:moveTo>
                      <a:pt x="842" y="5426"/>
                    </a:moveTo>
                    <a:lnTo>
                      <a:pt x="1917" y="3564"/>
                    </a:lnTo>
                    <a:lnTo>
                      <a:pt x="2993" y="5426"/>
                    </a:lnTo>
                    <a:lnTo>
                      <a:pt x="842" y="5426"/>
                    </a:lnTo>
                    <a:close/>
                    <a:moveTo>
                      <a:pt x="2338" y="3321"/>
                    </a:moveTo>
                    <a:lnTo>
                      <a:pt x="4489" y="3321"/>
                    </a:lnTo>
                    <a:lnTo>
                      <a:pt x="3413" y="5183"/>
                    </a:lnTo>
                    <a:lnTo>
                      <a:pt x="2338" y="3321"/>
                    </a:lnTo>
                    <a:close/>
                    <a:moveTo>
                      <a:pt x="4910" y="3564"/>
                    </a:moveTo>
                    <a:lnTo>
                      <a:pt x="5985" y="5426"/>
                    </a:lnTo>
                    <a:lnTo>
                      <a:pt x="3834" y="5426"/>
                    </a:lnTo>
                    <a:lnTo>
                      <a:pt x="4910" y="3564"/>
                    </a:lnTo>
                    <a:close/>
                  </a:path>
                </a:pathLst>
              </a:custGeom>
              <a:solidFill>
                <a:schemeClr val="bg1"/>
              </a:solidFill>
              <a:ln>
                <a:noFill/>
              </a:ln>
              <a:extLst/>
            </p:spPr>
            <p:txBody>
              <a:bodyPr anchor="ctr"/>
              <a:lstStyle/>
              <a:p>
                <a:pPr algn="ctr"/>
                <a:endParaRPr/>
              </a:p>
            </p:txBody>
          </p:sp>
        </p:grpSp>
        <p:grpSp>
          <p:nvGrpSpPr>
            <p:cNvPr id="16" name="组合 15"/>
            <p:cNvGrpSpPr/>
            <p:nvPr/>
          </p:nvGrpSpPr>
          <p:grpSpPr>
            <a:xfrm>
              <a:off x="1070860" y="4372502"/>
              <a:ext cx="2374396" cy="926247"/>
              <a:chOff x="251866" y="1846599"/>
              <a:chExt cx="3288629" cy="926247"/>
            </a:xfrm>
          </p:grpSpPr>
          <p:sp>
            <p:nvSpPr>
              <p:cNvPr id="32" name="íṡľíḍè-文本框 26"/>
              <p:cNvSpPr txBox="1"/>
              <p:nvPr/>
            </p:nvSpPr>
            <p:spPr>
              <a:xfrm>
                <a:off x="251866" y="2295215"/>
                <a:ext cx="3288629" cy="477631"/>
              </a:xfrm>
              <a:prstGeom prst="rect">
                <a:avLst/>
              </a:prstGeom>
              <a:noFill/>
            </p:spPr>
            <p:txBody>
              <a:bodyPr anchor="ctr" bIns="0" lIns="0" rIns="0" tIns="0" wrap="square">
                <a:noAutofit/>
              </a:bodyPr>
              <a:lstStyle/>
              <a:p>
                <a:pPr algn="r" defTabSz="914378">
                  <a:lnSpc>
                    <a:spcPct val="120000"/>
                  </a:lnSpc>
                  <a:spcBef>
                    <a:spcPct val="0"/>
                  </a:spcBef>
                  <a:defRPr/>
                </a:pPr>
                <a:r>
                  <a:rPr altLang="en-US" lang="zh-CN" sz="1400">
                    <a:cs typeface="+mn-ea"/>
                    <a:sym typeface="+mn-lt"/>
                  </a:rPr>
                  <a:t>点击此处更换文本58pic.com，点击此处更换文本58pic.com </a:t>
                </a:r>
              </a:p>
            </p:txBody>
          </p:sp>
          <p:sp>
            <p:nvSpPr>
              <p:cNvPr id="33" name="íṡľíḍè-Rectangle 32"/>
              <p:cNvSpPr/>
              <p:nvPr/>
            </p:nvSpPr>
            <p:spPr>
              <a:xfrm>
                <a:off x="251866" y="1846599"/>
                <a:ext cx="3288629" cy="306375"/>
              </a:xfrm>
              <a:prstGeom prst="rect">
                <a:avLst/>
              </a:prstGeom>
            </p:spPr>
            <p:txBody>
              <a:bodyPr anchor="ctr" bIns="0" lIns="0" rIns="0" tIns="0" wrap="none">
                <a:normAutofit/>
              </a:bodyPr>
              <a:lstStyle/>
              <a:p>
                <a:pPr algn="r" defTabSz="914378" lvl="0">
                  <a:spcBef>
                    <a:spcPct val="0"/>
                  </a:spcBef>
                  <a:defRPr/>
                </a:pPr>
                <a:r>
                  <a:rPr altLang="en-US" b="1" lang="zh-CN" sz="2000">
                    <a:solidFill>
                      <a:schemeClr val="accent6"/>
                    </a:solidFill>
                  </a:rPr>
                  <a:t>标题文本预设</a:t>
                </a:r>
              </a:p>
            </p:txBody>
          </p:sp>
        </p:grpSp>
        <p:grpSp>
          <p:nvGrpSpPr>
            <p:cNvPr id="17" name="组合 16"/>
            <p:cNvGrpSpPr/>
            <p:nvPr/>
          </p:nvGrpSpPr>
          <p:grpSpPr>
            <a:xfrm>
              <a:off x="8965487" y="3060772"/>
              <a:ext cx="2403693" cy="926247"/>
              <a:chOff x="251866" y="2202199"/>
              <a:chExt cx="3288629" cy="926247"/>
            </a:xfrm>
          </p:grpSpPr>
          <p:sp>
            <p:nvSpPr>
              <p:cNvPr id="30" name="íṡľíḍè-TextBox 29"/>
              <p:cNvSpPr txBox="1"/>
              <p:nvPr/>
            </p:nvSpPr>
            <p:spPr>
              <a:xfrm>
                <a:off x="251866" y="2650815"/>
                <a:ext cx="3288629" cy="477631"/>
              </a:xfrm>
              <a:prstGeom prst="rect">
                <a:avLst/>
              </a:prstGeom>
              <a:noFill/>
            </p:spPr>
            <p:txBody>
              <a:bodyPr anchor="ctr" bIns="0" lIns="0" rIns="0" tIns="0" wrap="square">
                <a:noAutofit/>
              </a:bodyPr>
              <a:lstStyle/>
              <a:p>
                <a:pPr defTabSz="914378">
                  <a:lnSpc>
                    <a:spcPct val="120000"/>
                  </a:lnSpc>
                  <a:spcBef>
                    <a:spcPct val="0"/>
                  </a:spcBef>
                  <a:defRPr/>
                </a:pPr>
                <a:r>
                  <a:rPr altLang="en-US" lang="zh-CN" sz="1400">
                    <a:cs typeface="+mn-ea"/>
                    <a:sym typeface="+mn-lt"/>
                  </a:rPr>
                  <a:t>点击此处更换文本58pic.com，点击此处更换文本58pic.com </a:t>
                </a:r>
              </a:p>
            </p:txBody>
          </p:sp>
          <p:sp>
            <p:nvSpPr>
              <p:cNvPr id="31" name="íṡľíḍè-Rectangle 30"/>
              <p:cNvSpPr/>
              <p:nvPr/>
            </p:nvSpPr>
            <p:spPr>
              <a:xfrm>
                <a:off x="251866" y="2202199"/>
                <a:ext cx="3288629" cy="306375"/>
              </a:xfrm>
              <a:prstGeom prst="rect">
                <a:avLst/>
              </a:prstGeom>
            </p:spPr>
            <p:txBody>
              <a:bodyPr anchor="ctr" bIns="0" lIns="0" rIns="0" tIns="0" wrap="none">
                <a:normAutofit/>
              </a:bodyPr>
              <a:lstStyle/>
              <a:p>
                <a:pPr defTabSz="914378" lvl="0">
                  <a:spcBef>
                    <a:spcPct val="0"/>
                  </a:spcBef>
                  <a:defRPr/>
                </a:pPr>
                <a:r>
                  <a:rPr altLang="en-US" b="1" lang="zh-CN" sz="2000">
                    <a:solidFill>
                      <a:schemeClr val="accent1"/>
                    </a:solidFill>
                  </a:rPr>
                  <a:t>标题文本预设</a:t>
                </a:r>
              </a:p>
            </p:txBody>
          </p:sp>
        </p:grpSp>
        <p:grpSp>
          <p:nvGrpSpPr>
            <p:cNvPr id="18" name="组合 17"/>
            <p:cNvGrpSpPr/>
            <p:nvPr/>
          </p:nvGrpSpPr>
          <p:grpSpPr>
            <a:xfrm>
              <a:off x="5859120" y="1684506"/>
              <a:ext cx="2374396" cy="926247"/>
              <a:chOff x="251866" y="1846599"/>
              <a:chExt cx="3288629" cy="926247"/>
            </a:xfrm>
          </p:grpSpPr>
          <p:sp>
            <p:nvSpPr>
              <p:cNvPr id="28" name="íṡľíḍè-文本框 32"/>
              <p:cNvSpPr txBox="1"/>
              <p:nvPr/>
            </p:nvSpPr>
            <p:spPr>
              <a:xfrm>
                <a:off x="251866" y="22952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点击此处更换文本58pic.com，点击此处更换文本58pic.com </a:t>
                </a:r>
              </a:p>
            </p:txBody>
          </p:sp>
          <p:sp>
            <p:nvSpPr>
              <p:cNvPr id="29" name="íṡľíḍè-Rectangle 28"/>
              <p:cNvSpPr/>
              <p:nvPr/>
            </p:nvSpPr>
            <p:spPr>
              <a:xfrm>
                <a:off x="251866" y="18465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2"/>
                    </a:solidFill>
                  </a:rPr>
                  <a:t>标题文本预设</a:t>
                </a:r>
              </a:p>
            </p:txBody>
          </p:sp>
        </p:grpSp>
        <p:grpSp>
          <p:nvGrpSpPr>
            <p:cNvPr id="19" name="组合 18"/>
            <p:cNvGrpSpPr/>
            <p:nvPr/>
          </p:nvGrpSpPr>
          <p:grpSpPr>
            <a:xfrm>
              <a:off x="4999404" y="4649173"/>
              <a:ext cx="2374396" cy="926247"/>
              <a:chOff x="251866" y="2202199"/>
              <a:chExt cx="3288629" cy="926247"/>
            </a:xfrm>
          </p:grpSpPr>
          <p:sp>
            <p:nvSpPr>
              <p:cNvPr id="26" name="íṡľíḍè-文本框 35"/>
              <p:cNvSpPr txBox="1"/>
              <p:nvPr/>
            </p:nvSpPr>
            <p:spPr>
              <a:xfrm>
                <a:off x="251866" y="26508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点击此处更换文本58pic.com，点击此处更换文本58pic.com </a:t>
                </a:r>
              </a:p>
            </p:txBody>
          </p:sp>
          <p:sp>
            <p:nvSpPr>
              <p:cNvPr id="27" name="íṡľíḍè-Rectangle 26"/>
              <p:cNvSpPr/>
              <p:nvPr/>
            </p:nvSpPr>
            <p:spPr>
              <a:xfrm>
                <a:off x="251866" y="22021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4"/>
                    </a:solidFill>
                  </a:rPr>
                  <a:t>标题文本预设</a:t>
                </a:r>
              </a:p>
            </p:txBody>
          </p:sp>
        </p:grpSp>
        <p:grpSp>
          <p:nvGrpSpPr>
            <p:cNvPr id="20" name="组合 19"/>
            <p:cNvGrpSpPr/>
            <p:nvPr/>
          </p:nvGrpSpPr>
          <p:grpSpPr>
            <a:xfrm>
              <a:off x="5859701" y="3655582"/>
              <a:ext cx="653802" cy="653803"/>
              <a:chOff x="5675954" y="2249137"/>
              <a:chExt cx="648072" cy="648072"/>
            </a:xfrm>
          </p:grpSpPr>
          <p:sp>
            <p:nvSpPr>
              <p:cNvPr id="24" name="íṡľíḍè-Oval 23"/>
              <p:cNvSpPr/>
              <p:nvPr/>
            </p:nvSpPr>
            <p:spPr>
              <a:xfrm>
                <a:off x="5675954" y="2249137"/>
                <a:ext cx="648072" cy="648072"/>
              </a:xfrm>
              <a:prstGeom prst="ellipse">
                <a:avLst/>
              </a:prstGeom>
              <a:solidFill>
                <a:schemeClr val="accent4"/>
              </a:solidFill>
              <a:ln w="381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íṡľíḍè-任意多边形: 形状 45"/>
              <p:cNvSpPr/>
              <p:nvPr/>
            </p:nvSpPr>
            <p:spPr bwMode="auto">
              <a:xfrm>
                <a:off x="5809844" y="2390028"/>
                <a:ext cx="380293" cy="366291"/>
              </a:xfrm>
              <a:custGeom>
                <a:gdLst>
                  <a:gd fmla="*/ 297615 w 597921" name="connsiteX0"/>
                  <a:gd fmla="*/ 96957 h 598324" name="connsiteY0"/>
                  <a:gd fmla="*/ 323434 w 597921" name="connsiteX1"/>
                  <a:gd fmla="*/ 122740 h 598324" name="connsiteY1"/>
                  <a:gd fmla="*/ 323434 w 597921" name="connsiteX2"/>
                  <a:gd fmla="*/ 289852 h 598324" name="connsiteY2"/>
                  <a:gd fmla="*/ 462572 w 597921" name="connsiteX3"/>
                  <a:gd fmla="*/ 289852 h 598324" name="connsiteY3"/>
                  <a:gd fmla="*/ 487913 w 597921" name="connsiteX4"/>
                  <a:gd fmla="*/ 315157 h 598324" name="connsiteY4"/>
                  <a:gd fmla="*/ 462572 w 597921" name="connsiteX5"/>
                  <a:gd fmla="*/ 340463 h 598324" name="connsiteY5"/>
                  <a:gd fmla="*/ 297615 w 597921" name="connsiteX6"/>
                  <a:gd fmla="*/ 340463 h 598324" name="connsiteY6"/>
                  <a:gd fmla="*/ 272274 w 597921" name="connsiteX7"/>
                  <a:gd fmla="*/ 315157 h 598324" name="connsiteY7"/>
                  <a:gd fmla="*/ 272274 w 597921" name="connsiteX8"/>
                  <a:gd fmla="*/ 122740 h 598324" name="connsiteY8"/>
                  <a:gd fmla="*/ 297615 w 597921" name="connsiteX9"/>
                  <a:gd fmla="*/ 96957 h 598324" name="connsiteY9"/>
                  <a:gd fmla="*/ 298127 w 597921" name="connsiteX10"/>
                  <a:gd fmla="*/ 0 h 598324" name="connsiteY10"/>
                  <a:gd fmla="*/ 597921 w 597921" name="connsiteX11"/>
                  <a:gd fmla="*/ 299401 h 598324" name="connsiteY11"/>
                  <a:gd fmla="*/ 298127 w 597921" name="connsiteX12"/>
                  <a:gd fmla="*/ 598324 h 598324" name="connsiteY12"/>
                  <a:gd fmla="*/ 35150 w 597921" name="connsiteX13"/>
                  <a:gd fmla="*/ 442177 h 598324" name="connsiteY13"/>
                  <a:gd fmla="*/ 34194 w 597921" name="connsiteX14"/>
                  <a:gd fmla="*/ 432149 h 598324" name="connsiteY14"/>
                  <a:gd fmla="*/ 40410 w 597921" name="connsiteX15"/>
                  <a:gd fmla="*/ 424509 h 598324" name="connsiteY15"/>
                  <a:gd fmla="*/ 74836 w 597921" name="connsiteX16"/>
                  <a:gd fmla="*/ 407796 h 598324" name="connsiteY16"/>
                  <a:gd fmla="*/ 91571 w 597921" name="connsiteX17"/>
                  <a:gd fmla="*/ 413049 h 598324" name="connsiteY17"/>
                  <a:gd fmla="*/ 298127 w 597921" name="connsiteX18"/>
                  <a:gd fmla="*/ 534815 h 598324" name="connsiteY18"/>
                  <a:gd fmla="*/ 534328 w 597921" name="connsiteX19"/>
                  <a:gd fmla="*/ 299401 h 598324" name="connsiteY19"/>
                  <a:gd fmla="*/ 298127 w 597921" name="connsiteX20"/>
                  <a:gd fmla="*/ 63509 h 598324" name="connsiteY20"/>
                  <a:gd fmla="*/ 145123 w 597921" name="connsiteX21"/>
                  <a:gd fmla="*/ 120333 h 598324" name="connsiteY21"/>
                  <a:gd fmla="*/ 200587 w 597921" name="connsiteX22"/>
                  <a:gd fmla="*/ 142299 h 598324" name="connsiteY22"/>
                  <a:gd fmla="*/ 208237 w 597921" name="connsiteX23"/>
                  <a:gd fmla="*/ 152327 h 598324" name="connsiteY23"/>
                  <a:gd fmla="*/ 203456 w 597921" name="connsiteX24"/>
                  <a:gd fmla="*/ 164265 h 598324" name="connsiteY24"/>
                  <a:gd fmla="*/ 48060 w 597921" name="connsiteX25"/>
                  <a:gd fmla="*/ 285553 h 598324" name="connsiteY25"/>
                  <a:gd fmla="*/ 35150 w 597921" name="connsiteX26"/>
                  <a:gd fmla="*/ 287463 h 598324" name="connsiteY26"/>
                  <a:gd fmla="*/ 27500 w 597921" name="connsiteX27"/>
                  <a:gd fmla="*/ 277435 h 598324" name="connsiteY27"/>
                  <a:gd fmla="*/ 246 w 597921" name="connsiteX28"/>
                  <a:gd fmla="*/ 82132 h 598324" name="connsiteY28"/>
                  <a:gd fmla="*/ 4550 w 597921" name="connsiteX29"/>
                  <a:gd fmla="*/ 70194 h 598324" name="connsiteY29"/>
                  <a:gd fmla="*/ 17459 w 597921" name="connsiteX30"/>
                  <a:gd fmla="*/ 68762 h 598324" name="connsiteY30"/>
                  <a:gd fmla="*/ 80574 w 597921" name="connsiteX31"/>
                  <a:gd fmla="*/ 94070 h 598324" name="connsiteY31"/>
                  <a:gd fmla="*/ 298127 w 597921" name="connsiteX32"/>
                  <a:gd fmla="*/ 0 h 598324"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598324" w="597921">
                    <a:moveTo>
                      <a:pt x="297615" y="96957"/>
                    </a:moveTo>
                    <a:cubicBezTo>
                      <a:pt x="311959" y="96957"/>
                      <a:pt x="323434" y="108416"/>
                      <a:pt x="323434" y="122740"/>
                    </a:cubicBezTo>
                    <a:lnTo>
                      <a:pt x="323434" y="289852"/>
                    </a:lnTo>
                    <a:lnTo>
                      <a:pt x="462572" y="289852"/>
                    </a:lnTo>
                    <a:cubicBezTo>
                      <a:pt x="476438" y="289852"/>
                      <a:pt x="487913" y="301311"/>
                      <a:pt x="487913" y="315157"/>
                    </a:cubicBezTo>
                    <a:cubicBezTo>
                      <a:pt x="487913" y="329004"/>
                      <a:pt x="476438" y="340463"/>
                      <a:pt x="462572" y="340463"/>
                    </a:cubicBezTo>
                    <a:lnTo>
                      <a:pt x="297615" y="340463"/>
                    </a:lnTo>
                    <a:cubicBezTo>
                      <a:pt x="283749" y="340463"/>
                      <a:pt x="272274" y="329004"/>
                      <a:pt x="272274" y="315157"/>
                    </a:cubicBezTo>
                    <a:lnTo>
                      <a:pt x="272274" y="122740"/>
                    </a:lnTo>
                    <a:cubicBezTo>
                      <a:pt x="272274" y="108416"/>
                      <a:pt x="283749" y="96957"/>
                      <a:pt x="297615" y="96957"/>
                    </a:cubicBezTo>
                    <a:close/>
                    <a:moveTo>
                      <a:pt x="298127" y="0"/>
                    </a:moveTo>
                    <a:cubicBezTo>
                      <a:pt x="463564" y="0"/>
                      <a:pt x="597921" y="134181"/>
                      <a:pt x="597921" y="299401"/>
                    </a:cubicBezTo>
                    <a:cubicBezTo>
                      <a:pt x="597921" y="464143"/>
                      <a:pt x="463564" y="598324"/>
                      <a:pt x="298127" y="598324"/>
                    </a:cubicBezTo>
                    <a:cubicBezTo>
                      <a:pt x="188155" y="598324"/>
                      <a:pt x="87268" y="538635"/>
                      <a:pt x="35150" y="442177"/>
                    </a:cubicBezTo>
                    <a:cubicBezTo>
                      <a:pt x="33238" y="438835"/>
                      <a:pt x="32760" y="435492"/>
                      <a:pt x="34194" y="432149"/>
                    </a:cubicBezTo>
                    <a:cubicBezTo>
                      <a:pt x="35150" y="428807"/>
                      <a:pt x="37541" y="425942"/>
                      <a:pt x="40410" y="424509"/>
                    </a:cubicBezTo>
                    <a:lnTo>
                      <a:pt x="74836" y="407796"/>
                    </a:lnTo>
                    <a:cubicBezTo>
                      <a:pt x="81052" y="404931"/>
                      <a:pt x="88702" y="407319"/>
                      <a:pt x="91571" y="413049"/>
                    </a:cubicBezTo>
                    <a:cubicBezTo>
                      <a:pt x="133169" y="488018"/>
                      <a:pt x="212540" y="534815"/>
                      <a:pt x="298127" y="534815"/>
                    </a:cubicBezTo>
                    <a:cubicBezTo>
                      <a:pt x="428181" y="534815"/>
                      <a:pt x="534328" y="429284"/>
                      <a:pt x="534328" y="299401"/>
                    </a:cubicBezTo>
                    <a:cubicBezTo>
                      <a:pt x="534328" y="169517"/>
                      <a:pt x="428181" y="63509"/>
                      <a:pt x="298127" y="63509"/>
                    </a:cubicBezTo>
                    <a:cubicBezTo>
                      <a:pt x="242185" y="63509"/>
                      <a:pt x="187677" y="83565"/>
                      <a:pt x="145123" y="120333"/>
                    </a:cubicBezTo>
                    <a:lnTo>
                      <a:pt x="200587" y="142299"/>
                    </a:lnTo>
                    <a:cubicBezTo>
                      <a:pt x="204890" y="144209"/>
                      <a:pt x="207759" y="148029"/>
                      <a:pt x="208237" y="152327"/>
                    </a:cubicBezTo>
                    <a:cubicBezTo>
                      <a:pt x="208715" y="157102"/>
                      <a:pt x="207281" y="161399"/>
                      <a:pt x="203456" y="164265"/>
                    </a:cubicBezTo>
                    <a:lnTo>
                      <a:pt x="48060" y="285553"/>
                    </a:lnTo>
                    <a:cubicBezTo>
                      <a:pt x="44235" y="288418"/>
                      <a:pt x="39454" y="289373"/>
                      <a:pt x="35150" y="287463"/>
                    </a:cubicBezTo>
                    <a:cubicBezTo>
                      <a:pt x="31325" y="285553"/>
                      <a:pt x="27978" y="281733"/>
                      <a:pt x="27500" y="277435"/>
                    </a:cubicBezTo>
                    <a:lnTo>
                      <a:pt x="246" y="82132"/>
                    </a:lnTo>
                    <a:cubicBezTo>
                      <a:pt x="-710" y="77835"/>
                      <a:pt x="1203" y="73060"/>
                      <a:pt x="4550" y="70194"/>
                    </a:cubicBezTo>
                    <a:cubicBezTo>
                      <a:pt x="8375" y="67807"/>
                      <a:pt x="13156" y="66852"/>
                      <a:pt x="17459" y="68762"/>
                    </a:cubicBezTo>
                    <a:lnTo>
                      <a:pt x="80574" y="94070"/>
                    </a:lnTo>
                    <a:cubicBezTo>
                      <a:pt x="137472" y="33426"/>
                      <a:pt x="214931" y="0"/>
                      <a:pt x="298127" y="0"/>
                    </a:cubicBezTo>
                    <a:close/>
                  </a:path>
                </a:pathLst>
              </a:custGeom>
              <a:solidFill>
                <a:schemeClr val="bg1"/>
              </a:solidFill>
              <a:ln>
                <a:noFill/>
              </a:ln>
            </p:spPr>
            <p:txBody>
              <a:bodyPr anchor="ctr"/>
              <a:lstStyle/>
              <a:p>
                <a:pPr algn="ctr"/>
                <a:endParaRPr/>
              </a:p>
            </p:txBody>
          </p:sp>
        </p:grpSp>
        <p:grpSp>
          <p:nvGrpSpPr>
            <p:cNvPr id="21" name="组合 20"/>
            <p:cNvGrpSpPr/>
            <p:nvPr/>
          </p:nvGrpSpPr>
          <p:grpSpPr>
            <a:xfrm>
              <a:off x="3672719" y="2592057"/>
              <a:ext cx="2374396" cy="926247"/>
              <a:chOff x="251866" y="1846599"/>
              <a:chExt cx="3288629" cy="926247"/>
            </a:xfrm>
          </p:grpSpPr>
          <p:sp>
            <p:nvSpPr>
              <p:cNvPr id="22" name="íṡľíḍè-文本框 47"/>
              <p:cNvSpPr txBox="1"/>
              <p:nvPr/>
            </p:nvSpPr>
            <p:spPr>
              <a:xfrm>
                <a:off x="251866" y="2295215"/>
                <a:ext cx="3288629" cy="477631"/>
              </a:xfrm>
              <a:prstGeom prst="rect">
                <a:avLst/>
              </a:prstGeom>
              <a:no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点击此处更换文本58pic.com，点击此处更换文本58pic.com </a:t>
                </a:r>
              </a:p>
            </p:txBody>
          </p:sp>
          <p:sp>
            <p:nvSpPr>
              <p:cNvPr id="23" name="íṡľíḍè-Rectangle 22"/>
              <p:cNvSpPr/>
              <p:nvPr/>
            </p:nvSpPr>
            <p:spPr>
              <a:xfrm>
                <a:off x="251866" y="1846599"/>
                <a:ext cx="3288629" cy="306375"/>
              </a:xfrm>
              <a:prstGeom prst="rect">
                <a:avLst/>
              </a:prstGeom>
            </p:spPr>
            <p:txBody>
              <a:bodyPr anchor="ctr" bIns="0" lIns="0" rIns="0" tIns="0" wrap="none">
                <a:normAutofit/>
              </a:bodyPr>
              <a:lstStyle/>
              <a:p>
                <a:pPr algn="ctr" defTabSz="914378" lvl="0">
                  <a:spcBef>
                    <a:spcPct val="0"/>
                  </a:spcBef>
                  <a:defRPr/>
                </a:pPr>
                <a:r>
                  <a:rPr altLang="en-US" b="1" lang="zh-CN" sz="2000">
                    <a:solidFill>
                      <a:schemeClr val="accent5"/>
                    </a:solidFill>
                  </a:rPr>
                  <a:t>标题文本预设</a:t>
                </a:r>
              </a:p>
            </p:txBody>
          </p:sp>
        </p:grpSp>
      </p:grpSp>
    </p:spTree>
    <p:custDataLst>
      <p:tags r:id="rId7"/>
    </p:custDataLst>
    <p:extLst>
      <p:ext uri="{BB962C8B-B14F-4D97-AF65-F5344CB8AC3E}">
        <p14:creationId val="2706482658"/>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6"/>
                                        </p:tgtEl>
                                        <p:attrNameLst>
                                          <p:attrName>style.visibility</p:attrName>
                                        </p:attrNameLst>
                                      </p:cBhvr>
                                      <p:to>
                                        <p:strVal val="visible"/>
                                      </p:to>
                                    </p:set>
                                    <p:animEffect filter="wipe(left)"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发展前景</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7ba89de1-f3e2-479c-97c8-095355a8624a">
            <a:extLst>
              <a:ext uri="{FF2B5EF4-FFF2-40B4-BE49-F238E27FC236}">
                <a16:creationId xmlns:a16="http://schemas.microsoft.com/office/drawing/2014/main" id="{77B28C9C-82EF-4BCB-B974-589E9C80A3F9}"/>
              </a:ext>
            </a:extLst>
          </p:cNvPr>
          <p:cNvGrpSpPr>
            <a:grpSpLocks noChangeAspect="1"/>
          </p:cNvGrpSpPr>
          <p:nvPr/>
        </p:nvGrpSpPr>
        <p:grpSpPr>
          <a:xfrm>
            <a:off x="947429" y="2042186"/>
            <a:ext cx="10297144" cy="3918350"/>
            <a:chOff x="947436" y="1767866"/>
            <a:chExt cx="10297144" cy="3918350"/>
          </a:xfrm>
        </p:grpSpPr>
        <p:sp>
          <p:nvSpPr>
            <p:cNvPr id="7" name="is1ide-矩形: 圆角 1">
              <a:extLst>
                <a:ext uri="{FF2B5EF4-FFF2-40B4-BE49-F238E27FC236}">
                  <a16:creationId xmlns:a16="http://schemas.microsoft.com/office/drawing/2014/main" id="{E51B8020-49C1-4BF2-AA6F-371F66385F89}"/>
                </a:ext>
              </a:extLst>
            </p:cNvPr>
            <p:cNvSpPr/>
            <p:nvPr/>
          </p:nvSpPr>
          <p:spPr>
            <a:xfrm>
              <a:off x="1186945" y="1767866"/>
              <a:ext cx="1860468" cy="181071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8" name="is1ide-Straight Connector 7">
              <a:extLst>
                <a:ext uri="{FF2B5EF4-FFF2-40B4-BE49-F238E27FC236}">
                  <a16:creationId xmlns:a16="http://schemas.microsoft.com/office/drawing/2014/main" id="{F230CDD4-1FC1-4737-9FC6-8AE35E031065}"/>
                </a:ext>
              </a:extLst>
            </p:cNvPr>
            <p:cNvCxnSpPr/>
            <p:nvPr/>
          </p:nvCxnSpPr>
          <p:spPr>
            <a:xfrm flipH="1">
              <a:off x="1222174" y="4360366"/>
              <a:ext cx="781342"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is1ide-任意多边形: 形状 6">
              <a:extLst>
                <a:ext uri="{FF2B5EF4-FFF2-40B4-BE49-F238E27FC236}">
                  <a16:creationId xmlns:a16="http://schemas.microsoft.com/office/drawing/2014/main" id="{88A623AD-CA13-48E1-9E36-E2855A43D269}"/>
                </a:ext>
              </a:extLst>
            </p:cNvPr>
            <p:cNvSpPr/>
            <p:nvPr/>
          </p:nvSpPr>
          <p:spPr>
            <a:xfrm rot="18914936">
              <a:off x="2072812" y="4304931"/>
              <a:ext cx="63914" cy="227167"/>
            </a:xfrm>
            <a:custGeom>
              <a:gdLst>
                <a:gd fmla="*/ 125628 w 125628" name="connsiteX0"/>
                <a:gd fmla="*/ 446518 h 446518" name="connsiteY0"/>
                <a:gd fmla="*/ 0 w 125628" name="connsiteX1"/>
                <a:gd fmla="*/ 446518 h 446518" name="connsiteY1"/>
                <a:gd fmla="*/ 0 w 125628" name="connsiteX2"/>
                <a:gd fmla="*/ 0 h 446518" name="connsiteY2"/>
                <a:gd fmla="*/ 125628 w 125628" name="connsiteX3"/>
                <a:gd fmla="*/ 124541 h 446518" name="connsiteY3"/>
              </a:gdLst>
              <a:cxnLst>
                <a:cxn ang="0">
                  <a:pos x="connsiteX0" y="connsiteY0"/>
                </a:cxn>
                <a:cxn ang="0">
                  <a:pos x="connsiteX1" y="connsiteY1"/>
                </a:cxn>
                <a:cxn ang="0">
                  <a:pos x="connsiteX2" y="connsiteY2"/>
                </a:cxn>
                <a:cxn ang="0">
                  <a:pos x="connsiteX3" y="connsiteY3"/>
                </a:cxn>
              </a:cxnLst>
              <a:rect b="b" l="l" r="r" t="t"/>
              <a:pathLst>
                <a:path h="446518" w="125628">
                  <a:moveTo>
                    <a:pt x="125628" y="446518"/>
                  </a:moveTo>
                  <a:lnTo>
                    <a:pt x="0" y="446518"/>
                  </a:lnTo>
                  <a:lnTo>
                    <a:pt x="0" y="0"/>
                  </a:lnTo>
                  <a:lnTo>
                    <a:pt x="125628" y="12454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is1ide-任意多边形: 形状 7">
              <a:extLst>
                <a:ext uri="{FF2B5EF4-FFF2-40B4-BE49-F238E27FC236}">
                  <a16:creationId xmlns:a16="http://schemas.microsoft.com/office/drawing/2014/main" id="{A12C37F7-94DF-42EF-B194-BCF6D1CB675B}"/>
                </a:ext>
              </a:extLst>
            </p:cNvPr>
            <p:cNvSpPr/>
            <p:nvPr/>
          </p:nvSpPr>
          <p:spPr>
            <a:xfrm rot="2703745">
              <a:off x="2188931" y="4304067"/>
              <a:ext cx="63914" cy="229239"/>
            </a:xfrm>
            <a:custGeom>
              <a:gdLst>
                <a:gd fmla="*/ 125628 w 125628" name="connsiteX0"/>
                <a:gd fmla="*/ 0 h 450590" name="connsiteY0"/>
                <a:gd fmla="*/ 125628 w 125628" name="connsiteX1"/>
                <a:gd fmla="*/ 450590 h 450590" name="connsiteY1"/>
                <a:gd fmla="*/ 0 w 125628" name="connsiteX2"/>
                <a:gd fmla="*/ 450590 h 450590" name="connsiteY2"/>
                <a:gd fmla="*/ 0 w 125628" name="connsiteX3"/>
                <a:gd fmla="*/ 125902 h 450590" name="connsiteY3"/>
              </a:gdLst>
              <a:cxnLst>
                <a:cxn ang="0">
                  <a:pos x="connsiteX0" y="connsiteY0"/>
                </a:cxn>
                <a:cxn ang="0">
                  <a:pos x="connsiteX1" y="connsiteY1"/>
                </a:cxn>
                <a:cxn ang="0">
                  <a:pos x="connsiteX2" y="connsiteY2"/>
                </a:cxn>
                <a:cxn ang="0">
                  <a:pos x="connsiteX3" y="connsiteY3"/>
                </a:cxn>
              </a:cxnLst>
              <a:rect b="b" l="l" r="r" t="t"/>
              <a:pathLst>
                <a:path h="450590" w="125628">
                  <a:moveTo>
                    <a:pt x="125628" y="0"/>
                  </a:moveTo>
                  <a:lnTo>
                    <a:pt x="125628" y="450590"/>
                  </a:lnTo>
                  <a:lnTo>
                    <a:pt x="0" y="450590"/>
                  </a:lnTo>
                  <a:lnTo>
                    <a:pt x="0" y="125902"/>
                  </a:lnTo>
                  <a:close/>
                </a:path>
              </a:pathLst>
            </a:custGeom>
            <a:solidFill>
              <a:schemeClr val="accent1">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11" name="is1ide-Straight Connector 10">
              <a:extLst>
                <a:ext uri="{FF2B5EF4-FFF2-40B4-BE49-F238E27FC236}">
                  <a16:creationId xmlns:a16="http://schemas.microsoft.com/office/drawing/2014/main" id="{FF735C6C-3D92-4C31-98A7-5589433919E7}"/>
                </a:ext>
              </a:extLst>
            </p:cNvPr>
            <p:cNvCxnSpPr/>
            <p:nvPr/>
          </p:nvCxnSpPr>
          <p:spPr>
            <a:xfrm flipH="1">
              <a:off x="2315330" y="4360367"/>
              <a:ext cx="767395"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2" name="is1ide-任意多边形: 形状 8">
              <a:extLst>
                <a:ext uri="{FF2B5EF4-FFF2-40B4-BE49-F238E27FC236}">
                  <a16:creationId xmlns:a16="http://schemas.microsoft.com/office/drawing/2014/main" id="{DEBF7485-322F-4AE8-8D08-5BEA92DEAD7D}"/>
                </a:ext>
              </a:extLst>
            </p:cNvPr>
            <p:cNvSpPr/>
            <p:nvPr/>
          </p:nvSpPr>
          <p:spPr bwMode="auto">
            <a:xfrm>
              <a:off x="1468680" y="2318293"/>
              <a:ext cx="1425575" cy="1250951"/>
            </a:xfrm>
            <a:custGeom>
              <a:gdLst>
                <a:gd fmla="*/ 680 w 898" name="T0"/>
                <a:gd fmla="*/ 580 h 788" name="T1"/>
                <a:gd fmla="*/ 534 w 898" name="T2"/>
                <a:gd fmla="*/ 500 h 788" name="T3"/>
                <a:gd fmla="*/ 576 w 898" name="T4"/>
                <a:gd fmla="*/ 352 h 788" name="T5"/>
                <a:gd fmla="*/ 610 w 898" name="T6"/>
                <a:gd fmla="*/ 246 h 788" name="T7"/>
                <a:gd fmla="*/ 562 w 898" name="T8"/>
                <a:gd fmla="*/ 216 h 788" name="T9"/>
                <a:gd fmla="*/ 558 w 898" name="T10"/>
                <a:gd fmla="*/ 170 h 788" name="T11"/>
                <a:gd fmla="*/ 556 w 898" name="T12"/>
                <a:gd fmla="*/ 134 h 788" name="T13"/>
                <a:gd fmla="*/ 556 w 898" name="T14"/>
                <a:gd fmla="*/ 100 h 788" name="T15"/>
                <a:gd fmla="*/ 542 w 898" name="T16"/>
                <a:gd fmla="*/ 70 h 788" name="T17"/>
                <a:gd fmla="*/ 528 w 898" name="T18"/>
                <a:gd fmla="*/ 38 h 788" name="T19"/>
                <a:gd fmla="*/ 456 w 898" name="T20"/>
                <a:gd fmla="*/ 2 h 788" name="T21"/>
                <a:gd fmla="*/ 376 w 898" name="T22"/>
                <a:gd fmla="*/ 4 h 788" name="T23"/>
                <a:gd fmla="*/ 324 w 898" name="T24"/>
                <a:gd fmla="*/ 24 h 788" name="T25"/>
                <a:gd fmla="*/ 246 w 898" name="T26"/>
                <a:gd fmla="*/ 92 h 788" name="T27"/>
                <a:gd fmla="*/ 206 w 898" name="T28"/>
                <a:gd fmla="*/ 232 h 788" name="T29"/>
                <a:gd fmla="*/ 224 w 898" name="T30"/>
                <a:gd fmla="*/ 324 h 788" name="T31"/>
                <a:gd fmla="*/ 264 w 898" name="T32"/>
                <a:gd fmla="*/ 418 h 788" name="T33"/>
                <a:gd fmla="*/ 294 w 898" name="T34"/>
                <a:gd fmla="*/ 480 h 788" name="T35"/>
                <a:gd fmla="*/ 214 w 898" name="T36"/>
                <a:gd fmla="*/ 572 h 788" name="T37"/>
                <a:gd fmla="*/ 0 w 898" name="T38"/>
                <a:gd fmla="*/ 788 h 788" name="T39"/>
                <a:gd fmla="*/ 596 w 898" name="T40"/>
                <a:gd fmla="*/ 258 h 788" name="T41"/>
                <a:gd fmla="*/ 578 w 898" name="T42"/>
                <a:gd fmla="*/ 336 h 788" name="T43"/>
                <a:gd fmla="*/ 592 w 898" name="T44"/>
                <a:gd fmla="*/ 258 h 788" name="T45"/>
                <a:gd fmla="*/ 566 w 898" name="T46"/>
                <a:gd fmla="*/ 280 h 788" name="T47"/>
                <a:gd fmla="*/ 544 w 898" name="T48"/>
                <a:gd fmla="*/ 346 h 788" name="T49"/>
                <a:gd fmla="*/ 518 w 898" name="T50"/>
                <a:gd fmla="*/ 288 h 788" name="T51"/>
                <a:gd fmla="*/ 336 w 898" name="T52"/>
                <a:gd fmla="*/ 214 h 788" name="T53"/>
                <a:gd fmla="*/ 342 w 898" name="T54"/>
                <a:gd fmla="*/ 166 h 788" name="T55"/>
                <a:gd fmla="*/ 468 w 898" name="T56"/>
                <a:gd fmla="*/ 158 h 788" name="T57"/>
                <a:gd fmla="*/ 526 w 898" name="T58"/>
                <a:gd fmla="*/ 142 h 788" name="T59"/>
                <a:gd fmla="*/ 530 w 898" name="T60"/>
                <a:gd fmla="*/ 256 h 788" name="T61"/>
                <a:gd fmla="*/ 448 w 898" name="T62"/>
                <a:gd fmla="*/ 268 h 788" name="T63"/>
                <a:gd fmla="*/ 304 w 898" name="T64"/>
                <a:gd fmla="*/ 274 h 788" name="T65"/>
                <a:gd fmla="*/ 352 w 898" name="T66"/>
                <a:gd fmla="*/ 296 h 788" name="T67"/>
                <a:gd fmla="*/ 474 w 898" name="T68"/>
                <a:gd fmla="*/ 284 h 788" name="T69"/>
                <a:gd fmla="*/ 444 w 898" name="T70"/>
                <a:gd fmla="*/ 348 h 788" name="T71"/>
                <a:gd fmla="*/ 366 w 898" name="T72"/>
                <a:gd fmla="*/ 364 h 788" name="T73"/>
                <a:gd fmla="*/ 242 w 898" name="T74"/>
                <a:gd fmla="*/ 348 h 788" name="T75"/>
                <a:gd fmla="*/ 232 w 898" name="T76"/>
                <a:gd fmla="*/ 282 h 788" name="T77"/>
                <a:gd fmla="*/ 284 w 898" name="T78"/>
                <a:gd fmla="*/ 290 h 788" name="T79"/>
                <a:gd fmla="*/ 340 w 898" name="T80"/>
                <a:gd fmla="*/ 304 h 788" name="T81"/>
                <a:gd fmla="*/ 362 w 898" name="T82"/>
                <a:gd fmla="*/ 376 h 788" name="T83"/>
                <a:gd fmla="*/ 446 w 898" name="T84"/>
                <a:gd fmla="*/ 362 h 788" name="T85"/>
                <a:gd fmla="*/ 488 w 898" name="T86"/>
                <a:gd fmla="*/ 294 h 788" name="T87"/>
                <a:gd fmla="*/ 522 w 898" name="T88"/>
                <a:gd fmla="*/ 348 h 788" name="T89"/>
                <a:gd fmla="*/ 560 w 898" name="T90"/>
                <a:gd fmla="*/ 356 h 788" name="T91"/>
                <a:gd fmla="*/ 522 w 898" name="T92"/>
                <a:gd fmla="*/ 518 h 788" name="T93"/>
                <a:gd fmla="*/ 414 w 898" name="T94"/>
                <a:gd fmla="*/ 506 h 788" name="T95"/>
                <a:gd fmla="*/ 316 w 898" name="T96"/>
                <a:gd fmla="*/ 416 h 788" name="T97"/>
                <a:gd fmla="*/ 278 w 898" name="T98"/>
                <a:gd fmla="*/ 372 h 788" name="T99"/>
                <a:gd fmla="*/ 408 w 898" name="T100"/>
                <a:gd fmla="*/ 758 h 788" name="T101"/>
                <a:gd fmla="*/ 274 w 898" name="T102"/>
                <a:gd fmla="*/ 622 h 788" name="T103"/>
                <a:gd fmla="*/ 300 w 898" name="T104"/>
                <a:gd fmla="*/ 494 h 788" name="T105"/>
                <a:gd fmla="*/ 298 w 898" name="T106"/>
                <a:gd fmla="*/ 372 h 788" name="T107"/>
                <a:gd fmla="*/ 390 w 898" name="T108"/>
                <a:gd fmla="*/ 500 h 788" name="T109"/>
                <a:gd fmla="*/ 508 w 898" name="T110"/>
                <a:gd fmla="*/ 530 h 788" name="T111"/>
                <a:gd fmla="*/ 534 w 898" name="T112"/>
                <a:gd fmla="*/ 606 h 788" name="T113"/>
                <a:gd fmla="*/ 432 w 898" name="T114"/>
                <a:gd fmla="*/ 748 h 788"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788" w="898">
                  <a:moveTo>
                    <a:pt x="856" y="660"/>
                  </a:moveTo>
                  <a:lnTo>
                    <a:pt x="856" y="660"/>
                  </a:lnTo>
                  <a:lnTo>
                    <a:pt x="846" y="650"/>
                  </a:lnTo>
                  <a:lnTo>
                    <a:pt x="834" y="640"/>
                  </a:lnTo>
                  <a:lnTo>
                    <a:pt x="808" y="624"/>
                  </a:lnTo>
                  <a:lnTo>
                    <a:pt x="780" y="612"/>
                  </a:lnTo>
                  <a:lnTo>
                    <a:pt x="752" y="600"/>
                  </a:lnTo>
                  <a:lnTo>
                    <a:pt x="706" y="586"/>
                  </a:lnTo>
                  <a:lnTo>
                    <a:pt x="680" y="580"/>
                  </a:lnTo>
                  <a:lnTo>
                    <a:pt x="680" y="580"/>
                  </a:lnTo>
                  <a:lnTo>
                    <a:pt x="660" y="572"/>
                  </a:lnTo>
                  <a:lnTo>
                    <a:pt x="630" y="562"/>
                  </a:lnTo>
                  <a:lnTo>
                    <a:pt x="598" y="550"/>
                  </a:lnTo>
                  <a:lnTo>
                    <a:pt x="586" y="546"/>
                  </a:lnTo>
                  <a:lnTo>
                    <a:pt x="578" y="540"/>
                  </a:lnTo>
                  <a:lnTo>
                    <a:pt x="578" y="540"/>
                  </a:lnTo>
                  <a:lnTo>
                    <a:pt x="556" y="520"/>
                  </a:lnTo>
                  <a:lnTo>
                    <a:pt x="534" y="500"/>
                  </a:lnTo>
                  <a:lnTo>
                    <a:pt x="534" y="500"/>
                  </a:lnTo>
                  <a:lnTo>
                    <a:pt x="542" y="468"/>
                  </a:lnTo>
                  <a:lnTo>
                    <a:pt x="542" y="468"/>
                  </a:lnTo>
                  <a:lnTo>
                    <a:pt x="554" y="414"/>
                  </a:lnTo>
                  <a:lnTo>
                    <a:pt x="554" y="414"/>
                  </a:lnTo>
                  <a:lnTo>
                    <a:pt x="560" y="392"/>
                  </a:lnTo>
                  <a:lnTo>
                    <a:pt x="566" y="354"/>
                  </a:lnTo>
                  <a:lnTo>
                    <a:pt x="566" y="354"/>
                  </a:lnTo>
                  <a:lnTo>
                    <a:pt x="576" y="352"/>
                  </a:lnTo>
                  <a:lnTo>
                    <a:pt x="584" y="346"/>
                  </a:lnTo>
                  <a:lnTo>
                    <a:pt x="590" y="340"/>
                  </a:lnTo>
                  <a:lnTo>
                    <a:pt x="594" y="332"/>
                  </a:lnTo>
                  <a:lnTo>
                    <a:pt x="594" y="332"/>
                  </a:lnTo>
                  <a:lnTo>
                    <a:pt x="598" y="318"/>
                  </a:lnTo>
                  <a:lnTo>
                    <a:pt x="600" y="300"/>
                  </a:lnTo>
                  <a:lnTo>
                    <a:pt x="604" y="276"/>
                  </a:lnTo>
                  <a:lnTo>
                    <a:pt x="608" y="268"/>
                  </a:lnTo>
                  <a:lnTo>
                    <a:pt x="610" y="246"/>
                  </a:lnTo>
                  <a:lnTo>
                    <a:pt x="604" y="246"/>
                  </a:lnTo>
                  <a:lnTo>
                    <a:pt x="604" y="246"/>
                  </a:lnTo>
                  <a:lnTo>
                    <a:pt x="592" y="244"/>
                  </a:lnTo>
                  <a:lnTo>
                    <a:pt x="592" y="244"/>
                  </a:lnTo>
                  <a:lnTo>
                    <a:pt x="566" y="246"/>
                  </a:lnTo>
                  <a:lnTo>
                    <a:pt x="566" y="246"/>
                  </a:lnTo>
                  <a:lnTo>
                    <a:pt x="562" y="226"/>
                  </a:lnTo>
                  <a:lnTo>
                    <a:pt x="562" y="226"/>
                  </a:lnTo>
                  <a:lnTo>
                    <a:pt x="562" y="216"/>
                  </a:lnTo>
                  <a:lnTo>
                    <a:pt x="566" y="208"/>
                  </a:lnTo>
                  <a:lnTo>
                    <a:pt x="566" y="208"/>
                  </a:lnTo>
                  <a:lnTo>
                    <a:pt x="568" y="202"/>
                  </a:lnTo>
                  <a:lnTo>
                    <a:pt x="570" y="196"/>
                  </a:lnTo>
                  <a:lnTo>
                    <a:pt x="568" y="188"/>
                  </a:lnTo>
                  <a:lnTo>
                    <a:pt x="566" y="182"/>
                  </a:lnTo>
                  <a:lnTo>
                    <a:pt x="566" y="182"/>
                  </a:lnTo>
                  <a:lnTo>
                    <a:pt x="560" y="174"/>
                  </a:lnTo>
                  <a:lnTo>
                    <a:pt x="558" y="170"/>
                  </a:lnTo>
                  <a:lnTo>
                    <a:pt x="558" y="166"/>
                  </a:lnTo>
                  <a:lnTo>
                    <a:pt x="558" y="166"/>
                  </a:lnTo>
                  <a:lnTo>
                    <a:pt x="562" y="152"/>
                  </a:lnTo>
                  <a:lnTo>
                    <a:pt x="562" y="152"/>
                  </a:lnTo>
                  <a:lnTo>
                    <a:pt x="564" y="146"/>
                  </a:lnTo>
                  <a:lnTo>
                    <a:pt x="562" y="142"/>
                  </a:lnTo>
                  <a:lnTo>
                    <a:pt x="560" y="138"/>
                  </a:lnTo>
                  <a:lnTo>
                    <a:pt x="560" y="138"/>
                  </a:lnTo>
                  <a:lnTo>
                    <a:pt x="556" y="134"/>
                  </a:lnTo>
                  <a:lnTo>
                    <a:pt x="550" y="130"/>
                  </a:lnTo>
                  <a:lnTo>
                    <a:pt x="548" y="128"/>
                  </a:lnTo>
                  <a:lnTo>
                    <a:pt x="548" y="126"/>
                  </a:lnTo>
                  <a:lnTo>
                    <a:pt x="550" y="124"/>
                  </a:lnTo>
                  <a:lnTo>
                    <a:pt x="550" y="124"/>
                  </a:lnTo>
                  <a:lnTo>
                    <a:pt x="552" y="122"/>
                  </a:lnTo>
                  <a:lnTo>
                    <a:pt x="554" y="118"/>
                  </a:lnTo>
                  <a:lnTo>
                    <a:pt x="558" y="108"/>
                  </a:lnTo>
                  <a:lnTo>
                    <a:pt x="556" y="100"/>
                  </a:lnTo>
                  <a:lnTo>
                    <a:pt x="556" y="96"/>
                  </a:lnTo>
                  <a:lnTo>
                    <a:pt x="552" y="94"/>
                  </a:lnTo>
                  <a:lnTo>
                    <a:pt x="552" y="94"/>
                  </a:lnTo>
                  <a:lnTo>
                    <a:pt x="544" y="88"/>
                  </a:lnTo>
                  <a:lnTo>
                    <a:pt x="544" y="88"/>
                  </a:lnTo>
                  <a:lnTo>
                    <a:pt x="544" y="88"/>
                  </a:lnTo>
                  <a:lnTo>
                    <a:pt x="546" y="78"/>
                  </a:lnTo>
                  <a:lnTo>
                    <a:pt x="544" y="72"/>
                  </a:lnTo>
                  <a:lnTo>
                    <a:pt x="542" y="70"/>
                  </a:lnTo>
                  <a:lnTo>
                    <a:pt x="540" y="70"/>
                  </a:lnTo>
                  <a:lnTo>
                    <a:pt x="540" y="70"/>
                  </a:lnTo>
                  <a:lnTo>
                    <a:pt x="542" y="66"/>
                  </a:lnTo>
                  <a:lnTo>
                    <a:pt x="542" y="64"/>
                  </a:lnTo>
                  <a:lnTo>
                    <a:pt x="540" y="56"/>
                  </a:lnTo>
                  <a:lnTo>
                    <a:pt x="536" y="48"/>
                  </a:lnTo>
                  <a:lnTo>
                    <a:pt x="530" y="44"/>
                  </a:lnTo>
                  <a:lnTo>
                    <a:pt x="530" y="44"/>
                  </a:lnTo>
                  <a:lnTo>
                    <a:pt x="528" y="38"/>
                  </a:lnTo>
                  <a:lnTo>
                    <a:pt x="526" y="34"/>
                  </a:lnTo>
                  <a:lnTo>
                    <a:pt x="516" y="26"/>
                  </a:lnTo>
                  <a:lnTo>
                    <a:pt x="506" y="22"/>
                  </a:lnTo>
                  <a:lnTo>
                    <a:pt x="494" y="20"/>
                  </a:lnTo>
                  <a:lnTo>
                    <a:pt x="494" y="20"/>
                  </a:lnTo>
                  <a:lnTo>
                    <a:pt x="480" y="10"/>
                  </a:lnTo>
                  <a:lnTo>
                    <a:pt x="472" y="6"/>
                  </a:lnTo>
                  <a:lnTo>
                    <a:pt x="464" y="4"/>
                  </a:lnTo>
                  <a:lnTo>
                    <a:pt x="456" y="2"/>
                  </a:lnTo>
                  <a:lnTo>
                    <a:pt x="448" y="4"/>
                  </a:lnTo>
                  <a:lnTo>
                    <a:pt x="440" y="6"/>
                  </a:lnTo>
                  <a:lnTo>
                    <a:pt x="432" y="10"/>
                  </a:lnTo>
                  <a:lnTo>
                    <a:pt x="432" y="10"/>
                  </a:lnTo>
                  <a:lnTo>
                    <a:pt x="416" y="4"/>
                  </a:lnTo>
                  <a:lnTo>
                    <a:pt x="402" y="0"/>
                  </a:lnTo>
                  <a:lnTo>
                    <a:pt x="394" y="0"/>
                  </a:lnTo>
                  <a:lnTo>
                    <a:pt x="386" y="0"/>
                  </a:lnTo>
                  <a:lnTo>
                    <a:pt x="376" y="4"/>
                  </a:lnTo>
                  <a:lnTo>
                    <a:pt x="366" y="12"/>
                  </a:lnTo>
                  <a:lnTo>
                    <a:pt x="366" y="12"/>
                  </a:lnTo>
                  <a:lnTo>
                    <a:pt x="356" y="14"/>
                  </a:lnTo>
                  <a:lnTo>
                    <a:pt x="350" y="14"/>
                  </a:lnTo>
                  <a:lnTo>
                    <a:pt x="344" y="16"/>
                  </a:lnTo>
                  <a:lnTo>
                    <a:pt x="338" y="18"/>
                  </a:lnTo>
                  <a:lnTo>
                    <a:pt x="338" y="18"/>
                  </a:lnTo>
                  <a:lnTo>
                    <a:pt x="328" y="22"/>
                  </a:lnTo>
                  <a:lnTo>
                    <a:pt x="324" y="24"/>
                  </a:lnTo>
                  <a:lnTo>
                    <a:pt x="324" y="24"/>
                  </a:lnTo>
                  <a:lnTo>
                    <a:pt x="316" y="26"/>
                  </a:lnTo>
                  <a:lnTo>
                    <a:pt x="310" y="28"/>
                  </a:lnTo>
                  <a:lnTo>
                    <a:pt x="304" y="34"/>
                  </a:lnTo>
                  <a:lnTo>
                    <a:pt x="304" y="34"/>
                  </a:lnTo>
                  <a:lnTo>
                    <a:pt x="290" y="48"/>
                  </a:lnTo>
                  <a:lnTo>
                    <a:pt x="262" y="74"/>
                  </a:lnTo>
                  <a:lnTo>
                    <a:pt x="262" y="74"/>
                  </a:lnTo>
                  <a:lnTo>
                    <a:pt x="246" y="92"/>
                  </a:lnTo>
                  <a:lnTo>
                    <a:pt x="234" y="110"/>
                  </a:lnTo>
                  <a:lnTo>
                    <a:pt x="224" y="132"/>
                  </a:lnTo>
                  <a:lnTo>
                    <a:pt x="216" y="160"/>
                  </a:lnTo>
                  <a:lnTo>
                    <a:pt x="216" y="160"/>
                  </a:lnTo>
                  <a:lnTo>
                    <a:pt x="210" y="186"/>
                  </a:lnTo>
                  <a:lnTo>
                    <a:pt x="206" y="206"/>
                  </a:lnTo>
                  <a:lnTo>
                    <a:pt x="204" y="214"/>
                  </a:lnTo>
                  <a:lnTo>
                    <a:pt x="204" y="224"/>
                  </a:lnTo>
                  <a:lnTo>
                    <a:pt x="206" y="232"/>
                  </a:lnTo>
                  <a:lnTo>
                    <a:pt x="210" y="242"/>
                  </a:lnTo>
                  <a:lnTo>
                    <a:pt x="210" y="242"/>
                  </a:lnTo>
                  <a:lnTo>
                    <a:pt x="210" y="262"/>
                  </a:lnTo>
                  <a:lnTo>
                    <a:pt x="212" y="278"/>
                  </a:lnTo>
                  <a:lnTo>
                    <a:pt x="216" y="290"/>
                  </a:lnTo>
                  <a:lnTo>
                    <a:pt x="220" y="300"/>
                  </a:lnTo>
                  <a:lnTo>
                    <a:pt x="220" y="300"/>
                  </a:lnTo>
                  <a:lnTo>
                    <a:pt x="222" y="312"/>
                  </a:lnTo>
                  <a:lnTo>
                    <a:pt x="224" y="324"/>
                  </a:lnTo>
                  <a:lnTo>
                    <a:pt x="234" y="346"/>
                  </a:lnTo>
                  <a:lnTo>
                    <a:pt x="236" y="350"/>
                  </a:lnTo>
                  <a:lnTo>
                    <a:pt x="236" y="350"/>
                  </a:lnTo>
                  <a:lnTo>
                    <a:pt x="242" y="360"/>
                  </a:lnTo>
                  <a:lnTo>
                    <a:pt x="250" y="368"/>
                  </a:lnTo>
                  <a:lnTo>
                    <a:pt x="250" y="368"/>
                  </a:lnTo>
                  <a:lnTo>
                    <a:pt x="254" y="392"/>
                  </a:lnTo>
                  <a:lnTo>
                    <a:pt x="258" y="406"/>
                  </a:lnTo>
                  <a:lnTo>
                    <a:pt x="264" y="418"/>
                  </a:lnTo>
                  <a:lnTo>
                    <a:pt x="264" y="418"/>
                  </a:lnTo>
                  <a:lnTo>
                    <a:pt x="270" y="426"/>
                  </a:lnTo>
                  <a:lnTo>
                    <a:pt x="278" y="430"/>
                  </a:lnTo>
                  <a:lnTo>
                    <a:pt x="288" y="436"/>
                  </a:lnTo>
                  <a:lnTo>
                    <a:pt x="288" y="436"/>
                  </a:lnTo>
                  <a:lnTo>
                    <a:pt x="290" y="452"/>
                  </a:lnTo>
                  <a:lnTo>
                    <a:pt x="292" y="454"/>
                  </a:lnTo>
                  <a:lnTo>
                    <a:pt x="292" y="454"/>
                  </a:lnTo>
                  <a:lnTo>
                    <a:pt x="294" y="480"/>
                  </a:lnTo>
                  <a:lnTo>
                    <a:pt x="294" y="494"/>
                  </a:lnTo>
                  <a:lnTo>
                    <a:pt x="294" y="510"/>
                  </a:lnTo>
                  <a:lnTo>
                    <a:pt x="294" y="510"/>
                  </a:lnTo>
                  <a:lnTo>
                    <a:pt x="280" y="518"/>
                  </a:lnTo>
                  <a:lnTo>
                    <a:pt x="266" y="530"/>
                  </a:lnTo>
                  <a:lnTo>
                    <a:pt x="254" y="544"/>
                  </a:lnTo>
                  <a:lnTo>
                    <a:pt x="244" y="556"/>
                  </a:lnTo>
                  <a:lnTo>
                    <a:pt x="244" y="556"/>
                  </a:lnTo>
                  <a:lnTo>
                    <a:pt x="214" y="572"/>
                  </a:lnTo>
                  <a:lnTo>
                    <a:pt x="186" y="588"/>
                  </a:lnTo>
                  <a:lnTo>
                    <a:pt x="138" y="616"/>
                  </a:lnTo>
                  <a:lnTo>
                    <a:pt x="138" y="616"/>
                  </a:lnTo>
                  <a:lnTo>
                    <a:pt x="22" y="684"/>
                  </a:lnTo>
                  <a:lnTo>
                    <a:pt x="22" y="684"/>
                  </a:lnTo>
                  <a:lnTo>
                    <a:pt x="10" y="724"/>
                  </a:lnTo>
                  <a:lnTo>
                    <a:pt x="2" y="758"/>
                  </a:lnTo>
                  <a:lnTo>
                    <a:pt x="0" y="774"/>
                  </a:lnTo>
                  <a:lnTo>
                    <a:pt x="0" y="788"/>
                  </a:lnTo>
                  <a:lnTo>
                    <a:pt x="898" y="788"/>
                  </a:lnTo>
                  <a:lnTo>
                    <a:pt x="898" y="788"/>
                  </a:lnTo>
                  <a:lnTo>
                    <a:pt x="882" y="738"/>
                  </a:lnTo>
                  <a:lnTo>
                    <a:pt x="870" y="696"/>
                  </a:lnTo>
                  <a:lnTo>
                    <a:pt x="856" y="660"/>
                  </a:lnTo>
                  <a:lnTo>
                    <a:pt x="856" y="660"/>
                  </a:lnTo>
                  <a:close/>
                  <a:moveTo>
                    <a:pt x="592" y="258"/>
                  </a:moveTo>
                  <a:lnTo>
                    <a:pt x="592" y="258"/>
                  </a:lnTo>
                  <a:lnTo>
                    <a:pt x="596" y="258"/>
                  </a:lnTo>
                  <a:lnTo>
                    <a:pt x="596" y="264"/>
                  </a:lnTo>
                  <a:lnTo>
                    <a:pt x="592" y="270"/>
                  </a:lnTo>
                  <a:lnTo>
                    <a:pt x="592" y="272"/>
                  </a:lnTo>
                  <a:lnTo>
                    <a:pt x="592" y="272"/>
                  </a:lnTo>
                  <a:lnTo>
                    <a:pt x="588" y="300"/>
                  </a:lnTo>
                  <a:lnTo>
                    <a:pt x="586" y="316"/>
                  </a:lnTo>
                  <a:lnTo>
                    <a:pt x="582" y="326"/>
                  </a:lnTo>
                  <a:lnTo>
                    <a:pt x="582" y="326"/>
                  </a:lnTo>
                  <a:lnTo>
                    <a:pt x="578" y="336"/>
                  </a:lnTo>
                  <a:lnTo>
                    <a:pt x="568" y="340"/>
                  </a:lnTo>
                  <a:lnTo>
                    <a:pt x="568" y="340"/>
                  </a:lnTo>
                  <a:lnTo>
                    <a:pt x="572" y="296"/>
                  </a:lnTo>
                  <a:lnTo>
                    <a:pt x="572" y="296"/>
                  </a:lnTo>
                  <a:lnTo>
                    <a:pt x="572" y="280"/>
                  </a:lnTo>
                  <a:lnTo>
                    <a:pt x="568" y="260"/>
                  </a:lnTo>
                  <a:lnTo>
                    <a:pt x="568" y="260"/>
                  </a:lnTo>
                  <a:lnTo>
                    <a:pt x="592" y="258"/>
                  </a:lnTo>
                  <a:lnTo>
                    <a:pt x="592" y="258"/>
                  </a:lnTo>
                  <a:close/>
                  <a:moveTo>
                    <a:pt x="520" y="280"/>
                  </a:moveTo>
                  <a:lnTo>
                    <a:pt x="520" y="280"/>
                  </a:lnTo>
                  <a:lnTo>
                    <a:pt x="520" y="278"/>
                  </a:lnTo>
                  <a:lnTo>
                    <a:pt x="524" y="274"/>
                  </a:lnTo>
                  <a:lnTo>
                    <a:pt x="534" y="268"/>
                  </a:lnTo>
                  <a:lnTo>
                    <a:pt x="548" y="264"/>
                  </a:lnTo>
                  <a:lnTo>
                    <a:pt x="562" y="260"/>
                  </a:lnTo>
                  <a:lnTo>
                    <a:pt x="562" y="260"/>
                  </a:lnTo>
                  <a:lnTo>
                    <a:pt x="566" y="280"/>
                  </a:lnTo>
                  <a:lnTo>
                    <a:pt x="566" y="296"/>
                  </a:lnTo>
                  <a:lnTo>
                    <a:pt x="566" y="296"/>
                  </a:lnTo>
                  <a:lnTo>
                    <a:pt x="564" y="318"/>
                  </a:lnTo>
                  <a:lnTo>
                    <a:pt x="562" y="342"/>
                  </a:lnTo>
                  <a:lnTo>
                    <a:pt x="562" y="342"/>
                  </a:lnTo>
                  <a:lnTo>
                    <a:pt x="550" y="346"/>
                  </a:lnTo>
                  <a:lnTo>
                    <a:pt x="550" y="346"/>
                  </a:lnTo>
                  <a:lnTo>
                    <a:pt x="544" y="346"/>
                  </a:lnTo>
                  <a:lnTo>
                    <a:pt x="544" y="346"/>
                  </a:lnTo>
                  <a:lnTo>
                    <a:pt x="536" y="344"/>
                  </a:lnTo>
                  <a:lnTo>
                    <a:pt x="532" y="340"/>
                  </a:lnTo>
                  <a:lnTo>
                    <a:pt x="532" y="340"/>
                  </a:lnTo>
                  <a:lnTo>
                    <a:pt x="530" y="338"/>
                  </a:lnTo>
                  <a:lnTo>
                    <a:pt x="530" y="338"/>
                  </a:lnTo>
                  <a:lnTo>
                    <a:pt x="524" y="328"/>
                  </a:lnTo>
                  <a:lnTo>
                    <a:pt x="520" y="312"/>
                  </a:lnTo>
                  <a:lnTo>
                    <a:pt x="518" y="296"/>
                  </a:lnTo>
                  <a:lnTo>
                    <a:pt x="518" y="288"/>
                  </a:lnTo>
                  <a:lnTo>
                    <a:pt x="520" y="280"/>
                  </a:lnTo>
                  <a:lnTo>
                    <a:pt x="520" y="280"/>
                  </a:lnTo>
                  <a:close/>
                  <a:moveTo>
                    <a:pt x="338" y="244"/>
                  </a:moveTo>
                  <a:lnTo>
                    <a:pt x="338" y="244"/>
                  </a:lnTo>
                  <a:lnTo>
                    <a:pt x="342" y="240"/>
                  </a:lnTo>
                  <a:lnTo>
                    <a:pt x="344" y="236"/>
                  </a:lnTo>
                  <a:lnTo>
                    <a:pt x="344" y="230"/>
                  </a:lnTo>
                  <a:lnTo>
                    <a:pt x="342" y="226"/>
                  </a:lnTo>
                  <a:lnTo>
                    <a:pt x="336" y="214"/>
                  </a:lnTo>
                  <a:lnTo>
                    <a:pt x="332" y="206"/>
                  </a:lnTo>
                  <a:lnTo>
                    <a:pt x="332" y="206"/>
                  </a:lnTo>
                  <a:lnTo>
                    <a:pt x="328" y="198"/>
                  </a:lnTo>
                  <a:lnTo>
                    <a:pt x="326" y="188"/>
                  </a:lnTo>
                  <a:lnTo>
                    <a:pt x="328" y="184"/>
                  </a:lnTo>
                  <a:lnTo>
                    <a:pt x="330" y="178"/>
                  </a:lnTo>
                  <a:lnTo>
                    <a:pt x="336" y="172"/>
                  </a:lnTo>
                  <a:lnTo>
                    <a:pt x="342" y="166"/>
                  </a:lnTo>
                  <a:lnTo>
                    <a:pt x="342" y="166"/>
                  </a:lnTo>
                  <a:lnTo>
                    <a:pt x="362" y="164"/>
                  </a:lnTo>
                  <a:lnTo>
                    <a:pt x="374" y="160"/>
                  </a:lnTo>
                  <a:lnTo>
                    <a:pt x="386" y="156"/>
                  </a:lnTo>
                  <a:lnTo>
                    <a:pt x="386" y="156"/>
                  </a:lnTo>
                  <a:lnTo>
                    <a:pt x="430" y="158"/>
                  </a:lnTo>
                  <a:lnTo>
                    <a:pt x="454" y="160"/>
                  </a:lnTo>
                  <a:lnTo>
                    <a:pt x="464" y="160"/>
                  </a:lnTo>
                  <a:lnTo>
                    <a:pt x="468" y="158"/>
                  </a:lnTo>
                  <a:lnTo>
                    <a:pt x="468" y="158"/>
                  </a:lnTo>
                  <a:lnTo>
                    <a:pt x="476" y="158"/>
                  </a:lnTo>
                  <a:lnTo>
                    <a:pt x="482" y="158"/>
                  </a:lnTo>
                  <a:lnTo>
                    <a:pt x="492" y="154"/>
                  </a:lnTo>
                  <a:lnTo>
                    <a:pt x="502" y="148"/>
                  </a:lnTo>
                  <a:lnTo>
                    <a:pt x="508" y="144"/>
                  </a:lnTo>
                  <a:lnTo>
                    <a:pt x="508" y="144"/>
                  </a:lnTo>
                  <a:lnTo>
                    <a:pt x="518" y="144"/>
                  </a:lnTo>
                  <a:lnTo>
                    <a:pt x="526" y="142"/>
                  </a:lnTo>
                  <a:lnTo>
                    <a:pt x="526" y="142"/>
                  </a:lnTo>
                  <a:lnTo>
                    <a:pt x="536" y="152"/>
                  </a:lnTo>
                  <a:lnTo>
                    <a:pt x="534" y="154"/>
                  </a:lnTo>
                  <a:lnTo>
                    <a:pt x="534" y="154"/>
                  </a:lnTo>
                  <a:lnTo>
                    <a:pt x="546" y="190"/>
                  </a:lnTo>
                  <a:lnTo>
                    <a:pt x="554" y="218"/>
                  </a:lnTo>
                  <a:lnTo>
                    <a:pt x="560" y="248"/>
                  </a:lnTo>
                  <a:lnTo>
                    <a:pt x="560" y="248"/>
                  </a:lnTo>
                  <a:lnTo>
                    <a:pt x="544" y="252"/>
                  </a:lnTo>
                  <a:lnTo>
                    <a:pt x="530" y="256"/>
                  </a:lnTo>
                  <a:lnTo>
                    <a:pt x="518" y="264"/>
                  </a:lnTo>
                  <a:lnTo>
                    <a:pt x="510" y="272"/>
                  </a:lnTo>
                  <a:lnTo>
                    <a:pt x="510" y="272"/>
                  </a:lnTo>
                  <a:lnTo>
                    <a:pt x="482" y="276"/>
                  </a:lnTo>
                  <a:lnTo>
                    <a:pt x="482" y="276"/>
                  </a:lnTo>
                  <a:lnTo>
                    <a:pt x="478" y="272"/>
                  </a:lnTo>
                  <a:lnTo>
                    <a:pt x="470" y="270"/>
                  </a:lnTo>
                  <a:lnTo>
                    <a:pt x="462" y="268"/>
                  </a:lnTo>
                  <a:lnTo>
                    <a:pt x="448" y="268"/>
                  </a:lnTo>
                  <a:lnTo>
                    <a:pt x="448" y="268"/>
                  </a:lnTo>
                  <a:lnTo>
                    <a:pt x="420" y="270"/>
                  </a:lnTo>
                  <a:lnTo>
                    <a:pt x="390" y="274"/>
                  </a:lnTo>
                  <a:lnTo>
                    <a:pt x="364" y="280"/>
                  </a:lnTo>
                  <a:lnTo>
                    <a:pt x="344" y="286"/>
                  </a:lnTo>
                  <a:lnTo>
                    <a:pt x="340" y="286"/>
                  </a:lnTo>
                  <a:lnTo>
                    <a:pt x="340" y="288"/>
                  </a:lnTo>
                  <a:lnTo>
                    <a:pt x="340" y="288"/>
                  </a:lnTo>
                  <a:lnTo>
                    <a:pt x="304" y="274"/>
                  </a:lnTo>
                  <a:lnTo>
                    <a:pt x="304" y="274"/>
                  </a:lnTo>
                  <a:lnTo>
                    <a:pt x="306" y="270"/>
                  </a:lnTo>
                  <a:lnTo>
                    <a:pt x="310" y="264"/>
                  </a:lnTo>
                  <a:lnTo>
                    <a:pt x="318" y="256"/>
                  </a:lnTo>
                  <a:lnTo>
                    <a:pt x="338" y="244"/>
                  </a:lnTo>
                  <a:lnTo>
                    <a:pt x="338" y="244"/>
                  </a:lnTo>
                  <a:close/>
                  <a:moveTo>
                    <a:pt x="352" y="304"/>
                  </a:moveTo>
                  <a:lnTo>
                    <a:pt x="352" y="296"/>
                  </a:lnTo>
                  <a:lnTo>
                    <a:pt x="352" y="296"/>
                  </a:lnTo>
                  <a:lnTo>
                    <a:pt x="372" y="290"/>
                  </a:lnTo>
                  <a:lnTo>
                    <a:pt x="396" y="286"/>
                  </a:lnTo>
                  <a:lnTo>
                    <a:pt x="424" y="282"/>
                  </a:lnTo>
                  <a:lnTo>
                    <a:pt x="448" y="280"/>
                  </a:lnTo>
                  <a:lnTo>
                    <a:pt x="448" y="280"/>
                  </a:lnTo>
                  <a:lnTo>
                    <a:pt x="460" y="280"/>
                  </a:lnTo>
                  <a:lnTo>
                    <a:pt x="468" y="282"/>
                  </a:lnTo>
                  <a:lnTo>
                    <a:pt x="472" y="284"/>
                  </a:lnTo>
                  <a:lnTo>
                    <a:pt x="474" y="284"/>
                  </a:lnTo>
                  <a:lnTo>
                    <a:pt x="474" y="284"/>
                  </a:lnTo>
                  <a:lnTo>
                    <a:pt x="474" y="292"/>
                  </a:lnTo>
                  <a:lnTo>
                    <a:pt x="474" y="300"/>
                  </a:lnTo>
                  <a:lnTo>
                    <a:pt x="468" y="316"/>
                  </a:lnTo>
                  <a:lnTo>
                    <a:pt x="458" y="332"/>
                  </a:lnTo>
                  <a:lnTo>
                    <a:pt x="446" y="346"/>
                  </a:lnTo>
                  <a:lnTo>
                    <a:pt x="446" y="346"/>
                  </a:lnTo>
                  <a:lnTo>
                    <a:pt x="444" y="348"/>
                  </a:lnTo>
                  <a:lnTo>
                    <a:pt x="444" y="348"/>
                  </a:lnTo>
                  <a:lnTo>
                    <a:pt x="440" y="352"/>
                  </a:lnTo>
                  <a:lnTo>
                    <a:pt x="432" y="356"/>
                  </a:lnTo>
                  <a:lnTo>
                    <a:pt x="424" y="360"/>
                  </a:lnTo>
                  <a:lnTo>
                    <a:pt x="410" y="364"/>
                  </a:lnTo>
                  <a:lnTo>
                    <a:pt x="410" y="364"/>
                  </a:lnTo>
                  <a:lnTo>
                    <a:pt x="380" y="368"/>
                  </a:lnTo>
                  <a:lnTo>
                    <a:pt x="380" y="368"/>
                  </a:lnTo>
                  <a:lnTo>
                    <a:pt x="372" y="366"/>
                  </a:lnTo>
                  <a:lnTo>
                    <a:pt x="366" y="364"/>
                  </a:lnTo>
                  <a:lnTo>
                    <a:pt x="364" y="362"/>
                  </a:lnTo>
                  <a:lnTo>
                    <a:pt x="362" y="360"/>
                  </a:lnTo>
                  <a:lnTo>
                    <a:pt x="362" y="360"/>
                  </a:lnTo>
                  <a:lnTo>
                    <a:pt x="360" y="350"/>
                  </a:lnTo>
                  <a:lnTo>
                    <a:pt x="358" y="338"/>
                  </a:lnTo>
                  <a:lnTo>
                    <a:pt x="356" y="310"/>
                  </a:lnTo>
                  <a:lnTo>
                    <a:pt x="356" y="308"/>
                  </a:lnTo>
                  <a:lnTo>
                    <a:pt x="352" y="304"/>
                  </a:lnTo>
                  <a:close/>
                  <a:moveTo>
                    <a:pt x="242" y="348"/>
                  </a:moveTo>
                  <a:lnTo>
                    <a:pt x="240" y="344"/>
                  </a:lnTo>
                  <a:lnTo>
                    <a:pt x="240" y="344"/>
                  </a:lnTo>
                  <a:lnTo>
                    <a:pt x="232" y="330"/>
                  </a:lnTo>
                  <a:lnTo>
                    <a:pt x="228" y="312"/>
                  </a:lnTo>
                  <a:lnTo>
                    <a:pt x="226" y="304"/>
                  </a:lnTo>
                  <a:lnTo>
                    <a:pt x="226" y="296"/>
                  </a:lnTo>
                  <a:lnTo>
                    <a:pt x="228" y="288"/>
                  </a:lnTo>
                  <a:lnTo>
                    <a:pt x="232" y="282"/>
                  </a:lnTo>
                  <a:lnTo>
                    <a:pt x="232" y="282"/>
                  </a:lnTo>
                  <a:lnTo>
                    <a:pt x="238" y="276"/>
                  </a:lnTo>
                  <a:lnTo>
                    <a:pt x="242" y="272"/>
                  </a:lnTo>
                  <a:lnTo>
                    <a:pt x="248" y="270"/>
                  </a:lnTo>
                  <a:lnTo>
                    <a:pt x="254" y="270"/>
                  </a:lnTo>
                  <a:lnTo>
                    <a:pt x="254" y="270"/>
                  </a:lnTo>
                  <a:lnTo>
                    <a:pt x="262" y="272"/>
                  </a:lnTo>
                  <a:lnTo>
                    <a:pt x="270" y="276"/>
                  </a:lnTo>
                  <a:lnTo>
                    <a:pt x="278" y="282"/>
                  </a:lnTo>
                  <a:lnTo>
                    <a:pt x="284" y="290"/>
                  </a:lnTo>
                  <a:lnTo>
                    <a:pt x="286" y="288"/>
                  </a:lnTo>
                  <a:lnTo>
                    <a:pt x="286" y="288"/>
                  </a:lnTo>
                  <a:lnTo>
                    <a:pt x="290" y="300"/>
                  </a:lnTo>
                  <a:lnTo>
                    <a:pt x="294" y="314"/>
                  </a:lnTo>
                  <a:lnTo>
                    <a:pt x="294" y="328"/>
                  </a:lnTo>
                  <a:lnTo>
                    <a:pt x="308" y="336"/>
                  </a:lnTo>
                  <a:lnTo>
                    <a:pt x="308" y="336"/>
                  </a:lnTo>
                  <a:lnTo>
                    <a:pt x="304" y="288"/>
                  </a:lnTo>
                  <a:lnTo>
                    <a:pt x="340" y="304"/>
                  </a:lnTo>
                  <a:lnTo>
                    <a:pt x="338" y="308"/>
                  </a:lnTo>
                  <a:lnTo>
                    <a:pt x="344" y="314"/>
                  </a:lnTo>
                  <a:lnTo>
                    <a:pt x="344" y="314"/>
                  </a:lnTo>
                  <a:lnTo>
                    <a:pt x="346" y="338"/>
                  </a:lnTo>
                  <a:lnTo>
                    <a:pt x="348" y="354"/>
                  </a:lnTo>
                  <a:lnTo>
                    <a:pt x="352" y="366"/>
                  </a:lnTo>
                  <a:lnTo>
                    <a:pt x="352" y="366"/>
                  </a:lnTo>
                  <a:lnTo>
                    <a:pt x="356" y="372"/>
                  </a:lnTo>
                  <a:lnTo>
                    <a:pt x="362" y="376"/>
                  </a:lnTo>
                  <a:lnTo>
                    <a:pt x="370" y="378"/>
                  </a:lnTo>
                  <a:lnTo>
                    <a:pt x="380" y="380"/>
                  </a:lnTo>
                  <a:lnTo>
                    <a:pt x="380" y="380"/>
                  </a:lnTo>
                  <a:lnTo>
                    <a:pt x="394" y="378"/>
                  </a:lnTo>
                  <a:lnTo>
                    <a:pt x="412" y="376"/>
                  </a:lnTo>
                  <a:lnTo>
                    <a:pt x="412" y="376"/>
                  </a:lnTo>
                  <a:lnTo>
                    <a:pt x="428" y="372"/>
                  </a:lnTo>
                  <a:lnTo>
                    <a:pt x="440" y="368"/>
                  </a:lnTo>
                  <a:lnTo>
                    <a:pt x="446" y="362"/>
                  </a:lnTo>
                  <a:lnTo>
                    <a:pt x="452" y="358"/>
                  </a:lnTo>
                  <a:lnTo>
                    <a:pt x="452" y="358"/>
                  </a:lnTo>
                  <a:lnTo>
                    <a:pt x="454" y="354"/>
                  </a:lnTo>
                  <a:lnTo>
                    <a:pt x="454" y="354"/>
                  </a:lnTo>
                  <a:lnTo>
                    <a:pt x="466" y="344"/>
                  </a:lnTo>
                  <a:lnTo>
                    <a:pt x="476" y="328"/>
                  </a:lnTo>
                  <a:lnTo>
                    <a:pt x="484" y="312"/>
                  </a:lnTo>
                  <a:lnTo>
                    <a:pt x="488" y="294"/>
                  </a:lnTo>
                  <a:lnTo>
                    <a:pt x="488" y="294"/>
                  </a:lnTo>
                  <a:lnTo>
                    <a:pt x="496" y="292"/>
                  </a:lnTo>
                  <a:lnTo>
                    <a:pt x="506" y="292"/>
                  </a:lnTo>
                  <a:lnTo>
                    <a:pt x="506" y="292"/>
                  </a:lnTo>
                  <a:lnTo>
                    <a:pt x="506" y="308"/>
                  </a:lnTo>
                  <a:lnTo>
                    <a:pt x="510" y="322"/>
                  </a:lnTo>
                  <a:lnTo>
                    <a:pt x="516" y="336"/>
                  </a:lnTo>
                  <a:lnTo>
                    <a:pt x="522" y="346"/>
                  </a:lnTo>
                  <a:lnTo>
                    <a:pt x="522" y="346"/>
                  </a:lnTo>
                  <a:lnTo>
                    <a:pt x="522" y="348"/>
                  </a:lnTo>
                  <a:lnTo>
                    <a:pt x="522" y="348"/>
                  </a:lnTo>
                  <a:lnTo>
                    <a:pt x="526" y="350"/>
                  </a:lnTo>
                  <a:lnTo>
                    <a:pt x="530" y="354"/>
                  </a:lnTo>
                  <a:lnTo>
                    <a:pt x="536" y="356"/>
                  </a:lnTo>
                  <a:lnTo>
                    <a:pt x="544" y="358"/>
                  </a:lnTo>
                  <a:lnTo>
                    <a:pt x="544" y="358"/>
                  </a:lnTo>
                  <a:lnTo>
                    <a:pt x="552" y="358"/>
                  </a:lnTo>
                  <a:lnTo>
                    <a:pt x="552" y="358"/>
                  </a:lnTo>
                  <a:lnTo>
                    <a:pt x="560" y="356"/>
                  </a:lnTo>
                  <a:lnTo>
                    <a:pt x="560" y="356"/>
                  </a:lnTo>
                  <a:lnTo>
                    <a:pt x="554" y="390"/>
                  </a:lnTo>
                  <a:lnTo>
                    <a:pt x="548" y="414"/>
                  </a:lnTo>
                  <a:lnTo>
                    <a:pt x="548" y="414"/>
                  </a:lnTo>
                  <a:lnTo>
                    <a:pt x="536" y="466"/>
                  </a:lnTo>
                  <a:lnTo>
                    <a:pt x="536" y="466"/>
                  </a:lnTo>
                  <a:lnTo>
                    <a:pt x="524" y="516"/>
                  </a:lnTo>
                  <a:lnTo>
                    <a:pt x="524" y="516"/>
                  </a:lnTo>
                  <a:lnTo>
                    <a:pt x="522" y="518"/>
                  </a:lnTo>
                  <a:lnTo>
                    <a:pt x="516" y="522"/>
                  </a:lnTo>
                  <a:lnTo>
                    <a:pt x="500" y="526"/>
                  </a:lnTo>
                  <a:lnTo>
                    <a:pt x="480" y="530"/>
                  </a:lnTo>
                  <a:lnTo>
                    <a:pt x="470" y="530"/>
                  </a:lnTo>
                  <a:lnTo>
                    <a:pt x="464" y="528"/>
                  </a:lnTo>
                  <a:lnTo>
                    <a:pt x="464" y="528"/>
                  </a:lnTo>
                  <a:lnTo>
                    <a:pt x="436" y="518"/>
                  </a:lnTo>
                  <a:lnTo>
                    <a:pt x="414" y="506"/>
                  </a:lnTo>
                  <a:lnTo>
                    <a:pt x="414" y="506"/>
                  </a:lnTo>
                  <a:lnTo>
                    <a:pt x="394" y="494"/>
                  </a:lnTo>
                  <a:lnTo>
                    <a:pt x="376" y="486"/>
                  </a:lnTo>
                  <a:lnTo>
                    <a:pt x="376" y="486"/>
                  </a:lnTo>
                  <a:lnTo>
                    <a:pt x="364" y="478"/>
                  </a:lnTo>
                  <a:lnTo>
                    <a:pt x="352" y="470"/>
                  </a:lnTo>
                  <a:lnTo>
                    <a:pt x="342" y="462"/>
                  </a:lnTo>
                  <a:lnTo>
                    <a:pt x="332" y="450"/>
                  </a:lnTo>
                  <a:lnTo>
                    <a:pt x="324" y="436"/>
                  </a:lnTo>
                  <a:lnTo>
                    <a:pt x="316" y="416"/>
                  </a:lnTo>
                  <a:lnTo>
                    <a:pt x="310" y="390"/>
                  </a:lnTo>
                  <a:lnTo>
                    <a:pt x="302" y="358"/>
                  </a:lnTo>
                  <a:lnTo>
                    <a:pt x="296" y="360"/>
                  </a:lnTo>
                  <a:lnTo>
                    <a:pt x="296" y="360"/>
                  </a:lnTo>
                  <a:lnTo>
                    <a:pt x="298" y="364"/>
                  </a:lnTo>
                  <a:lnTo>
                    <a:pt x="298" y="364"/>
                  </a:lnTo>
                  <a:lnTo>
                    <a:pt x="290" y="370"/>
                  </a:lnTo>
                  <a:lnTo>
                    <a:pt x="284" y="374"/>
                  </a:lnTo>
                  <a:lnTo>
                    <a:pt x="278" y="372"/>
                  </a:lnTo>
                  <a:lnTo>
                    <a:pt x="276" y="372"/>
                  </a:lnTo>
                  <a:lnTo>
                    <a:pt x="276" y="372"/>
                  </a:lnTo>
                  <a:lnTo>
                    <a:pt x="266" y="370"/>
                  </a:lnTo>
                  <a:lnTo>
                    <a:pt x="256" y="364"/>
                  </a:lnTo>
                  <a:lnTo>
                    <a:pt x="248" y="358"/>
                  </a:lnTo>
                  <a:lnTo>
                    <a:pt x="242" y="348"/>
                  </a:lnTo>
                  <a:lnTo>
                    <a:pt x="242" y="348"/>
                  </a:lnTo>
                  <a:close/>
                  <a:moveTo>
                    <a:pt x="408" y="758"/>
                  </a:moveTo>
                  <a:lnTo>
                    <a:pt x="408" y="758"/>
                  </a:lnTo>
                  <a:lnTo>
                    <a:pt x="372" y="730"/>
                  </a:lnTo>
                  <a:lnTo>
                    <a:pt x="342" y="706"/>
                  </a:lnTo>
                  <a:lnTo>
                    <a:pt x="318" y="686"/>
                  </a:lnTo>
                  <a:lnTo>
                    <a:pt x="302" y="668"/>
                  </a:lnTo>
                  <a:lnTo>
                    <a:pt x="290" y="654"/>
                  </a:lnTo>
                  <a:lnTo>
                    <a:pt x="282" y="642"/>
                  </a:lnTo>
                  <a:lnTo>
                    <a:pt x="276" y="632"/>
                  </a:lnTo>
                  <a:lnTo>
                    <a:pt x="274" y="622"/>
                  </a:lnTo>
                  <a:lnTo>
                    <a:pt x="274" y="622"/>
                  </a:lnTo>
                  <a:lnTo>
                    <a:pt x="274" y="604"/>
                  </a:lnTo>
                  <a:lnTo>
                    <a:pt x="278" y="582"/>
                  </a:lnTo>
                  <a:lnTo>
                    <a:pt x="284" y="562"/>
                  </a:lnTo>
                  <a:lnTo>
                    <a:pt x="288" y="544"/>
                  </a:lnTo>
                  <a:lnTo>
                    <a:pt x="292" y="544"/>
                  </a:lnTo>
                  <a:lnTo>
                    <a:pt x="292" y="544"/>
                  </a:lnTo>
                  <a:lnTo>
                    <a:pt x="296" y="532"/>
                  </a:lnTo>
                  <a:lnTo>
                    <a:pt x="298" y="518"/>
                  </a:lnTo>
                  <a:lnTo>
                    <a:pt x="300" y="494"/>
                  </a:lnTo>
                  <a:lnTo>
                    <a:pt x="300" y="472"/>
                  </a:lnTo>
                  <a:lnTo>
                    <a:pt x="298" y="454"/>
                  </a:lnTo>
                  <a:lnTo>
                    <a:pt x="296" y="452"/>
                  </a:lnTo>
                  <a:lnTo>
                    <a:pt x="296" y="452"/>
                  </a:lnTo>
                  <a:lnTo>
                    <a:pt x="288" y="378"/>
                  </a:lnTo>
                  <a:lnTo>
                    <a:pt x="288" y="378"/>
                  </a:lnTo>
                  <a:lnTo>
                    <a:pt x="294" y="376"/>
                  </a:lnTo>
                  <a:lnTo>
                    <a:pt x="298" y="372"/>
                  </a:lnTo>
                  <a:lnTo>
                    <a:pt x="298" y="372"/>
                  </a:lnTo>
                  <a:lnTo>
                    <a:pt x="306" y="402"/>
                  </a:lnTo>
                  <a:lnTo>
                    <a:pt x="312" y="426"/>
                  </a:lnTo>
                  <a:lnTo>
                    <a:pt x="320" y="444"/>
                  </a:lnTo>
                  <a:lnTo>
                    <a:pt x="328" y="458"/>
                  </a:lnTo>
                  <a:lnTo>
                    <a:pt x="338" y="468"/>
                  </a:lnTo>
                  <a:lnTo>
                    <a:pt x="348" y="476"/>
                  </a:lnTo>
                  <a:lnTo>
                    <a:pt x="374" y="492"/>
                  </a:lnTo>
                  <a:lnTo>
                    <a:pt x="374" y="492"/>
                  </a:lnTo>
                  <a:lnTo>
                    <a:pt x="390" y="500"/>
                  </a:lnTo>
                  <a:lnTo>
                    <a:pt x="410" y="512"/>
                  </a:lnTo>
                  <a:lnTo>
                    <a:pt x="410" y="512"/>
                  </a:lnTo>
                  <a:lnTo>
                    <a:pt x="434" y="524"/>
                  </a:lnTo>
                  <a:lnTo>
                    <a:pt x="462" y="534"/>
                  </a:lnTo>
                  <a:lnTo>
                    <a:pt x="462" y="534"/>
                  </a:lnTo>
                  <a:lnTo>
                    <a:pt x="474" y="536"/>
                  </a:lnTo>
                  <a:lnTo>
                    <a:pt x="474" y="536"/>
                  </a:lnTo>
                  <a:lnTo>
                    <a:pt x="492" y="534"/>
                  </a:lnTo>
                  <a:lnTo>
                    <a:pt x="508" y="530"/>
                  </a:lnTo>
                  <a:lnTo>
                    <a:pt x="522" y="524"/>
                  </a:lnTo>
                  <a:lnTo>
                    <a:pt x="526" y="522"/>
                  </a:lnTo>
                  <a:lnTo>
                    <a:pt x="530" y="518"/>
                  </a:lnTo>
                  <a:lnTo>
                    <a:pt x="530" y="518"/>
                  </a:lnTo>
                  <a:lnTo>
                    <a:pt x="530" y="512"/>
                  </a:lnTo>
                  <a:lnTo>
                    <a:pt x="530" y="512"/>
                  </a:lnTo>
                  <a:lnTo>
                    <a:pt x="530" y="558"/>
                  </a:lnTo>
                  <a:lnTo>
                    <a:pt x="532" y="582"/>
                  </a:lnTo>
                  <a:lnTo>
                    <a:pt x="534" y="606"/>
                  </a:lnTo>
                  <a:lnTo>
                    <a:pt x="534" y="606"/>
                  </a:lnTo>
                  <a:lnTo>
                    <a:pt x="534" y="614"/>
                  </a:lnTo>
                  <a:lnTo>
                    <a:pt x="534" y="622"/>
                  </a:lnTo>
                  <a:lnTo>
                    <a:pt x="526" y="642"/>
                  </a:lnTo>
                  <a:lnTo>
                    <a:pt x="514" y="664"/>
                  </a:lnTo>
                  <a:lnTo>
                    <a:pt x="498" y="688"/>
                  </a:lnTo>
                  <a:lnTo>
                    <a:pt x="478" y="710"/>
                  </a:lnTo>
                  <a:lnTo>
                    <a:pt x="456" y="730"/>
                  </a:lnTo>
                  <a:lnTo>
                    <a:pt x="432" y="748"/>
                  </a:lnTo>
                  <a:lnTo>
                    <a:pt x="420" y="754"/>
                  </a:lnTo>
                  <a:lnTo>
                    <a:pt x="408" y="758"/>
                  </a:lnTo>
                  <a:lnTo>
                    <a:pt x="408" y="758"/>
                  </a:lnTo>
                  <a:close/>
                </a:path>
              </a:pathLst>
            </a:custGeom>
            <a:solidFill>
              <a:schemeClr val="accent1">
                <a:lumMod val="100000"/>
              </a:schemeClr>
            </a:solidFill>
            <a:ln>
              <a:noFill/>
            </a:ln>
          </p:spPr>
          <p:txBody>
            <a:bodyPr anchor="ctr"/>
            <a:lstStyle/>
            <a:p>
              <a:pPr algn="ctr"/>
              <a:endParaRPr/>
            </a:p>
          </p:txBody>
        </p:sp>
        <p:sp>
          <p:nvSpPr>
            <p:cNvPr id="13" name="is1ide-Rectangle 12">
              <a:extLst>
                <a:ext uri="{FF2B5EF4-FFF2-40B4-BE49-F238E27FC236}">
                  <a16:creationId xmlns:a16="http://schemas.microsoft.com/office/drawing/2014/main" id="{9858264B-1CFA-4C04-9910-8DAE2B621A19}"/>
                </a:ext>
              </a:extLst>
            </p:cNvPr>
            <p:cNvSpPr/>
            <p:nvPr/>
          </p:nvSpPr>
          <p:spPr>
            <a:xfrm>
              <a:off x="947436" y="4717742"/>
              <a:ext cx="2410002" cy="968462"/>
            </a:xfrm>
            <a:prstGeom prst="rect">
              <a:avLst/>
            </a:prstGeom>
          </p:spPr>
          <p:txBody>
            <a:bodyPr wrap="square">
              <a:normAutofit/>
            </a:bodyPr>
            <a:lstStyle/>
            <a:p>
              <a:pPr algn="ctr">
                <a:lnSpc>
                  <a:spcPct val="120000"/>
                </a:lnSpc>
                <a:buClr>
                  <a:srgbClr val="E24848"/>
                </a:buClr>
              </a:pPr>
              <a:r>
                <a:rPr altLang="en-US" lang="zh-CN" sz="1400">
                  <a:cs typeface="+mn-ea"/>
                  <a:sym typeface="+mn-lt"/>
                </a:rPr>
                <a:t>点击此处更换文本58pic.com，点击此处更换文本58pic.com </a:t>
              </a:r>
            </a:p>
          </p:txBody>
        </p:sp>
        <p:sp>
          <p:nvSpPr>
            <p:cNvPr id="14" name="is1ide-Rectangle 13">
              <a:extLst>
                <a:ext uri="{FF2B5EF4-FFF2-40B4-BE49-F238E27FC236}">
                  <a16:creationId xmlns:a16="http://schemas.microsoft.com/office/drawing/2014/main" id="{5D46E42D-3F14-4D43-B245-A57624FFC035}"/>
                </a:ext>
              </a:extLst>
            </p:cNvPr>
            <p:cNvSpPr/>
            <p:nvPr/>
          </p:nvSpPr>
          <p:spPr>
            <a:xfrm>
              <a:off x="1222200" y="3719997"/>
              <a:ext cx="1869597" cy="338554"/>
            </a:xfrm>
            <a:prstGeom prst="rect">
              <a:avLst/>
            </a:prstGeom>
          </p:spPr>
          <p:txBody>
            <a:bodyPr wrap="none">
              <a:noAutofit/>
            </a:bodyPr>
            <a:lstStyle/>
            <a:p>
              <a:pPr algn="ctr">
                <a:buClr>
                  <a:srgbClr val="E24848"/>
                </a:buClr>
              </a:pPr>
              <a:r>
                <a:rPr altLang="en-US" b="1" lang="zh-CN" noProof="1" sz="2000">
                  <a:solidFill>
                    <a:schemeClr val="accent1">
                      <a:lumMod val="100000"/>
                    </a:schemeClr>
                  </a:solidFill>
                </a:rPr>
                <a:t>标题文本预设</a:t>
              </a:r>
            </a:p>
          </p:txBody>
        </p:sp>
        <p:sp>
          <p:nvSpPr>
            <p:cNvPr id="15" name="is1ide-Rectangle 14">
              <a:extLst>
                <a:ext uri="{FF2B5EF4-FFF2-40B4-BE49-F238E27FC236}">
                  <a16:creationId xmlns:a16="http://schemas.microsoft.com/office/drawing/2014/main" id="{D5667356-B778-44F8-8E75-038A74F55746}"/>
                </a:ext>
              </a:extLst>
            </p:cNvPr>
            <p:cNvSpPr/>
            <p:nvPr/>
          </p:nvSpPr>
          <p:spPr>
            <a:xfrm>
              <a:off x="1231331" y="4045614"/>
              <a:ext cx="1860468" cy="307777"/>
            </a:xfrm>
            <a:prstGeom prst="rect">
              <a:avLst/>
            </a:prstGeom>
            <a:noFill/>
          </p:spPr>
          <p:txBody>
            <a:bodyPr wrap="none">
              <a:normAutofit/>
            </a:bodyPr>
            <a:lstStyle/>
            <a:p>
              <a:pPr algn="ctr">
                <a:buClr>
                  <a:srgbClr val="E24848"/>
                </a:buClr>
              </a:pPr>
              <a:r>
                <a:rPr altLang="en-US" lang="zh-CN" noProof="1" sz="1400">
                  <a:solidFill>
                    <a:schemeClr val="tx2"/>
                  </a:solidFill>
                </a:rPr>
                <a:t>关键词</a:t>
              </a:r>
            </a:p>
          </p:txBody>
        </p:sp>
        <p:sp>
          <p:nvSpPr>
            <p:cNvPr id="16" name="ïşḻïďê-矩形: 圆角 12">
              <a:extLst>
                <a:ext uri="{FF2B5EF4-FFF2-40B4-BE49-F238E27FC236}">
                  <a16:creationId xmlns:a16="http://schemas.microsoft.com/office/drawing/2014/main" id="{E507BA95-C433-4EA3-A695-BFB42954540B}"/>
                </a:ext>
              </a:extLst>
            </p:cNvPr>
            <p:cNvSpPr/>
            <p:nvPr/>
          </p:nvSpPr>
          <p:spPr>
            <a:xfrm>
              <a:off x="3860375" y="1767866"/>
              <a:ext cx="1860468" cy="181071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17" name="ïşḻïďê-Straight Connector 16">
              <a:extLst>
                <a:ext uri="{FF2B5EF4-FFF2-40B4-BE49-F238E27FC236}">
                  <a16:creationId xmlns:a16="http://schemas.microsoft.com/office/drawing/2014/main" id="{D7CBE5CF-112B-4E50-955A-3269C94A68D5}"/>
                </a:ext>
              </a:extLst>
            </p:cNvPr>
            <p:cNvCxnSpPr/>
            <p:nvPr/>
          </p:nvCxnSpPr>
          <p:spPr>
            <a:xfrm flipH="1">
              <a:off x="3851218" y="4360366"/>
              <a:ext cx="781342"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8" name="ïşḻïďê-任意多边形: 形状 17">
              <a:extLst>
                <a:ext uri="{FF2B5EF4-FFF2-40B4-BE49-F238E27FC236}">
                  <a16:creationId xmlns:a16="http://schemas.microsoft.com/office/drawing/2014/main" id="{EE940654-EFF0-4721-A6AC-7FF57F8F53A0}"/>
                </a:ext>
              </a:extLst>
            </p:cNvPr>
            <p:cNvSpPr/>
            <p:nvPr/>
          </p:nvSpPr>
          <p:spPr>
            <a:xfrm rot="18914936">
              <a:off x="4701856" y="4304931"/>
              <a:ext cx="63914" cy="227167"/>
            </a:xfrm>
            <a:custGeom>
              <a:gdLst>
                <a:gd fmla="*/ 125628 w 125628" name="connsiteX0"/>
                <a:gd fmla="*/ 446518 h 446518" name="connsiteY0"/>
                <a:gd fmla="*/ 0 w 125628" name="connsiteX1"/>
                <a:gd fmla="*/ 446518 h 446518" name="connsiteY1"/>
                <a:gd fmla="*/ 0 w 125628" name="connsiteX2"/>
                <a:gd fmla="*/ 0 h 446518" name="connsiteY2"/>
                <a:gd fmla="*/ 125628 w 125628" name="connsiteX3"/>
                <a:gd fmla="*/ 124541 h 446518" name="connsiteY3"/>
              </a:gdLst>
              <a:cxnLst>
                <a:cxn ang="0">
                  <a:pos x="connsiteX0" y="connsiteY0"/>
                </a:cxn>
                <a:cxn ang="0">
                  <a:pos x="connsiteX1" y="connsiteY1"/>
                </a:cxn>
                <a:cxn ang="0">
                  <a:pos x="connsiteX2" y="connsiteY2"/>
                </a:cxn>
                <a:cxn ang="0">
                  <a:pos x="connsiteX3" y="connsiteY3"/>
                </a:cxn>
              </a:cxnLst>
              <a:rect b="b" l="l" r="r" t="t"/>
              <a:pathLst>
                <a:path h="446518" w="125628">
                  <a:moveTo>
                    <a:pt x="125628" y="446518"/>
                  </a:moveTo>
                  <a:lnTo>
                    <a:pt x="0" y="446518"/>
                  </a:lnTo>
                  <a:lnTo>
                    <a:pt x="0" y="0"/>
                  </a:lnTo>
                  <a:lnTo>
                    <a:pt x="125628" y="12454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ïşḻïďê-任意多边形: 形状 18">
              <a:extLst>
                <a:ext uri="{FF2B5EF4-FFF2-40B4-BE49-F238E27FC236}">
                  <a16:creationId xmlns:a16="http://schemas.microsoft.com/office/drawing/2014/main" id="{103956EC-A2DB-4922-BD02-2860332ACDF6}"/>
                </a:ext>
              </a:extLst>
            </p:cNvPr>
            <p:cNvSpPr/>
            <p:nvPr/>
          </p:nvSpPr>
          <p:spPr>
            <a:xfrm rot="2703745">
              <a:off x="4817975" y="4304067"/>
              <a:ext cx="63914" cy="229239"/>
            </a:xfrm>
            <a:custGeom>
              <a:gdLst>
                <a:gd fmla="*/ 125628 w 125628" name="connsiteX0"/>
                <a:gd fmla="*/ 0 h 450590" name="connsiteY0"/>
                <a:gd fmla="*/ 125628 w 125628" name="connsiteX1"/>
                <a:gd fmla="*/ 450590 h 450590" name="connsiteY1"/>
                <a:gd fmla="*/ 0 w 125628" name="connsiteX2"/>
                <a:gd fmla="*/ 450590 h 450590" name="connsiteY2"/>
                <a:gd fmla="*/ 0 w 125628" name="connsiteX3"/>
                <a:gd fmla="*/ 125902 h 450590" name="connsiteY3"/>
              </a:gdLst>
              <a:cxnLst>
                <a:cxn ang="0">
                  <a:pos x="connsiteX0" y="connsiteY0"/>
                </a:cxn>
                <a:cxn ang="0">
                  <a:pos x="connsiteX1" y="connsiteY1"/>
                </a:cxn>
                <a:cxn ang="0">
                  <a:pos x="connsiteX2" y="connsiteY2"/>
                </a:cxn>
                <a:cxn ang="0">
                  <a:pos x="connsiteX3" y="connsiteY3"/>
                </a:cxn>
              </a:cxnLst>
              <a:rect b="b" l="l" r="r" t="t"/>
              <a:pathLst>
                <a:path h="450590" w="125628">
                  <a:moveTo>
                    <a:pt x="125628" y="0"/>
                  </a:moveTo>
                  <a:lnTo>
                    <a:pt x="125628" y="450590"/>
                  </a:lnTo>
                  <a:lnTo>
                    <a:pt x="0" y="450590"/>
                  </a:lnTo>
                  <a:lnTo>
                    <a:pt x="0" y="125902"/>
                  </a:lnTo>
                  <a:close/>
                </a:path>
              </a:pathLst>
            </a:custGeom>
            <a:solidFill>
              <a:schemeClr val="accent2">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0" name="ïşḻïďê-Straight Connector 19">
              <a:extLst>
                <a:ext uri="{FF2B5EF4-FFF2-40B4-BE49-F238E27FC236}">
                  <a16:creationId xmlns:a16="http://schemas.microsoft.com/office/drawing/2014/main" id="{13C4B1DE-F8A4-4F4F-9299-814717A9D008}"/>
                </a:ext>
              </a:extLst>
            </p:cNvPr>
            <p:cNvCxnSpPr/>
            <p:nvPr/>
          </p:nvCxnSpPr>
          <p:spPr>
            <a:xfrm flipH="1">
              <a:off x="4944374" y="4360367"/>
              <a:ext cx="767395"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1" name="ïşḻïďê-Rectangle 20">
              <a:extLst>
                <a:ext uri="{FF2B5EF4-FFF2-40B4-BE49-F238E27FC236}">
                  <a16:creationId xmlns:a16="http://schemas.microsoft.com/office/drawing/2014/main" id="{FCA21107-CCBA-4B0E-A638-72067E5DE96A}"/>
                </a:ext>
              </a:extLst>
            </p:cNvPr>
            <p:cNvSpPr/>
            <p:nvPr/>
          </p:nvSpPr>
          <p:spPr>
            <a:xfrm>
              <a:off x="3576492" y="4717754"/>
              <a:ext cx="2410002" cy="968462"/>
            </a:xfrm>
            <a:prstGeom prst="rect">
              <a:avLst/>
            </a:prstGeom>
          </p:spPr>
          <p:txBody>
            <a:bodyPr wrap="square">
              <a:normAutofit/>
            </a:bodyPr>
            <a:lstStyle/>
            <a:p>
              <a:pPr algn="ctr">
                <a:lnSpc>
                  <a:spcPct val="120000"/>
                </a:lnSpc>
                <a:buClr>
                  <a:srgbClr val="E24848"/>
                </a:buClr>
              </a:pPr>
              <a:r>
                <a:rPr altLang="en-US" lang="zh-CN" sz="1400">
                  <a:cs typeface="+mn-ea"/>
                  <a:sym typeface="+mn-lt"/>
                </a:rPr>
                <a:t>点击此处更换文本58pic.com，点击此处更换文本58pic.com </a:t>
              </a:r>
            </a:p>
          </p:txBody>
        </p:sp>
        <p:sp>
          <p:nvSpPr>
            <p:cNvPr id="22" name="ïşḻïďê-Rectangle 21">
              <a:extLst>
                <a:ext uri="{FF2B5EF4-FFF2-40B4-BE49-F238E27FC236}">
                  <a16:creationId xmlns:a16="http://schemas.microsoft.com/office/drawing/2014/main" id="{93D7743D-F3C1-4E86-B2BA-179E72D4FD94}"/>
                </a:ext>
              </a:extLst>
            </p:cNvPr>
            <p:cNvSpPr/>
            <p:nvPr/>
          </p:nvSpPr>
          <p:spPr>
            <a:xfrm>
              <a:off x="3851256" y="3719996"/>
              <a:ext cx="1869597" cy="338554"/>
            </a:xfrm>
            <a:prstGeom prst="rect">
              <a:avLst/>
            </a:prstGeom>
          </p:spPr>
          <p:txBody>
            <a:bodyPr wrap="none">
              <a:noAutofit/>
            </a:bodyPr>
            <a:lstStyle/>
            <a:p>
              <a:pPr algn="ctr">
                <a:buClr>
                  <a:srgbClr val="E24848"/>
                </a:buClr>
              </a:pPr>
              <a:r>
                <a:rPr altLang="en-US" b="1" lang="zh-CN" noProof="1" sz="2000">
                  <a:solidFill>
                    <a:schemeClr val="accent2">
                      <a:lumMod val="100000"/>
                    </a:schemeClr>
                  </a:solidFill>
                </a:rPr>
                <a:t>标题文本预设</a:t>
              </a:r>
            </a:p>
          </p:txBody>
        </p:sp>
        <p:sp>
          <p:nvSpPr>
            <p:cNvPr id="23" name="ïşḻïďê-Rectangle 22">
              <a:extLst>
                <a:ext uri="{FF2B5EF4-FFF2-40B4-BE49-F238E27FC236}">
                  <a16:creationId xmlns:a16="http://schemas.microsoft.com/office/drawing/2014/main" id="{C4D4A034-1787-43AA-BF93-A24AFE9F9B23}"/>
                </a:ext>
              </a:extLst>
            </p:cNvPr>
            <p:cNvSpPr/>
            <p:nvPr/>
          </p:nvSpPr>
          <p:spPr>
            <a:xfrm>
              <a:off x="3860375" y="4045626"/>
              <a:ext cx="1860468" cy="307777"/>
            </a:xfrm>
            <a:prstGeom prst="rect">
              <a:avLst/>
            </a:prstGeom>
            <a:noFill/>
          </p:spPr>
          <p:txBody>
            <a:bodyPr wrap="none">
              <a:normAutofit/>
            </a:bodyPr>
            <a:lstStyle/>
            <a:p>
              <a:pPr algn="ctr">
                <a:buClr>
                  <a:srgbClr val="E24848"/>
                </a:buClr>
              </a:pPr>
              <a:r>
                <a:rPr altLang="en-US" lang="zh-CN" noProof="1" sz="1400">
                  <a:solidFill>
                    <a:schemeClr val="tx2"/>
                  </a:solidFill>
                </a:rPr>
                <a:t>关键词</a:t>
              </a:r>
            </a:p>
          </p:txBody>
        </p:sp>
        <p:sp>
          <p:nvSpPr>
            <p:cNvPr id="24" name="ïşḻïďê-矩形: 圆角 22">
              <a:extLst>
                <a:ext uri="{FF2B5EF4-FFF2-40B4-BE49-F238E27FC236}">
                  <a16:creationId xmlns:a16="http://schemas.microsoft.com/office/drawing/2014/main" id="{F3CD6CDD-8995-4824-9F26-D05E08242E9F}"/>
                </a:ext>
              </a:extLst>
            </p:cNvPr>
            <p:cNvSpPr/>
            <p:nvPr/>
          </p:nvSpPr>
          <p:spPr>
            <a:xfrm>
              <a:off x="6489419" y="1767866"/>
              <a:ext cx="1860468" cy="181071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5" name="ïşḻïďê-Straight Connector 24">
              <a:extLst>
                <a:ext uri="{FF2B5EF4-FFF2-40B4-BE49-F238E27FC236}">
                  <a16:creationId xmlns:a16="http://schemas.microsoft.com/office/drawing/2014/main" id="{ECEFCC2C-D1C9-432A-A28D-B3C8E7B55B7D}"/>
                </a:ext>
              </a:extLst>
            </p:cNvPr>
            <p:cNvCxnSpPr/>
            <p:nvPr/>
          </p:nvCxnSpPr>
          <p:spPr>
            <a:xfrm flipH="1">
              <a:off x="6480262" y="4360366"/>
              <a:ext cx="781342"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6" name="ïşḻïďê-任意多边形: 形状 27">
              <a:extLst>
                <a:ext uri="{FF2B5EF4-FFF2-40B4-BE49-F238E27FC236}">
                  <a16:creationId xmlns:a16="http://schemas.microsoft.com/office/drawing/2014/main" id="{0E50FE10-FF0D-4366-AE02-062015E05F10}"/>
                </a:ext>
              </a:extLst>
            </p:cNvPr>
            <p:cNvSpPr/>
            <p:nvPr/>
          </p:nvSpPr>
          <p:spPr>
            <a:xfrm rot="18914936">
              <a:off x="7330900" y="4304931"/>
              <a:ext cx="63914" cy="227167"/>
            </a:xfrm>
            <a:custGeom>
              <a:gdLst>
                <a:gd fmla="*/ 125628 w 125628" name="connsiteX0"/>
                <a:gd fmla="*/ 446518 h 446518" name="connsiteY0"/>
                <a:gd fmla="*/ 0 w 125628" name="connsiteX1"/>
                <a:gd fmla="*/ 446518 h 446518" name="connsiteY1"/>
                <a:gd fmla="*/ 0 w 125628" name="connsiteX2"/>
                <a:gd fmla="*/ 0 h 446518" name="connsiteY2"/>
                <a:gd fmla="*/ 125628 w 125628" name="connsiteX3"/>
                <a:gd fmla="*/ 124541 h 446518" name="connsiteY3"/>
              </a:gdLst>
              <a:cxnLst>
                <a:cxn ang="0">
                  <a:pos x="connsiteX0" y="connsiteY0"/>
                </a:cxn>
                <a:cxn ang="0">
                  <a:pos x="connsiteX1" y="connsiteY1"/>
                </a:cxn>
                <a:cxn ang="0">
                  <a:pos x="connsiteX2" y="connsiteY2"/>
                </a:cxn>
                <a:cxn ang="0">
                  <a:pos x="connsiteX3" y="connsiteY3"/>
                </a:cxn>
              </a:cxnLst>
              <a:rect b="b" l="l" r="r" t="t"/>
              <a:pathLst>
                <a:path h="446518" w="125628">
                  <a:moveTo>
                    <a:pt x="125628" y="446518"/>
                  </a:moveTo>
                  <a:lnTo>
                    <a:pt x="0" y="446518"/>
                  </a:lnTo>
                  <a:lnTo>
                    <a:pt x="0" y="0"/>
                  </a:lnTo>
                  <a:lnTo>
                    <a:pt x="125628" y="12454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ïşḻïďê-任意多边形: 形状 28">
              <a:extLst>
                <a:ext uri="{FF2B5EF4-FFF2-40B4-BE49-F238E27FC236}">
                  <a16:creationId xmlns:a16="http://schemas.microsoft.com/office/drawing/2014/main" id="{3FD77691-F7C1-45A4-9EC4-902D7D14B14B}"/>
                </a:ext>
              </a:extLst>
            </p:cNvPr>
            <p:cNvSpPr/>
            <p:nvPr/>
          </p:nvSpPr>
          <p:spPr>
            <a:xfrm rot="2703745">
              <a:off x="7447019" y="4304067"/>
              <a:ext cx="63914" cy="229239"/>
            </a:xfrm>
            <a:custGeom>
              <a:gdLst>
                <a:gd fmla="*/ 125628 w 125628" name="connsiteX0"/>
                <a:gd fmla="*/ 0 h 450590" name="connsiteY0"/>
                <a:gd fmla="*/ 125628 w 125628" name="connsiteX1"/>
                <a:gd fmla="*/ 450590 h 450590" name="connsiteY1"/>
                <a:gd fmla="*/ 0 w 125628" name="connsiteX2"/>
                <a:gd fmla="*/ 450590 h 450590" name="connsiteY2"/>
                <a:gd fmla="*/ 0 w 125628" name="connsiteX3"/>
                <a:gd fmla="*/ 125902 h 450590" name="connsiteY3"/>
              </a:gdLst>
              <a:cxnLst>
                <a:cxn ang="0">
                  <a:pos x="connsiteX0" y="connsiteY0"/>
                </a:cxn>
                <a:cxn ang="0">
                  <a:pos x="connsiteX1" y="connsiteY1"/>
                </a:cxn>
                <a:cxn ang="0">
                  <a:pos x="connsiteX2" y="connsiteY2"/>
                </a:cxn>
                <a:cxn ang="0">
                  <a:pos x="connsiteX3" y="connsiteY3"/>
                </a:cxn>
              </a:cxnLst>
              <a:rect b="b" l="l" r="r" t="t"/>
              <a:pathLst>
                <a:path h="450590" w="125628">
                  <a:moveTo>
                    <a:pt x="125628" y="0"/>
                  </a:moveTo>
                  <a:lnTo>
                    <a:pt x="125628" y="450590"/>
                  </a:lnTo>
                  <a:lnTo>
                    <a:pt x="0" y="450590"/>
                  </a:lnTo>
                  <a:lnTo>
                    <a:pt x="0" y="125902"/>
                  </a:lnTo>
                  <a:close/>
                </a:path>
              </a:pathLst>
            </a:custGeom>
            <a:solidFill>
              <a:schemeClr val="accent3">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8" name="ïşḻïďê-Straight Connector 27">
              <a:extLst>
                <a:ext uri="{FF2B5EF4-FFF2-40B4-BE49-F238E27FC236}">
                  <a16:creationId xmlns:a16="http://schemas.microsoft.com/office/drawing/2014/main" id="{D207FD57-B662-4654-9754-57EC0970E49B}"/>
                </a:ext>
              </a:extLst>
            </p:cNvPr>
            <p:cNvCxnSpPr/>
            <p:nvPr/>
          </p:nvCxnSpPr>
          <p:spPr>
            <a:xfrm flipH="1">
              <a:off x="7573418" y="4360367"/>
              <a:ext cx="767395"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9" name="ïşḻïďê-Rectangle 28">
              <a:extLst>
                <a:ext uri="{FF2B5EF4-FFF2-40B4-BE49-F238E27FC236}">
                  <a16:creationId xmlns:a16="http://schemas.microsoft.com/office/drawing/2014/main" id="{8DAE9945-83BB-4D61-B08C-81CD64BFACFA}"/>
                </a:ext>
              </a:extLst>
            </p:cNvPr>
            <p:cNvSpPr/>
            <p:nvPr/>
          </p:nvSpPr>
          <p:spPr>
            <a:xfrm>
              <a:off x="6205536" y="4717754"/>
              <a:ext cx="2410002" cy="968462"/>
            </a:xfrm>
            <a:prstGeom prst="rect">
              <a:avLst/>
            </a:prstGeom>
          </p:spPr>
          <p:txBody>
            <a:bodyPr wrap="square">
              <a:normAutofit/>
            </a:bodyPr>
            <a:lstStyle/>
            <a:p>
              <a:pPr algn="ctr">
                <a:lnSpc>
                  <a:spcPct val="120000"/>
                </a:lnSpc>
                <a:buClr>
                  <a:srgbClr val="E24848"/>
                </a:buClr>
              </a:pPr>
              <a:r>
                <a:rPr altLang="en-US" lang="zh-CN" sz="1400">
                  <a:cs typeface="+mn-ea"/>
                  <a:sym typeface="+mn-lt"/>
                </a:rPr>
                <a:t>点击此处更换文本58pic.com，点击此处更换文本58pic.com </a:t>
              </a:r>
            </a:p>
          </p:txBody>
        </p:sp>
        <p:sp>
          <p:nvSpPr>
            <p:cNvPr id="30" name="ïşḻïďê-Rectangle 29">
              <a:extLst>
                <a:ext uri="{FF2B5EF4-FFF2-40B4-BE49-F238E27FC236}">
                  <a16:creationId xmlns:a16="http://schemas.microsoft.com/office/drawing/2014/main" id="{2A9332AF-1B82-4390-BAB2-ACD45FA29F13}"/>
                </a:ext>
              </a:extLst>
            </p:cNvPr>
            <p:cNvSpPr/>
            <p:nvPr/>
          </p:nvSpPr>
          <p:spPr>
            <a:xfrm>
              <a:off x="6480300" y="3719997"/>
              <a:ext cx="1869597" cy="338554"/>
            </a:xfrm>
            <a:prstGeom prst="rect">
              <a:avLst/>
            </a:prstGeom>
          </p:spPr>
          <p:txBody>
            <a:bodyPr wrap="none">
              <a:noAutofit/>
            </a:bodyPr>
            <a:lstStyle/>
            <a:p>
              <a:pPr algn="ctr">
                <a:buClr>
                  <a:srgbClr val="E24848"/>
                </a:buClr>
              </a:pPr>
              <a:r>
                <a:rPr altLang="en-US" b="1" lang="zh-CN" noProof="1" sz="2000">
                  <a:solidFill>
                    <a:schemeClr val="accent3">
                      <a:lumMod val="100000"/>
                    </a:schemeClr>
                  </a:solidFill>
                </a:rPr>
                <a:t>标题文本预设</a:t>
              </a:r>
            </a:p>
          </p:txBody>
        </p:sp>
        <p:sp>
          <p:nvSpPr>
            <p:cNvPr id="31" name="ïşḻïďê-Rectangle 30">
              <a:extLst>
                <a:ext uri="{FF2B5EF4-FFF2-40B4-BE49-F238E27FC236}">
                  <a16:creationId xmlns:a16="http://schemas.microsoft.com/office/drawing/2014/main" id="{A255780E-AEDC-495A-9704-E391D9D25CD8}"/>
                </a:ext>
              </a:extLst>
            </p:cNvPr>
            <p:cNvSpPr/>
            <p:nvPr/>
          </p:nvSpPr>
          <p:spPr>
            <a:xfrm>
              <a:off x="6489419" y="4045625"/>
              <a:ext cx="1860468" cy="307777"/>
            </a:xfrm>
            <a:prstGeom prst="rect">
              <a:avLst/>
            </a:prstGeom>
            <a:noFill/>
          </p:spPr>
          <p:txBody>
            <a:bodyPr wrap="none">
              <a:normAutofit/>
            </a:bodyPr>
            <a:lstStyle/>
            <a:p>
              <a:pPr algn="ctr">
                <a:buClr>
                  <a:srgbClr val="E24848"/>
                </a:buClr>
              </a:pPr>
              <a:r>
                <a:rPr altLang="en-US" lang="zh-CN" noProof="1" sz="1400">
                  <a:solidFill>
                    <a:schemeClr val="tx2"/>
                  </a:solidFill>
                </a:rPr>
                <a:t>关键词</a:t>
              </a:r>
            </a:p>
          </p:txBody>
        </p:sp>
        <p:sp>
          <p:nvSpPr>
            <p:cNvPr id="32" name="ïşḻïďê-矩形: 圆角 32">
              <a:extLst>
                <a:ext uri="{FF2B5EF4-FFF2-40B4-BE49-F238E27FC236}">
                  <a16:creationId xmlns:a16="http://schemas.microsoft.com/office/drawing/2014/main" id="{057F3423-BD53-4964-BFF6-5B784FCA5469}"/>
                </a:ext>
              </a:extLst>
            </p:cNvPr>
            <p:cNvSpPr/>
            <p:nvPr/>
          </p:nvSpPr>
          <p:spPr>
            <a:xfrm>
              <a:off x="9118462" y="1767866"/>
              <a:ext cx="1860468" cy="181071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33" name="ïşḻïďê-Straight Connector 32">
              <a:extLst>
                <a:ext uri="{FF2B5EF4-FFF2-40B4-BE49-F238E27FC236}">
                  <a16:creationId xmlns:a16="http://schemas.microsoft.com/office/drawing/2014/main" id="{2015FFBC-3E22-48BC-A815-97A9B8E2831A}"/>
                </a:ext>
              </a:extLst>
            </p:cNvPr>
            <p:cNvCxnSpPr/>
            <p:nvPr/>
          </p:nvCxnSpPr>
          <p:spPr>
            <a:xfrm flipH="1">
              <a:off x="9109305" y="4360366"/>
              <a:ext cx="781342"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4" name="ïşḻïďê-任意多边形: 形状 37">
              <a:extLst>
                <a:ext uri="{FF2B5EF4-FFF2-40B4-BE49-F238E27FC236}">
                  <a16:creationId xmlns:a16="http://schemas.microsoft.com/office/drawing/2014/main" id="{DC1ABB2B-6C09-4172-A872-9F04D36FDB52}"/>
                </a:ext>
              </a:extLst>
            </p:cNvPr>
            <p:cNvSpPr/>
            <p:nvPr/>
          </p:nvSpPr>
          <p:spPr>
            <a:xfrm rot="18914936">
              <a:off x="9959943" y="4304931"/>
              <a:ext cx="63914" cy="227167"/>
            </a:xfrm>
            <a:custGeom>
              <a:gdLst>
                <a:gd fmla="*/ 125628 w 125628" name="connsiteX0"/>
                <a:gd fmla="*/ 446518 h 446518" name="connsiteY0"/>
                <a:gd fmla="*/ 0 w 125628" name="connsiteX1"/>
                <a:gd fmla="*/ 446518 h 446518" name="connsiteY1"/>
                <a:gd fmla="*/ 0 w 125628" name="connsiteX2"/>
                <a:gd fmla="*/ 0 h 446518" name="connsiteY2"/>
                <a:gd fmla="*/ 125628 w 125628" name="connsiteX3"/>
                <a:gd fmla="*/ 124541 h 446518" name="connsiteY3"/>
              </a:gdLst>
              <a:cxnLst>
                <a:cxn ang="0">
                  <a:pos x="connsiteX0" y="connsiteY0"/>
                </a:cxn>
                <a:cxn ang="0">
                  <a:pos x="connsiteX1" y="connsiteY1"/>
                </a:cxn>
                <a:cxn ang="0">
                  <a:pos x="connsiteX2" y="connsiteY2"/>
                </a:cxn>
                <a:cxn ang="0">
                  <a:pos x="connsiteX3" y="connsiteY3"/>
                </a:cxn>
              </a:cxnLst>
              <a:rect b="b" l="l" r="r" t="t"/>
              <a:pathLst>
                <a:path h="446518" w="125628">
                  <a:moveTo>
                    <a:pt x="125628" y="446518"/>
                  </a:moveTo>
                  <a:lnTo>
                    <a:pt x="0" y="446518"/>
                  </a:lnTo>
                  <a:lnTo>
                    <a:pt x="0" y="0"/>
                  </a:lnTo>
                  <a:lnTo>
                    <a:pt x="125628" y="124541"/>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ïşḻïďê-任意多边形: 形状 38">
              <a:extLst>
                <a:ext uri="{FF2B5EF4-FFF2-40B4-BE49-F238E27FC236}">
                  <a16:creationId xmlns:a16="http://schemas.microsoft.com/office/drawing/2014/main" id="{8A4ACC2F-8020-4D65-914E-8ED97CC74D3F}"/>
                </a:ext>
              </a:extLst>
            </p:cNvPr>
            <p:cNvSpPr/>
            <p:nvPr/>
          </p:nvSpPr>
          <p:spPr>
            <a:xfrm rot="2703745">
              <a:off x="10076062" y="4304067"/>
              <a:ext cx="63914" cy="229239"/>
            </a:xfrm>
            <a:custGeom>
              <a:gdLst>
                <a:gd fmla="*/ 125628 w 125628" name="connsiteX0"/>
                <a:gd fmla="*/ 0 h 450590" name="connsiteY0"/>
                <a:gd fmla="*/ 125628 w 125628" name="connsiteX1"/>
                <a:gd fmla="*/ 450590 h 450590" name="connsiteY1"/>
                <a:gd fmla="*/ 0 w 125628" name="connsiteX2"/>
                <a:gd fmla="*/ 450590 h 450590" name="connsiteY2"/>
                <a:gd fmla="*/ 0 w 125628" name="connsiteX3"/>
                <a:gd fmla="*/ 125902 h 450590" name="connsiteY3"/>
              </a:gdLst>
              <a:cxnLst>
                <a:cxn ang="0">
                  <a:pos x="connsiteX0" y="connsiteY0"/>
                </a:cxn>
                <a:cxn ang="0">
                  <a:pos x="connsiteX1" y="connsiteY1"/>
                </a:cxn>
                <a:cxn ang="0">
                  <a:pos x="connsiteX2" y="connsiteY2"/>
                </a:cxn>
                <a:cxn ang="0">
                  <a:pos x="connsiteX3" y="connsiteY3"/>
                </a:cxn>
              </a:cxnLst>
              <a:rect b="b" l="l" r="r" t="t"/>
              <a:pathLst>
                <a:path h="450590" w="125628">
                  <a:moveTo>
                    <a:pt x="125628" y="0"/>
                  </a:moveTo>
                  <a:lnTo>
                    <a:pt x="125628" y="450590"/>
                  </a:lnTo>
                  <a:lnTo>
                    <a:pt x="0" y="450590"/>
                  </a:lnTo>
                  <a:lnTo>
                    <a:pt x="0" y="125902"/>
                  </a:lnTo>
                  <a:close/>
                </a:path>
              </a:pathLst>
            </a:custGeom>
            <a:solidFill>
              <a:schemeClr val="accent4">
                <a:lumMod val="10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36" name="ïşḻïďê-Straight Connector 35">
              <a:extLst>
                <a:ext uri="{FF2B5EF4-FFF2-40B4-BE49-F238E27FC236}">
                  <a16:creationId xmlns:a16="http://schemas.microsoft.com/office/drawing/2014/main" id="{3019B23C-59B5-4BC2-90F9-4BF5E826ED5E}"/>
                </a:ext>
              </a:extLst>
            </p:cNvPr>
            <p:cNvCxnSpPr/>
            <p:nvPr/>
          </p:nvCxnSpPr>
          <p:spPr>
            <a:xfrm flipH="1">
              <a:off x="10202461" y="4360367"/>
              <a:ext cx="767395" cy="0"/>
            </a:xfrm>
            <a:prstGeom prst="line">
              <a:avLst/>
            </a:prstGeom>
            <a:ln w="317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7" name="ïşḻïďê-Rectangle 36">
              <a:extLst>
                <a:ext uri="{FF2B5EF4-FFF2-40B4-BE49-F238E27FC236}">
                  <a16:creationId xmlns:a16="http://schemas.microsoft.com/office/drawing/2014/main" id="{E00643B8-0849-4623-B49C-2C233A6615CD}"/>
                </a:ext>
              </a:extLst>
            </p:cNvPr>
            <p:cNvSpPr/>
            <p:nvPr/>
          </p:nvSpPr>
          <p:spPr>
            <a:xfrm>
              <a:off x="8834578" y="4717754"/>
              <a:ext cx="2410002" cy="968462"/>
            </a:xfrm>
            <a:prstGeom prst="rect">
              <a:avLst/>
            </a:prstGeom>
          </p:spPr>
          <p:txBody>
            <a:bodyPr wrap="square">
              <a:normAutofit/>
            </a:bodyPr>
            <a:lstStyle/>
            <a:p>
              <a:pPr algn="ctr">
                <a:lnSpc>
                  <a:spcPct val="120000"/>
                </a:lnSpc>
                <a:buClr>
                  <a:srgbClr val="E24848"/>
                </a:buClr>
              </a:pPr>
              <a:r>
                <a:rPr altLang="en-US" lang="zh-CN" sz="1400">
                  <a:cs typeface="+mn-ea"/>
                  <a:sym typeface="+mn-lt"/>
                </a:rPr>
                <a:t>点击此处更换文本58pic.com，点击此处更换文本58pic.com </a:t>
              </a:r>
            </a:p>
          </p:txBody>
        </p:sp>
        <p:sp>
          <p:nvSpPr>
            <p:cNvPr id="38" name="ïşḻïďê-Rectangle 37">
              <a:extLst>
                <a:ext uri="{FF2B5EF4-FFF2-40B4-BE49-F238E27FC236}">
                  <a16:creationId xmlns:a16="http://schemas.microsoft.com/office/drawing/2014/main" id="{6FB354A6-D307-47C8-8898-4D863FB194A9}"/>
                </a:ext>
              </a:extLst>
            </p:cNvPr>
            <p:cNvSpPr/>
            <p:nvPr/>
          </p:nvSpPr>
          <p:spPr>
            <a:xfrm>
              <a:off x="9109344" y="3719997"/>
              <a:ext cx="1869597" cy="338554"/>
            </a:xfrm>
            <a:prstGeom prst="rect">
              <a:avLst/>
            </a:prstGeom>
          </p:spPr>
          <p:txBody>
            <a:bodyPr wrap="none">
              <a:noAutofit/>
            </a:bodyPr>
            <a:lstStyle/>
            <a:p>
              <a:pPr algn="ctr">
                <a:buClr>
                  <a:srgbClr val="E24848"/>
                </a:buClr>
              </a:pPr>
              <a:r>
                <a:rPr altLang="en-US" b="1" lang="zh-CN" noProof="1" sz="2000">
                  <a:solidFill>
                    <a:schemeClr val="accent4">
                      <a:lumMod val="100000"/>
                    </a:schemeClr>
                  </a:solidFill>
                </a:rPr>
                <a:t>标题文本预设</a:t>
              </a:r>
            </a:p>
          </p:txBody>
        </p:sp>
        <p:sp>
          <p:nvSpPr>
            <p:cNvPr id="39" name="ïşḻïďê-Rectangle 38">
              <a:extLst>
                <a:ext uri="{FF2B5EF4-FFF2-40B4-BE49-F238E27FC236}">
                  <a16:creationId xmlns:a16="http://schemas.microsoft.com/office/drawing/2014/main" id="{01697D74-AC91-495C-B65B-E296D3A34680}"/>
                </a:ext>
              </a:extLst>
            </p:cNvPr>
            <p:cNvSpPr/>
            <p:nvPr/>
          </p:nvSpPr>
          <p:spPr>
            <a:xfrm>
              <a:off x="9118463" y="4045626"/>
              <a:ext cx="1860468" cy="307777"/>
            </a:xfrm>
            <a:prstGeom prst="rect">
              <a:avLst/>
            </a:prstGeom>
            <a:noFill/>
          </p:spPr>
          <p:txBody>
            <a:bodyPr wrap="none">
              <a:normAutofit/>
            </a:bodyPr>
            <a:lstStyle/>
            <a:p>
              <a:pPr algn="ctr">
                <a:buClr>
                  <a:srgbClr val="E24848"/>
                </a:buClr>
              </a:pPr>
              <a:r>
                <a:rPr altLang="en-US" lang="zh-CN" noProof="1" sz="1400">
                  <a:solidFill>
                    <a:schemeClr val="tx2"/>
                  </a:solidFill>
                </a:rPr>
                <a:t>关键词</a:t>
              </a:r>
            </a:p>
          </p:txBody>
        </p:sp>
        <p:sp>
          <p:nvSpPr>
            <p:cNvPr id="40" name="ïşḻïďê-任意多边形: 形状 42">
              <a:extLst>
                <a:ext uri="{FF2B5EF4-FFF2-40B4-BE49-F238E27FC236}">
                  <a16:creationId xmlns:a16="http://schemas.microsoft.com/office/drawing/2014/main" id="{9AF6B612-CBD9-46CB-BB2B-8660649C1169}"/>
                </a:ext>
              </a:extLst>
            </p:cNvPr>
            <p:cNvSpPr/>
            <p:nvPr/>
          </p:nvSpPr>
          <p:spPr bwMode="auto">
            <a:xfrm>
              <a:off x="4093823" y="2318306"/>
              <a:ext cx="1304829" cy="1247631"/>
            </a:xfrm>
            <a:custGeom>
              <a:gdLst>
                <a:gd fmla="*/ 656 w 730" name="T0"/>
                <a:gd fmla="*/ 504 h 698" name="T1"/>
                <a:gd fmla="*/ 552 w 730" name="T2"/>
                <a:gd fmla="*/ 428 h 698" name="T3"/>
                <a:gd fmla="*/ 524 w 730" name="T4"/>
                <a:gd fmla="*/ 302 h 698" name="T5"/>
                <a:gd fmla="*/ 492 w 730" name="T6"/>
                <a:gd fmla="*/ 110 h 698" name="T7"/>
                <a:gd fmla="*/ 436 w 730" name="T8"/>
                <a:gd fmla="*/ 26 h 698" name="T9"/>
                <a:gd fmla="*/ 380 w 730" name="T10"/>
                <a:gd fmla="*/ 2 h 698" name="T11"/>
                <a:gd fmla="*/ 316 w 730" name="T12"/>
                <a:gd fmla="*/ 4 h 698" name="T13"/>
                <a:gd fmla="*/ 246 w 730" name="T14"/>
                <a:gd fmla="*/ 44 h 698" name="T15"/>
                <a:gd fmla="*/ 202 w 730" name="T16"/>
                <a:gd fmla="*/ 136 h 698" name="T17"/>
                <a:gd fmla="*/ 170 w 730" name="T18"/>
                <a:gd fmla="*/ 304 h 698" name="T19"/>
                <a:gd fmla="*/ 134 w 730" name="T20"/>
                <a:gd fmla="*/ 486 h 698" name="T21"/>
                <a:gd fmla="*/ 58 w 730" name="T22"/>
                <a:gd fmla="*/ 526 h 698" name="T23"/>
                <a:gd fmla="*/ 32 w 730" name="T24"/>
                <a:gd fmla="*/ 562 h 698" name="T25"/>
                <a:gd fmla="*/ 718 w 730" name="T26"/>
                <a:gd fmla="*/ 632 h 698" name="T27"/>
                <a:gd fmla="*/ 278 w 730" name="T28"/>
                <a:gd fmla="*/ 134 h 698" name="T29"/>
                <a:gd fmla="*/ 326 w 730" name="T30"/>
                <a:gd fmla="*/ 94 h 698" name="T31"/>
                <a:gd fmla="*/ 380 w 730" name="T32"/>
                <a:gd fmla="*/ 122 h 698" name="T33"/>
                <a:gd fmla="*/ 426 w 730" name="T34"/>
                <a:gd fmla="*/ 182 h 698" name="T35"/>
                <a:gd fmla="*/ 456 w 730" name="T36"/>
                <a:gd fmla="*/ 258 h 698" name="T37"/>
                <a:gd fmla="*/ 430 w 730" name="T38"/>
                <a:gd fmla="*/ 340 h 698" name="T39"/>
                <a:gd fmla="*/ 382 w 730" name="T40"/>
                <a:gd fmla="*/ 396 h 698" name="T41"/>
                <a:gd fmla="*/ 332 w 730" name="T42"/>
                <a:gd fmla="*/ 402 h 698" name="T43"/>
                <a:gd fmla="*/ 292 w 730" name="T44"/>
                <a:gd fmla="*/ 376 h 698" name="T45"/>
                <a:gd fmla="*/ 256 w 730" name="T46"/>
                <a:gd fmla="*/ 310 h 698" name="T47"/>
                <a:gd fmla="*/ 242 w 730" name="T48"/>
                <a:gd fmla="*/ 200 h 698" name="T49"/>
                <a:gd fmla="*/ 278 w 730" name="T50"/>
                <a:gd fmla="*/ 134 h 698" name="T51"/>
                <a:gd fmla="*/ 208 w 730" name="T52"/>
                <a:gd fmla="*/ 552 h 698" name="T53"/>
                <a:gd fmla="*/ 266 w 730" name="T54"/>
                <a:gd fmla="*/ 602 h 698" name="T55"/>
                <a:gd fmla="*/ 258 w 730" name="T56"/>
                <a:gd fmla="*/ 594 h 698" name="T57"/>
                <a:gd fmla="*/ 236 w 730" name="T58"/>
                <a:gd fmla="*/ 570 h 698" name="T59"/>
                <a:gd fmla="*/ 286 w 730" name="T60"/>
                <a:gd fmla="*/ 588 h 698" name="T61"/>
                <a:gd fmla="*/ 252 w 730" name="T62"/>
                <a:gd fmla="*/ 552 h 698" name="T63"/>
                <a:gd fmla="*/ 264 w 730" name="T64"/>
                <a:gd fmla="*/ 554 h 698" name="T65"/>
                <a:gd fmla="*/ 250 w 730" name="T66"/>
                <a:gd fmla="*/ 464 h 698" name="T67"/>
                <a:gd fmla="*/ 276 w 730" name="T68"/>
                <a:gd fmla="*/ 518 h 698" name="T69"/>
                <a:gd fmla="*/ 262 w 730" name="T70"/>
                <a:gd fmla="*/ 462 h 698" name="T71"/>
                <a:gd fmla="*/ 270 w 730" name="T72"/>
                <a:gd fmla="*/ 356 h 698" name="T73"/>
                <a:gd fmla="*/ 298 w 730" name="T74"/>
                <a:gd fmla="*/ 388 h 698" name="T75"/>
                <a:gd fmla="*/ 352 w 730" name="T76"/>
                <a:gd fmla="*/ 410 h 698" name="T77"/>
                <a:gd fmla="*/ 384 w 730" name="T78"/>
                <a:gd fmla="*/ 402 h 698" name="T79"/>
                <a:gd fmla="*/ 430 w 730" name="T80"/>
                <a:gd fmla="*/ 352 h 698" name="T81"/>
                <a:gd fmla="*/ 446 w 730" name="T82"/>
                <a:gd fmla="*/ 466 h 698" name="T83"/>
                <a:gd fmla="*/ 456 w 730" name="T84"/>
                <a:gd fmla="*/ 542 h 698" name="T85"/>
                <a:gd fmla="*/ 464 w 730" name="T86"/>
                <a:gd fmla="*/ 526 h 698" name="T87"/>
                <a:gd fmla="*/ 456 w 730" name="T88"/>
                <a:gd fmla="*/ 572 h 698" name="T89"/>
                <a:gd fmla="*/ 472 w 730" name="T90"/>
                <a:gd fmla="*/ 552 h 698" name="T91"/>
                <a:gd fmla="*/ 450 w 730" name="T92"/>
                <a:gd fmla="*/ 600 h 698" name="T93"/>
                <a:gd fmla="*/ 480 w 730" name="T94"/>
                <a:gd fmla="*/ 544 h 698" name="T95"/>
                <a:gd fmla="*/ 464 w 730" name="T96"/>
                <a:gd fmla="*/ 604 h 698" name="T97"/>
                <a:gd fmla="*/ 464 w 730" name="T98"/>
                <a:gd fmla="*/ 612 h 698" name="T99"/>
                <a:gd fmla="*/ 498 w 730" name="T100"/>
                <a:gd fmla="*/ 572 h 698" name="T101"/>
                <a:gd fmla="*/ 490 w 730" name="T102"/>
                <a:gd fmla="*/ 598 h 698" name="T103"/>
                <a:gd fmla="*/ 420 w 730" name="T104"/>
                <a:gd fmla="*/ 638 h 698" name="T105"/>
                <a:gd fmla="*/ 324 w 730" name="T106"/>
                <a:gd fmla="*/ 646 h 698" name="T107"/>
                <a:gd fmla="*/ 224 w 730" name="T108"/>
                <a:gd fmla="*/ 580 h 698" name="T109"/>
                <a:gd fmla="*/ 522 w 730" name="T110"/>
                <a:gd fmla="*/ 524 h 698" name="T111"/>
                <a:gd fmla="*/ 510 w 730" name="T112"/>
                <a:gd fmla="*/ 574 h 698"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698" w="730">
                  <a:moveTo>
                    <a:pt x="690" y="534"/>
                  </a:moveTo>
                  <a:lnTo>
                    <a:pt x="690" y="534"/>
                  </a:lnTo>
                  <a:lnTo>
                    <a:pt x="684" y="524"/>
                  </a:lnTo>
                  <a:lnTo>
                    <a:pt x="672" y="514"/>
                  </a:lnTo>
                  <a:lnTo>
                    <a:pt x="656" y="504"/>
                  </a:lnTo>
                  <a:lnTo>
                    <a:pt x="638" y="494"/>
                  </a:lnTo>
                  <a:lnTo>
                    <a:pt x="602" y="476"/>
                  </a:lnTo>
                  <a:lnTo>
                    <a:pt x="570" y="462"/>
                  </a:lnTo>
                  <a:lnTo>
                    <a:pt x="570" y="462"/>
                  </a:lnTo>
                  <a:lnTo>
                    <a:pt x="552" y="428"/>
                  </a:lnTo>
                  <a:lnTo>
                    <a:pt x="542" y="406"/>
                  </a:lnTo>
                  <a:lnTo>
                    <a:pt x="534" y="380"/>
                  </a:lnTo>
                  <a:lnTo>
                    <a:pt x="534" y="380"/>
                  </a:lnTo>
                  <a:lnTo>
                    <a:pt x="528" y="344"/>
                  </a:lnTo>
                  <a:lnTo>
                    <a:pt x="524" y="302"/>
                  </a:lnTo>
                  <a:lnTo>
                    <a:pt x="520" y="250"/>
                  </a:lnTo>
                  <a:lnTo>
                    <a:pt x="508" y="180"/>
                  </a:lnTo>
                  <a:lnTo>
                    <a:pt x="508" y="180"/>
                  </a:lnTo>
                  <a:lnTo>
                    <a:pt x="500" y="142"/>
                  </a:lnTo>
                  <a:lnTo>
                    <a:pt x="492" y="110"/>
                  </a:lnTo>
                  <a:lnTo>
                    <a:pt x="482" y="84"/>
                  </a:lnTo>
                  <a:lnTo>
                    <a:pt x="470" y="64"/>
                  </a:lnTo>
                  <a:lnTo>
                    <a:pt x="458" y="48"/>
                  </a:lnTo>
                  <a:lnTo>
                    <a:pt x="448" y="36"/>
                  </a:lnTo>
                  <a:lnTo>
                    <a:pt x="436" y="26"/>
                  </a:lnTo>
                  <a:lnTo>
                    <a:pt x="424" y="18"/>
                  </a:lnTo>
                  <a:lnTo>
                    <a:pt x="424" y="18"/>
                  </a:lnTo>
                  <a:lnTo>
                    <a:pt x="410" y="12"/>
                  </a:lnTo>
                  <a:lnTo>
                    <a:pt x="396" y="6"/>
                  </a:lnTo>
                  <a:lnTo>
                    <a:pt x="380" y="2"/>
                  </a:lnTo>
                  <a:lnTo>
                    <a:pt x="364" y="0"/>
                  </a:lnTo>
                  <a:lnTo>
                    <a:pt x="334" y="0"/>
                  </a:lnTo>
                  <a:lnTo>
                    <a:pt x="324" y="2"/>
                  </a:lnTo>
                  <a:lnTo>
                    <a:pt x="316" y="4"/>
                  </a:lnTo>
                  <a:lnTo>
                    <a:pt x="316" y="4"/>
                  </a:lnTo>
                  <a:lnTo>
                    <a:pt x="298" y="8"/>
                  </a:lnTo>
                  <a:lnTo>
                    <a:pt x="286" y="14"/>
                  </a:lnTo>
                  <a:lnTo>
                    <a:pt x="272" y="20"/>
                  </a:lnTo>
                  <a:lnTo>
                    <a:pt x="260" y="30"/>
                  </a:lnTo>
                  <a:lnTo>
                    <a:pt x="246" y="44"/>
                  </a:lnTo>
                  <a:lnTo>
                    <a:pt x="234" y="60"/>
                  </a:lnTo>
                  <a:lnTo>
                    <a:pt x="222" y="80"/>
                  </a:lnTo>
                  <a:lnTo>
                    <a:pt x="222" y="80"/>
                  </a:lnTo>
                  <a:lnTo>
                    <a:pt x="212" y="106"/>
                  </a:lnTo>
                  <a:lnTo>
                    <a:pt x="202" y="136"/>
                  </a:lnTo>
                  <a:lnTo>
                    <a:pt x="194" y="168"/>
                  </a:lnTo>
                  <a:lnTo>
                    <a:pt x="186" y="200"/>
                  </a:lnTo>
                  <a:lnTo>
                    <a:pt x="176" y="260"/>
                  </a:lnTo>
                  <a:lnTo>
                    <a:pt x="170" y="304"/>
                  </a:lnTo>
                  <a:lnTo>
                    <a:pt x="170" y="304"/>
                  </a:lnTo>
                  <a:lnTo>
                    <a:pt x="164" y="374"/>
                  </a:lnTo>
                  <a:lnTo>
                    <a:pt x="164" y="374"/>
                  </a:lnTo>
                  <a:lnTo>
                    <a:pt x="152" y="420"/>
                  </a:lnTo>
                  <a:lnTo>
                    <a:pt x="142" y="458"/>
                  </a:lnTo>
                  <a:lnTo>
                    <a:pt x="134" y="486"/>
                  </a:lnTo>
                  <a:lnTo>
                    <a:pt x="134" y="486"/>
                  </a:lnTo>
                  <a:lnTo>
                    <a:pt x="98" y="502"/>
                  </a:lnTo>
                  <a:lnTo>
                    <a:pt x="98" y="502"/>
                  </a:lnTo>
                  <a:lnTo>
                    <a:pt x="78" y="512"/>
                  </a:lnTo>
                  <a:lnTo>
                    <a:pt x="58" y="526"/>
                  </a:lnTo>
                  <a:lnTo>
                    <a:pt x="50" y="534"/>
                  </a:lnTo>
                  <a:lnTo>
                    <a:pt x="42" y="544"/>
                  </a:lnTo>
                  <a:lnTo>
                    <a:pt x="34" y="552"/>
                  </a:lnTo>
                  <a:lnTo>
                    <a:pt x="32" y="562"/>
                  </a:lnTo>
                  <a:lnTo>
                    <a:pt x="32" y="562"/>
                  </a:lnTo>
                  <a:lnTo>
                    <a:pt x="0" y="698"/>
                  </a:lnTo>
                  <a:lnTo>
                    <a:pt x="730" y="698"/>
                  </a:lnTo>
                  <a:lnTo>
                    <a:pt x="730" y="698"/>
                  </a:lnTo>
                  <a:lnTo>
                    <a:pt x="726" y="678"/>
                  </a:lnTo>
                  <a:lnTo>
                    <a:pt x="718" y="632"/>
                  </a:lnTo>
                  <a:lnTo>
                    <a:pt x="706" y="578"/>
                  </a:lnTo>
                  <a:lnTo>
                    <a:pt x="698" y="554"/>
                  </a:lnTo>
                  <a:lnTo>
                    <a:pt x="690" y="534"/>
                  </a:lnTo>
                  <a:lnTo>
                    <a:pt x="690" y="534"/>
                  </a:lnTo>
                  <a:close/>
                  <a:moveTo>
                    <a:pt x="278" y="134"/>
                  </a:moveTo>
                  <a:lnTo>
                    <a:pt x="278" y="134"/>
                  </a:lnTo>
                  <a:lnTo>
                    <a:pt x="292" y="124"/>
                  </a:lnTo>
                  <a:lnTo>
                    <a:pt x="308" y="112"/>
                  </a:lnTo>
                  <a:lnTo>
                    <a:pt x="320" y="100"/>
                  </a:lnTo>
                  <a:lnTo>
                    <a:pt x="326" y="94"/>
                  </a:lnTo>
                  <a:lnTo>
                    <a:pt x="326" y="94"/>
                  </a:lnTo>
                  <a:lnTo>
                    <a:pt x="340" y="96"/>
                  </a:lnTo>
                  <a:lnTo>
                    <a:pt x="354" y="102"/>
                  </a:lnTo>
                  <a:lnTo>
                    <a:pt x="366" y="110"/>
                  </a:lnTo>
                  <a:lnTo>
                    <a:pt x="380" y="122"/>
                  </a:lnTo>
                  <a:lnTo>
                    <a:pt x="392" y="134"/>
                  </a:lnTo>
                  <a:lnTo>
                    <a:pt x="404" y="148"/>
                  </a:lnTo>
                  <a:lnTo>
                    <a:pt x="416" y="164"/>
                  </a:lnTo>
                  <a:lnTo>
                    <a:pt x="426" y="182"/>
                  </a:lnTo>
                  <a:lnTo>
                    <a:pt x="426" y="182"/>
                  </a:lnTo>
                  <a:lnTo>
                    <a:pt x="446" y="224"/>
                  </a:lnTo>
                  <a:lnTo>
                    <a:pt x="458" y="250"/>
                  </a:lnTo>
                  <a:lnTo>
                    <a:pt x="458" y="250"/>
                  </a:lnTo>
                  <a:lnTo>
                    <a:pt x="456" y="258"/>
                  </a:lnTo>
                  <a:lnTo>
                    <a:pt x="456" y="258"/>
                  </a:lnTo>
                  <a:lnTo>
                    <a:pt x="452" y="284"/>
                  </a:lnTo>
                  <a:lnTo>
                    <a:pt x="448" y="304"/>
                  </a:lnTo>
                  <a:lnTo>
                    <a:pt x="448" y="304"/>
                  </a:lnTo>
                  <a:lnTo>
                    <a:pt x="440" y="322"/>
                  </a:lnTo>
                  <a:lnTo>
                    <a:pt x="430" y="340"/>
                  </a:lnTo>
                  <a:lnTo>
                    <a:pt x="420" y="356"/>
                  </a:lnTo>
                  <a:lnTo>
                    <a:pt x="408" y="374"/>
                  </a:lnTo>
                  <a:lnTo>
                    <a:pt x="408" y="374"/>
                  </a:lnTo>
                  <a:lnTo>
                    <a:pt x="396" y="388"/>
                  </a:lnTo>
                  <a:lnTo>
                    <a:pt x="382" y="396"/>
                  </a:lnTo>
                  <a:lnTo>
                    <a:pt x="368" y="402"/>
                  </a:lnTo>
                  <a:lnTo>
                    <a:pt x="352" y="404"/>
                  </a:lnTo>
                  <a:lnTo>
                    <a:pt x="352" y="404"/>
                  </a:lnTo>
                  <a:lnTo>
                    <a:pt x="342" y="404"/>
                  </a:lnTo>
                  <a:lnTo>
                    <a:pt x="332" y="402"/>
                  </a:lnTo>
                  <a:lnTo>
                    <a:pt x="324" y="398"/>
                  </a:lnTo>
                  <a:lnTo>
                    <a:pt x="316" y="394"/>
                  </a:lnTo>
                  <a:lnTo>
                    <a:pt x="302" y="384"/>
                  </a:lnTo>
                  <a:lnTo>
                    <a:pt x="292" y="376"/>
                  </a:lnTo>
                  <a:lnTo>
                    <a:pt x="292" y="376"/>
                  </a:lnTo>
                  <a:lnTo>
                    <a:pt x="276" y="358"/>
                  </a:lnTo>
                  <a:lnTo>
                    <a:pt x="270" y="346"/>
                  </a:lnTo>
                  <a:lnTo>
                    <a:pt x="264" y="334"/>
                  </a:lnTo>
                  <a:lnTo>
                    <a:pt x="264" y="334"/>
                  </a:lnTo>
                  <a:lnTo>
                    <a:pt x="256" y="310"/>
                  </a:lnTo>
                  <a:lnTo>
                    <a:pt x="248" y="284"/>
                  </a:lnTo>
                  <a:lnTo>
                    <a:pt x="248" y="284"/>
                  </a:lnTo>
                  <a:lnTo>
                    <a:pt x="244" y="238"/>
                  </a:lnTo>
                  <a:lnTo>
                    <a:pt x="242" y="200"/>
                  </a:lnTo>
                  <a:lnTo>
                    <a:pt x="242" y="200"/>
                  </a:lnTo>
                  <a:lnTo>
                    <a:pt x="246" y="182"/>
                  </a:lnTo>
                  <a:lnTo>
                    <a:pt x="254" y="162"/>
                  </a:lnTo>
                  <a:lnTo>
                    <a:pt x="266" y="144"/>
                  </a:lnTo>
                  <a:lnTo>
                    <a:pt x="272" y="138"/>
                  </a:lnTo>
                  <a:lnTo>
                    <a:pt x="278" y="134"/>
                  </a:lnTo>
                  <a:lnTo>
                    <a:pt x="278" y="134"/>
                  </a:lnTo>
                  <a:close/>
                  <a:moveTo>
                    <a:pt x="224" y="580"/>
                  </a:moveTo>
                  <a:lnTo>
                    <a:pt x="224" y="580"/>
                  </a:lnTo>
                  <a:lnTo>
                    <a:pt x="216" y="566"/>
                  </a:lnTo>
                  <a:lnTo>
                    <a:pt x="208" y="552"/>
                  </a:lnTo>
                  <a:lnTo>
                    <a:pt x="208" y="552"/>
                  </a:lnTo>
                  <a:lnTo>
                    <a:pt x="216" y="562"/>
                  </a:lnTo>
                  <a:lnTo>
                    <a:pt x="226" y="572"/>
                  </a:lnTo>
                  <a:lnTo>
                    <a:pt x="248" y="590"/>
                  </a:lnTo>
                  <a:lnTo>
                    <a:pt x="266" y="602"/>
                  </a:lnTo>
                  <a:lnTo>
                    <a:pt x="272" y="606"/>
                  </a:lnTo>
                  <a:lnTo>
                    <a:pt x="276" y="606"/>
                  </a:lnTo>
                  <a:lnTo>
                    <a:pt x="276" y="606"/>
                  </a:lnTo>
                  <a:lnTo>
                    <a:pt x="268" y="600"/>
                  </a:lnTo>
                  <a:lnTo>
                    <a:pt x="258" y="594"/>
                  </a:lnTo>
                  <a:lnTo>
                    <a:pt x="240" y="578"/>
                  </a:lnTo>
                  <a:lnTo>
                    <a:pt x="228" y="566"/>
                  </a:lnTo>
                  <a:lnTo>
                    <a:pt x="222" y="558"/>
                  </a:lnTo>
                  <a:lnTo>
                    <a:pt x="222" y="558"/>
                  </a:lnTo>
                  <a:lnTo>
                    <a:pt x="236" y="570"/>
                  </a:lnTo>
                  <a:lnTo>
                    <a:pt x="248" y="578"/>
                  </a:lnTo>
                  <a:lnTo>
                    <a:pt x="260" y="582"/>
                  </a:lnTo>
                  <a:lnTo>
                    <a:pt x="268" y="586"/>
                  </a:lnTo>
                  <a:lnTo>
                    <a:pt x="282" y="588"/>
                  </a:lnTo>
                  <a:lnTo>
                    <a:pt x="286" y="588"/>
                  </a:lnTo>
                  <a:lnTo>
                    <a:pt x="286" y="588"/>
                  </a:lnTo>
                  <a:lnTo>
                    <a:pt x="274" y="578"/>
                  </a:lnTo>
                  <a:lnTo>
                    <a:pt x="264" y="570"/>
                  </a:lnTo>
                  <a:lnTo>
                    <a:pt x="256" y="560"/>
                  </a:lnTo>
                  <a:lnTo>
                    <a:pt x="252" y="552"/>
                  </a:lnTo>
                  <a:lnTo>
                    <a:pt x="248" y="540"/>
                  </a:lnTo>
                  <a:lnTo>
                    <a:pt x="246" y="536"/>
                  </a:lnTo>
                  <a:lnTo>
                    <a:pt x="246" y="536"/>
                  </a:lnTo>
                  <a:lnTo>
                    <a:pt x="256" y="548"/>
                  </a:lnTo>
                  <a:lnTo>
                    <a:pt x="264" y="554"/>
                  </a:lnTo>
                  <a:lnTo>
                    <a:pt x="272" y="560"/>
                  </a:lnTo>
                  <a:lnTo>
                    <a:pt x="272" y="560"/>
                  </a:lnTo>
                  <a:lnTo>
                    <a:pt x="266" y="544"/>
                  </a:lnTo>
                  <a:lnTo>
                    <a:pt x="260" y="518"/>
                  </a:lnTo>
                  <a:lnTo>
                    <a:pt x="250" y="464"/>
                  </a:lnTo>
                  <a:lnTo>
                    <a:pt x="250" y="464"/>
                  </a:lnTo>
                  <a:lnTo>
                    <a:pt x="256" y="484"/>
                  </a:lnTo>
                  <a:lnTo>
                    <a:pt x="262" y="500"/>
                  </a:lnTo>
                  <a:lnTo>
                    <a:pt x="268" y="512"/>
                  </a:lnTo>
                  <a:lnTo>
                    <a:pt x="276" y="518"/>
                  </a:lnTo>
                  <a:lnTo>
                    <a:pt x="276" y="518"/>
                  </a:lnTo>
                  <a:lnTo>
                    <a:pt x="270" y="502"/>
                  </a:lnTo>
                  <a:lnTo>
                    <a:pt x="266" y="488"/>
                  </a:lnTo>
                  <a:lnTo>
                    <a:pt x="264" y="474"/>
                  </a:lnTo>
                  <a:lnTo>
                    <a:pt x="262" y="462"/>
                  </a:lnTo>
                  <a:lnTo>
                    <a:pt x="264" y="442"/>
                  </a:lnTo>
                  <a:lnTo>
                    <a:pt x="266" y="424"/>
                  </a:lnTo>
                  <a:lnTo>
                    <a:pt x="266" y="424"/>
                  </a:lnTo>
                  <a:lnTo>
                    <a:pt x="268" y="396"/>
                  </a:lnTo>
                  <a:lnTo>
                    <a:pt x="270" y="356"/>
                  </a:lnTo>
                  <a:lnTo>
                    <a:pt x="270" y="356"/>
                  </a:lnTo>
                  <a:lnTo>
                    <a:pt x="278" y="368"/>
                  </a:lnTo>
                  <a:lnTo>
                    <a:pt x="288" y="378"/>
                  </a:lnTo>
                  <a:lnTo>
                    <a:pt x="288" y="378"/>
                  </a:lnTo>
                  <a:lnTo>
                    <a:pt x="298" y="388"/>
                  </a:lnTo>
                  <a:lnTo>
                    <a:pt x="312" y="398"/>
                  </a:lnTo>
                  <a:lnTo>
                    <a:pt x="320" y="404"/>
                  </a:lnTo>
                  <a:lnTo>
                    <a:pt x="330" y="406"/>
                  </a:lnTo>
                  <a:lnTo>
                    <a:pt x="340" y="410"/>
                  </a:lnTo>
                  <a:lnTo>
                    <a:pt x="352" y="410"/>
                  </a:lnTo>
                  <a:lnTo>
                    <a:pt x="352" y="410"/>
                  </a:lnTo>
                  <a:lnTo>
                    <a:pt x="354" y="410"/>
                  </a:lnTo>
                  <a:lnTo>
                    <a:pt x="354" y="410"/>
                  </a:lnTo>
                  <a:lnTo>
                    <a:pt x="370" y="408"/>
                  </a:lnTo>
                  <a:lnTo>
                    <a:pt x="384" y="402"/>
                  </a:lnTo>
                  <a:lnTo>
                    <a:pt x="398" y="392"/>
                  </a:lnTo>
                  <a:lnTo>
                    <a:pt x="412" y="376"/>
                  </a:lnTo>
                  <a:lnTo>
                    <a:pt x="412" y="376"/>
                  </a:lnTo>
                  <a:lnTo>
                    <a:pt x="430" y="352"/>
                  </a:lnTo>
                  <a:lnTo>
                    <a:pt x="430" y="352"/>
                  </a:lnTo>
                  <a:lnTo>
                    <a:pt x="428" y="378"/>
                  </a:lnTo>
                  <a:lnTo>
                    <a:pt x="428" y="396"/>
                  </a:lnTo>
                  <a:lnTo>
                    <a:pt x="432" y="414"/>
                  </a:lnTo>
                  <a:lnTo>
                    <a:pt x="432" y="414"/>
                  </a:lnTo>
                  <a:lnTo>
                    <a:pt x="446" y="466"/>
                  </a:lnTo>
                  <a:lnTo>
                    <a:pt x="454" y="490"/>
                  </a:lnTo>
                  <a:lnTo>
                    <a:pt x="458" y="510"/>
                  </a:lnTo>
                  <a:lnTo>
                    <a:pt x="458" y="510"/>
                  </a:lnTo>
                  <a:lnTo>
                    <a:pt x="458" y="528"/>
                  </a:lnTo>
                  <a:lnTo>
                    <a:pt x="456" y="542"/>
                  </a:lnTo>
                  <a:lnTo>
                    <a:pt x="452" y="556"/>
                  </a:lnTo>
                  <a:lnTo>
                    <a:pt x="452" y="556"/>
                  </a:lnTo>
                  <a:lnTo>
                    <a:pt x="454" y="550"/>
                  </a:lnTo>
                  <a:lnTo>
                    <a:pt x="464" y="526"/>
                  </a:lnTo>
                  <a:lnTo>
                    <a:pt x="464" y="526"/>
                  </a:lnTo>
                  <a:lnTo>
                    <a:pt x="464" y="536"/>
                  </a:lnTo>
                  <a:lnTo>
                    <a:pt x="462" y="548"/>
                  </a:lnTo>
                  <a:lnTo>
                    <a:pt x="452" y="578"/>
                  </a:lnTo>
                  <a:lnTo>
                    <a:pt x="452" y="578"/>
                  </a:lnTo>
                  <a:lnTo>
                    <a:pt x="456" y="572"/>
                  </a:lnTo>
                  <a:lnTo>
                    <a:pt x="460" y="564"/>
                  </a:lnTo>
                  <a:lnTo>
                    <a:pt x="472" y="528"/>
                  </a:lnTo>
                  <a:lnTo>
                    <a:pt x="472" y="528"/>
                  </a:lnTo>
                  <a:lnTo>
                    <a:pt x="472" y="542"/>
                  </a:lnTo>
                  <a:lnTo>
                    <a:pt x="472" y="552"/>
                  </a:lnTo>
                  <a:lnTo>
                    <a:pt x="468" y="562"/>
                  </a:lnTo>
                  <a:lnTo>
                    <a:pt x="466" y="572"/>
                  </a:lnTo>
                  <a:lnTo>
                    <a:pt x="458" y="588"/>
                  </a:lnTo>
                  <a:lnTo>
                    <a:pt x="450" y="600"/>
                  </a:lnTo>
                  <a:lnTo>
                    <a:pt x="450" y="600"/>
                  </a:lnTo>
                  <a:lnTo>
                    <a:pt x="460" y="592"/>
                  </a:lnTo>
                  <a:lnTo>
                    <a:pt x="470" y="580"/>
                  </a:lnTo>
                  <a:lnTo>
                    <a:pt x="476" y="562"/>
                  </a:lnTo>
                  <a:lnTo>
                    <a:pt x="480" y="544"/>
                  </a:lnTo>
                  <a:lnTo>
                    <a:pt x="480" y="544"/>
                  </a:lnTo>
                  <a:lnTo>
                    <a:pt x="480" y="560"/>
                  </a:lnTo>
                  <a:lnTo>
                    <a:pt x="480" y="574"/>
                  </a:lnTo>
                  <a:lnTo>
                    <a:pt x="476" y="586"/>
                  </a:lnTo>
                  <a:lnTo>
                    <a:pt x="470" y="596"/>
                  </a:lnTo>
                  <a:lnTo>
                    <a:pt x="464" y="604"/>
                  </a:lnTo>
                  <a:lnTo>
                    <a:pt x="456" y="610"/>
                  </a:lnTo>
                  <a:lnTo>
                    <a:pt x="438" y="622"/>
                  </a:lnTo>
                  <a:lnTo>
                    <a:pt x="438" y="622"/>
                  </a:lnTo>
                  <a:lnTo>
                    <a:pt x="452" y="618"/>
                  </a:lnTo>
                  <a:lnTo>
                    <a:pt x="464" y="612"/>
                  </a:lnTo>
                  <a:lnTo>
                    <a:pt x="476" y="604"/>
                  </a:lnTo>
                  <a:lnTo>
                    <a:pt x="484" y="596"/>
                  </a:lnTo>
                  <a:lnTo>
                    <a:pt x="494" y="580"/>
                  </a:lnTo>
                  <a:lnTo>
                    <a:pt x="498" y="572"/>
                  </a:lnTo>
                  <a:lnTo>
                    <a:pt x="498" y="572"/>
                  </a:lnTo>
                  <a:lnTo>
                    <a:pt x="500" y="588"/>
                  </a:lnTo>
                  <a:lnTo>
                    <a:pt x="500" y="588"/>
                  </a:lnTo>
                  <a:lnTo>
                    <a:pt x="498" y="588"/>
                  </a:lnTo>
                  <a:lnTo>
                    <a:pt x="498" y="588"/>
                  </a:lnTo>
                  <a:lnTo>
                    <a:pt x="490" y="598"/>
                  </a:lnTo>
                  <a:lnTo>
                    <a:pt x="480" y="606"/>
                  </a:lnTo>
                  <a:lnTo>
                    <a:pt x="468" y="616"/>
                  </a:lnTo>
                  <a:lnTo>
                    <a:pt x="454" y="624"/>
                  </a:lnTo>
                  <a:lnTo>
                    <a:pt x="438" y="632"/>
                  </a:lnTo>
                  <a:lnTo>
                    <a:pt x="420" y="638"/>
                  </a:lnTo>
                  <a:lnTo>
                    <a:pt x="402" y="644"/>
                  </a:lnTo>
                  <a:lnTo>
                    <a:pt x="384" y="646"/>
                  </a:lnTo>
                  <a:lnTo>
                    <a:pt x="364" y="648"/>
                  </a:lnTo>
                  <a:lnTo>
                    <a:pt x="344" y="648"/>
                  </a:lnTo>
                  <a:lnTo>
                    <a:pt x="324" y="646"/>
                  </a:lnTo>
                  <a:lnTo>
                    <a:pt x="304" y="640"/>
                  </a:lnTo>
                  <a:lnTo>
                    <a:pt x="284" y="630"/>
                  </a:lnTo>
                  <a:lnTo>
                    <a:pt x="264" y="618"/>
                  </a:lnTo>
                  <a:lnTo>
                    <a:pt x="244" y="602"/>
                  </a:lnTo>
                  <a:lnTo>
                    <a:pt x="224" y="580"/>
                  </a:lnTo>
                  <a:lnTo>
                    <a:pt x="224" y="580"/>
                  </a:lnTo>
                  <a:close/>
                  <a:moveTo>
                    <a:pt x="510" y="574"/>
                  </a:moveTo>
                  <a:lnTo>
                    <a:pt x="510" y="574"/>
                  </a:lnTo>
                  <a:lnTo>
                    <a:pt x="516" y="548"/>
                  </a:lnTo>
                  <a:lnTo>
                    <a:pt x="522" y="524"/>
                  </a:lnTo>
                  <a:lnTo>
                    <a:pt x="522" y="524"/>
                  </a:lnTo>
                  <a:lnTo>
                    <a:pt x="522" y="540"/>
                  </a:lnTo>
                  <a:lnTo>
                    <a:pt x="520" y="554"/>
                  </a:lnTo>
                  <a:lnTo>
                    <a:pt x="516" y="566"/>
                  </a:lnTo>
                  <a:lnTo>
                    <a:pt x="510" y="574"/>
                  </a:lnTo>
                  <a:lnTo>
                    <a:pt x="510" y="574"/>
                  </a:lnTo>
                  <a:close/>
                </a:path>
              </a:pathLst>
            </a:custGeom>
            <a:solidFill>
              <a:schemeClr val="accent2">
                <a:lumMod val="100000"/>
              </a:schemeClr>
            </a:solidFill>
            <a:ln>
              <a:noFill/>
            </a:ln>
          </p:spPr>
          <p:txBody>
            <a:bodyPr anchor="ctr"/>
            <a:lstStyle/>
            <a:p>
              <a:pPr algn="ctr"/>
              <a:endParaRPr/>
            </a:p>
          </p:txBody>
        </p:sp>
        <p:sp>
          <p:nvSpPr>
            <p:cNvPr id="41" name="ïşḻïďê-任意多边形: 形状 43">
              <a:extLst>
                <a:ext uri="{FF2B5EF4-FFF2-40B4-BE49-F238E27FC236}">
                  <a16:creationId xmlns:a16="http://schemas.microsoft.com/office/drawing/2014/main" id="{99AC7181-4159-4F14-B6AF-A2558F194D2B}"/>
                </a:ext>
              </a:extLst>
            </p:cNvPr>
            <p:cNvSpPr/>
            <p:nvPr/>
          </p:nvSpPr>
          <p:spPr bwMode="auto">
            <a:xfrm>
              <a:off x="9473801" y="2282769"/>
              <a:ext cx="1152747" cy="1280400"/>
            </a:xfrm>
            <a:custGeom>
              <a:gdLst>
                <a:gd fmla="*/ 408 w 596" name="T0"/>
                <a:gd fmla="*/ 488 h 662" name="T1"/>
                <a:gd fmla="*/ 294 w 596" name="T2"/>
                <a:gd fmla="*/ 646 h 662" name="T3"/>
                <a:gd fmla="*/ 174 w 596" name="T4"/>
                <a:gd fmla="*/ 474 h 662" name="T5"/>
                <a:gd fmla="*/ 232 w 596" name="T6"/>
                <a:gd fmla="*/ 432 h 662" name="T7"/>
                <a:gd fmla="*/ 278 w 596" name="T8"/>
                <a:gd fmla="*/ 410 h 662" name="T9"/>
                <a:gd fmla="*/ 310 w 596" name="T10"/>
                <a:gd fmla="*/ 412 h 662" name="T11"/>
                <a:gd fmla="*/ 358 w 596" name="T12"/>
                <a:gd fmla="*/ 438 h 662" name="T13"/>
                <a:gd fmla="*/ 398 w 596" name="T14"/>
                <a:gd fmla="*/ 478 h 662" name="T15"/>
                <a:gd fmla="*/ 370 w 596" name="T16"/>
                <a:gd fmla="*/ 458 h 662" name="T17"/>
                <a:gd fmla="*/ 382 w 596" name="T18"/>
                <a:gd fmla="*/ 344 h 662" name="T19"/>
                <a:gd fmla="*/ 424 w 596" name="T20"/>
                <a:gd fmla="*/ 384 h 662" name="T21"/>
                <a:gd fmla="*/ 404 w 596" name="T22"/>
                <a:gd fmla="*/ 336 h 662" name="T23"/>
                <a:gd fmla="*/ 448 w 596" name="T24"/>
                <a:gd fmla="*/ 352 h 662" name="T25"/>
                <a:gd fmla="*/ 434 w 596" name="T26"/>
                <a:gd fmla="*/ 338 h 662" name="T27"/>
                <a:gd fmla="*/ 444 w 596" name="T28"/>
                <a:gd fmla="*/ 332 h 662" name="T29"/>
                <a:gd fmla="*/ 436 w 596" name="T30"/>
                <a:gd fmla="*/ 308 h 662" name="T31"/>
                <a:gd fmla="*/ 486 w 596" name="T32"/>
                <a:gd fmla="*/ 318 h 662" name="T33"/>
                <a:gd fmla="*/ 448 w 596" name="T34"/>
                <a:gd fmla="*/ 278 h 662" name="T35"/>
                <a:gd fmla="*/ 478 w 596" name="T36"/>
                <a:gd fmla="*/ 188 h 662" name="T37"/>
                <a:gd fmla="*/ 458 w 596" name="T38"/>
                <a:gd fmla="*/ 106 h 662" name="T39"/>
                <a:gd fmla="*/ 378 w 596" name="T40"/>
                <a:gd fmla="*/ 44 h 662" name="T41"/>
                <a:gd fmla="*/ 306 w 596" name="T42"/>
                <a:gd fmla="*/ 6 h 662" name="T43"/>
                <a:gd fmla="*/ 204 w 596" name="T44"/>
                <a:gd fmla="*/ 20 h 662" name="T45"/>
                <a:gd fmla="*/ 148 w 596" name="T46"/>
                <a:gd fmla="*/ 68 h 662" name="T47"/>
                <a:gd fmla="*/ 106 w 596" name="T48"/>
                <a:gd fmla="*/ 122 h 662" name="T49"/>
                <a:gd fmla="*/ 114 w 596" name="T50"/>
                <a:gd fmla="*/ 198 h 662" name="T51"/>
                <a:gd fmla="*/ 84 w 596" name="T52"/>
                <a:gd fmla="*/ 232 h 662" name="T53"/>
                <a:gd fmla="*/ 114 w 596" name="T54"/>
                <a:gd fmla="*/ 234 h 662" name="T55"/>
                <a:gd fmla="*/ 146 w 596" name="T56"/>
                <a:gd fmla="*/ 308 h 662" name="T57"/>
                <a:gd fmla="*/ 136 w 596" name="T58"/>
                <a:gd fmla="*/ 338 h 662" name="T59"/>
                <a:gd fmla="*/ 162 w 596" name="T60"/>
                <a:gd fmla="*/ 334 h 662" name="T61"/>
                <a:gd fmla="*/ 182 w 596" name="T62"/>
                <a:gd fmla="*/ 298 h 662" name="T63"/>
                <a:gd fmla="*/ 168 w 596" name="T64"/>
                <a:gd fmla="*/ 356 h 662" name="T65"/>
                <a:gd fmla="*/ 194 w 596" name="T66"/>
                <a:gd fmla="*/ 346 h 662" name="T67"/>
                <a:gd fmla="*/ 152 w 596" name="T68"/>
                <a:gd fmla="*/ 362 h 662" name="T69"/>
                <a:gd fmla="*/ 196 w 596" name="T70"/>
                <a:gd fmla="*/ 358 h 662" name="T71"/>
                <a:gd fmla="*/ 226 w 596" name="T72"/>
                <a:gd fmla="*/ 366 h 662" name="T73"/>
                <a:gd fmla="*/ 218 w 596" name="T74"/>
                <a:gd fmla="*/ 448 h 662" name="T75"/>
                <a:gd fmla="*/ 150 w 596" name="T76"/>
                <a:gd fmla="*/ 474 h 662" name="T77"/>
                <a:gd fmla="*/ 38 w 596" name="T78"/>
                <a:gd fmla="*/ 544 h 662" name="T79"/>
                <a:gd fmla="*/ 572 w 596" name="T80"/>
                <a:gd fmla="*/ 582 h 662" name="T81"/>
                <a:gd fmla="*/ 206 w 596" name="T82"/>
                <a:gd fmla="*/ 324 h 662" name="T83"/>
                <a:gd fmla="*/ 174 w 596" name="T84"/>
                <a:gd fmla="*/ 214 h 662" name="T85"/>
                <a:gd fmla="*/ 220 w 596" name="T86"/>
                <a:gd fmla="*/ 142 h 662" name="T87"/>
                <a:gd fmla="*/ 192 w 596" name="T88"/>
                <a:gd fmla="*/ 198 h 662" name="T89"/>
                <a:gd fmla="*/ 248 w 596" name="T90"/>
                <a:gd fmla="*/ 152 h 662" name="T91"/>
                <a:gd fmla="*/ 274 w 596" name="T92"/>
                <a:gd fmla="*/ 160 h 662" name="T93"/>
                <a:gd fmla="*/ 316 w 596" name="T94"/>
                <a:gd fmla="*/ 116 h 662" name="T95"/>
                <a:gd fmla="*/ 278 w 596" name="T96"/>
                <a:gd fmla="*/ 212 h 662" name="T97"/>
                <a:gd fmla="*/ 356 w 596" name="T98"/>
                <a:gd fmla="*/ 116 h 662" name="T99"/>
                <a:gd fmla="*/ 374 w 596" name="T100"/>
                <a:gd fmla="*/ 148 h 662" name="T101"/>
                <a:gd fmla="*/ 414 w 596" name="T102"/>
                <a:gd fmla="*/ 180 h 662" name="T103"/>
                <a:gd fmla="*/ 396 w 596" name="T104"/>
                <a:gd fmla="*/ 224 h 662" name="T105"/>
                <a:gd fmla="*/ 404 w 596" name="T106"/>
                <a:gd fmla="*/ 282 h 662" name="T107"/>
                <a:gd fmla="*/ 380 w 596" name="T108"/>
                <a:gd fmla="*/ 338 h 662" name="T109"/>
                <a:gd fmla="*/ 294 w 596" name="T110"/>
                <a:gd fmla="*/ 408 h 662" name="T111"/>
                <a:gd fmla="*/ 212 w 596" name="T112"/>
                <a:gd fmla="*/ 336 h 662"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662" w="596">
                  <a:moveTo>
                    <a:pt x="548" y="538"/>
                  </a:moveTo>
                  <a:lnTo>
                    <a:pt x="548" y="538"/>
                  </a:lnTo>
                  <a:lnTo>
                    <a:pt x="520" y="522"/>
                  </a:lnTo>
                  <a:lnTo>
                    <a:pt x="476" y="502"/>
                  </a:lnTo>
                  <a:lnTo>
                    <a:pt x="414" y="472"/>
                  </a:lnTo>
                  <a:lnTo>
                    <a:pt x="414" y="472"/>
                  </a:lnTo>
                  <a:lnTo>
                    <a:pt x="408" y="488"/>
                  </a:lnTo>
                  <a:lnTo>
                    <a:pt x="400" y="506"/>
                  </a:lnTo>
                  <a:lnTo>
                    <a:pt x="382" y="536"/>
                  </a:lnTo>
                  <a:lnTo>
                    <a:pt x="364" y="566"/>
                  </a:lnTo>
                  <a:lnTo>
                    <a:pt x="344" y="592"/>
                  </a:lnTo>
                  <a:lnTo>
                    <a:pt x="324" y="614"/>
                  </a:lnTo>
                  <a:lnTo>
                    <a:pt x="308" y="632"/>
                  </a:lnTo>
                  <a:lnTo>
                    <a:pt x="294" y="646"/>
                  </a:lnTo>
                  <a:lnTo>
                    <a:pt x="294" y="646"/>
                  </a:lnTo>
                  <a:lnTo>
                    <a:pt x="276" y="628"/>
                  </a:lnTo>
                  <a:lnTo>
                    <a:pt x="256" y="604"/>
                  </a:lnTo>
                  <a:lnTo>
                    <a:pt x="238" y="580"/>
                  </a:lnTo>
                  <a:lnTo>
                    <a:pt x="220" y="554"/>
                  </a:lnTo>
                  <a:lnTo>
                    <a:pt x="192" y="508"/>
                  </a:lnTo>
                  <a:lnTo>
                    <a:pt x="174" y="474"/>
                  </a:lnTo>
                  <a:lnTo>
                    <a:pt x="174" y="474"/>
                  </a:lnTo>
                  <a:lnTo>
                    <a:pt x="212" y="464"/>
                  </a:lnTo>
                  <a:lnTo>
                    <a:pt x="214" y="462"/>
                  </a:lnTo>
                  <a:lnTo>
                    <a:pt x="214" y="462"/>
                  </a:lnTo>
                  <a:lnTo>
                    <a:pt x="222" y="454"/>
                  </a:lnTo>
                  <a:lnTo>
                    <a:pt x="228" y="444"/>
                  </a:lnTo>
                  <a:lnTo>
                    <a:pt x="232" y="432"/>
                  </a:lnTo>
                  <a:lnTo>
                    <a:pt x="234" y="420"/>
                  </a:lnTo>
                  <a:lnTo>
                    <a:pt x="234" y="394"/>
                  </a:lnTo>
                  <a:lnTo>
                    <a:pt x="234" y="374"/>
                  </a:lnTo>
                  <a:lnTo>
                    <a:pt x="234" y="374"/>
                  </a:lnTo>
                  <a:lnTo>
                    <a:pt x="248" y="388"/>
                  </a:lnTo>
                  <a:lnTo>
                    <a:pt x="264" y="402"/>
                  </a:lnTo>
                  <a:lnTo>
                    <a:pt x="278" y="410"/>
                  </a:lnTo>
                  <a:lnTo>
                    <a:pt x="286" y="414"/>
                  </a:lnTo>
                  <a:lnTo>
                    <a:pt x="294" y="414"/>
                  </a:lnTo>
                  <a:lnTo>
                    <a:pt x="294" y="414"/>
                  </a:lnTo>
                  <a:lnTo>
                    <a:pt x="296" y="414"/>
                  </a:lnTo>
                  <a:lnTo>
                    <a:pt x="296" y="414"/>
                  </a:lnTo>
                  <a:lnTo>
                    <a:pt x="302" y="414"/>
                  </a:lnTo>
                  <a:lnTo>
                    <a:pt x="310" y="412"/>
                  </a:lnTo>
                  <a:lnTo>
                    <a:pt x="326" y="404"/>
                  </a:lnTo>
                  <a:lnTo>
                    <a:pt x="342" y="390"/>
                  </a:lnTo>
                  <a:lnTo>
                    <a:pt x="356" y="376"/>
                  </a:lnTo>
                  <a:lnTo>
                    <a:pt x="356" y="376"/>
                  </a:lnTo>
                  <a:lnTo>
                    <a:pt x="356" y="396"/>
                  </a:lnTo>
                  <a:lnTo>
                    <a:pt x="356" y="424"/>
                  </a:lnTo>
                  <a:lnTo>
                    <a:pt x="358" y="438"/>
                  </a:lnTo>
                  <a:lnTo>
                    <a:pt x="360" y="450"/>
                  </a:lnTo>
                  <a:lnTo>
                    <a:pt x="364" y="460"/>
                  </a:lnTo>
                  <a:lnTo>
                    <a:pt x="370" y="468"/>
                  </a:lnTo>
                  <a:lnTo>
                    <a:pt x="370" y="470"/>
                  </a:lnTo>
                  <a:lnTo>
                    <a:pt x="370" y="470"/>
                  </a:lnTo>
                  <a:lnTo>
                    <a:pt x="370" y="470"/>
                  </a:lnTo>
                  <a:lnTo>
                    <a:pt x="398" y="478"/>
                  </a:lnTo>
                  <a:lnTo>
                    <a:pt x="410" y="480"/>
                  </a:lnTo>
                  <a:lnTo>
                    <a:pt x="412" y="474"/>
                  </a:lnTo>
                  <a:lnTo>
                    <a:pt x="412" y="474"/>
                  </a:lnTo>
                  <a:lnTo>
                    <a:pt x="400" y="472"/>
                  </a:lnTo>
                  <a:lnTo>
                    <a:pt x="374" y="464"/>
                  </a:lnTo>
                  <a:lnTo>
                    <a:pt x="374" y="464"/>
                  </a:lnTo>
                  <a:lnTo>
                    <a:pt x="370" y="458"/>
                  </a:lnTo>
                  <a:lnTo>
                    <a:pt x="366" y="448"/>
                  </a:lnTo>
                  <a:lnTo>
                    <a:pt x="362" y="424"/>
                  </a:lnTo>
                  <a:lnTo>
                    <a:pt x="362" y="396"/>
                  </a:lnTo>
                  <a:lnTo>
                    <a:pt x="362" y="368"/>
                  </a:lnTo>
                  <a:lnTo>
                    <a:pt x="362" y="368"/>
                  </a:lnTo>
                  <a:lnTo>
                    <a:pt x="382" y="344"/>
                  </a:lnTo>
                  <a:lnTo>
                    <a:pt x="382" y="344"/>
                  </a:lnTo>
                  <a:lnTo>
                    <a:pt x="384" y="352"/>
                  </a:lnTo>
                  <a:lnTo>
                    <a:pt x="388" y="360"/>
                  </a:lnTo>
                  <a:lnTo>
                    <a:pt x="392" y="366"/>
                  </a:lnTo>
                  <a:lnTo>
                    <a:pt x="398" y="370"/>
                  </a:lnTo>
                  <a:lnTo>
                    <a:pt x="412" y="380"/>
                  </a:lnTo>
                  <a:lnTo>
                    <a:pt x="424" y="384"/>
                  </a:lnTo>
                  <a:lnTo>
                    <a:pt x="424" y="384"/>
                  </a:lnTo>
                  <a:lnTo>
                    <a:pt x="414" y="378"/>
                  </a:lnTo>
                  <a:lnTo>
                    <a:pt x="408" y="370"/>
                  </a:lnTo>
                  <a:lnTo>
                    <a:pt x="404" y="362"/>
                  </a:lnTo>
                  <a:lnTo>
                    <a:pt x="400" y="356"/>
                  </a:lnTo>
                  <a:lnTo>
                    <a:pt x="400" y="348"/>
                  </a:lnTo>
                  <a:lnTo>
                    <a:pt x="402" y="342"/>
                  </a:lnTo>
                  <a:lnTo>
                    <a:pt x="404" y="336"/>
                  </a:lnTo>
                  <a:lnTo>
                    <a:pt x="408" y="332"/>
                  </a:lnTo>
                  <a:lnTo>
                    <a:pt x="408" y="332"/>
                  </a:lnTo>
                  <a:lnTo>
                    <a:pt x="412" y="336"/>
                  </a:lnTo>
                  <a:lnTo>
                    <a:pt x="418" y="342"/>
                  </a:lnTo>
                  <a:lnTo>
                    <a:pt x="424" y="346"/>
                  </a:lnTo>
                  <a:lnTo>
                    <a:pt x="432" y="348"/>
                  </a:lnTo>
                  <a:lnTo>
                    <a:pt x="448" y="352"/>
                  </a:lnTo>
                  <a:lnTo>
                    <a:pt x="454" y="350"/>
                  </a:lnTo>
                  <a:lnTo>
                    <a:pt x="458" y="350"/>
                  </a:lnTo>
                  <a:lnTo>
                    <a:pt x="458" y="350"/>
                  </a:lnTo>
                  <a:lnTo>
                    <a:pt x="448" y="348"/>
                  </a:lnTo>
                  <a:lnTo>
                    <a:pt x="442" y="346"/>
                  </a:lnTo>
                  <a:lnTo>
                    <a:pt x="438" y="342"/>
                  </a:lnTo>
                  <a:lnTo>
                    <a:pt x="434" y="338"/>
                  </a:lnTo>
                  <a:lnTo>
                    <a:pt x="434" y="338"/>
                  </a:lnTo>
                  <a:lnTo>
                    <a:pt x="442" y="340"/>
                  </a:lnTo>
                  <a:lnTo>
                    <a:pt x="450" y="340"/>
                  </a:lnTo>
                  <a:lnTo>
                    <a:pt x="456" y="336"/>
                  </a:lnTo>
                  <a:lnTo>
                    <a:pt x="456" y="336"/>
                  </a:lnTo>
                  <a:lnTo>
                    <a:pt x="450" y="336"/>
                  </a:lnTo>
                  <a:lnTo>
                    <a:pt x="444" y="332"/>
                  </a:lnTo>
                  <a:lnTo>
                    <a:pt x="440" y="328"/>
                  </a:lnTo>
                  <a:lnTo>
                    <a:pt x="436" y="324"/>
                  </a:lnTo>
                  <a:lnTo>
                    <a:pt x="432" y="312"/>
                  </a:lnTo>
                  <a:lnTo>
                    <a:pt x="432" y="306"/>
                  </a:lnTo>
                  <a:lnTo>
                    <a:pt x="434" y="302"/>
                  </a:lnTo>
                  <a:lnTo>
                    <a:pt x="434" y="302"/>
                  </a:lnTo>
                  <a:lnTo>
                    <a:pt x="436" y="308"/>
                  </a:lnTo>
                  <a:lnTo>
                    <a:pt x="442" y="314"/>
                  </a:lnTo>
                  <a:lnTo>
                    <a:pt x="448" y="318"/>
                  </a:lnTo>
                  <a:lnTo>
                    <a:pt x="456" y="320"/>
                  </a:lnTo>
                  <a:lnTo>
                    <a:pt x="466" y="322"/>
                  </a:lnTo>
                  <a:lnTo>
                    <a:pt x="474" y="322"/>
                  </a:lnTo>
                  <a:lnTo>
                    <a:pt x="480" y="320"/>
                  </a:lnTo>
                  <a:lnTo>
                    <a:pt x="486" y="318"/>
                  </a:lnTo>
                  <a:lnTo>
                    <a:pt x="486" y="318"/>
                  </a:lnTo>
                  <a:lnTo>
                    <a:pt x="472" y="316"/>
                  </a:lnTo>
                  <a:lnTo>
                    <a:pt x="462" y="310"/>
                  </a:lnTo>
                  <a:lnTo>
                    <a:pt x="454" y="304"/>
                  </a:lnTo>
                  <a:lnTo>
                    <a:pt x="450" y="296"/>
                  </a:lnTo>
                  <a:lnTo>
                    <a:pt x="448" y="286"/>
                  </a:lnTo>
                  <a:lnTo>
                    <a:pt x="448" y="278"/>
                  </a:lnTo>
                  <a:lnTo>
                    <a:pt x="450" y="272"/>
                  </a:lnTo>
                  <a:lnTo>
                    <a:pt x="450" y="268"/>
                  </a:lnTo>
                  <a:lnTo>
                    <a:pt x="450" y="268"/>
                  </a:lnTo>
                  <a:lnTo>
                    <a:pt x="456" y="260"/>
                  </a:lnTo>
                  <a:lnTo>
                    <a:pt x="462" y="250"/>
                  </a:lnTo>
                  <a:lnTo>
                    <a:pt x="468" y="228"/>
                  </a:lnTo>
                  <a:lnTo>
                    <a:pt x="478" y="188"/>
                  </a:lnTo>
                  <a:lnTo>
                    <a:pt x="478" y="188"/>
                  </a:lnTo>
                  <a:lnTo>
                    <a:pt x="478" y="176"/>
                  </a:lnTo>
                  <a:lnTo>
                    <a:pt x="480" y="166"/>
                  </a:lnTo>
                  <a:lnTo>
                    <a:pt x="478" y="154"/>
                  </a:lnTo>
                  <a:lnTo>
                    <a:pt x="476" y="144"/>
                  </a:lnTo>
                  <a:lnTo>
                    <a:pt x="468" y="124"/>
                  </a:lnTo>
                  <a:lnTo>
                    <a:pt x="458" y="106"/>
                  </a:lnTo>
                  <a:lnTo>
                    <a:pt x="448" y="92"/>
                  </a:lnTo>
                  <a:lnTo>
                    <a:pt x="436" y="78"/>
                  </a:lnTo>
                  <a:lnTo>
                    <a:pt x="420" y="64"/>
                  </a:lnTo>
                  <a:lnTo>
                    <a:pt x="420" y="64"/>
                  </a:lnTo>
                  <a:lnTo>
                    <a:pt x="408" y="56"/>
                  </a:lnTo>
                  <a:lnTo>
                    <a:pt x="394" y="50"/>
                  </a:lnTo>
                  <a:lnTo>
                    <a:pt x="378" y="44"/>
                  </a:lnTo>
                  <a:lnTo>
                    <a:pt x="360" y="40"/>
                  </a:lnTo>
                  <a:lnTo>
                    <a:pt x="360" y="40"/>
                  </a:lnTo>
                  <a:lnTo>
                    <a:pt x="356" y="32"/>
                  </a:lnTo>
                  <a:lnTo>
                    <a:pt x="348" y="24"/>
                  </a:lnTo>
                  <a:lnTo>
                    <a:pt x="336" y="16"/>
                  </a:lnTo>
                  <a:lnTo>
                    <a:pt x="322" y="10"/>
                  </a:lnTo>
                  <a:lnTo>
                    <a:pt x="306" y="6"/>
                  </a:lnTo>
                  <a:lnTo>
                    <a:pt x="286" y="2"/>
                  </a:lnTo>
                  <a:lnTo>
                    <a:pt x="268" y="0"/>
                  </a:lnTo>
                  <a:lnTo>
                    <a:pt x="250" y="2"/>
                  </a:lnTo>
                  <a:lnTo>
                    <a:pt x="250" y="2"/>
                  </a:lnTo>
                  <a:lnTo>
                    <a:pt x="232" y="6"/>
                  </a:lnTo>
                  <a:lnTo>
                    <a:pt x="218" y="12"/>
                  </a:lnTo>
                  <a:lnTo>
                    <a:pt x="204" y="20"/>
                  </a:lnTo>
                  <a:lnTo>
                    <a:pt x="192" y="30"/>
                  </a:lnTo>
                  <a:lnTo>
                    <a:pt x="184" y="38"/>
                  </a:lnTo>
                  <a:lnTo>
                    <a:pt x="176" y="46"/>
                  </a:lnTo>
                  <a:lnTo>
                    <a:pt x="164" y="62"/>
                  </a:lnTo>
                  <a:lnTo>
                    <a:pt x="164" y="62"/>
                  </a:lnTo>
                  <a:lnTo>
                    <a:pt x="158" y="64"/>
                  </a:lnTo>
                  <a:lnTo>
                    <a:pt x="148" y="68"/>
                  </a:lnTo>
                  <a:lnTo>
                    <a:pt x="138" y="76"/>
                  </a:lnTo>
                  <a:lnTo>
                    <a:pt x="132" y="82"/>
                  </a:lnTo>
                  <a:lnTo>
                    <a:pt x="128" y="90"/>
                  </a:lnTo>
                  <a:lnTo>
                    <a:pt x="128" y="90"/>
                  </a:lnTo>
                  <a:lnTo>
                    <a:pt x="118" y="98"/>
                  </a:lnTo>
                  <a:lnTo>
                    <a:pt x="110" y="110"/>
                  </a:lnTo>
                  <a:lnTo>
                    <a:pt x="106" y="122"/>
                  </a:lnTo>
                  <a:lnTo>
                    <a:pt x="104" y="136"/>
                  </a:lnTo>
                  <a:lnTo>
                    <a:pt x="104" y="150"/>
                  </a:lnTo>
                  <a:lnTo>
                    <a:pt x="106" y="164"/>
                  </a:lnTo>
                  <a:lnTo>
                    <a:pt x="112" y="176"/>
                  </a:lnTo>
                  <a:lnTo>
                    <a:pt x="120" y="186"/>
                  </a:lnTo>
                  <a:lnTo>
                    <a:pt x="120" y="186"/>
                  </a:lnTo>
                  <a:lnTo>
                    <a:pt x="114" y="198"/>
                  </a:lnTo>
                  <a:lnTo>
                    <a:pt x="106" y="212"/>
                  </a:lnTo>
                  <a:lnTo>
                    <a:pt x="100" y="218"/>
                  </a:lnTo>
                  <a:lnTo>
                    <a:pt x="92" y="224"/>
                  </a:lnTo>
                  <a:lnTo>
                    <a:pt x="86" y="226"/>
                  </a:lnTo>
                  <a:lnTo>
                    <a:pt x="78" y="228"/>
                  </a:lnTo>
                  <a:lnTo>
                    <a:pt x="78" y="228"/>
                  </a:lnTo>
                  <a:lnTo>
                    <a:pt x="84" y="232"/>
                  </a:lnTo>
                  <a:lnTo>
                    <a:pt x="92" y="234"/>
                  </a:lnTo>
                  <a:lnTo>
                    <a:pt x="98" y="234"/>
                  </a:lnTo>
                  <a:lnTo>
                    <a:pt x="104" y="232"/>
                  </a:lnTo>
                  <a:lnTo>
                    <a:pt x="110" y="228"/>
                  </a:lnTo>
                  <a:lnTo>
                    <a:pt x="116" y="224"/>
                  </a:lnTo>
                  <a:lnTo>
                    <a:pt x="116" y="224"/>
                  </a:lnTo>
                  <a:lnTo>
                    <a:pt x="114" y="234"/>
                  </a:lnTo>
                  <a:lnTo>
                    <a:pt x="114" y="246"/>
                  </a:lnTo>
                  <a:lnTo>
                    <a:pt x="116" y="260"/>
                  </a:lnTo>
                  <a:lnTo>
                    <a:pt x="120" y="272"/>
                  </a:lnTo>
                  <a:lnTo>
                    <a:pt x="126" y="282"/>
                  </a:lnTo>
                  <a:lnTo>
                    <a:pt x="134" y="292"/>
                  </a:lnTo>
                  <a:lnTo>
                    <a:pt x="146" y="308"/>
                  </a:lnTo>
                  <a:lnTo>
                    <a:pt x="146" y="308"/>
                  </a:lnTo>
                  <a:lnTo>
                    <a:pt x="144" y="320"/>
                  </a:lnTo>
                  <a:lnTo>
                    <a:pt x="138" y="328"/>
                  </a:lnTo>
                  <a:lnTo>
                    <a:pt x="132" y="334"/>
                  </a:lnTo>
                  <a:lnTo>
                    <a:pt x="120" y="336"/>
                  </a:lnTo>
                  <a:lnTo>
                    <a:pt x="120" y="336"/>
                  </a:lnTo>
                  <a:lnTo>
                    <a:pt x="128" y="338"/>
                  </a:lnTo>
                  <a:lnTo>
                    <a:pt x="136" y="338"/>
                  </a:lnTo>
                  <a:lnTo>
                    <a:pt x="142" y="338"/>
                  </a:lnTo>
                  <a:lnTo>
                    <a:pt x="148" y="336"/>
                  </a:lnTo>
                  <a:lnTo>
                    <a:pt x="156" y="328"/>
                  </a:lnTo>
                  <a:lnTo>
                    <a:pt x="164" y="320"/>
                  </a:lnTo>
                  <a:lnTo>
                    <a:pt x="164" y="320"/>
                  </a:lnTo>
                  <a:lnTo>
                    <a:pt x="164" y="328"/>
                  </a:lnTo>
                  <a:lnTo>
                    <a:pt x="162" y="334"/>
                  </a:lnTo>
                  <a:lnTo>
                    <a:pt x="162" y="334"/>
                  </a:lnTo>
                  <a:lnTo>
                    <a:pt x="168" y="328"/>
                  </a:lnTo>
                  <a:lnTo>
                    <a:pt x="174" y="318"/>
                  </a:lnTo>
                  <a:lnTo>
                    <a:pt x="176" y="304"/>
                  </a:lnTo>
                  <a:lnTo>
                    <a:pt x="176" y="288"/>
                  </a:lnTo>
                  <a:lnTo>
                    <a:pt x="176" y="288"/>
                  </a:lnTo>
                  <a:lnTo>
                    <a:pt x="182" y="298"/>
                  </a:lnTo>
                  <a:lnTo>
                    <a:pt x="184" y="310"/>
                  </a:lnTo>
                  <a:lnTo>
                    <a:pt x="184" y="320"/>
                  </a:lnTo>
                  <a:lnTo>
                    <a:pt x="182" y="330"/>
                  </a:lnTo>
                  <a:lnTo>
                    <a:pt x="180" y="338"/>
                  </a:lnTo>
                  <a:lnTo>
                    <a:pt x="176" y="346"/>
                  </a:lnTo>
                  <a:lnTo>
                    <a:pt x="172" y="352"/>
                  </a:lnTo>
                  <a:lnTo>
                    <a:pt x="168" y="356"/>
                  </a:lnTo>
                  <a:lnTo>
                    <a:pt x="168" y="356"/>
                  </a:lnTo>
                  <a:lnTo>
                    <a:pt x="176" y="352"/>
                  </a:lnTo>
                  <a:lnTo>
                    <a:pt x="184" y="346"/>
                  </a:lnTo>
                  <a:lnTo>
                    <a:pt x="190" y="338"/>
                  </a:lnTo>
                  <a:lnTo>
                    <a:pt x="196" y="332"/>
                  </a:lnTo>
                  <a:lnTo>
                    <a:pt x="196" y="332"/>
                  </a:lnTo>
                  <a:lnTo>
                    <a:pt x="194" y="346"/>
                  </a:lnTo>
                  <a:lnTo>
                    <a:pt x="190" y="356"/>
                  </a:lnTo>
                  <a:lnTo>
                    <a:pt x="186" y="362"/>
                  </a:lnTo>
                  <a:lnTo>
                    <a:pt x="178" y="366"/>
                  </a:lnTo>
                  <a:lnTo>
                    <a:pt x="172" y="366"/>
                  </a:lnTo>
                  <a:lnTo>
                    <a:pt x="164" y="366"/>
                  </a:lnTo>
                  <a:lnTo>
                    <a:pt x="152" y="362"/>
                  </a:lnTo>
                  <a:lnTo>
                    <a:pt x="152" y="362"/>
                  </a:lnTo>
                  <a:lnTo>
                    <a:pt x="156" y="366"/>
                  </a:lnTo>
                  <a:lnTo>
                    <a:pt x="162" y="368"/>
                  </a:lnTo>
                  <a:lnTo>
                    <a:pt x="168" y="370"/>
                  </a:lnTo>
                  <a:lnTo>
                    <a:pt x="176" y="370"/>
                  </a:lnTo>
                  <a:lnTo>
                    <a:pt x="184" y="368"/>
                  </a:lnTo>
                  <a:lnTo>
                    <a:pt x="190" y="364"/>
                  </a:lnTo>
                  <a:lnTo>
                    <a:pt x="196" y="358"/>
                  </a:lnTo>
                  <a:lnTo>
                    <a:pt x="202" y="348"/>
                  </a:lnTo>
                  <a:lnTo>
                    <a:pt x="202" y="348"/>
                  </a:lnTo>
                  <a:lnTo>
                    <a:pt x="204" y="334"/>
                  </a:lnTo>
                  <a:lnTo>
                    <a:pt x="204" y="334"/>
                  </a:lnTo>
                  <a:lnTo>
                    <a:pt x="206" y="338"/>
                  </a:lnTo>
                  <a:lnTo>
                    <a:pt x="206" y="338"/>
                  </a:lnTo>
                  <a:lnTo>
                    <a:pt x="226" y="366"/>
                  </a:lnTo>
                  <a:lnTo>
                    <a:pt x="226" y="366"/>
                  </a:lnTo>
                  <a:lnTo>
                    <a:pt x="226" y="366"/>
                  </a:lnTo>
                  <a:lnTo>
                    <a:pt x="228" y="384"/>
                  </a:lnTo>
                  <a:lnTo>
                    <a:pt x="228" y="410"/>
                  </a:lnTo>
                  <a:lnTo>
                    <a:pt x="228" y="424"/>
                  </a:lnTo>
                  <a:lnTo>
                    <a:pt x="224" y="436"/>
                  </a:lnTo>
                  <a:lnTo>
                    <a:pt x="218" y="448"/>
                  </a:lnTo>
                  <a:lnTo>
                    <a:pt x="210" y="458"/>
                  </a:lnTo>
                  <a:lnTo>
                    <a:pt x="210" y="458"/>
                  </a:lnTo>
                  <a:lnTo>
                    <a:pt x="172" y="470"/>
                  </a:lnTo>
                  <a:lnTo>
                    <a:pt x="172" y="470"/>
                  </a:lnTo>
                  <a:lnTo>
                    <a:pt x="170" y="466"/>
                  </a:lnTo>
                  <a:lnTo>
                    <a:pt x="170" y="466"/>
                  </a:lnTo>
                  <a:lnTo>
                    <a:pt x="150" y="474"/>
                  </a:lnTo>
                  <a:lnTo>
                    <a:pt x="108" y="494"/>
                  </a:lnTo>
                  <a:lnTo>
                    <a:pt x="84" y="506"/>
                  </a:lnTo>
                  <a:lnTo>
                    <a:pt x="62" y="520"/>
                  </a:lnTo>
                  <a:lnTo>
                    <a:pt x="46" y="532"/>
                  </a:lnTo>
                  <a:lnTo>
                    <a:pt x="42" y="540"/>
                  </a:lnTo>
                  <a:lnTo>
                    <a:pt x="38" y="544"/>
                  </a:lnTo>
                  <a:lnTo>
                    <a:pt x="38" y="544"/>
                  </a:lnTo>
                  <a:lnTo>
                    <a:pt x="16" y="614"/>
                  </a:lnTo>
                  <a:lnTo>
                    <a:pt x="0" y="662"/>
                  </a:lnTo>
                  <a:lnTo>
                    <a:pt x="596" y="662"/>
                  </a:lnTo>
                  <a:lnTo>
                    <a:pt x="596" y="662"/>
                  </a:lnTo>
                  <a:lnTo>
                    <a:pt x="592" y="644"/>
                  </a:lnTo>
                  <a:lnTo>
                    <a:pt x="580" y="604"/>
                  </a:lnTo>
                  <a:lnTo>
                    <a:pt x="572" y="582"/>
                  </a:lnTo>
                  <a:lnTo>
                    <a:pt x="564" y="562"/>
                  </a:lnTo>
                  <a:lnTo>
                    <a:pt x="556" y="546"/>
                  </a:lnTo>
                  <a:lnTo>
                    <a:pt x="552" y="540"/>
                  </a:lnTo>
                  <a:lnTo>
                    <a:pt x="548" y="538"/>
                  </a:lnTo>
                  <a:lnTo>
                    <a:pt x="548" y="538"/>
                  </a:lnTo>
                  <a:close/>
                  <a:moveTo>
                    <a:pt x="206" y="324"/>
                  </a:moveTo>
                  <a:lnTo>
                    <a:pt x="206" y="324"/>
                  </a:lnTo>
                  <a:lnTo>
                    <a:pt x="204" y="308"/>
                  </a:lnTo>
                  <a:lnTo>
                    <a:pt x="202" y="294"/>
                  </a:lnTo>
                  <a:lnTo>
                    <a:pt x="194" y="266"/>
                  </a:lnTo>
                  <a:lnTo>
                    <a:pt x="194" y="266"/>
                  </a:lnTo>
                  <a:lnTo>
                    <a:pt x="188" y="248"/>
                  </a:lnTo>
                  <a:lnTo>
                    <a:pt x="182" y="230"/>
                  </a:lnTo>
                  <a:lnTo>
                    <a:pt x="174" y="214"/>
                  </a:lnTo>
                  <a:lnTo>
                    <a:pt x="166" y="206"/>
                  </a:lnTo>
                  <a:lnTo>
                    <a:pt x="166" y="206"/>
                  </a:lnTo>
                  <a:lnTo>
                    <a:pt x="174" y="198"/>
                  </a:lnTo>
                  <a:lnTo>
                    <a:pt x="188" y="184"/>
                  </a:lnTo>
                  <a:lnTo>
                    <a:pt x="204" y="164"/>
                  </a:lnTo>
                  <a:lnTo>
                    <a:pt x="220" y="142"/>
                  </a:lnTo>
                  <a:lnTo>
                    <a:pt x="220" y="142"/>
                  </a:lnTo>
                  <a:lnTo>
                    <a:pt x="212" y="158"/>
                  </a:lnTo>
                  <a:lnTo>
                    <a:pt x="204" y="176"/>
                  </a:lnTo>
                  <a:lnTo>
                    <a:pt x="194" y="192"/>
                  </a:lnTo>
                  <a:lnTo>
                    <a:pt x="188" y="198"/>
                  </a:lnTo>
                  <a:lnTo>
                    <a:pt x="180" y="204"/>
                  </a:lnTo>
                  <a:lnTo>
                    <a:pt x="180" y="204"/>
                  </a:lnTo>
                  <a:lnTo>
                    <a:pt x="192" y="198"/>
                  </a:lnTo>
                  <a:lnTo>
                    <a:pt x="202" y="192"/>
                  </a:lnTo>
                  <a:lnTo>
                    <a:pt x="212" y="184"/>
                  </a:lnTo>
                  <a:lnTo>
                    <a:pt x="222" y="174"/>
                  </a:lnTo>
                  <a:lnTo>
                    <a:pt x="238" y="154"/>
                  </a:lnTo>
                  <a:lnTo>
                    <a:pt x="256" y="132"/>
                  </a:lnTo>
                  <a:lnTo>
                    <a:pt x="256" y="132"/>
                  </a:lnTo>
                  <a:lnTo>
                    <a:pt x="248" y="152"/>
                  </a:lnTo>
                  <a:lnTo>
                    <a:pt x="242" y="174"/>
                  </a:lnTo>
                  <a:lnTo>
                    <a:pt x="234" y="214"/>
                  </a:lnTo>
                  <a:lnTo>
                    <a:pt x="234" y="214"/>
                  </a:lnTo>
                  <a:lnTo>
                    <a:pt x="248" y="200"/>
                  </a:lnTo>
                  <a:lnTo>
                    <a:pt x="260" y="188"/>
                  </a:lnTo>
                  <a:lnTo>
                    <a:pt x="268" y="174"/>
                  </a:lnTo>
                  <a:lnTo>
                    <a:pt x="274" y="160"/>
                  </a:lnTo>
                  <a:lnTo>
                    <a:pt x="274" y="160"/>
                  </a:lnTo>
                  <a:lnTo>
                    <a:pt x="282" y="148"/>
                  </a:lnTo>
                  <a:lnTo>
                    <a:pt x="290" y="134"/>
                  </a:lnTo>
                  <a:lnTo>
                    <a:pt x="304" y="118"/>
                  </a:lnTo>
                  <a:lnTo>
                    <a:pt x="320" y="102"/>
                  </a:lnTo>
                  <a:lnTo>
                    <a:pt x="320" y="102"/>
                  </a:lnTo>
                  <a:lnTo>
                    <a:pt x="316" y="116"/>
                  </a:lnTo>
                  <a:lnTo>
                    <a:pt x="314" y="128"/>
                  </a:lnTo>
                  <a:lnTo>
                    <a:pt x="312" y="152"/>
                  </a:lnTo>
                  <a:lnTo>
                    <a:pt x="310" y="166"/>
                  </a:lnTo>
                  <a:lnTo>
                    <a:pt x="304" y="180"/>
                  </a:lnTo>
                  <a:lnTo>
                    <a:pt x="294" y="194"/>
                  </a:lnTo>
                  <a:lnTo>
                    <a:pt x="278" y="212"/>
                  </a:lnTo>
                  <a:lnTo>
                    <a:pt x="278" y="212"/>
                  </a:lnTo>
                  <a:lnTo>
                    <a:pt x="294" y="204"/>
                  </a:lnTo>
                  <a:lnTo>
                    <a:pt x="308" y="194"/>
                  </a:lnTo>
                  <a:lnTo>
                    <a:pt x="322" y="180"/>
                  </a:lnTo>
                  <a:lnTo>
                    <a:pt x="334" y="166"/>
                  </a:lnTo>
                  <a:lnTo>
                    <a:pt x="344" y="148"/>
                  </a:lnTo>
                  <a:lnTo>
                    <a:pt x="350" y="132"/>
                  </a:lnTo>
                  <a:lnTo>
                    <a:pt x="356" y="116"/>
                  </a:lnTo>
                  <a:lnTo>
                    <a:pt x="358" y="100"/>
                  </a:lnTo>
                  <a:lnTo>
                    <a:pt x="358" y="100"/>
                  </a:lnTo>
                  <a:lnTo>
                    <a:pt x="360" y="126"/>
                  </a:lnTo>
                  <a:lnTo>
                    <a:pt x="360" y="126"/>
                  </a:lnTo>
                  <a:lnTo>
                    <a:pt x="360" y="132"/>
                  </a:lnTo>
                  <a:lnTo>
                    <a:pt x="364" y="138"/>
                  </a:lnTo>
                  <a:lnTo>
                    <a:pt x="374" y="148"/>
                  </a:lnTo>
                  <a:lnTo>
                    <a:pt x="386" y="156"/>
                  </a:lnTo>
                  <a:lnTo>
                    <a:pt x="398" y="162"/>
                  </a:lnTo>
                  <a:lnTo>
                    <a:pt x="398" y="162"/>
                  </a:lnTo>
                  <a:lnTo>
                    <a:pt x="402" y="164"/>
                  </a:lnTo>
                  <a:lnTo>
                    <a:pt x="408" y="170"/>
                  </a:lnTo>
                  <a:lnTo>
                    <a:pt x="410" y="174"/>
                  </a:lnTo>
                  <a:lnTo>
                    <a:pt x="414" y="180"/>
                  </a:lnTo>
                  <a:lnTo>
                    <a:pt x="414" y="188"/>
                  </a:lnTo>
                  <a:lnTo>
                    <a:pt x="414" y="194"/>
                  </a:lnTo>
                  <a:lnTo>
                    <a:pt x="412" y="202"/>
                  </a:lnTo>
                  <a:lnTo>
                    <a:pt x="406" y="208"/>
                  </a:lnTo>
                  <a:lnTo>
                    <a:pt x="406" y="208"/>
                  </a:lnTo>
                  <a:lnTo>
                    <a:pt x="400" y="216"/>
                  </a:lnTo>
                  <a:lnTo>
                    <a:pt x="396" y="224"/>
                  </a:lnTo>
                  <a:lnTo>
                    <a:pt x="392" y="234"/>
                  </a:lnTo>
                  <a:lnTo>
                    <a:pt x="392" y="244"/>
                  </a:lnTo>
                  <a:lnTo>
                    <a:pt x="392" y="254"/>
                  </a:lnTo>
                  <a:lnTo>
                    <a:pt x="394" y="264"/>
                  </a:lnTo>
                  <a:lnTo>
                    <a:pt x="398" y="274"/>
                  </a:lnTo>
                  <a:lnTo>
                    <a:pt x="404" y="282"/>
                  </a:lnTo>
                  <a:lnTo>
                    <a:pt x="404" y="282"/>
                  </a:lnTo>
                  <a:lnTo>
                    <a:pt x="398" y="292"/>
                  </a:lnTo>
                  <a:lnTo>
                    <a:pt x="390" y="306"/>
                  </a:lnTo>
                  <a:lnTo>
                    <a:pt x="384" y="328"/>
                  </a:lnTo>
                  <a:lnTo>
                    <a:pt x="384" y="328"/>
                  </a:lnTo>
                  <a:lnTo>
                    <a:pt x="382" y="334"/>
                  </a:lnTo>
                  <a:lnTo>
                    <a:pt x="382" y="334"/>
                  </a:lnTo>
                  <a:lnTo>
                    <a:pt x="380" y="338"/>
                  </a:lnTo>
                  <a:lnTo>
                    <a:pt x="380" y="338"/>
                  </a:lnTo>
                  <a:lnTo>
                    <a:pt x="358" y="364"/>
                  </a:lnTo>
                  <a:lnTo>
                    <a:pt x="338" y="386"/>
                  </a:lnTo>
                  <a:lnTo>
                    <a:pt x="326" y="396"/>
                  </a:lnTo>
                  <a:lnTo>
                    <a:pt x="316" y="404"/>
                  </a:lnTo>
                  <a:lnTo>
                    <a:pt x="304" y="408"/>
                  </a:lnTo>
                  <a:lnTo>
                    <a:pt x="294" y="408"/>
                  </a:lnTo>
                  <a:lnTo>
                    <a:pt x="294" y="408"/>
                  </a:lnTo>
                  <a:lnTo>
                    <a:pt x="284" y="406"/>
                  </a:lnTo>
                  <a:lnTo>
                    <a:pt x="272" y="402"/>
                  </a:lnTo>
                  <a:lnTo>
                    <a:pt x="260" y="394"/>
                  </a:lnTo>
                  <a:lnTo>
                    <a:pt x="250" y="384"/>
                  </a:lnTo>
                  <a:lnTo>
                    <a:pt x="228" y="360"/>
                  </a:lnTo>
                  <a:lnTo>
                    <a:pt x="212" y="336"/>
                  </a:lnTo>
                  <a:lnTo>
                    <a:pt x="212" y="336"/>
                  </a:lnTo>
                  <a:lnTo>
                    <a:pt x="206" y="324"/>
                  </a:lnTo>
                  <a:lnTo>
                    <a:pt x="206" y="324"/>
                  </a:lnTo>
                  <a:close/>
                </a:path>
              </a:pathLst>
            </a:custGeom>
            <a:solidFill>
              <a:schemeClr val="accent4">
                <a:lumMod val="100000"/>
              </a:schemeClr>
            </a:solidFill>
            <a:ln>
              <a:noFill/>
            </a:ln>
          </p:spPr>
          <p:txBody>
            <a:bodyPr anchor="ctr"/>
            <a:lstStyle/>
            <a:p>
              <a:pPr algn="ctr"/>
              <a:endParaRPr/>
            </a:p>
          </p:txBody>
        </p:sp>
        <p:sp>
          <p:nvSpPr>
            <p:cNvPr id="42" name="ïşḻïďê-任意多边形: 形状 44">
              <a:extLst>
                <a:ext uri="{FF2B5EF4-FFF2-40B4-BE49-F238E27FC236}">
                  <a16:creationId xmlns:a16="http://schemas.microsoft.com/office/drawing/2014/main" id="{4EBC1FB0-C0BE-4FA2-80FB-8E7BFA1DB61F}"/>
                </a:ext>
              </a:extLst>
            </p:cNvPr>
            <p:cNvSpPr/>
            <p:nvPr/>
          </p:nvSpPr>
          <p:spPr bwMode="auto">
            <a:xfrm>
              <a:off x="6733207" y="2317702"/>
              <a:ext cx="1364399" cy="1245468"/>
            </a:xfrm>
            <a:custGeom>
              <a:gdLst>
                <a:gd fmla="*/ 514 w 826" name="T0"/>
                <a:gd fmla="*/ 482 h 754" name="T1"/>
                <a:gd fmla="*/ 550 w 826" name="T2"/>
                <a:gd fmla="*/ 356 h 754" name="T3"/>
                <a:gd fmla="*/ 586 w 826" name="T4"/>
                <a:gd fmla="*/ 306 h 754" name="T5"/>
                <a:gd fmla="*/ 584 w 826" name="T6"/>
                <a:gd fmla="*/ 226 h 754" name="T7"/>
                <a:gd fmla="*/ 562 w 826" name="T8"/>
                <a:gd fmla="*/ 218 h 754" name="T9"/>
                <a:gd fmla="*/ 560 w 826" name="T10"/>
                <a:gd fmla="*/ 176 h 754" name="T11"/>
                <a:gd fmla="*/ 560 w 826" name="T12"/>
                <a:gd fmla="*/ 148 h 754" name="T13"/>
                <a:gd fmla="*/ 564 w 826" name="T14"/>
                <a:gd fmla="*/ 114 h 754" name="T15"/>
                <a:gd fmla="*/ 548 w 826" name="T16"/>
                <a:gd fmla="*/ 82 h 754" name="T17"/>
                <a:gd fmla="*/ 536 w 826" name="T18"/>
                <a:gd fmla="*/ 62 h 754" name="T19"/>
                <a:gd fmla="*/ 524 w 826" name="T20"/>
                <a:gd fmla="*/ 50 h 754" name="T21"/>
                <a:gd fmla="*/ 466 w 826" name="T22"/>
                <a:gd fmla="*/ 14 h 754" name="T23"/>
                <a:gd fmla="*/ 428 w 826" name="T24"/>
                <a:gd fmla="*/ 2 h 754" name="T25"/>
                <a:gd fmla="*/ 380 w 826" name="T26"/>
                <a:gd fmla="*/ 2 h 754" name="T27"/>
                <a:gd fmla="*/ 354 w 826" name="T28"/>
                <a:gd fmla="*/ 6 h 754" name="T29"/>
                <a:gd fmla="*/ 306 w 826" name="T30"/>
                <a:gd fmla="*/ 40 h 754" name="T31"/>
                <a:gd fmla="*/ 288 w 826" name="T32"/>
                <a:gd fmla="*/ 66 h 754" name="T33"/>
                <a:gd fmla="*/ 272 w 826" name="T34"/>
                <a:gd fmla="*/ 88 h 754" name="T35"/>
                <a:gd fmla="*/ 254 w 826" name="T36"/>
                <a:gd fmla="*/ 130 h 754" name="T37"/>
                <a:gd fmla="*/ 254 w 826" name="T38"/>
                <a:gd fmla="*/ 174 h 754" name="T39"/>
                <a:gd fmla="*/ 254 w 826" name="T40"/>
                <a:gd fmla="*/ 224 h 754" name="T41"/>
                <a:gd fmla="*/ 220 w 826" name="T42"/>
                <a:gd fmla="*/ 278 h 754" name="T43"/>
                <a:gd fmla="*/ 244 w 826" name="T44"/>
                <a:gd fmla="*/ 338 h 754" name="T45"/>
                <a:gd fmla="*/ 274 w 826" name="T46"/>
                <a:gd fmla="*/ 366 h 754" name="T47"/>
                <a:gd fmla="*/ 248 w 826" name="T48"/>
                <a:gd fmla="*/ 494 h 754" name="T49"/>
                <a:gd fmla="*/ 4 w 826" name="T50"/>
                <a:gd fmla="*/ 728 h 754" name="T51"/>
                <a:gd fmla="*/ 772 w 826" name="T52"/>
                <a:gd fmla="*/ 588 h 754" name="T53"/>
                <a:gd fmla="*/ 558 w 826" name="T54"/>
                <a:gd fmla="*/ 234 h 754" name="T55"/>
                <a:gd fmla="*/ 584 w 826" name="T56"/>
                <a:gd fmla="*/ 234 h 754" name="T57"/>
                <a:gd fmla="*/ 574 w 826" name="T58"/>
                <a:gd fmla="*/ 316 h 754" name="T59"/>
                <a:gd fmla="*/ 548 w 826" name="T60"/>
                <a:gd fmla="*/ 348 h 754" name="T61"/>
                <a:gd fmla="*/ 550 w 826" name="T62"/>
                <a:gd fmla="*/ 266 h 754" name="T63"/>
                <a:gd fmla="*/ 252 w 826" name="T64"/>
                <a:gd fmla="*/ 344 h 754" name="T65"/>
                <a:gd fmla="*/ 226 w 826" name="T66"/>
                <a:gd fmla="*/ 278 h 754" name="T67"/>
                <a:gd fmla="*/ 248 w 826" name="T68"/>
                <a:gd fmla="*/ 228 h 754" name="T69"/>
                <a:gd fmla="*/ 268 w 826" name="T70"/>
                <a:gd fmla="*/ 246 h 754" name="T71"/>
                <a:gd fmla="*/ 262 w 826" name="T72"/>
                <a:gd fmla="*/ 330 h 754" name="T73"/>
                <a:gd fmla="*/ 276 w 826" name="T74"/>
                <a:gd fmla="*/ 262 h 754" name="T75"/>
                <a:gd fmla="*/ 282 w 826" name="T76"/>
                <a:gd fmla="*/ 174 h 754" name="T77"/>
                <a:gd fmla="*/ 306 w 826" name="T78"/>
                <a:gd fmla="*/ 92 h 754" name="T79"/>
                <a:gd fmla="*/ 410 w 826" name="T80"/>
                <a:gd fmla="*/ 88 h 754" name="T81"/>
                <a:gd fmla="*/ 522 w 826" name="T82"/>
                <a:gd fmla="*/ 96 h 754" name="T83"/>
                <a:gd fmla="*/ 534 w 826" name="T84"/>
                <a:gd fmla="*/ 182 h 754" name="T85"/>
                <a:gd fmla="*/ 542 w 826" name="T86"/>
                <a:gd fmla="*/ 278 h 754" name="T87"/>
                <a:gd fmla="*/ 522 w 826" name="T88"/>
                <a:gd fmla="*/ 380 h 754" name="T89"/>
                <a:gd fmla="*/ 448 w 826" name="T90"/>
                <a:gd fmla="*/ 492 h 754" name="T91"/>
                <a:gd fmla="*/ 356 w 826" name="T92"/>
                <a:gd fmla="*/ 490 h 754" name="T93"/>
                <a:gd fmla="*/ 284 w 826" name="T94"/>
                <a:gd fmla="*/ 374 h 754" name="T95"/>
                <a:gd fmla="*/ 272 w 826" name="T96"/>
                <a:gd fmla="*/ 280 h 754" name="T97"/>
                <a:gd fmla="*/ 310 w 826" name="T98"/>
                <a:gd fmla="*/ 636 h 754" name="T99"/>
                <a:gd fmla="*/ 272 w 826" name="T100"/>
                <a:gd fmla="*/ 522 h 754" name="T101"/>
                <a:gd fmla="*/ 298 w 826" name="T102"/>
                <a:gd fmla="*/ 400 h 754" name="T103"/>
                <a:gd fmla="*/ 360 w 826" name="T104"/>
                <a:gd fmla="*/ 502 h 754" name="T105"/>
                <a:gd fmla="*/ 444 w 826" name="T106"/>
                <a:gd fmla="*/ 502 h 754" name="T107"/>
                <a:gd fmla="*/ 510 w 826" name="T108"/>
                <a:gd fmla="*/ 406 h 754" name="T109"/>
                <a:gd fmla="*/ 526 w 826" name="T110"/>
                <a:gd fmla="*/ 514 h 754" name="T111"/>
                <a:gd fmla="*/ 482 w 826" name="T112"/>
                <a:gd fmla="*/ 640 h 754"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754" w="825">
                  <a:moveTo>
                    <a:pt x="754" y="572"/>
                  </a:moveTo>
                  <a:lnTo>
                    <a:pt x="754" y="572"/>
                  </a:lnTo>
                  <a:lnTo>
                    <a:pt x="736" y="566"/>
                  </a:lnTo>
                  <a:lnTo>
                    <a:pt x="708" y="556"/>
                  </a:lnTo>
                  <a:lnTo>
                    <a:pt x="632" y="526"/>
                  </a:lnTo>
                  <a:lnTo>
                    <a:pt x="558" y="498"/>
                  </a:lnTo>
                  <a:lnTo>
                    <a:pt x="530" y="488"/>
                  </a:lnTo>
                  <a:lnTo>
                    <a:pt x="514" y="482"/>
                  </a:lnTo>
                  <a:lnTo>
                    <a:pt x="514" y="482"/>
                  </a:lnTo>
                  <a:lnTo>
                    <a:pt x="516" y="398"/>
                  </a:lnTo>
                  <a:lnTo>
                    <a:pt x="516" y="398"/>
                  </a:lnTo>
                  <a:lnTo>
                    <a:pt x="526" y="384"/>
                  </a:lnTo>
                  <a:lnTo>
                    <a:pt x="526" y="384"/>
                  </a:lnTo>
                  <a:lnTo>
                    <a:pt x="536" y="370"/>
                  </a:lnTo>
                  <a:lnTo>
                    <a:pt x="546" y="354"/>
                  </a:lnTo>
                  <a:lnTo>
                    <a:pt x="546" y="354"/>
                  </a:lnTo>
                  <a:lnTo>
                    <a:pt x="550" y="356"/>
                  </a:lnTo>
                  <a:lnTo>
                    <a:pt x="550" y="356"/>
                  </a:lnTo>
                  <a:lnTo>
                    <a:pt x="554" y="356"/>
                  </a:lnTo>
                  <a:lnTo>
                    <a:pt x="554" y="356"/>
                  </a:lnTo>
                  <a:lnTo>
                    <a:pt x="562" y="352"/>
                  </a:lnTo>
                  <a:lnTo>
                    <a:pt x="568" y="346"/>
                  </a:lnTo>
                  <a:lnTo>
                    <a:pt x="574" y="338"/>
                  </a:lnTo>
                  <a:lnTo>
                    <a:pt x="576" y="328"/>
                  </a:lnTo>
                  <a:lnTo>
                    <a:pt x="576" y="328"/>
                  </a:lnTo>
                  <a:lnTo>
                    <a:pt x="580" y="318"/>
                  </a:lnTo>
                  <a:lnTo>
                    <a:pt x="586" y="306"/>
                  </a:lnTo>
                  <a:lnTo>
                    <a:pt x="586" y="306"/>
                  </a:lnTo>
                  <a:lnTo>
                    <a:pt x="592" y="292"/>
                  </a:lnTo>
                  <a:lnTo>
                    <a:pt x="594" y="286"/>
                  </a:lnTo>
                  <a:lnTo>
                    <a:pt x="596" y="278"/>
                  </a:lnTo>
                  <a:lnTo>
                    <a:pt x="596" y="278"/>
                  </a:lnTo>
                  <a:lnTo>
                    <a:pt x="594" y="258"/>
                  </a:lnTo>
                  <a:lnTo>
                    <a:pt x="592" y="244"/>
                  </a:lnTo>
                  <a:lnTo>
                    <a:pt x="590" y="232"/>
                  </a:lnTo>
                  <a:lnTo>
                    <a:pt x="584" y="226"/>
                  </a:lnTo>
                  <a:lnTo>
                    <a:pt x="584" y="226"/>
                  </a:lnTo>
                  <a:lnTo>
                    <a:pt x="578" y="222"/>
                  </a:lnTo>
                  <a:lnTo>
                    <a:pt x="572" y="220"/>
                  </a:lnTo>
                  <a:lnTo>
                    <a:pt x="564" y="222"/>
                  </a:lnTo>
                  <a:lnTo>
                    <a:pt x="560" y="226"/>
                  </a:lnTo>
                  <a:lnTo>
                    <a:pt x="560" y="226"/>
                  </a:lnTo>
                  <a:lnTo>
                    <a:pt x="560" y="222"/>
                  </a:lnTo>
                  <a:lnTo>
                    <a:pt x="560" y="222"/>
                  </a:lnTo>
                  <a:lnTo>
                    <a:pt x="562" y="218"/>
                  </a:lnTo>
                  <a:lnTo>
                    <a:pt x="560" y="214"/>
                  </a:lnTo>
                  <a:lnTo>
                    <a:pt x="560" y="214"/>
                  </a:lnTo>
                  <a:lnTo>
                    <a:pt x="558" y="210"/>
                  </a:lnTo>
                  <a:lnTo>
                    <a:pt x="558" y="208"/>
                  </a:lnTo>
                  <a:lnTo>
                    <a:pt x="558" y="202"/>
                  </a:lnTo>
                  <a:lnTo>
                    <a:pt x="558" y="202"/>
                  </a:lnTo>
                  <a:lnTo>
                    <a:pt x="560" y="190"/>
                  </a:lnTo>
                  <a:lnTo>
                    <a:pt x="560" y="176"/>
                  </a:lnTo>
                  <a:lnTo>
                    <a:pt x="560" y="176"/>
                  </a:lnTo>
                  <a:lnTo>
                    <a:pt x="558" y="172"/>
                  </a:lnTo>
                  <a:lnTo>
                    <a:pt x="558" y="170"/>
                  </a:lnTo>
                  <a:lnTo>
                    <a:pt x="558" y="170"/>
                  </a:lnTo>
                  <a:lnTo>
                    <a:pt x="560" y="166"/>
                  </a:lnTo>
                  <a:lnTo>
                    <a:pt x="562" y="164"/>
                  </a:lnTo>
                  <a:lnTo>
                    <a:pt x="562" y="164"/>
                  </a:lnTo>
                  <a:lnTo>
                    <a:pt x="562" y="152"/>
                  </a:lnTo>
                  <a:lnTo>
                    <a:pt x="562" y="152"/>
                  </a:lnTo>
                  <a:lnTo>
                    <a:pt x="560" y="148"/>
                  </a:lnTo>
                  <a:lnTo>
                    <a:pt x="560" y="146"/>
                  </a:lnTo>
                  <a:lnTo>
                    <a:pt x="560" y="146"/>
                  </a:lnTo>
                  <a:lnTo>
                    <a:pt x="562" y="140"/>
                  </a:lnTo>
                  <a:lnTo>
                    <a:pt x="564" y="138"/>
                  </a:lnTo>
                  <a:lnTo>
                    <a:pt x="564" y="132"/>
                  </a:lnTo>
                  <a:lnTo>
                    <a:pt x="564" y="132"/>
                  </a:lnTo>
                  <a:lnTo>
                    <a:pt x="564" y="120"/>
                  </a:lnTo>
                  <a:lnTo>
                    <a:pt x="564" y="120"/>
                  </a:lnTo>
                  <a:lnTo>
                    <a:pt x="564" y="114"/>
                  </a:lnTo>
                  <a:lnTo>
                    <a:pt x="564" y="114"/>
                  </a:lnTo>
                  <a:lnTo>
                    <a:pt x="564" y="106"/>
                  </a:lnTo>
                  <a:lnTo>
                    <a:pt x="564" y="106"/>
                  </a:lnTo>
                  <a:lnTo>
                    <a:pt x="558" y="94"/>
                  </a:lnTo>
                  <a:lnTo>
                    <a:pt x="558" y="94"/>
                  </a:lnTo>
                  <a:lnTo>
                    <a:pt x="552" y="88"/>
                  </a:lnTo>
                  <a:lnTo>
                    <a:pt x="548" y="86"/>
                  </a:lnTo>
                  <a:lnTo>
                    <a:pt x="548" y="86"/>
                  </a:lnTo>
                  <a:lnTo>
                    <a:pt x="548" y="82"/>
                  </a:lnTo>
                  <a:lnTo>
                    <a:pt x="548" y="82"/>
                  </a:lnTo>
                  <a:lnTo>
                    <a:pt x="546" y="74"/>
                  </a:lnTo>
                  <a:lnTo>
                    <a:pt x="546" y="74"/>
                  </a:lnTo>
                  <a:lnTo>
                    <a:pt x="544" y="70"/>
                  </a:lnTo>
                  <a:lnTo>
                    <a:pt x="542" y="66"/>
                  </a:lnTo>
                  <a:lnTo>
                    <a:pt x="542" y="66"/>
                  </a:lnTo>
                  <a:lnTo>
                    <a:pt x="542" y="64"/>
                  </a:lnTo>
                  <a:lnTo>
                    <a:pt x="540" y="64"/>
                  </a:lnTo>
                  <a:lnTo>
                    <a:pt x="536" y="62"/>
                  </a:lnTo>
                  <a:lnTo>
                    <a:pt x="536" y="62"/>
                  </a:lnTo>
                  <a:lnTo>
                    <a:pt x="532" y="60"/>
                  </a:lnTo>
                  <a:lnTo>
                    <a:pt x="530" y="56"/>
                  </a:lnTo>
                  <a:lnTo>
                    <a:pt x="530" y="56"/>
                  </a:lnTo>
                  <a:lnTo>
                    <a:pt x="528" y="54"/>
                  </a:lnTo>
                  <a:lnTo>
                    <a:pt x="528" y="54"/>
                  </a:lnTo>
                  <a:lnTo>
                    <a:pt x="526" y="52"/>
                  </a:lnTo>
                  <a:lnTo>
                    <a:pt x="524" y="50"/>
                  </a:lnTo>
                  <a:lnTo>
                    <a:pt x="524" y="50"/>
                  </a:lnTo>
                  <a:lnTo>
                    <a:pt x="522" y="48"/>
                  </a:lnTo>
                  <a:lnTo>
                    <a:pt x="520" y="46"/>
                  </a:lnTo>
                  <a:lnTo>
                    <a:pt x="516" y="46"/>
                  </a:lnTo>
                  <a:lnTo>
                    <a:pt x="516" y="46"/>
                  </a:lnTo>
                  <a:lnTo>
                    <a:pt x="504" y="36"/>
                  </a:lnTo>
                  <a:lnTo>
                    <a:pt x="504" y="36"/>
                  </a:lnTo>
                  <a:lnTo>
                    <a:pt x="472" y="16"/>
                  </a:lnTo>
                  <a:lnTo>
                    <a:pt x="472" y="16"/>
                  </a:lnTo>
                  <a:lnTo>
                    <a:pt x="466" y="14"/>
                  </a:lnTo>
                  <a:lnTo>
                    <a:pt x="466" y="14"/>
                  </a:lnTo>
                  <a:lnTo>
                    <a:pt x="452" y="8"/>
                  </a:lnTo>
                  <a:lnTo>
                    <a:pt x="452" y="8"/>
                  </a:lnTo>
                  <a:lnTo>
                    <a:pt x="446" y="6"/>
                  </a:lnTo>
                  <a:lnTo>
                    <a:pt x="442" y="4"/>
                  </a:lnTo>
                  <a:lnTo>
                    <a:pt x="442" y="4"/>
                  </a:lnTo>
                  <a:lnTo>
                    <a:pt x="436" y="4"/>
                  </a:lnTo>
                  <a:lnTo>
                    <a:pt x="428" y="2"/>
                  </a:lnTo>
                  <a:lnTo>
                    <a:pt x="428" y="2"/>
                  </a:lnTo>
                  <a:lnTo>
                    <a:pt x="424" y="2"/>
                  </a:lnTo>
                  <a:lnTo>
                    <a:pt x="422" y="2"/>
                  </a:lnTo>
                  <a:lnTo>
                    <a:pt x="422" y="2"/>
                  </a:lnTo>
                  <a:lnTo>
                    <a:pt x="404" y="0"/>
                  </a:lnTo>
                  <a:lnTo>
                    <a:pt x="404" y="0"/>
                  </a:lnTo>
                  <a:lnTo>
                    <a:pt x="392" y="0"/>
                  </a:lnTo>
                  <a:lnTo>
                    <a:pt x="392" y="0"/>
                  </a:lnTo>
                  <a:lnTo>
                    <a:pt x="388" y="2"/>
                  </a:lnTo>
                  <a:lnTo>
                    <a:pt x="380" y="2"/>
                  </a:lnTo>
                  <a:lnTo>
                    <a:pt x="380" y="2"/>
                  </a:lnTo>
                  <a:lnTo>
                    <a:pt x="376" y="2"/>
                  </a:lnTo>
                  <a:lnTo>
                    <a:pt x="372" y="2"/>
                  </a:lnTo>
                  <a:lnTo>
                    <a:pt x="368" y="4"/>
                  </a:lnTo>
                  <a:lnTo>
                    <a:pt x="364" y="4"/>
                  </a:lnTo>
                  <a:lnTo>
                    <a:pt x="364" y="4"/>
                  </a:lnTo>
                  <a:lnTo>
                    <a:pt x="358" y="4"/>
                  </a:lnTo>
                  <a:lnTo>
                    <a:pt x="354" y="6"/>
                  </a:lnTo>
                  <a:lnTo>
                    <a:pt x="354" y="6"/>
                  </a:lnTo>
                  <a:lnTo>
                    <a:pt x="346" y="10"/>
                  </a:lnTo>
                  <a:lnTo>
                    <a:pt x="338" y="14"/>
                  </a:lnTo>
                  <a:lnTo>
                    <a:pt x="338" y="14"/>
                  </a:lnTo>
                  <a:lnTo>
                    <a:pt x="326" y="22"/>
                  </a:lnTo>
                  <a:lnTo>
                    <a:pt x="316" y="28"/>
                  </a:lnTo>
                  <a:lnTo>
                    <a:pt x="316" y="28"/>
                  </a:lnTo>
                  <a:lnTo>
                    <a:pt x="312" y="32"/>
                  </a:lnTo>
                  <a:lnTo>
                    <a:pt x="310" y="36"/>
                  </a:lnTo>
                  <a:lnTo>
                    <a:pt x="306" y="40"/>
                  </a:lnTo>
                  <a:lnTo>
                    <a:pt x="302" y="42"/>
                  </a:lnTo>
                  <a:lnTo>
                    <a:pt x="302" y="42"/>
                  </a:lnTo>
                  <a:lnTo>
                    <a:pt x="300" y="44"/>
                  </a:lnTo>
                  <a:lnTo>
                    <a:pt x="298" y="50"/>
                  </a:lnTo>
                  <a:lnTo>
                    <a:pt x="296" y="54"/>
                  </a:lnTo>
                  <a:lnTo>
                    <a:pt x="292" y="56"/>
                  </a:lnTo>
                  <a:lnTo>
                    <a:pt x="292" y="56"/>
                  </a:lnTo>
                  <a:lnTo>
                    <a:pt x="290" y="60"/>
                  </a:lnTo>
                  <a:lnTo>
                    <a:pt x="288" y="66"/>
                  </a:lnTo>
                  <a:lnTo>
                    <a:pt x="286" y="74"/>
                  </a:lnTo>
                  <a:lnTo>
                    <a:pt x="286" y="74"/>
                  </a:lnTo>
                  <a:lnTo>
                    <a:pt x="284" y="76"/>
                  </a:lnTo>
                  <a:lnTo>
                    <a:pt x="278" y="78"/>
                  </a:lnTo>
                  <a:lnTo>
                    <a:pt x="278" y="78"/>
                  </a:lnTo>
                  <a:lnTo>
                    <a:pt x="276" y="80"/>
                  </a:lnTo>
                  <a:lnTo>
                    <a:pt x="274" y="84"/>
                  </a:lnTo>
                  <a:lnTo>
                    <a:pt x="272" y="88"/>
                  </a:lnTo>
                  <a:lnTo>
                    <a:pt x="272" y="88"/>
                  </a:lnTo>
                  <a:lnTo>
                    <a:pt x="264" y="96"/>
                  </a:lnTo>
                  <a:lnTo>
                    <a:pt x="264" y="96"/>
                  </a:lnTo>
                  <a:lnTo>
                    <a:pt x="262" y="100"/>
                  </a:lnTo>
                  <a:lnTo>
                    <a:pt x="262" y="106"/>
                  </a:lnTo>
                  <a:lnTo>
                    <a:pt x="260" y="112"/>
                  </a:lnTo>
                  <a:lnTo>
                    <a:pt x="260" y="116"/>
                  </a:lnTo>
                  <a:lnTo>
                    <a:pt x="260" y="116"/>
                  </a:lnTo>
                  <a:lnTo>
                    <a:pt x="258" y="122"/>
                  </a:lnTo>
                  <a:lnTo>
                    <a:pt x="254" y="130"/>
                  </a:lnTo>
                  <a:lnTo>
                    <a:pt x="254" y="130"/>
                  </a:lnTo>
                  <a:lnTo>
                    <a:pt x="254" y="134"/>
                  </a:lnTo>
                  <a:lnTo>
                    <a:pt x="254" y="136"/>
                  </a:lnTo>
                  <a:lnTo>
                    <a:pt x="254" y="142"/>
                  </a:lnTo>
                  <a:lnTo>
                    <a:pt x="254" y="142"/>
                  </a:lnTo>
                  <a:lnTo>
                    <a:pt x="252" y="152"/>
                  </a:lnTo>
                  <a:lnTo>
                    <a:pt x="254" y="162"/>
                  </a:lnTo>
                  <a:lnTo>
                    <a:pt x="254" y="162"/>
                  </a:lnTo>
                  <a:lnTo>
                    <a:pt x="254" y="174"/>
                  </a:lnTo>
                  <a:lnTo>
                    <a:pt x="254" y="180"/>
                  </a:lnTo>
                  <a:lnTo>
                    <a:pt x="252" y="186"/>
                  </a:lnTo>
                  <a:lnTo>
                    <a:pt x="252" y="186"/>
                  </a:lnTo>
                  <a:lnTo>
                    <a:pt x="250" y="194"/>
                  </a:lnTo>
                  <a:lnTo>
                    <a:pt x="250" y="202"/>
                  </a:lnTo>
                  <a:lnTo>
                    <a:pt x="252" y="216"/>
                  </a:lnTo>
                  <a:lnTo>
                    <a:pt x="252" y="216"/>
                  </a:lnTo>
                  <a:lnTo>
                    <a:pt x="254" y="224"/>
                  </a:lnTo>
                  <a:lnTo>
                    <a:pt x="254" y="224"/>
                  </a:lnTo>
                  <a:lnTo>
                    <a:pt x="250" y="222"/>
                  </a:lnTo>
                  <a:lnTo>
                    <a:pt x="244" y="220"/>
                  </a:lnTo>
                  <a:lnTo>
                    <a:pt x="236" y="222"/>
                  </a:lnTo>
                  <a:lnTo>
                    <a:pt x="232" y="226"/>
                  </a:lnTo>
                  <a:lnTo>
                    <a:pt x="232" y="226"/>
                  </a:lnTo>
                  <a:lnTo>
                    <a:pt x="226" y="232"/>
                  </a:lnTo>
                  <a:lnTo>
                    <a:pt x="224" y="244"/>
                  </a:lnTo>
                  <a:lnTo>
                    <a:pt x="222" y="258"/>
                  </a:lnTo>
                  <a:lnTo>
                    <a:pt x="220" y="278"/>
                  </a:lnTo>
                  <a:lnTo>
                    <a:pt x="220" y="278"/>
                  </a:lnTo>
                  <a:lnTo>
                    <a:pt x="222" y="286"/>
                  </a:lnTo>
                  <a:lnTo>
                    <a:pt x="224" y="292"/>
                  </a:lnTo>
                  <a:lnTo>
                    <a:pt x="230" y="306"/>
                  </a:lnTo>
                  <a:lnTo>
                    <a:pt x="230" y="306"/>
                  </a:lnTo>
                  <a:lnTo>
                    <a:pt x="236" y="318"/>
                  </a:lnTo>
                  <a:lnTo>
                    <a:pt x="240" y="328"/>
                  </a:lnTo>
                  <a:lnTo>
                    <a:pt x="240" y="328"/>
                  </a:lnTo>
                  <a:lnTo>
                    <a:pt x="244" y="338"/>
                  </a:lnTo>
                  <a:lnTo>
                    <a:pt x="248" y="346"/>
                  </a:lnTo>
                  <a:lnTo>
                    <a:pt x="254" y="354"/>
                  </a:lnTo>
                  <a:lnTo>
                    <a:pt x="260" y="356"/>
                  </a:lnTo>
                  <a:lnTo>
                    <a:pt x="260" y="356"/>
                  </a:lnTo>
                  <a:lnTo>
                    <a:pt x="264" y="356"/>
                  </a:lnTo>
                  <a:lnTo>
                    <a:pt x="264" y="356"/>
                  </a:lnTo>
                  <a:lnTo>
                    <a:pt x="268" y="356"/>
                  </a:lnTo>
                  <a:lnTo>
                    <a:pt x="268" y="356"/>
                  </a:lnTo>
                  <a:lnTo>
                    <a:pt x="274" y="366"/>
                  </a:lnTo>
                  <a:lnTo>
                    <a:pt x="280" y="376"/>
                  </a:lnTo>
                  <a:lnTo>
                    <a:pt x="292" y="394"/>
                  </a:lnTo>
                  <a:lnTo>
                    <a:pt x="292" y="394"/>
                  </a:lnTo>
                  <a:lnTo>
                    <a:pt x="292" y="394"/>
                  </a:lnTo>
                  <a:lnTo>
                    <a:pt x="294" y="426"/>
                  </a:lnTo>
                  <a:lnTo>
                    <a:pt x="292" y="482"/>
                  </a:lnTo>
                  <a:lnTo>
                    <a:pt x="292" y="482"/>
                  </a:lnTo>
                  <a:lnTo>
                    <a:pt x="276" y="486"/>
                  </a:lnTo>
                  <a:lnTo>
                    <a:pt x="248" y="494"/>
                  </a:lnTo>
                  <a:lnTo>
                    <a:pt x="172" y="524"/>
                  </a:lnTo>
                  <a:lnTo>
                    <a:pt x="46" y="578"/>
                  </a:lnTo>
                  <a:lnTo>
                    <a:pt x="46" y="578"/>
                  </a:lnTo>
                  <a:lnTo>
                    <a:pt x="40" y="582"/>
                  </a:lnTo>
                  <a:lnTo>
                    <a:pt x="36" y="588"/>
                  </a:lnTo>
                  <a:lnTo>
                    <a:pt x="26" y="610"/>
                  </a:lnTo>
                  <a:lnTo>
                    <a:pt x="18" y="638"/>
                  </a:lnTo>
                  <a:lnTo>
                    <a:pt x="12" y="670"/>
                  </a:lnTo>
                  <a:lnTo>
                    <a:pt x="4" y="728"/>
                  </a:lnTo>
                  <a:lnTo>
                    <a:pt x="0" y="754"/>
                  </a:lnTo>
                  <a:lnTo>
                    <a:pt x="826" y="754"/>
                  </a:lnTo>
                  <a:lnTo>
                    <a:pt x="826" y="754"/>
                  </a:lnTo>
                  <a:lnTo>
                    <a:pt x="818" y="732"/>
                  </a:lnTo>
                  <a:lnTo>
                    <a:pt x="810" y="706"/>
                  </a:lnTo>
                  <a:lnTo>
                    <a:pt x="794" y="646"/>
                  </a:lnTo>
                  <a:lnTo>
                    <a:pt x="786" y="620"/>
                  </a:lnTo>
                  <a:lnTo>
                    <a:pt x="776" y="596"/>
                  </a:lnTo>
                  <a:lnTo>
                    <a:pt x="772" y="588"/>
                  </a:lnTo>
                  <a:lnTo>
                    <a:pt x="766" y="580"/>
                  </a:lnTo>
                  <a:lnTo>
                    <a:pt x="760" y="574"/>
                  </a:lnTo>
                  <a:lnTo>
                    <a:pt x="754" y="572"/>
                  </a:lnTo>
                  <a:lnTo>
                    <a:pt x="754" y="572"/>
                  </a:lnTo>
                  <a:close/>
                  <a:moveTo>
                    <a:pt x="558" y="246"/>
                  </a:moveTo>
                  <a:lnTo>
                    <a:pt x="558" y="246"/>
                  </a:lnTo>
                  <a:lnTo>
                    <a:pt x="558" y="242"/>
                  </a:lnTo>
                  <a:lnTo>
                    <a:pt x="558" y="234"/>
                  </a:lnTo>
                  <a:lnTo>
                    <a:pt x="558" y="234"/>
                  </a:lnTo>
                  <a:lnTo>
                    <a:pt x="558" y="230"/>
                  </a:lnTo>
                  <a:lnTo>
                    <a:pt x="560" y="232"/>
                  </a:lnTo>
                  <a:lnTo>
                    <a:pt x="560" y="232"/>
                  </a:lnTo>
                  <a:lnTo>
                    <a:pt x="564" y="230"/>
                  </a:lnTo>
                  <a:lnTo>
                    <a:pt x="570" y="228"/>
                  </a:lnTo>
                  <a:lnTo>
                    <a:pt x="574" y="226"/>
                  </a:lnTo>
                  <a:lnTo>
                    <a:pt x="580" y="230"/>
                  </a:lnTo>
                  <a:lnTo>
                    <a:pt x="580" y="230"/>
                  </a:lnTo>
                  <a:lnTo>
                    <a:pt x="584" y="234"/>
                  </a:lnTo>
                  <a:lnTo>
                    <a:pt x="586" y="242"/>
                  </a:lnTo>
                  <a:lnTo>
                    <a:pt x="588" y="256"/>
                  </a:lnTo>
                  <a:lnTo>
                    <a:pt x="590" y="278"/>
                  </a:lnTo>
                  <a:lnTo>
                    <a:pt x="590" y="278"/>
                  </a:lnTo>
                  <a:lnTo>
                    <a:pt x="588" y="284"/>
                  </a:lnTo>
                  <a:lnTo>
                    <a:pt x="586" y="290"/>
                  </a:lnTo>
                  <a:lnTo>
                    <a:pt x="580" y="304"/>
                  </a:lnTo>
                  <a:lnTo>
                    <a:pt x="580" y="304"/>
                  </a:lnTo>
                  <a:lnTo>
                    <a:pt x="574" y="316"/>
                  </a:lnTo>
                  <a:lnTo>
                    <a:pt x="570" y="328"/>
                  </a:lnTo>
                  <a:lnTo>
                    <a:pt x="570" y="328"/>
                  </a:lnTo>
                  <a:lnTo>
                    <a:pt x="568" y="336"/>
                  </a:lnTo>
                  <a:lnTo>
                    <a:pt x="564" y="342"/>
                  </a:lnTo>
                  <a:lnTo>
                    <a:pt x="558" y="346"/>
                  </a:lnTo>
                  <a:lnTo>
                    <a:pt x="554" y="350"/>
                  </a:lnTo>
                  <a:lnTo>
                    <a:pt x="554" y="350"/>
                  </a:lnTo>
                  <a:lnTo>
                    <a:pt x="550" y="350"/>
                  </a:lnTo>
                  <a:lnTo>
                    <a:pt x="548" y="348"/>
                  </a:lnTo>
                  <a:lnTo>
                    <a:pt x="548" y="348"/>
                  </a:lnTo>
                  <a:lnTo>
                    <a:pt x="552" y="332"/>
                  </a:lnTo>
                  <a:lnTo>
                    <a:pt x="554" y="318"/>
                  </a:lnTo>
                  <a:lnTo>
                    <a:pt x="552" y="304"/>
                  </a:lnTo>
                  <a:lnTo>
                    <a:pt x="550" y="294"/>
                  </a:lnTo>
                  <a:lnTo>
                    <a:pt x="550" y="294"/>
                  </a:lnTo>
                  <a:lnTo>
                    <a:pt x="548" y="278"/>
                  </a:lnTo>
                  <a:lnTo>
                    <a:pt x="548" y="272"/>
                  </a:lnTo>
                  <a:lnTo>
                    <a:pt x="550" y="266"/>
                  </a:lnTo>
                  <a:lnTo>
                    <a:pt x="550" y="266"/>
                  </a:lnTo>
                  <a:lnTo>
                    <a:pt x="552" y="250"/>
                  </a:lnTo>
                  <a:lnTo>
                    <a:pt x="552" y="250"/>
                  </a:lnTo>
                  <a:lnTo>
                    <a:pt x="558" y="246"/>
                  </a:lnTo>
                  <a:lnTo>
                    <a:pt x="558" y="246"/>
                  </a:lnTo>
                  <a:close/>
                  <a:moveTo>
                    <a:pt x="262" y="350"/>
                  </a:moveTo>
                  <a:lnTo>
                    <a:pt x="262" y="350"/>
                  </a:lnTo>
                  <a:lnTo>
                    <a:pt x="258" y="348"/>
                  </a:lnTo>
                  <a:lnTo>
                    <a:pt x="252" y="344"/>
                  </a:lnTo>
                  <a:lnTo>
                    <a:pt x="248" y="336"/>
                  </a:lnTo>
                  <a:lnTo>
                    <a:pt x="246" y="328"/>
                  </a:lnTo>
                  <a:lnTo>
                    <a:pt x="246" y="328"/>
                  </a:lnTo>
                  <a:lnTo>
                    <a:pt x="242" y="316"/>
                  </a:lnTo>
                  <a:lnTo>
                    <a:pt x="236" y="304"/>
                  </a:lnTo>
                  <a:lnTo>
                    <a:pt x="236" y="304"/>
                  </a:lnTo>
                  <a:lnTo>
                    <a:pt x="230" y="290"/>
                  </a:lnTo>
                  <a:lnTo>
                    <a:pt x="228" y="284"/>
                  </a:lnTo>
                  <a:lnTo>
                    <a:pt x="226" y="278"/>
                  </a:lnTo>
                  <a:lnTo>
                    <a:pt x="226" y="278"/>
                  </a:lnTo>
                  <a:lnTo>
                    <a:pt x="228" y="256"/>
                  </a:lnTo>
                  <a:lnTo>
                    <a:pt x="230" y="242"/>
                  </a:lnTo>
                  <a:lnTo>
                    <a:pt x="232" y="234"/>
                  </a:lnTo>
                  <a:lnTo>
                    <a:pt x="236" y="230"/>
                  </a:lnTo>
                  <a:lnTo>
                    <a:pt x="236" y="230"/>
                  </a:lnTo>
                  <a:lnTo>
                    <a:pt x="238" y="228"/>
                  </a:lnTo>
                  <a:lnTo>
                    <a:pt x="242" y="226"/>
                  </a:lnTo>
                  <a:lnTo>
                    <a:pt x="248" y="228"/>
                  </a:lnTo>
                  <a:lnTo>
                    <a:pt x="254" y="230"/>
                  </a:lnTo>
                  <a:lnTo>
                    <a:pt x="256" y="232"/>
                  </a:lnTo>
                  <a:lnTo>
                    <a:pt x="258" y="230"/>
                  </a:lnTo>
                  <a:lnTo>
                    <a:pt x="258" y="230"/>
                  </a:lnTo>
                  <a:lnTo>
                    <a:pt x="262" y="240"/>
                  </a:lnTo>
                  <a:lnTo>
                    <a:pt x="266" y="238"/>
                  </a:lnTo>
                  <a:lnTo>
                    <a:pt x="266" y="238"/>
                  </a:lnTo>
                  <a:lnTo>
                    <a:pt x="268" y="246"/>
                  </a:lnTo>
                  <a:lnTo>
                    <a:pt x="268" y="246"/>
                  </a:lnTo>
                  <a:lnTo>
                    <a:pt x="270" y="254"/>
                  </a:lnTo>
                  <a:lnTo>
                    <a:pt x="270" y="262"/>
                  </a:lnTo>
                  <a:lnTo>
                    <a:pt x="270" y="262"/>
                  </a:lnTo>
                  <a:lnTo>
                    <a:pt x="268" y="270"/>
                  </a:lnTo>
                  <a:lnTo>
                    <a:pt x="266" y="280"/>
                  </a:lnTo>
                  <a:lnTo>
                    <a:pt x="266" y="280"/>
                  </a:lnTo>
                  <a:lnTo>
                    <a:pt x="262" y="294"/>
                  </a:lnTo>
                  <a:lnTo>
                    <a:pt x="260" y="310"/>
                  </a:lnTo>
                  <a:lnTo>
                    <a:pt x="262" y="330"/>
                  </a:lnTo>
                  <a:lnTo>
                    <a:pt x="262" y="340"/>
                  </a:lnTo>
                  <a:lnTo>
                    <a:pt x="266" y="350"/>
                  </a:lnTo>
                  <a:lnTo>
                    <a:pt x="266" y="350"/>
                  </a:lnTo>
                  <a:lnTo>
                    <a:pt x="262" y="350"/>
                  </a:lnTo>
                  <a:lnTo>
                    <a:pt x="262" y="350"/>
                  </a:lnTo>
                  <a:close/>
                  <a:moveTo>
                    <a:pt x="272" y="280"/>
                  </a:moveTo>
                  <a:lnTo>
                    <a:pt x="272" y="280"/>
                  </a:lnTo>
                  <a:lnTo>
                    <a:pt x="274" y="270"/>
                  </a:lnTo>
                  <a:lnTo>
                    <a:pt x="276" y="262"/>
                  </a:lnTo>
                  <a:lnTo>
                    <a:pt x="276" y="262"/>
                  </a:lnTo>
                  <a:lnTo>
                    <a:pt x="274" y="252"/>
                  </a:lnTo>
                  <a:lnTo>
                    <a:pt x="274" y="244"/>
                  </a:lnTo>
                  <a:lnTo>
                    <a:pt x="274" y="244"/>
                  </a:lnTo>
                  <a:lnTo>
                    <a:pt x="270" y="232"/>
                  </a:lnTo>
                  <a:lnTo>
                    <a:pt x="270" y="214"/>
                  </a:lnTo>
                  <a:lnTo>
                    <a:pt x="270" y="214"/>
                  </a:lnTo>
                  <a:lnTo>
                    <a:pt x="276" y="194"/>
                  </a:lnTo>
                  <a:lnTo>
                    <a:pt x="282" y="174"/>
                  </a:lnTo>
                  <a:lnTo>
                    <a:pt x="282" y="174"/>
                  </a:lnTo>
                  <a:lnTo>
                    <a:pt x="282" y="160"/>
                  </a:lnTo>
                  <a:lnTo>
                    <a:pt x="284" y="146"/>
                  </a:lnTo>
                  <a:lnTo>
                    <a:pt x="288" y="118"/>
                  </a:lnTo>
                  <a:lnTo>
                    <a:pt x="288" y="118"/>
                  </a:lnTo>
                  <a:lnTo>
                    <a:pt x="290" y="110"/>
                  </a:lnTo>
                  <a:lnTo>
                    <a:pt x="294" y="104"/>
                  </a:lnTo>
                  <a:lnTo>
                    <a:pt x="300" y="98"/>
                  </a:lnTo>
                  <a:lnTo>
                    <a:pt x="306" y="92"/>
                  </a:lnTo>
                  <a:lnTo>
                    <a:pt x="322" y="84"/>
                  </a:lnTo>
                  <a:lnTo>
                    <a:pt x="336" y="80"/>
                  </a:lnTo>
                  <a:lnTo>
                    <a:pt x="336" y="80"/>
                  </a:lnTo>
                  <a:lnTo>
                    <a:pt x="346" y="80"/>
                  </a:lnTo>
                  <a:lnTo>
                    <a:pt x="356" y="80"/>
                  </a:lnTo>
                  <a:lnTo>
                    <a:pt x="374" y="84"/>
                  </a:lnTo>
                  <a:lnTo>
                    <a:pt x="390" y="86"/>
                  </a:lnTo>
                  <a:lnTo>
                    <a:pt x="410" y="88"/>
                  </a:lnTo>
                  <a:lnTo>
                    <a:pt x="410" y="88"/>
                  </a:lnTo>
                  <a:lnTo>
                    <a:pt x="430" y="86"/>
                  </a:lnTo>
                  <a:lnTo>
                    <a:pt x="446" y="84"/>
                  </a:lnTo>
                  <a:lnTo>
                    <a:pt x="462" y="80"/>
                  </a:lnTo>
                  <a:lnTo>
                    <a:pt x="484" y="80"/>
                  </a:lnTo>
                  <a:lnTo>
                    <a:pt x="484" y="80"/>
                  </a:lnTo>
                  <a:lnTo>
                    <a:pt x="496" y="80"/>
                  </a:lnTo>
                  <a:lnTo>
                    <a:pt x="506" y="84"/>
                  </a:lnTo>
                  <a:lnTo>
                    <a:pt x="516" y="88"/>
                  </a:lnTo>
                  <a:lnTo>
                    <a:pt x="522" y="96"/>
                  </a:lnTo>
                  <a:lnTo>
                    <a:pt x="528" y="102"/>
                  </a:lnTo>
                  <a:lnTo>
                    <a:pt x="532" y="108"/>
                  </a:lnTo>
                  <a:lnTo>
                    <a:pt x="536" y="120"/>
                  </a:lnTo>
                  <a:lnTo>
                    <a:pt x="536" y="120"/>
                  </a:lnTo>
                  <a:lnTo>
                    <a:pt x="538" y="132"/>
                  </a:lnTo>
                  <a:lnTo>
                    <a:pt x="538" y="150"/>
                  </a:lnTo>
                  <a:lnTo>
                    <a:pt x="536" y="170"/>
                  </a:lnTo>
                  <a:lnTo>
                    <a:pt x="534" y="182"/>
                  </a:lnTo>
                  <a:lnTo>
                    <a:pt x="534" y="182"/>
                  </a:lnTo>
                  <a:lnTo>
                    <a:pt x="540" y="202"/>
                  </a:lnTo>
                  <a:lnTo>
                    <a:pt x="546" y="224"/>
                  </a:lnTo>
                  <a:lnTo>
                    <a:pt x="546" y="224"/>
                  </a:lnTo>
                  <a:lnTo>
                    <a:pt x="546" y="250"/>
                  </a:lnTo>
                  <a:lnTo>
                    <a:pt x="546" y="250"/>
                  </a:lnTo>
                  <a:lnTo>
                    <a:pt x="544" y="264"/>
                  </a:lnTo>
                  <a:lnTo>
                    <a:pt x="544" y="264"/>
                  </a:lnTo>
                  <a:lnTo>
                    <a:pt x="542" y="272"/>
                  </a:lnTo>
                  <a:lnTo>
                    <a:pt x="542" y="278"/>
                  </a:lnTo>
                  <a:lnTo>
                    <a:pt x="544" y="294"/>
                  </a:lnTo>
                  <a:lnTo>
                    <a:pt x="544" y="294"/>
                  </a:lnTo>
                  <a:lnTo>
                    <a:pt x="546" y="306"/>
                  </a:lnTo>
                  <a:lnTo>
                    <a:pt x="548" y="320"/>
                  </a:lnTo>
                  <a:lnTo>
                    <a:pt x="546" y="334"/>
                  </a:lnTo>
                  <a:lnTo>
                    <a:pt x="540" y="350"/>
                  </a:lnTo>
                  <a:lnTo>
                    <a:pt x="540" y="350"/>
                  </a:lnTo>
                  <a:lnTo>
                    <a:pt x="532" y="364"/>
                  </a:lnTo>
                  <a:lnTo>
                    <a:pt x="522" y="380"/>
                  </a:lnTo>
                  <a:lnTo>
                    <a:pt x="522" y="380"/>
                  </a:lnTo>
                  <a:lnTo>
                    <a:pt x="504" y="404"/>
                  </a:lnTo>
                  <a:lnTo>
                    <a:pt x="494" y="420"/>
                  </a:lnTo>
                  <a:lnTo>
                    <a:pt x="486" y="440"/>
                  </a:lnTo>
                  <a:lnTo>
                    <a:pt x="486" y="440"/>
                  </a:lnTo>
                  <a:lnTo>
                    <a:pt x="478" y="458"/>
                  </a:lnTo>
                  <a:lnTo>
                    <a:pt x="468" y="472"/>
                  </a:lnTo>
                  <a:lnTo>
                    <a:pt x="458" y="484"/>
                  </a:lnTo>
                  <a:lnTo>
                    <a:pt x="448" y="492"/>
                  </a:lnTo>
                  <a:lnTo>
                    <a:pt x="438" y="498"/>
                  </a:lnTo>
                  <a:lnTo>
                    <a:pt x="426" y="502"/>
                  </a:lnTo>
                  <a:lnTo>
                    <a:pt x="412" y="504"/>
                  </a:lnTo>
                  <a:lnTo>
                    <a:pt x="400" y="506"/>
                  </a:lnTo>
                  <a:lnTo>
                    <a:pt x="400" y="506"/>
                  </a:lnTo>
                  <a:lnTo>
                    <a:pt x="386" y="504"/>
                  </a:lnTo>
                  <a:lnTo>
                    <a:pt x="374" y="502"/>
                  </a:lnTo>
                  <a:lnTo>
                    <a:pt x="364" y="498"/>
                  </a:lnTo>
                  <a:lnTo>
                    <a:pt x="356" y="490"/>
                  </a:lnTo>
                  <a:lnTo>
                    <a:pt x="348" y="482"/>
                  </a:lnTo>
                  <a:lnTo>
                    <a:pt x="342" y="470"/>
                  </a:lnTo>
                  <a:lnTo>
                    <a:pt x="330" y="442"/>
                  </a:lnTo>
                  <a:lnTo>
                    <a:pt x="330" y="442"/>
                  </a:lnTo>
                  <a:lnTo>
                    <a:pt x="322" y="426"/>
                  </a:lnTo>
                  <a:lnTo>
                    <a:pt x="316" y="412"/>
                  </a:lnTo>
                  <a:lnTo>
                    <a:pt x="298" y="392"/>
                  </a:lnTo>
                  <a:lnTo>
                    <a:pt x="298" y="392"/>
                  </a:lnTo>
                  <a:lnTo>
                    <a:pt x="284" y="374"/>
                  </a:lnTo>
                  <a:lnTo>
                    <a:pt x="278" y="362"/>
                  </a:lnTo>
                  <a:lnTo>
                    <a:pt x="272" y="350"/>
                  </a:lnTo>
                  <a:lnTo>
                    <a:pt x="272" y="350"/>
                  </a:lnTo>
                  <a:lnTo>
                    <a:pt x="270" y="340"/>
                  </a:lnTo>
                  <a:lnTo>
                    <a:pt x="268" y="330"/>
                  </a:lnTo>
                  <a:lnTo>
                    <a:pt x="266" y="312"/>
                  </a:lnTo>
                  <a:lnTo>
                    <a:pt x="268" y="296"/>
                  </a:lnTo>
                  <a:lnTo>
                    <a:pt x="272" y="280"/>
                  </a:lnTo>
                  <a:lnTo>
                    <a:pt x="272" y="280"/>
                  </a:lnTo>
                  <a:close/>
                  <a:moveTo>
                    <a:pt x="400" y="666"/>
                  </a:moveTo>
                  <a:lnTo>
                    <a:pt x="400" y="666"/>
                  </a:lnTo>
                  <a:lnTo>
                    <a:pt x="382" y="666"/>
                  </a:lnTo>
                  <a:lnTo>
                    <a:pt x="366" y="664"/>
                  </a:lnTo>
                  <a:lnTo>
                    <a:pt x="352" y="660"/>
                  </a:lnTo>
                  <a:lnTo>
                    <a:pt x="340" y="656"/>
                  </a:lnTo>
                  <a:lnTo>
                    <a:pt x="328" y="650"/>
                  </a:lnTo>
                  <a:lnTo>
                    <a:pt x="318" y="642"/>
                  </a:lnTo>
                  <a:lnTo>
                    <a:pt x="310" y="636"/>
                  </a:lnTo>
                  <a:lnTo>
                    <a:pt x="302" y="628"/>
                  </a:lnTo>
                  <a:lnTo>
                    <a:pt x="290" y="610"/>
                  </a:lnTo>
                  <a:lnTo>
                    <a:pt x="282" y="592"/>
                  </a:lnTo>
                  <a:lnTo>
                    <a:pt x="276" y="576"/>
                  </a:lnTo>
                  <a:lnTo>
                    <a:pt x="272" y="560"/>
                  </a:lnTo>
                  <a:lnTo>
                    <a:pt x="272" y="560"/>
                  </a:lnTo>
                  <a:lnTo>
                    <a:pt x="270" y="546"/>
                  </a:lnTo>
                  <a:lnTo>
                    <a:pt x="270" y="534"/>
                  </a:lnTo>
                  <a:lnTo>
                    <a:pt x="272" y="522"/>
                  </a:lnTo>
                  <a:lnTo>
                    <a:pt x="276" y="512"/>
                  </a:lnTo>
                  <a:lnTo>
                    <a:pt x="284" y="494"/>
                  </a:lnTo>
                  <a:lnTo>
                    <a:pt x="292" y="482"/>
                  </a:lnTo>
                  <a:lnTo>
                    <a:pt x="292" y="482"/>
                  </a:lnTo>
                  <a:lnTo>
                    <a:pt x="292" y="518"/>
                  </a:lnTo>
                  <a:lnTo>
                    <a:pt x="298" y="518"/>
                  </a:lnTo>
                  <a:lnTo>
                    <a:pt x="298" y="518"/>
                  </a:lnTo>
                  <a:lnTo>
                    <a:pt x="298" y="470"/>
                  </a:lnTo>
                  <a:lnTo>
                    <a:pt x="298" y="400"/>
                  </a:lnTo>
                  <a:lnTo>
                    <a:pt x="298" y="400"/>
                  </a:lnTo>
                  <a:lnTo>
                    <a:pt x="312" y="420"/>
                  </a:lnTo>
                  <a:lnTo>
                    <a:pt x="318" y="430"/>
                  </a:lnTo>
                  <a:lnTo>
                    <a:pt x="324" y="444"/>
                  </a:lnTo>
                  <a:lnTo>
                    <a:pt x="324" y="444"/>
                  </a:lnTo>
                  <a:lnTo>
                    <a:pt x="336" y="474"/>
                  </a:lnTo>
                  <a:lnTo>
                    <a:pt x="344" y="484"/>
                  </a:lnTo>
                  <a:lnTo>
                    <a:pt x="350" y="494"/>
                  </a:lnTo>
                  <a:lnTo>
                    <a:pt x="360" y="502"/>
                  </a:lnTo>
                  <a:lnTo>
                    <a:pt x="370" y="508"/>
                  </a:lnTo>
                  <a:lnTo>
                    <a:pt x="382" y="510"/>
                  </a:lnTo>
                  <a:lnTo>
                    <a:pt x="396" y="512"/>
                  </a:lnTo>
                  <a:lnTo>
                    <a:pt x="396" y="512"/>
                  </a:lnTo>
                  <a:lnTo>
                    <a:pt x="400" y="512"/>
                  </a:lnTo>
                  <a:lnTo>
                    <a:pt x="400" y="512"/>
                  </a:lnTo>
                  <a:lnTo>
                    <a:pt x="416" y="510"/>
                  </a:lnTo>
                  <a:lnTo>
                    <a:pt x="430" y="506"/>
                  </a:lnTo>
                  <a:lnTo>
                    <a:pt x="444" y="502"/>
                  </a:lnTo>
                  <a:lnTo>
                    <a:pt x="456" y="494"/>
                  </a:lnTo>
                  <a:lnTo>
                    <a:pt x="466" y="486"/>
                  </a:lnTo>
                  <a:lnTo>
                    <a:pt x="474" y="474"/>
                  </a:lnTo>
                  <a:lnTo>
                    <a:pt x="484" y="460"/>
                  </a:lnTo>
                  <a:lnTo>
                    <a:pt x="492" y="442"/>
                  </a:lnTo>
                  <a:lnTo>
                    <a:pt x="492" y="442"/>
                  </a:lnTo>
                  <a:lnTo>
                    <a:pt x="500" y="422"/>
                  </a:lnTo>
                  <a:lnTo>
                    <a:pt x="510" y="406"/>
                  </a:lnTo>
                  <a:lnTo>
                    <a:pt x="510" y="406"/>
                  </a:lnTo>
                  <a:lnTo>
                    <a:pt x="508" y="468"/>
                  </a:lnTo>
                  <a:lnTo>
                    <a:pt x="508" y="526"/>
                  </a:lnTo>
                  <a:lnTo>
                    <a:pt x="514" y="526"/>
                  </a:lnTo>
                  <a:lnTo>
                    <a:pt x="514" y="526"/>
                  </a:lnTo>
                  <a:lnTo>
                    <a:pt x="514" y="486"/>
                  </a:lnTo>
                  <a:lnTo>
                    <a:pt x="514" y="486"/>
                  </a:lnTo>
                  <a:lnTo>
                    <a:pt x="518" y="490"/>
                  </a:lnTo>
                  <a:lnTo>
                    <a:pt x="520" y="496"/>
                  </a:lnTo>
                  <a:lnTo>
                    <a:pt x="526" y="514"/>
                  </a:lnTo>
                  <a:lnTo>
                    <a:pt x="528" y="536"/>
                  </a:lnTo>
                  <a:lnTo>
                    <a:pt x="530" y="558"/>
                  </a:lnTo>
                  <a:lnTo>
                    <a:pt x="530" y="558"/>
                  </a:lnTo>
                  <a:lnTo>
                    <a:pt x="528" y="572"/>
                  </a:lnTo>
                  <a:lnTo>
                    <a:pt x="522" y="588"/>
                  </a:lnTo>
                  <a:lnTo>
                    <a:pt x="514" y="606"/>
                  </a:lnTo>
                  <a:lnTo>
                    <a:pt x="500" y="624"/>
                  </a:lnTo>
                  <a:lnTo>
                    <a:pt x="492" y="632"/>
                  </a:lnTo>
                  <a:lnTo>
                    <a:pt x="482" y="640"/>
                  </a:lnTo>
                  <a:lnTo>
                    <a:pt x="472" y="648"/>
                  </a:lnTo>
                  <a:lnTo>
                    <a:pt x="460" y="654"/>
                  </a:lnTo>
                  <a:lnTo>
                    <a:pt x="446" y="660"/>
                  </a:lnTo>
                  <a:lnTo>
                    <a:pt x="432" y="664"/>
                  </a:lnTo>
                  <a:lnTo>
                    <a:pt x="416" y="666"/>
                  </a:lnTo>
                  <a:lnTo>
                    <a:pt x="400" y="666"/>
                  </a:lnTo>
                  <a:lnTo>
                    <a:pt x="400" y="666"/>
                  </a:lnTo>
                  <a:close/>
                </a:path>
              </a:pathLst>
            </a:custGeom>
            <a:solidFill>
              <a:schemeClr val="accent3">
                <a:lumMod val="100000"/>
              </a:schemeClr>
            </a:solidFill>
            <a:ln>
              <a:noFill/>
            </a:ln>
          </p:spPr>
          <p:txBody>
            <a:bodyPr anchor="ctr"/>
            <a:lstStyle/>
            <a:p>
              <a:pPr algn="ctr"/>
              <a:endParaRPr/>
            </a:p>
          </p:txBody>
        </p:sp>
      </p:grpSp>
    </p:spTree>
    <p:custDataLst>
      <p:tags r:id="rId7"/>
    </p:custDataLst>
    <p:extLst>
      <p:ext uri="{BB962C8B-B14F-4D97-AF65-F5344CB8AC3E}">
        <p14:creationId val="2724072404"/>
      </p:ext>
    </p:extLst>
  </p:cSld>
  <p:clrMapOvr>
    <a:masterClrMapping/>
  </p:clrMapOvr>
  <mc:AlternateContent>
    <mc:Choice Requires="p15">
      <p:transition p14:dur="2000" spd="slow">
        <p15:prstTrans prst="win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8">
            <a:lum/>
          </a:blip>
          <a:tile algn="tl" flip="none" sx="100000" sy="100000" tx="-1524000" ty="0"/>
        </a:blipFill>
        <a:effectLst/>
      </p:bgPr>
    </p:bg>
    <p:spTree>
      <p:nvGrpSpPr>
        <p:cNvPr id="1" name=""/>
        <p:cNvGrpSpPr/>
        <p:nvPr/>
      </p:nvGrpSpPr>
      <p:grpSpPr>
        <a:xfrm>
          <a:off x="0" y="0"/>
          <a:ext cx="0" cy="0"/>
        </a:xfrm>
      </p:grpSpPr>
      <p:sp>
        <p:nvSpPr>
          <p:cNvPr id="5" name="MH_Title"/>
          <p:cNvSpPr/>
          <p:nvPr>
            <p:custDataLst>
              <p:tags r:id="rId4"/>
            </p:custDataLst>
          </p:nvPr>
        </p:nvSpPr>
        <p:spPr>
          <a:xfrm>
            <a:off x="6010522" y="2177416"/>
            <a:ext cx="5322959" cy="1241424"/>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产品经营</a:t>
            </a:r>
          </a:p>
        </p:txBody>
      </p:sp>
      <p:sp>
        <p:nvSpPr>
          <p:cNvPr id="6"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7"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r>
              <a:rPr altLang="zh-CN" lang="en-US" sz="4000">
                <a:solidFill>
                  <a:srgbClr val="FFFFFF"/>
                </a:solidFill>
                <a:cs typeface="+mn-ea"/>
                <a:sym typeface="+mn-lt"/>
              </a:rPr>
              <a:t>3</a:t>
            </a:r>
          </a:p>
        </p:txBody>
      </p:sp>
      <p:sp>
        <p:nvSpPr>
          <p:cNvPr id="8" name="MH_Title"/>
          <p:cNvSpPr txBox="1">
            <a:spLocks noChangeArrowheads="1"/>
          </p:cNvSpPr>
          <p:nvPr>
            <p:custDataLst>
              <p:tags r:id="rId7"/>
            </p:custDataLst>
          </p:nvPr>
        </p:nvSpPr>
        <p:spPr bwMode="auto">
          <a:xfrm>
            <a:off x="6010521" y="3657600"/>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nSpc>
                <a:spcPct val="130000"/>
              </a:lnSpc>
            </a:pPr>
            <a:r>
              <a:rPr altLang="en-US" lang="zh-CN" smtClean="0" sz="1600">
                <a:latin typeface="+mn-lt"/>
                <a:ea typeface="+mn-ea"/>
                <a:cs typeface="+mn-ea"/>
                <a:sym typeface="+mn-lt"/>
              </a:rPr>
              <a:t>点击此处更换文本58pic.com，点击此处更换文本58pic.com ，点击此处更换文本58pic.com，点击此处更换文本点击此处更换文本点击此处更换文本点击此处更换文本</a:t>
            </a:r>
          </a:p>
        </p:txBody>
      </p:sp>
    </p:spTree>
    <p:extLst>
      <p:ext uri="{BB962C8B-B14F-4D97-AF65-F5344CB8AC3E}">
        <p14:creationId val="225458945"/>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wipe(left)" transition="in">
                                      <p:cBhvr>
                                        <p:cTn dur="500" id="7"/>
                                        <p:tgtEl>
                                          <p:spTgt spid="7"/>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6"/>
                                        </p:tgtEl>
                                        <p:attrNameLst>
                                          <p:attrName>style.visibility</p:attrName>
                                        </p:attrNameLst>
                                      </p:cBhvr>
                                      <p:to>
                                        <p:strVal val="visible"/>
                                      </p:to>
                                    </p:set>
                                    <p:animEffect filter="wipe(left)" transition="in">
                                      <p:cBhvr>
                                        <p:cTn dur="500" id="10"/>
                                        <p:tgtEl>
                                          <p:spTgt spid="6"/>
                                        </p:tgtEl>
                                      </p:cBhvr>
                                    </p:animEffect>
                                  </p:childTnLst>
                                </p:cTn>
                              </p:par>
                              <p:par>
                                <p:cTn fill="hold" grpId="0" id="11" nodeType="withEffect" presetClass="entr" presetID="22" presetSubtype="8">
                                  <p:stCondLst>
                                    <p:cond delay="0"/>
                                  </p:stCondLst>
                                  <p:childTnLst>
                                    <p:set>
                                      <p:cBhvr>
                                        <p:cTn dur="1" fill="hold" id="12">
                                          <p:stCondLst>
                                            <p:cond delay="0"/>
                                          </p:stCondLst>
                                        </p:cTn>
                                        <p:tgtEl>
                                          <p:spTgt spid="5"/>
                                        </p:tgtEl>
                                        <p:attrNameLst>
                                          <p:attrName>style.visibility</p:attrName>
                                        </p:attrNameLst>
                                      </p:cBhvr>
                                      <p:to>
                                        <p:strVal val="visible"/>
                                      </p:to>
                                    </p:set>
                                    <p:animEffect filter="wipe(left)" transition="in">
                                      <p:cBhvr>
                                        <p:cTn dur="500" id="13"/>
                                        <p:tgtEl>
                                          <p:spTgt spid="5"/>
                                        </p:tgtEl>
                                      </p:cBhvr>
                                    </p:animEffect>
                                  </p:childTnLst>
                                </p:cTn>
                              </p:par>
                            </p:childTnLst>
                          </p:cTn>
                        </p:par>
                      </p:childTnLst>
                    </p:cTn>
                  </p:par>
                  <p:par>
                    <p:cTn fill="hold" id="14" nodeType="clickPar">
                      <p:stCondLst>
                        <p:cond delay="indefinite"/>
                      </p:stCondLst>
                      <p:childTnLst>
                        <p:par>
                          <p:cTn fill="hold" id="15" nodeType="afterGroup">
                            <p:stCondLst>
                              <p:cond delay="0"/>
                            </p:stCondLst>
                            <p:childTnLst>
                              <p:par>
                                <p:cTn fill="hold" grpId="0" id="16" nodeType="clickEffect" presetClass="entr" presetID="42" presetSubtype="0">
                                  <p:stCondLst>
                                    <p:cond delay="0"/>
                                  </p:stCondLst>
                                  <p:childTnLst>
                                    <p:set>
                                      <p:cBhvr>
                                        <p:cTn dur="1" fill="hold" id="17">
                                          <p:stCondLst>
                                            <p:cond delay="0"/>
                                          </p:stCondLst>
                                        </p:cTn>
                                        <p:tgtEl>
                                          <p:spTgt spid="8"/>
                                        </p:tgtEl>
                                        <p:attrNameLst>
                                          <p:attrName>style.visibility</p:attrName>
                                        </p:attrNameLst>
                                      </p:cBhvr>
                                      <p:to>
                                        <p:strVal val="visible"/>
                                      </p:to>
                                    </p:set>
                                    <p:animEffect filter="fade" transition="in">
                                      <p:cBhvr>
                                        <p:cTn dur="1000" id="18"/>
                                        <p:tgtEl>
                                          <p:spTgt spid="8"/>
                                        </p:tgtEl>
                                      </p:cBhvr>
                                    </p:animEffect>
                                    <p:anim calcmode="lin" valueType="num">
                                      <p:cBhvr>
                                        <p:cTn dur="1000" fill="hold" id="19"/>
                                        <p:tgtEl>
                                          <p:spTgt spid="8"/>
                                        </p:tgtEl>
                                        <p:attrNameLst>
                                          <p:attrName>ppt_x</p:attrName>
                                        </p:attrNameLst>
                                      </p:cBhvr>
                                      <p:tavLst>
                                        <p:tav tm="0">
                                          <p:val>
                                            <p:strVal val="#ppt_x"/>
                                          </p:val>
                                        </p:tav>
                                        <p:tav tm="100000">
                                          <p:val>
                                            <p:strVal val="#ppt_x"/>
                                          </p:val>
                                        </p:tav>
                                      </p:tavLst>
                                    </p:anim>
                                    <p:anim calcmode="lin" valueType="num">
                                      <p:cBhvr>
                                        <p:cTn dur="1000" fill="hold" id="20"/>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产品经营</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14e37c3-d30b-43a9-a412-91c2c914ab79"/>
          <p:cNvGrpSpPr>
            <a:grpSpLocks noChangeAspect="1"/>
          </p:cNvGrpSpPr>
          <p:nvPr/>
        </p:nvGrpSpPr>
        <p:grpSpPr>
          <a:xfrm>
            <a:off x="1297308" y="2144328"/>
            <a:ext cx="9613068" cy="3575184"/>
            <a:chOff x="1307468" y="1697288"/>
            <a:chExt cx="9613068" cy="3575184"/>
          </a:xfrm>
        </p:grpSpPr>
        <p:grpSp>
          <p:nvGrpSpPr>
            <p:cNvPr id="7" name="Group 18"/>
            <p:cNvGrpSpPr/>
            <p:nvPr/>
          </p:nvGrpSpPr>
          <p:grpSpPr>
            <a:xfrm>
              <a:off x="3809378" y="2634757"/>
              <a:ext cx="4573245" cy="2404094"/>
              <a:chOff x="3676269" y="2136032"/>
              <a:chExt cx="4839464" cy="2544042"/>
            </a:xfrm>
          </p:grpSpPr>
          <p:sp>
            <p:nvSpPr>
              <p:cNvPr id="35" name="îṣļîḑé-Freeform: Shape 1"/>
              <p:cNvSpPr/>
              <p:nvPr/>
            </p:nvSpPr>
            <p:spPr>
              <a:xfrm>
                <a:off x="3855000" y="2356008"/>
                <a:ext cx="1201560" cy="810318"/>
              </a:xfrm>
              <a:custGeom>
                <a:cxnLst>
                  <a:cxn ang="0">
                    <a:pos x="wd2" y="hd2"/>
                  </a:cxn>
                  <a:cxn ang="5400000">
                    <a:pos x="wd2" y="hd2"/>
                  </a:cxn>
                  <a:cxn ang="10800000">
                    <a:pos x="wd2" y="hd2"/>
                  </a:cxn>
                  <a:cxn ang="16200000">
                    <a:pos x="wd2" y="hd2"/>
                  </a:cxn>
                </a:cxnLst>
                <a:rect b="b" l="0" r="r" t="0"/>
                <a:pathLst>
                  <a:path extrusionOk="0" h="21600" w="21600">
                    <a:moveTo>
                      <a:pt x="14208" y="21600"/>
                    </a:moveTo>
                    <a:lnTo>
                      <a:pt x="21600" y="18493"/>
                    </a:lnTo>
                    <a:lnTo>
                      <a:pt x="0" y="0"/>
                    </a:lnTo>
                    <a:cubicBezTo>
                      <a:pt x="0" y="0"/>
                      <a:pt x="14208" y="21600"/>
                      <a:pt x="14208" y="21600"/>
                    </a:cubicBezTo>
                    <a:close/>
                  </a:path>
                </a:pathLst>
              </a:custGeom>
              <a:solidFill>
                <a:schemeClr val="accent2"/>
              </a:solidFill>
              <a:ln w="12700">
                <a:miter lim="400000"/>
              </a:ln>
            </p:spPr>
            <p:txBody>
              <a:bodyPr anchor="ctr"/>
              <a:lstStyle/>
              <a:p>
                <a:pPr algn="ctr"/>
                <a:endParaRPr/>
              </a:p>
            </p:txBody>
          </p:sp>
          <p:sp>
            <p:nvSpPr>
              <p:cNvPr id="36" name="îṣļîḑé-Freeform: Shape 2"/>
              <p:cNvSpPr/>
              <p:nvPr/>
            </p:nvSpPr>
            <p:spPr>
              <a:xfrm>
                <a:off x="7140897" y="2356008"/>
                <a:ext cx="1201574" cy="810318"/>
              </a:xfrm>
              <a:custGeom>
                <a:cxnLst>
                  <a:cxn ang="0">
                    <a:pos x="wd2" y="hd2"/>
                  </a:cxn>
                  <a:cxn ang="5400000">
                    <a:pos x="wd2" y="hd2"/>
                  </a:cxn>
                  <a:cxn ang="10800000">
                    <a:pos x="wd2" y="hd2"/>
                  </a:cxn>
                  <a:cxn ang="16200000">
                    <a:pos x="wd2" y="hd2"/>
                  </a:cxn>
                </a:cxnLst>
                <a:rect b="b" l="0" r="r" t="0"/>
                <a:pathLst>
                  <a:path extrusionOk="0" h="21600" w="21600">
                    <a:moveTo>
                      <a:pt x="7393" y="21600"/>
                    </a:moveTo>
                    <a:lnTo>
                      <a:pt x="0" y="18493"/>
                    </a:lnTo>
                    <a:lnTo>
                      <a:pt x="21600" y="0"/>
                    </a:lnTo>
                    <a:cubicBezTo>
                      <a:pt x="21600" y="0"/>
                      <a:pt x="7393" y="21600"/>
                      <a:pt x="7393" y="21600"/>
                    </a:cubicBezTo>
                    <a:close/>
                  </a:path>
                </a:pathLst>
              </a:custGeom>
              <a:solidFill>
                <a:schemeClr val="accent2"/>
              </a:solidFill>
              <a:ln w="12700">
                <a:miter lim="400000"/>
              </a:ln>
            </p:spPr>
            <p:txBody>
              <a:bodyPr anchor="ctr"/>
              <a:lstStyle/>
              <a:p>
                <a:pPr algn="ctr"/>
                <a:endParaRPr/>
              </a:p>
            </p:txBody>
          </p:sp>
          <p:grpSp>
            <p:nvGrpSpPr>
              <p:cNvPr id="37" name="Group 3"/>
              <p:cNvGrpSpPr/>
              <p:nvPr/>
            </p:nvGrpSpPr>
            <p:grpSpPr>
              <a:xfrm>
                <a:off x="3676269" y="2163529"/>
                <a:ext cx="439935" cy="439920"/>
                <a:chExt cx="879867" cy="879838"/>
              </a:xfrm>
              <a:solidFill>
                <a:schemeClr val="bg1"/>
              </a:solidFill>
            </p:grpSpPr>
            <p:sp>
              <p:nvSpPr>
                <p:cNvPr id="50" name="îṣļîḑé-Oval 4"/>
                <p:cNvSpPr/>
                <p:nvPr/>
              </p:nvSpPr>
              <p:spPr>
                <a:xfrm>
                  <a:off x="0" y="0"/>
                  <a:ext cx="879867" cy="879838"/>
                </a:xfrm>
                <a:prstGeom prst="ellipse">
                  <a:avLst/>
                </a:prstGeom>
                <a:solidFill>
                  <a:schemeClr val="accent1"/>
                </a:solidFill>
                <a:ln cap="flat" w="12700">
                  <a:solidFill>
                    <a:srgbClr val="DCDEE0"/>
                  </a:solidFill>
                  <a:prstDash val="solid"/>
                  <a:round/>
                </a:ln>
                <a:effectLst/>
              </p:spPr>
              <p:txBody>
                <a:bodyPr anchor="ctr"/>
                <a:lstStyle/>
                <a:p>
                  <a:pPr algn="ctr"/>
                  <a:endParaRPr/>
                </a:p>
              </p:txBody>
            </p:sp>
            <p:sp>
              <p:nvSpPr>
                <p:cNvPr id="51" name="îṣļîḑé-Freeform: Shape 5"/>
                <p:cNvSpPr/>
                <p:nvPr/>
              </p:nvSpPr>
              <p:spPr>
                <a:xfrm>
                  <a:off x="230842" y="230829"/>
                  <a:ext cx="418182" cy="418179"/>
                </a:xfrm>
                <a:custGeom>
                  <a:cxnLst>
                    <a:cxn ang="0">
                      <a:pos x="wd2" y="hd2"/>
                    </a:cxn>
                    <a:cxn ang="5400000">
                      <a:pos x="wd2" y="hd2"/>
                    </a:cxn>
                    <a:cxn ang="10800000">
                      <a:pos x="wd2" y="hd2"/>
                    </a:cxn>
                    <a:cxn ang="16200000">
                      <a:pos x="wd2" y="hd2"/>
                    </a:cxn>
                  </a:cxnLst>
                  <a:rect b="b" l="0" r="r" t="0"/>
                  <a:pathLst>
                    <a:path extrusionOk="0" h="21600" w="21600">
                      <a:moveTo>
                        <a:pt x="21600" y="10800"/>
                      </a:moveTo>
                      <a:cubicBezTo>
                        <a:pt x="21600" y="11795"/>
                        <a:pt x="21514" y="12600"/>
                        <a:pt x="20518" y="12600"/>
                      </a:cubicBezTo>
                      <a:lnTo>
                        <a:pt x="12600" y="12600"/>
                      </a:lnTo>
                      <a:lnTo>
                        <a:pt x="12600" y="20518"/>
                      </a:lnTo>
                      <a:cubicBezTo>
                        <a:pt x="12600" y="21512"/>
                        <a:pt x="11795" y="21600"/>
                        <a:pt x="10800" y="21600"/>
                      </a:cubicBezTo>
                      <a:cubicBezTo>
                        <a:pt x="9805" y="21600"/>
                        <a:pt x="9000" y="21512"/>
                        <a:pt x="9000" y="20518"/>
                      </a:cubicBezTo>
                      <a:lnTo>
                        <a:pt x="9000" y="12600"/>
                      </a:lnTo>
                      <a:lnTo>
                        <a:pt x="1082" y="12600"/>
                      </a:lnTo>
                      <a:cubicBezTo>
                        <a:pt x="88" y="12600"/>
                        <a:pt x="0" y="11796"/>
                        <a:pt x="0" y="10800"/>
                      </a:cubicBezTo>
                      <a:cubicBezTo>
                        <a:pt x="0" y="9805"/>
                        <a:pt x="88" y="9000"/>
                        <a:pt x="1082" y="9000"/>
                      </a:cubicBezTo>
                      <a:lnTo>
                        <a:pt x="9000" y="9000"/>
                      </a:lnTo>
                      <a:lnTo>
                        <a:pt x="9000" y="1082"/>
                      </a:lnTo>
                      <a:cubicBezTo>
                        <a:pt x="9000" y="86"/>
                        <a:pt x="9805" y="0"/>
                        <a:pt x="10800" y="0"/>
                      </a:cubicBezTo>
                      <a:cubicBezTo>
                        <a:pt x="11795" y="0"/>
                        <a:pt x="12600" y="86"/>
                        <a:pt x="12600" y="1082"/>
                      </a:cubicBezTo>
                      <a:lnTo>
                        <a:pt x="12600" y="9000"/>
                      </a:lnTo>
                      <a:lnTo>
                        <a:pt x="20518" y="9000"/>
                      </a:lnTo>
                      <a:cubicBezTo>
                        <a:pt x="21514" y="9000"/>
                        <a:pt x="21600" y="9805"/>
                        <a:pt x="21600" y="10800"/>
                      </a:cubicBezTo>
                      <a:close/>
                    </a:path>
                  </a:pathLst>
                </a:custGeom>
                <a:grpFill/>
                <a:ln cap="flat" w="12700">
                  <a:noFill/>
                  <a:miter lim="400000"/>
                </a:ln>
                <a:effectLst/>
              </p:spPr>
              <p:txBody>
                <a:bodyPr anchor="ctr"/>
                <a:lstStyle/>
                <a:p>
                  <a:pPr algn="ctr"/>
                  <a:endParaRPr/>
                </a:p>
              </p:txBody>
            </p:sp>
          </p:grpSp>
          <p:grpSp>
            <p:nvGrpSpPr>
              <p:cNvPr id="38" name="Group 6"/>
              <p:cNvGrpSpPr/>
              <p:nvPr/>
            </p:nvGrpSpPr>
            <p:grpSpPr>
              <a:xfrm>
                <a:off x="8075798" y="2136032"/>
                <a:ext cx="439935" cy="439934"/>
                <a:chExt cx="879867" cy="879866"/>
              </a:xfrm>
            </p:grpSpPr>
            <p:sp>
              <p:nvSpPr>
                <p:cNvPr id="48" name="îṣļîḑé-Oval 7"/>
                <p:cNvSpPr/>
                <p:nvPr/>
              </p:nvSpPr>
              <p:spPr>
                <a:xfrm>
                  <a:off x="0" y="0"/>
                  <a:ext cx="879867" cy="879866"/>
                </a:xfrm>
                <a:prstGeom prst="ellipse">
                  <a:avLst/>
                </a:prstGeom>
                <a:solidFill>
                  <a:schemeClr val="accent1"/>
                </a:solidFill>
                <a:ln cap="flat" w="12700">
                  <a:solidFill>
                    <a:srgbClr val="DCDEE0"/>
                  </a:solidFill>
                  <a:prstDash val="solid"/>
                  <a:round/>
                </a:ln>
                <a:effectLst/>
              </p:spPr>
              <p:txBody>
                <a:bodyPr anchor="ctr"/>
                <a:lstStyle/>
                <a:p>
                  <a:pPr algn="ctr"/>
                  <a:endParaRPr/>
                </a:p>
              </p:txBody>
            </p:sp>
            <p:sp>
              <p:nvSpPr>
                <p:cNvPr id="49" name="îṣļîḑé-Freeform: Shape 8"/>
                <p:cNvSpPr/>
                <p:nvPr/>
              </p:nvSpPr>
              <p:spPr>
                <a:xfrm>
                  <a:off x="245534" y="214775"/>
                  <a:ext cx="388799" cy="399556"/>
                </a:xfrm>
                <a:custGeom>
                  <a:cxnLst>
                    <a:cxn ang="0">
                      <a:pos x="wd2" y="hd2"/>
                    </a:cxn>
                    <a:cxn ang="5400000">
                      <a:pos x="wd2" y="hd2"/>
                    </a:cxn>
                    <a:cxn ang="10800000">
                      <a:pos x="wd2" y="hd2"/>
                    </a:cxn>
                    <a:cxn ang="16200000">
                      <a:pos x="wd2" y="hd2"/>
                    </a:cxn>
                  </a:cxnLst>
                  <a:rect b="b" l="0" r="r" t="0"/>
                  <a:pathLst>
                    <a:path extrusionOk="0" h="21494" w="21600">
                      <a:moveTo>
                        <a:pt x="17852" y="10732"/>
                      </a:moveTo>
                      <a:lnTo>
                        <a:pt x="15287" y="8141"/>
                      </a:lnTo>
                      <a:lnTo>
                        <a:pt x="14103" y="9287"/>
                      </a:lnTo>
                      <a:lnTo>
                        <a:pt x="16780" y="11770"/>
                      </a:lnTo>
                      <a:lnTo>
                        <a:pt x="14104" y="14253"/>
                      </a:lnTo>
                      <a:lnTo>
                        <a:pt x="15288" y="15399"/>
                      </a:lnTo>
                      <a:lnTo>
                        <a:pt x="17852" y="12808"/>
                      </a:lnTo>
                      <a:lnTo>
                        <a:pt x="20416" y="15399"/>
                      </a:lnTo>
                      <a:lnTo>
                        <a:pt x="21600" y="14253"/>
                      </a:lnTo>
                      <a:lnTo>
                        <a:pt x="18924" y="11770"/>
                      </a:lnTo>
                      <a:lnTo>
                        <a:pt x="21599" y="9287"/>
                      </a:lnTo>
                      <a:lnTo>
                        <a:pt x="20415" y="8141"/>
                      </a:lnTo>
                      <a:cubicBezTo>
                        <a:pt x="20415" y="8141"/>
                        <a:pt x="17852" y="10732"/>
                        <a:pt x="17852" y="10732"/>
                      </a:cubicBezTo>
                      <a:close/>
                      <a:moveTo>
                        <a:pt x="17840" y="20553"/>
                      </a:moveTo>
                      <a:cubicBezTo>
                        <a:pt x="17840" y="18126"/>
                        <a:pt x="15400" y="16891"/>
                        <a:pt x="13023" y="15899"/>
                      </a:cubicBezTo>
                      <a:cubicBezTo>
                        <a:pt x="10654" y="14912"/>
                        <a:pt x="9898" y="14080"/>
                        <a:pt x="9898" y="12297"/>
                      </a:cubicBezTo>
                      <a:cubicBezTo>
                        <a:pt x="9898" y="11229"/>
                        <a:pt x="10621" y="11577"/>
                        <a:pt x="10938" y="9617"/>
                      </a:cubicBezTo>
                      <a:cubicBezTo>
                        <a:pt x="11072" y="8804"/>
                        <a:pt x="11710" y="9604"/>
                        <a:pt x="11833" y="7749"/>
                      </a:cubicBezTo>
                      <a:cubicBezTo>
                        <a:pt x="11833" y="7010"/>
                        <a:pt x="11483" y="6826"/>
                        <a:pt x="11483" y="6826"/>
                      </a:cubicBezTo>
                      <a:cubicBezTo>
                        <a:pt x="11483" y="6826"/>
                        <a:pt x="11661" y="5732"/>
                        <a:pt x="11730" y="4889"/>
                      </a:cubicBezTo>
                      <a:cubicBezTo>
                        <a:pt x="11801" y="4006"/>
                        <a:pt x="11286" y="2123"/>
                        <a:pt x="9163" y="1545"/>
                      </a:cubicBezTo>
                      <a:cubicBezTo>
                        <a:pt x="8792" y="1177"/>
                        <a:pt x="8541" y="592"/>
                        <a:pt x="9684" y="7"/>
                      </a:cubicBezTo>
                      <a:cubicBezTo>
                        <a:pt x="7184" y="-106"/>
                        <a:pt x="6603" y="1160"/>
                        <a:pt x="5272" y="2092"/>
                      </a:cubicBezTo>
                      <a:cubicBezTo>
                        <a:pt x="4139" y="2909"/>
                        <a:pt x="3834" y="4202"/>
                        <a:pt x="3888" y="4890"/>
                      </a:cubicBezTo>
                      <a:cubicBezTo>
                        <a:pt x="3961" y="5733"/>
                        <a:pt x="4137" y="6827"/>
                        <a:pt x="4137" y="6827"/>
                      </a:cubicBezTo>
                      <a:cubicBezTo>
                        <a:pt x="4137" y="6827"/>
                        <a:pt x="3787" y="7011"/>
                        <a:pt x="3787" y="7750"/>
                      </a:cubicBezTo>
                      <a:cubicBezTo>
                        <a:pt x="3910" y="9606"/>
                        <a:pt x="4550" y="8805"/>
                        <a:pt x="4683" y="9618"/>
                      </a:cubicBezTo>
                      <a:cubicBezTo>
                        <a:pt x="5000" y="11578"/>
                        <a:pt x="5724" y="11230"/>
                        <a:pt x="5724" y="12298"/>
                      </a:cubicBezTo>
                      <a:cubicBezTo>
                        <a:pt x="5724" y="14081"/>
                        <a:pt x="5487" y="14686"/>
                        <a:pt x="3118" y="15674"/>
                      </a:cubicBezTo>
                      <a:cubicBezTo>
                        <a:pt x="740" y="16664"/>
                        <a:pt x="0" y="18253"/>
                        <a:pt x="12" y="20553"/>
                      </a:cubicBezTo>
                      <a:cubicBezTo>
                        <a:pt x="16" y="21241"/>
                        <a:pt x="0" y="21494"/>
                        <a:pt x="0" y="21494"/>
                      </a:cubicBezTo>
                      <a:lnTo>
                        <a:pt x="17852" y="21494"/>
                      </a:lnTo>
                      <a:cubicBezTo>
                        <a:pt x="17852" y="21494"/>
                        <a:pt x="17840" y="21241"/>
                        <a:pt x="17840" y="20553"/>
                      </a:cubicBezTo>
                      <a:close/>
                    </a:path>
                  </a:pathLst>
                </a:custGeom>
                <a:solidFill>
                  <a:schemeClr val="bg1"/>
                </a:solidFill>
                <a:ln cap="flat" w="12700">
                  <a:noFill/>
                  <a:miter lim="400000"/>
                </a:ln>
                <a:effectLst/>
              </p:spPr>
              <p:txBody>
                <a:bodyPr anchor="ctr"/>
                <a:lstStyle/>
                <a:p>
                  <a:pPr algn="ctr"/>
                  <a:endParaRPr/>
                </a:p>
              </p:txBody>
            </p:sp>
          </p:grpSp>
          <p:grpSp>
            <p:nvGrpSpPr>
              <p:cNvPr id="39" name="Group 9"/>
              <p:cNvGrpSpPr/>
              <p:nvPr/>
            </p:nvGrpSpPr>
            <p:grpSpPr>
              <a:xfrm>
                <a:off x="4693660" y="3084680"/>
                <a:ext cx="1348437" cy="911351"/>
                <a:chOff x="4693660" y="3084680"/>
                <a:chExt cx="1348437" cy="911351"/>
              </a:xfrm>
            </p:grpSpPr>
            <p:sp>
              <p:nvSpPr>
                <p:cNvPr id="46" name="îṣļîḑé-Freeform: Shape 10"/>
                <p:cNvSpPr/>
                <p:nvPr/>
              </p:nvSpPr>
              <p:spPr>
                <a:xfrm>
                  <a:off x="4693660" y="3084680"/>
                  <a:ext cx="1348437" cy="911351"/>
                </a:xfrm>
                <a:custGeom>
                  <a:cxnLst>
                    <a:cxn ang="0">
                      <a:pos x="wd2" y="hd2"/>
                    </a:cxn>
                    <a:cxn ang="5400000">
                      <a:pos x="wd2" y="hd2"/>
                    </a:cxn>
                    <a:cxn ang="10800000">
                      <a:pos x="wd2" y="hd2"/>
                    </a:cxn>
                    <a:cxn ang="16200000">
                      <a:pos x="wd2" y="hd2"/>
                    </a:cxn>
                  </a:cxnLst>
                  <a:rect b="b" l="0" r="r" t="0"/>
                  <a:pathLst>
                    <a:path extrusionOk="0" h="21600" w="21600">
                      <a:moveTo>
                        <a:pt x="6997" y="0"/>
                      </a:moveTo>
                      <a:lnTo>
                        <a:pt x="0" y="2934"/>
                      </a:lnTo>
                      <a:lnTo>
                        <a:pt x="12305" y="21600"/>
                      </a:lnTo>
                      <a:lnTo>
                        <a:pt x="12322" y="21583"/>
                      </a:lnTo>
                      <a:lnTo>
                        <a:pt x="21600" y="12476"/>
                      </a:lnTo>
                      <a:cubicBezTo>
                        <a:pt x="21600" y="12476"/>
                        <a:pt x="6997" y="0"/>
                        <a:pt x="6997" y="0"/>
                      </a:cubicBezTo>
                      <a:close/>
                    </a:path>
                  </a:pathLst>
                </a:custGeom>
                <a:solidFill>
                  <a:schemeClr val="accent3"/>
                </a:solidFill>
                <a:ln w="12700">
                  <a:miter lim="400000"/>
                </a:ln>
              </p:spPr>
              <p:txBody>
                <a:bodyPr anchor="ctr"/>
                <a:lstStyle/>
                <a:p>
                  <a:pPr algn="ctr"/>
                  <a:endParaRPr/>
                </a:p>
              </p:txBody>
            </p:sp>
            <p:sp>
              <p:nvSpPr>
                <p:cNvPr id="47" name="îṣļîḑé-Freeform: Shape 11"/>
                <p:cNvSpPr/>
                <p:nvPr/>
              </p:nvSpPr>
              <p:spPr>
                <a:xfrm>
                  <a:off x="5342468" y="3446892"/>
                  <a:ext cx="249236" cy="186927"/>
                </a:xfrm>
                <a:custGeom>
                  <a:cxnLst>
                    <a:cxn ang="0">
                      <a:pos x="wd2" y="hd2"/>
                    </a:cxn>
                    <a:cxn ang="5400000">
                      <a:pos x="wd2" y="hd2"/>
                    </a:cxn>
                    <a:cxn ang="10800000">
                      <a:pos x="wd2" y="hd2"/>
                    </a:cxn>
                    <a:cxn ang="16200000">
                      <a:pos x="wd2" y="hd2"/>
                    </a:cxn>
                  </a:cxnLst>
                  <a:rect b="b" l="0" r="r" t="0"/>
                  <a:pathLst>
                    <a:path extrusionOk="0" h="21600" w="21600">
                      <a:moveTo>
                        <a:pt x="21262" y="12600"/>
                      </a:moveTo>
                      <a:cubicBezTo>
                        <a:pt x="21442" y="12600"/>
                        <a:pt x="21600" y="12811"/>
                        <a:pt x="21600" y="13050"/>
                      </a:cubicBezTo>
                      <a:lnTo>
                        <a:pt x="21600" y="15750"/>
                      </a:lnTo>
                      <a:cubicBezTo>
                        <a:pt x="21600" y="15989"/>
                        <a:pt x="21442" y="16200"/>
                        <a:pt x="21262" y="16200"/>
                      </a:cubicBezTo>
                      <a:lnTo>
                        <a:pt x="17550" y="16200"/>
                      </a:lnTo>
                      <a:lnTo>
                        <a:pt x="17550" y="21150"/>
                      </a:lnTo>
                      <a:cubicBezTo>
                        <a:pt x="17550" y="21389"/>
                        <a:pt x="17392" y="21600"/>
                        <a:pt x="17212" y="21600"/>
                      </a:cubicBezTo>
                      <a:lnTo>
                        <a:pt x="15187" y="21600"/>
                      </a:lnTo>
                      <a:cubicBezTo>
                        <a:pt x="15008" y="21600"/>
                        <a:pt x="14850" y="21389"/>
                        <a:pt x="14850" y="21150"/>
                      </a:cubicBezTo>
                      <a:lnTo>
                        <a:pt x="14850" y="16200"/>
                      </a:lnTo>
                      <a:lnTo>
                        <a:pt x="11137" y="16200"/>
                      </a:lnTo>
                      <a:cubicBezTo>
                        <a:pt x="10958" y="16200"/>
                        <a:pt x="10800" y="15989"/>
                        <a:pt x="10800" y="15750"/>
                      </a:cubicBezTo>
                      <a:lnTo>
                        <a:pt x="10800" y="13050"/>
                      </a:lnTo>
                      <a:cubicBezTo>
                        <a:pt x="10800" y="12811"/>
                        <a:pt x="10958" y="12600"/>
                        <a:pt x="11137" y="12600"/>
                      </a:cubicBezTo>
                      <a:lnTo>
                        <a:pt x="14850" y="12600"/>
                      </a:lnTo>
                      <a:lnTo>
                        <a:pt x="14850" y="7650"/>
                      </a:lnTo>
                      <a:cubicBezTo>
                        <a:pt x="14850" y="7411"/>
                        <a:pt x="15008" y="7200"/>
                        <a:pt x="15187" y="7200"/>
                      </a:cubicBezTo>
                      <a:lnTo>
                        <a:pt x="17212" y="7200"/>
                      </a:lnTo>
                      <a:cubicBezTo>
                        <a:pt x="17392" y="7200"/>
                        <a:pt x="17550" y="7411"/>
                        <a:pt x="17550" y="7650"/>
                      </a:cubicBezTo>
                      <a:lnTo>
                        <a:pt x="17550" y="12600"/>
                      </a:lnTo>
                      <a:cubicBezTo>
                        <a:pt x="17550" y="12600"/>
                        <a:pt x="21262" y="12600"/>
                        <a:pt x="21262" y="12600"/>
                      </a:cubicBezTo>
                      <a:close/>
                      <a:moveTo>
                        <a:pt x="3375" y="5400"/>
                      </a:moveTo>
                      <a:cubicBezTo>
                        <a:pt x="3375" y="2419"/>
                        <a:pt x="5189" y="0"/>
                        <a:pt x="7425" y="0"/>
                      </a:cubicBezTo>
                      <a:cubicBezTo>
                        <a:pt x="9661" y="0"/>
                        <a:pt x="11475" y="2419"/>
                        <a:pt x="11475" y="5400"/>
                      </a:cubicBezTo>
                      <a:cubicBezTo>
                        <a:pt x="11475" y="8381"/>
                        <a:pt x="9661" y="10800"/>
                        <a:pt x="7425" y="10800"/>
                      </a:cubicBezTo>
                      <a:cubicBezTo>
                        <a:pt x="5189" y="10800"/>
                        <a:pt x="3375" y="8381"/>
                        <a:pt x="3375" y="5400"/>
                      </a:cubicBezTo>
                      <a:close/>
                      <a:moveTo>
                        <a:pt x="11137" y="17550"/>
                      </a:moveTo>
                      <a:lnTo>
                        <a:pt x="13837" y="17550"/>
                      </a:lnTo>
                      <a:lnTo>
                        <a:pt x="13837" y="20897"/>
                      </a:lnTo>
                      <a:cubicBezTo>
                        <a:pt x="13321" y="21403"/>
                        <a:pt x="12667" y="21600"/>
                        <a:pt x="12034" y="21600"/>
                      </a:cubicBezTo>
                      <a:lnTo>
                        <a:pt x="2816" y="21600"/>
                      </a:lnTo>
                      <a:cubicBezTo>
                        <a:pt x="1129" y="21600"/>
                        <a:pt x="0" y="20250"/>
                        <a:pt x="0" y="17958"/>
                      </a:cubicBezTo>
                      <a:cubicBezTo>
                        <a:pt x="0" y="14780"/>
                        <a:pt x="559" y="9900"/>
                        <a:pt x="3649" y="9900"/>
                      </a:cubicBezTo>
                      <a:cubicBezTo>
                        <a:pt x="3818" y="9900"/>
                        <a:pt x="3934" y="9998"/>
                        <a:pt x="4061" y="10139"/>
                      </a:cubicBezTo>
                      <a:cubicBezTo>
                        <a:pt x="5094" y="11194"/>
                        <a:pt x="6096" y="11855"/>
                        <a:pt x="7425" y="11855"/>
                      </a:cubicBezTo>
                      <a:cubicBezTo>
                        <a:pt x="8754" y="11855"/>
                        <a:pt x="9756" y="11194"/>
                        <a:pt x="10789" y="10139"/>
                      </a:cubicBezTo>
                      <a:cubicBezTo>
                        <a:pt x="10916" y="9998"/>
                        <a:pt x="11032" y="9900"/>
                        <a:pt x="11201" y="9900"/>
                      </a:cubicBezTo>
                      <a:cubicBezTo>
                        <a:pt x="12097" y="9900"/>
                        <a:pt x="12888" y="10350"/>
                        <a:pt x="13489" y="11250"/>
                      </a:cubicBezTo>
                      <a:lnTo>
                        <a:pt x="11137" y="11250"/>
                      </a:lnTo>
                      <a:cubicBezTo>
                        <a:pt x="10399" y="11250"/>
                        <a:pt x="9788" y="12066"/>
                        <a:pt x="9788" y="13050"/>
                      </a:cubicBezTo>
                      <a:lnTo>
                        <a:pt x="9788" y="15750"/>
                      </a:lnTo>
                      <a:cubicBezTo>
                        <a:pt x="9788" y="16734"/>
                        <a:pt x="10399" y="17550"/>
                        <a:pt x="11137" y="17550"/>
                      </a:cubicBezTo>
                      <a:close/>
                    </a:path>
                  </a:pathLst>
                </a:custGeom>
                <a:solidFill>
                  <a:srgbClr val="FFFFFF"/>
                </a:solidFill>
                <a:ln w="12700">
                  <a:miter lim="400000"/>
                </a:ln>
              </p:spPr>
              <p:txBody>
                <a:bodyPr anchor="ctr"/>
                <a:lstStyle/>
                <a:p>
                  <a:pPr algn="ctr"/>
                  <a:endParaRPr/>
                </a:p>
              </p:txBody>
            </p:sp>
          </p:grpSp>
          <p:grpSp>
            <p:nvGrpSpPr>
              <p:cNvPr id="40" name="Group 12"/>
              <p:cNvGrpSpPr/>
              <p:nvPr/>
            </p:nvGrpSpPr>
            <p:grpSpPr>
              <a:xfrm>
                <a:off x="6151004" y="3084680"/>
                <a:ext cx="1348430" cy="911351"/>
                <a:chOff x="6151004" y="3084680"/>
                <a:chExt cx="1348430" cy="911351"/>
              </a:xfrm>
            </p:grpSpPr>
            <p:sp>
              <p:nvSpPr>
                <p:cNvPr id="44" name="îṣļîḑé-Freeform: Shape 13"/>
                <p:cNvSpPr/>
                <p:nvPr/>
              </p:nvSpPr>
              <p:spPr>
                <a:xfrm>
                  <a:off x="6151004" y="3084680"/>
                  <a:ext cx="1348430" cy="911351"/>
                </a:xfrm>
                <a:custGeom>
                  <a:cxnLst>
                    <a:cxn ang="0">
                      <a:pos x="wd2" y="hd2"/>
                    </a:cxn>
                    <a:cxn ang="5400000">
                      <a:pos x="wd2" y="hd2"/>
                    </a:cxn>
                    <a:cxn ang="10800000">
                      <a:pos x="wd2" y="hd2"/>
                    </a:cxn>
                    <a:cxn ang="16200000">
                      <a:pos x="wd2" y="hd2"/>
                    </a:cxn>
                  </a:cxnLst>
                  <a:rect b="b" l="0" r="r" t="0"/>
                  <a:pathLst>
                    <a:path extrusionOk="0" h="21600" w="21600">
                      <a:moveTo>
                        <a:pt x="14603" y="0"/>
                      </a:moveTo>
                      <a:lnTo>
                        <a:pt x="21600" y="2934"/>
                      </a:lnTo>
                      <a:lnTo>
                        <a:pt x="9295" y="21600"/>
                      </a:lnTo>
                      <a:lnTo>
                        <a:pt x="9278" y="21583"/>
                      </a:lnTo>
                      <a:lnTo>
                        <a:pt x="0" y="12476"/>
                      </a:lnTo>
                      <a:cubicBezTo>
                        <a:pt x="0" y="12476"/>
                        <a:pt x="14603" y="0"/>
                        <a:pt x="14603" y="0"/>
                      </a:cubicBezTo>
                      <a:close/>
                    </a:path>
                  </a:pathLst>
                </a:custGeom>
                <a:solidFill>
                  <a:schemeClr val="accent3"/>
                </a:solidFill>
                <a:ln w="12700">
                  <a:miter lim="400000"/>
                </a:ln>
              </p:spPr>
              <p:txBody>
                <a:bodyPr anchor="ctr"/>
                <a:lstStyle/>
                <a:p>
                  <a:pPr algn="ctr"/>
                  <a:endParaRPr/>
                </a:p>
              </p:txBody>
            </p:sp>
            <p:sp>
              <p:nvSpPr>
                <p:cNvPr id="45" name="îṣļîḑé-Freeform: Shape 14"/>
                <p:cNvSpPr/>
                <p:nvPr/>
              </p:nvSpPr>
              <p:spPr>
                <a:xfrm>
                  <a:off x="6705517" y="3460119"/>
                  <a:ext cx="182356" cy="160473"/>
                </a:xfrm>
                <a:custGeom>
                  <a:cxnLst>
                    <a:cxn ang="0">
                      <a:pos x="wd2" y="hd2"/>
                    </a:cxn>
                    <a:cxn ang="5400000">
                      <a:pos x="wd2" y="hd2"/>
                    </a:cxn>
                    <a:cxn ang="10800000">
                      <a:pos x="wd2" y="hd2"/>
                    </a:cxn>
                    <a:cxn ang="16200000">
                      <a:pos x="wd2" y="hd2"/>
                    </a:cxn>
                  </a:cxnLst>
                  <a:rect b="b" l="0" r="r" t="0"/>
                  <a:pathLst>
                    <a:path extrusionOk="0" h="21600" w="21600">
                      <a:moveTo>
                        <a:pt x="7776" y="5891"/>
                      </a:moveTo>
                      <a:lnTo>
                        <a:pt x="4320" y="5891"/>
                      </a:lnTo>
                      <a:cubicBezTo>
                        <a:pt x="4320" y="7855"/>
                        <a:pt x="4320" y="9818"/>
                        <a:pt x="4320" y="9818"/>
                      </a:cubicBezTo>
                      <a:cubicBezTo>
                        <a:pt x="4320" y="10907"/>
                        <a:pt x="5090" y="11782"/>
                        <a:pt x="6048" y="11782"/>
                      </a:cubicBezTo>
                      <a:cubicBezTo>
                        <a:pt x="7088" y="11782"/>
                        <a:pt x="7574" y="11782"/>
                        <a:pt x="7776" y="11782"/>
                      </a:cubicBezTo>
                      <a:cubicBezTo>
                        <a:pt x="7776" y="11782"/>
                        <a:pt x="7776" y="5891"/>
                        <a:pt x="7776" y="5891"/>
                      </a:cubicBezTo>
                      <a:close/>
                      <a:moveTo>
                        <a:pt x="21600" y="21600"/>
                      </a:moveTo>
                      <a:lnTo>
                        <a:pt x="6048" y="21600"/>
                      </a:lnTo>
                      <a:lnTo>
                        <a:pt x="6048" y="18655"/>
                      </a:lnTo>
                      <a:lnTo>
                        <a:pt x="7776" y="15709"/>
                      </a:lnTo>
                      <a:cubicBezTo>
                        <a:pt x="7628" y="15709"/>
                        <a:pt x="6197" y="15709"/>
                        <a:pt x="6048" y="15709"/>
                      </a:cubicBezTo>
                      <a:cubicBezTo>
                        <a:pt x="3186" y="15709"/>
                        <a:pt x="864" y="13070"/>
                        <a:pt x="864" y="9818"/>
                      </a:cubicBezTo>
                      <a:lnTo>
                        <a:pt x="864" y="4909"/>
                      </a:lnTo>
                      <a:lnTo>
                        <a:pt x="0" y="3927"/>
                      </a:lnTo>
                      <a:lnTo>
                        <a:pt x="432" y="1964"/>
                      </a:lnTo>
                      <a:lnTo>
                        <a:pt x="6912" y="1964"/>
                      </a:lnTo>
                      <a:lnTo>
                        <a:pt x="7344" y="0"/>
                      </a:lnTo>
                      <a:lnTo>
                        <a:pt x="20304" y="0"/>
                      </a:lnTo>
                      <a:lnTo>
                        <a:pt x="20736" y="2945"/>
                      </a:lnTo>
                      <a:lnTo>
                        <a:pt x="19872" y="3436"/>
                      </a:lnTo>
                      <a:lnTo>
                        <a:pt x="19872" y="15709"/>
                      </a:lnTo>
                      <a:lnTo>
                        <a:pt x="21600" y="18655"/>
                      </a:lnTo>
                      <a:cubicBezTo>
                        <a:pt x="21600" y="18655"/>
                        <a:pt x="21600" y="21600"/>
                        <a:pt x="21600" y="21600"/>
                      </a:cubicBezTo>
                      <a:close/>
                    </a:path>
                  </a:pathLst>
                </a:custGeom>
                <a:solidFill>
                  <a:srgbClr val="FFFFFF"/>
                </a:solidFill>
                <a:ln w="12700">
                  <a:miter lim="400000"/>
                </a:ln>
              </p:spPr>
              <p:txBody>
                <a:bodyPr anchor="ctr"/>
                <a:lstStyle/>
                <a:p>
                  <a:pPr algn="ctr"/>
                  <a:endParaRPr/>
                </a:p>
              </p:txBody>
            </p:sp>
          </p:grpSp>
          <p:grpSp>
            <p:nvGrpSpPr>
              <p:cNvPr id="41" name="Group 15"/>
              <p:cNvGrpSpPr/>
              <p:nvPr/>
            </p:nvGrpSpPr>
            <p:grpSpPr>
              <a:xfrm>
                <a:off x="5504823" y="3648370"/>
                <a:ext cx="1197217" cy="1031704"/>
                <a:chOff x="5504823" y="3648370"/>
                <a:chExt cx="1197217" cy="1031704"/>
              </a:xfrm>
            </p:grpSpPr>
            <p:sp>
              <p:nvSpPr>
                <p:cNvPr id="42" name="îṣļîḑé-Freeform: Shape 16"/>
                <p:cNvSpPr/>
                <p:nvPr/>
              </p:nvSpPr>
              <p:spPr>
                <a:xfrm>
                  <a:off x="5504823" y="3648370"/>
                  <a:ext cx="1197217" cy="1031704"/>
                </a:xfrm>
                <a:custGeom>
                  <a:cxnLst>
                    <a:cxn ang="0">
                      <a:pos x="wd2" y="hd2"/>
                    </a:cxn>
                    <a:cxn ang="5400000">
                      <a:pos x="wd2" y="hd2"/>
                    </a:cxn>
                    <a:cxn ang="10800000">
                      <a:pos x="wd2" y="hd2"/>
                    </a:cxn>
                    <a:cxn ang="16200000">
                      <a:pos x="wd2" y="hd2"/>
                    </a:cxn>
                  </a:cxnLst>
                  <a:rect b="b" l="0" r="r" t="0"/>
                  <a:pathLst>
                    <a:path extrusionOk="0" h="21600" w="21600">
                      <a:moveTo>
                        <a:pt x="10756" y="0"/>
                      </a:moveTo>
                      <a:lnTo>
                        <a:pt x="917" y="7575"/>
                      </a:lnTo>
                      <a:lnTo>
                        <a:pt x="0" y="8280"/>
                      </a:lnTo>
                      <a:lnTo>
                        <a:pt x="10685" y="21600"/>
                      </a:lnTo>
                      <a:lnTo>
                        <a:pt x="21600" y="8349"/>
                      </a:lnTo>
                    </a:path>
                  </a:pathLst>
                </a:custGeom>
                <a:solidFill>
                  <a:schemeClr val="accent4"/>
                </a:solidFill>
                <a:ln w="12700">
                  <a:miter lim="400000"/>
                </a:ln>
              </p:spPr>
              <p:txBody>
                <a:bodyPr anchor="ctr"/>
                <a:lstStyle/>
                <a:p>
                  <a:pPr algn="ctr"/>
                  <a:endParaRPr/>
                </a:p>
              </p:txBody>
            </p:sp>
            <p:sp>
              <p:nvSpPr>
                <p:cNvPr id="43" name="îṣļîḑé-Freeform: Shape 17"/>
                <p:cNvSpPr/>
                <p:nvPr/>
              </p:nvSpPr>
              <p:spPr>
                <a:xfrm>
                  <a:off x="5999252" y="4058203"/>
                  <a:ext cx="212038" cy="212037"/>
                </a:xfrm>
                <a:custGeom>
                  <a:cxnLst>
                    <a:cxn ang="0">
                      <a:pos x="wd2" y="hd2"/>
                    </a:cxn>
                    <a:cxn ang="5400000">
                      <a:pos x="wd2" y="hd2"/>
                    </a:cxn>
                    <a:cxn ang="10800000">
                      <a:pos x="wd2" y="hd2"/>
                    </a:cxn>
                    <a:cxn ang="16200000">
                      <a:pos x="wd2" y="hd2"/>
                    </a:cxn>
                  </a:cxnLst>
                  <a:rect b="b" l="0" r="r" t="0"/>
                  <a:pathLst>
                    <a:path extrusionOk="0" h="21600" w="21600">
                      <a:moveTo>
                        <a:pt x="21138" y="19791"/>
                      </a:moveTo>
                      <a:lnTo>
                        <a:pt x="19803" y="21138"/>
                      </a:lnTo>
                      <a:cubicBezTo>
                        <a:pt x="19504" y="21425"/>
                        <a:pt x="19092" y="21600"/>
                        <a:pt x="18668" y="21600"/>
                      </a:cubicBezTo>
                      <a:cubicBezTo>
                        <a:pt x="18243" y="21600"/>
                        <a:pt x="17832" y="21425"/>
                        <a:pt x="17545" y="21138"/>
                      </a:cubicBezTo>
                      <a:lnTo>
                        <a:pt x="13015" y="16596"/>
                      </a:lnTo>
                      <a:cubicBezTo>
                        <a:pt x="12715" y="16309"/>
                        <a:pt x="12541" y="15897"/>
                        <a:pt x="12541" y="15473"/>
                      </a:cubicBezTo>
                      <a:cubicBezTo>
                        <a:pt x="12541" y="14999"/>
                        <a:pt x="12740" y="14612"/>
                        <a:pt x="13077" y="14275"/>
                      </a:cubicBezTo>
                      <a:lnTo>
                        <a:pt x="9883" y="11081"/>
                      </a:lnTo>
                      <a:lnTo>
                        <a:pt x="8311" y="12653"/>
                      </a:lnTo>
                      <a:cubicBezTo>
                        <a:pt x="8198" y="12765"/>
                        <a:pt x="8049" y="12828"/>
                        <a:pt x="7886" y="12828"/>
                      </a:cubicBezTo>
                      <a:cubicBezTo>
                        <a:pt x="7724" y="12828"/>
                        <a:pt x="7574" y="12765"/>
                        <a:pt x="7462" y="12653"/>
                      </a:cubicBezTo>
                      <a:cubicBezTo>
                        <a:pt x="7836" y="13027"/>
                        <a:pt x="8186" y="13302"/>
                        <a:pt x="8186" y="13876"/>
                      </a:cubicBezTo>
                      <a:cubicBezTo>
                        <a:pt x="8186" y="14200"/>
                        <a:pt x="8061" y="14487"/>
                        <a:pt x="7836" y="14724"/>
                      </a:cubicBezTo>
                      <a:cubicBezTo>
                        <a:pt x="7412" y="15174"/>
                        <a:pt x="6963" y="15773"/>
                        <a:pt x="6289" y="15773"/>
                      </a:cubicBezTo>
                      <a:cubicBezTo>
                        <a:pt x="5977" y="15773"/>
                        <a:pt x="5665" y="15648"/>
                        <a:pt x="5441" y="15423"/>
                      </a:cubicBezTo>
                      <a:lnTo>
                        <a:pt x="349" y="10332"/>
                      </a:lnTo>
                      <a:cubicBezTo>
                        <a:pt x="125" y="10107"/>
                        <a:pt x="0" y="9795"/>
                        <a:pt x="0" y="9484"/>
                      </a:cubicBezTo>
                      <a:cubicBezTo>
                        <a:pt x="0" y="8810"/>
                        <a:pt x="599" y="8360"/>
                        <a:pt x="1048" y="7936"/>
                      </a:cubicBezTo>
                      <a:cubicBezTo>
                        <a:pt x="1285" y="7712"/>
                        <a:pt x="1572" y="7587"/>
                        <a:pt x="1897" y="7587"/>
                      </a:cubicBezTo>
                      <a:cubicBezTo>
                        <a:pt x="2471" y="7587"/>
                        <a:pt x="2745" y="7936"/>
                        <a:pt x="3120" y="8311"/>
                      </a:cubicBezTo>
                      <a:cubicBezTo>
                        <a:pt x="3007" y="8198"/>
                        <a:pt x="2945" y="8049"/>
                        <a:pt x="2945" y="7886"/>
                      </a:cubicBezTo>
                      <a:cubicBezTo>
                        <a:pt x="2945" y="7724"/>
                        <a:pt x="3007" y="7574"/>
                        <a:pt x="3120" y="7462"/>
                      </a:cubicBezTo>
                      <a:lnTo>
                        <a:pt x="7462" y="3120"/>
                      </a:lnTo>
                      <a:cubicBezTo>
                        <a:pt x="7574" y="3007"/>
                        <a:pt x="7724" y="2945"/>
                        <a:pt x="7886" y="2945"/>
                      </a:cubicBezTo>
                      <a:cubicBezTo>
                        <a:pt x="8049" y="2945"/>
                        <a:pt x="8198" y="3007"/>
                        <a:pt x="8311" y="3120"/>
                      </a:cubicBezTo>
                      <a:cubicBezTo>
                        <a:pt x="7936" y="2745"/>
                        <a:pt x="7587" y="2471"/>
                        <a:pt x="7587" y="1897"/>
                      </a:cubicBezTo>
                      <a:cubicBezTo>
                        <a:pt x="7587" y="1572"/>
                        <a:pt x="7712" y="1285"/>
                        <a:pt x="7936" y="1048"/>
                      </a:cubicBezTo>
                      <a:cubicBezTo>
                        <a:pt x="8360" y="599"/>
                        <a:pt x="8810" y="0"/>
                        <a:pt x="9484" y="0"/>
                      </a:cubicBezTo>
                      <a:cubicBezTo>
                        <a:pt x="9795" y="0"/>
                        <a:pt x="10107" y="125"/>
                        <a:pt x="10332" y="349"/>
                      </a:cubicBezTo>
                      <a:lnTo>
                        <a:pt x="15423" y="5441"/>
                      </a:lnTo>
                      <a:cubicBezTo>
                        <a:pt x="15648" y="5665"/>
                        <a:pt x="15773" y="5977"/>
                        <a:pt x="15773" y="6289"/>
                      </a:cubicBezTo>
                      <a:cubicBezTo>
                        <a:pt x="15773" y="6963"/>
                        <a:pt x="15174" y="7412"/>
                        <a:pt x="14724" y="7836"/>
                      </a:cubicBezTo>
                      <a:cubicBezTo>
                        <a:pt x="14487" y="8061"/>
                        <a:pt x="14200" y="8186"/>
                        <a:pt x="13876" y="8186"/>
                      </a:cubicBezTo>
                      <a:cubicBezTo>
                        <a:pt x="13302" y="8186"/>
                        <a:pt x="13027" y="7836"/>
                        <a:pt x="12653" y="7462"/>
                      </a:cubicBezTo>
                      <a:cubicBezTo>
                        <a:pt x="12765" y="7574"/>
                        <a:pt x="12828" y="7724"/>
                        <a:pt x="12828" y="7886"/>
                      </a:cubicBezTo>
                      <a:cubicBezTo>
                        <a:pt x="12828" y="8049"/>
                        <a:pt x="12765" y="8198"/>
                        <a:pt x="12653" y="8311"/>
                      </a:cubicBezTo>
                      <a:lnTo>
                        <a:pt x="11081" y="9883"/>
                      </a:lnTo>
                      <a:lnTo>
                        <a:pt x="14275" y="13077"/>
                      </a:lnTo>
                      <a:cubicBezTo>
                        <a:pt x="14612" y="12740"/>
                        <a:pt x="14999" y="12541"/>
                        <a:pt x="15473" y="12541"/>
                      </a:cubicBezTo>
                      <a:cubicBezTo>
                        <a:pt x="15897" y="12541"/>
                        <a:pt x="16309" y="12715"/>
                        <a:pt x="16609" y="13002"/>
                      </a:cubicBezTo>
                      <a:lnTo>
                        <a:pt x="21138" y="17532"/>
                      </a:lnTo>
                      <a:cubicBezTo>
                        <a:pt x="21425" y="17832"/>
                        <a:pt x="21600" y="18243"/>
                        <a:pt x="21600" y="18668"/>
                      </a:cubicBezTo>
                      <a:cubicBezTo>
                        <a:pt x="21600" y="19092"/>
                        <a:pt x="21425" y="19504"/>
                        <a:pt x="21138" y="19791"/>
                      </a:cubicBezTo>
                      <a:close/>
                    </a:path>
                  </a:pathLst>
                </a:custGeom>
                <a:solidFill>
                  <a:srgbClr val="FFFFFF"/>
                </a:solidFill>
                <a:ln w="12700">
                  <a:miter lim="400000"/>
                </a:ln>
              </p:spPr>
              <p:txBody>
                <a:bodyPr anchor="ctr"/>
                <a:lstStyle/>
                <a:p>
                  <a:pPr algn="ctr"/>
                  <a:endParaRPr/>
                </a:p>
              </p:txBody>
            </p:sp>
          </p:grpSp>
        </p:grpSp>
        <p:grpSp>
          <p:nvGrpSpPr>
            <p:cNvPr id="8" name="Group 68"/>
            <p:cNvGrpSpPr/>
            <p:nvPr/>
          </p:nvGrpSpPr>
          <p:grpSpPr>
            <a:xfrm>
              <a:off x="8170814" y="1697288"/>
              <a:ext cx="2749722" cy="3575184"/>
              <a:chOff x="8170814" y="1912116"/>
              <a:chExt cx="2749722" cy="3575184"/>
            </a:xfrm>
          </p:grpSpPr>
          <p:grpSp>
            <p:nvGrpSpPr>
              <p:cNvPr id="23" name="Group 69"/>
              <p:cNvGrpSpPr/>
              <p:nvPr/>
            </p:nvGrpSpPr>
            <p:grpSpPr>
              <a:xfrm>
                <a:off x="8170814" y="1912116"/>
                <a:ext cx="2611177" cy="3575184"/>
                <a:chOff x="1193500" y="1491637"/>
                <a:chExt cx="3761195" cy="3575184"/>
              </a:xfrm>
            </p:grpSpPr>
            <p:grpSp>
              <p:nvGrpSpPr>
                <p:cNvPr id="26" name="Group 72"/>
                <p:cNvGrpSpPr/>
                <p:nvPr/>
              </p:nvGrpSpPr>
              <p:grpSpPr>
                <a:xfrm>
                  <a:off x="1193500" y="1491637"/>
                  <a:ext cx="3761195" cy="927368"/>
                  <a:chOff x="1317257" y="1824875"/>
                  <a:chExt cx="3761195" cy="927368"/>
                </a:xfrm>
              </p:grpSpPr>
              <p:sp>
                <p:nvSpPr>
                  <p:cNvPr id="33" name="îṣļîḑé-TextBox 79"/>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点击此处更换文本58pic.com，点击此处更换文本58pic.com </a:t>
                    </a:r>
                  </a:p>
                </p:txBody>
              </p:sp>
              <p:sp>
                <p:nvSpPr>
                  <p:cNvPr id="34" name="îṣļîḑé-Rectangle 80"/>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1"/>
                        </a:solidFill>
                      </a:rPr>
                      <a:t>标题文本预设</a:t>
                    </a:r>
                  </a:p>
                </p:txBody>
              </p:sp>
            </p:grpSp>
            <p:grpSp>
              <p:nvGrpSpPr>
                <p:cNvPr id="27" name="Group 73"/>
                <p:cNvGrpSpPr/>
                <p:nvPr/>
              </p:nvGrpSpPr>
              <p:grpSpPr>
                <a:xfrm>
                  <a:off x="1193500" y="2815545"/>
                  <a:ext cx="3761195" cy="927368"/>
                  <a:chOff x="1317257" y="1824875"/>
                  <a:chExt cx="3761195" cy="927368"/>
                </a:xfrm>
              </p:grpSpPr>
              <p:sp>
                <p:nvSpPr>
                  <p:cNvPr id="31" name="îṣļîḑé-TextBox 77"/>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点击此处更换文本58pic.com，点击此处更换文本58pic.com </a:t>
                    </a:r>
                  </a:p>
                </p:txBody>
              </p:sp>
              <p:sp>
                <p:nvSpPr>
                  <p:cNvPr id="32" name="îṣļîḑé-Rectangle 78"/>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2"/>
                        </a:solidFill>
                      </a:rPr>
                      <a:t>标题文本预设</a:t>
                    </a:r>
                  </a:p>
                </p:txBody>
              </p:sp>
            </p:grpSp>
            <p:grpSp>
              <p:nvGrpSpPr>
                <p:cNvPr id="28" name="Group 74"/>
                <p:cNvGrpSpPr/>
                <p:nvPr/>
              </p:nvGrpSpPr>
              <p:grpSpPr>
                <a:xfrm>
                  <a:off x="1193500" y="4139453"/>
                  <a:ext cx="3761195" cy="927368"/>
                  <a:chOff x="1317257" y="1824875"/>
                  <a:chExt cx="3761195" cy="927368"/>
                </a:xfrm>
              </p:grpSpPr>
              <p:sp>
                <p:nvSpPr>
                  <p:cNvPr id="29" name="îṣļîḑé-TextBox 75"/>
                  <p:cNvSpPr txBox="1"/>
                  <p:nvPr/>
                </p:nvSpPr>
                <p:spPr>
                  <a:xfrm>
                    <a:off x="1317257" y="2244412"/>
                    <a:ext cx="3761195" cy="507831"/>
                  </a:xfrm>
                  <a:prstGeom prst="rect">
                    <a:avLst/>
                  </a:prstGeom>
                  <a:noFill/>
                </p:spPr>
                <p:txBody>
                  <a:bodyPr bIns="0" lIns="0" rIns="0" tIns="0" wrap="square">
                    <a:noAutofit/>
                  </a:bodyPr>
                  <a:lstStyle/>
                  <a:p>
                    <a:pPr algn="r">
                      <a:lnSpc>
                        <a:spcPct val="120000"/>
                      </a:lnSpc>
                    </a:pPr>
                    <a:r>
                      <a:rPr altLang="en-US" lang="zh-CN" sz="1400">
                        <a:cs typeface="+mn-ea"/>
                        <a:sym typeface="+mn-lt"/>
                      </a:rPr>
                      <a:t>点击此处更换文本58pic.com，点击此处更换文本58pic.com </a:t>
                    </a:r>
                  </a:p>
                </p:txBody>
              </p:sp>
              <p:sp>
                <p:nvSpPr>
                  <p:cNvPr id="30" name="îṣļîḑé-Rectangle 76"/>
                  <p:cNvSpPr/>
                  <p:nvPr/>
                </p:nvSpPr>
                <p:spPr>
                  <a:xfrm>
                    <a:off x="1317257" y="1824875"/>
                    <a:ext cx="3761195" cy="307777"/>
                  </a:xfrm>
                  <a:prstGeom prst="rect">
                    <a:avLst/>
                  </a:prstGeom>
                </p:spPr>
                <p:txBody>
                  <a:bodyPr bIns="0" lIns="0" rIns="0" tIns="0" wrap="none">
                    <a:normAutofit/>
                  </a:bodyPr>
                  <a:lstStyle/>
                  <a:p>
                    <a:pPr algn="r"/>
                    <a:r>
                      <a:rPr altLang="en-US" b="1" lang="zh-CN" sz="2000">
                        <a:solidFill>
                          <a:schemeClr val="accent5"/>
                        </a:solidFill>
                      </a:rPr>
                      <a:t>标题文本预设</a:t>
                    </a:r>
                  </a:p>
                </p:txBody>
              </p:sp>
            </p:grpSp>
          </p:grpSp>
          <p:cxnSp>
            <p:nvCxnSpPr>
              <p:cNvPr id="24" name="îṣļîḑé-Straight Connector 70"/>
              <p:cNvCxnSpPr/>
              <p:nvPr/>
            </p:nvCxnSpPr>
            <p:spPr>
              <a:xfrm>
                <a:off x="8472264" y="2924944"/>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25" name="îṣļîḑé-Straight Connector 71"/>
              <p:cNvCxnSpPr/>
              <p:nvPr/>
            </p:nvCxnSpPr>
            <p:spPr>
              <a:xfrm>
                <a:off x="8472264" y="4263691"/>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nvGrpSpPr>
            <p:cNvPr id="9" name="Group 81"/>
            <p:cNvGrpSpPr/>
            <p:nvPr/>
          </p:nvGrpSpPr>
          <p:grpSpPr>
            <a:xfrm>
              <a:off x="1307468" y="1697288"/>
              <a:ext cx="2713719" cy="3575184"/>
              <a:chOff x="1307468" y="1697288"/>
              <a:chExt cx="2713719" cy="3575184"/>
            </a:xfrm>
          </p:grpSpPr>
          <p:grpSp>
            <p:nvGrpSpPr>
              <p:cNvPr id="10" name="Group 82"/>
              <p:cNvGrpSpPr/>
              <p:nvPr/>
            </p:nvGrpSpPr>
            <p:grpSpPr>
              <a:xfrm>
                <a:off x="1410010" y="1697288"/>
                <a:ext cx="2611177" cy="3575184"/>
                <a:chOff x="1193500" y="1491637"/>
                <a:chExt cx="3761195" cy="3575184"/>
              </a:xfrm>
            </p:grpSpPr>
            <p:grpSp>
              <p:nvGrpSpPr>
                <p:cNvPr id="14" name="Group 86"/>
                <p:cNvGrpSpPr/>
                <p:nvPr/>
              </p:nvGrpSpPr>
              <p:grpSpPr>
                <a:xfrm>
                  <a:off x="1193500" y="1491637"/>
                  <a:ext cx="3761195" cy="927368"/>
                  <a:chOff x="1317257" y="1824875"/>
                  <a:chExt cx="3761195" cy="927368"/>
                </a:xfrm>
              </p:grpSpPr>
              <p:sp>
                <p:nvSpPr>
                  <p:cNvPr id="21" name="îṣļîḑé-TextBox 93"/>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点击此处更换文本58pic.com，点击此处更换文本58pic.com </a:t>
                    </a:r>
                  </a:p>
                </p:txBody>
              </p:sp>
              <p:sp>
                <p:nvSpPr>
                  <p:cNvPr id="22" name="îṣļîḑé-Rectangle 94"/>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1"/>
                        </a:solidFill>
                      </a:rPr>
                      <a:t>标题文本预设</a:t>
                    </a:r>
                  </a:p>
                </p:txBody>
              </p:sp>
            </p:grpSp>
            <p:grpSp>
              <p:nvGrpSpPr>
                <p:cNvPr id="15" name="Group 87"/>
                <p:cNvGrpSpPr/>
                <p:nvPr/>
              </p:nvGrpSpPr>
              <p:grpSpPr>
                <a:xfrm>
                  <a:off x="1193500" y="2815545"/>
                  <a:ext cx="3761195" cy="927368"/>
                  <a:chOff x="1317257" y="1824875"/>
                  <a:chExt cx="3761195" cy="927368"/>
                </a:xfrm>
              </p:grpSpPr>
              <p:sp>
                <p:nvSpPr>
                  <p:cNvPr id="19" name="îṣļîḑé-TextBox 91"/>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点击此处更换文本58pic.com，点击此处更换文本58pic.com </a:t>
                    </a:r>
                  </a:p>
                </p:txBody>
              </p:sp>
              <p:sp>
                <p:nvSpPr>
                  <p:cNvPr id="20" name="îṣļîḑé-Rectangle 92"/>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2"/>
                        </a:solidFill>
                      </a:rPr>
                      <a:t>标题文本预设</a:t>
                    </a:r>
                  </a:p>
                </p:txBody>
              </p:sp>
            </p:grpSp>
            <p:grpSp>
              <p:nvGrpSpPr>
                <p:cNvPr id="16" name="Group 88"/>
                <p:cNvGrpSpPr/>
                <p:nvPr/>
              </p:nvGrpSpPr>
              <p:grpSpPr>
                <a:xfrm>
                  <a:off x="1193500" y="4139453"/>
                  <a:ext cx="3761195" cy="927368"/>
                  <a:chOff x="1317257" y="1824875"/>
                  <a:chExt cx="3761195" cy="927368"/>
                </a:xfrm>
              </p:grpSpPr>
              <p:sp>
                <p:nvSpPr>
                  <p:cNvPr id="17" name="îṣļîḑé-TextBox 89"/>
                  <p:cNvSpPr txBox="1"/>
                  <p:nvPr/>
                </p:nvSpPr>
                <p:spPr>
                  <a:xfrm>
                    <a:off x="1317257" y="2244412"/>
                    <a:ext cx="3761195" cy="507831"/>
                  </a:xfrm>
                  <a:prstGeom prst="rect">
                    <a:avLst/>
                  </a:prstGeom>
                  <a:noFill/>
                </p:spPr>
                <p:txBody>
                  <a:bodyPr bIns="0" lIns="0" rIns="0" tIns="0" wrap="square">
                    <a:noAutofit/>
                  </a:bodyPr>
                  <a:lstStyle/>
                  <a:p>
                    <a:pPr>
                      <a:lnSpc>
                        <a:spcPct val="120000"/>
                      </a:lnSpc>
                    </a:pPr>
                    <a:r>
                      <a:rPr altLang="en-US" lang="zh-CN" sz="1400">
                        <a:cs typeface="+mn-ea"/>
                        <a:sym typeface="+mn-lt"/>
                      </a:rPr>
                      <a:t>点击此处更换文本58pic.com，点击此处更换文本58pic.com </a:t>
                    </a:r>
                  </a:p>
                </p:txBody>
              </p:sp>
              <p:sp>
                <p:nvSpPr>
                  <p:cNvPr id="18" name="îṣļîḑé-Rectangle 90"/>
                  <p:cNvSpPr/>
                  <p:nvPr/>
                </p:nvSpPr>
                <p:spPr>
                  <a:xfrm>
                    <a:off x="1317257" y="1824875"/>
                    <a:ext cx="3761195" cy="307777"/>
                  </a:xfrm>
                  <a:prstGeom prst="rect">
                    <a:avLst/>
                  </a:prstGeom>
                </p:spPr>
                <p:txBody>
                  <a:bodyPr bIns="0" lIns="0" rIns="0" tIns="0" wrap="none">
                    <a:normAutofit/>
                  </a:bodyPr>
                  <a:lstStyle/>
                  <a:p>
                    <a:r>
                      <a:rPr altLang="en-US" b="1" lang="zh-CN" sz="2000">
                        <a:solidFill>
                          <a:schemeClr val="accent5"/>
                        </a:solidFill>
                      </a:rPr>
                      <a:t>标题文本预设</a:t>
                    </a:r>
                  </a:p>
                </p:txBody>
              </p:sp>
            </p:grpSp>
          </p:grpSp>
          <p:grpSp>
            <p:nvGrpSpPr>
              <p:cNvPr id="11" name="Group 83"/>
              <p:cNvGrpSpPr/>
              <p:nvPr/>
            </p:nvGrpSpPr>
            <p:grpSpPr>
              <a:xfrm>
                <a:off x="1307468" y="2710116"/>
                <a:ext cx="2448272" cy="1338747"/>
                <a:chOff x="1307468" y="2924944"/>
                <a:chExt cx="2448272" cy="1338747"/>
              </a:xfrm>
            </p:grpSpPr>
            <p:cxnSp>
              <p:nvCxnSpPr>
                <p:cNvPr id="12" name="îṣļîḑé-Straight Connector 84"/>
                <p:cNvCxnSpPr/>
                <p:nvPr/>
              </p:nvCxnSpPr>
              <p:spPr>
                <a:xfrm>
                  <a:off x="1307468" y="2924944"/>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3" name="îṣļîḑé-Straight Connector 85"/>
                <p:cNvCxnSpPr/>
                <p:nvPr/>
              </p:nvCxnSpPr>
              <p:spPr>
                <a:xfrm>
                  <a:off x="1307468" y="4263691"/>
                  <a:ext cx="2448272" cy="0"/>
                </a:xfrm>
                <a:prstGeom prst="line">
                  <a:avLst/>
                </a:prstGeom>
                <a:ln>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grpSp>
        </p:grpSp>
      </p:grpSp>
    </p:spTree>
    <p:custDataLst>
      <p:tags r:id="rId7"/>
    </p:custDataLst>
    <p:extLst>
      <p:ext uri="{BB962C8B-B14F-4D97-AF65-F5344CB8AC3E}">
        <p14:creationId val="3386206485"/>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4">
                                  <p:stCondLst>
                                    <p:cond delay="0"/>
                                  </p:stCondLst>
                                  <p:childTnLst>
                                    <p:set>
                                      <p:cBhvr>
                                        <p:cTn dur="1" fill="hold" id="6">
                                          <p:stCondLst>
                                            <p:cond delay="0"/>
                                          </p:stCondLst>
                                        </p:cTn>
                                        <p:tgtEl>
                                          <p:spTgt spid="6"/>
                                        </p:tgtEl>
                                        <p:attrNameLst>
                                          <p:attrName>style.visibility</p:attrName>
                                        </p:attrNameLst>
                                      </p:cBhvr>
                                      <p:to>
                                        <p:strVal val="visible"/>
                                      </p:to>
                                    </p:set>
                                    <p:animEffect filter="wipe(down)"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产品经营</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bbc4188-a710-4151-b2e9-10d0a42a3567"/>
          <p:cNvGrpSpPr>
            <a:grpSpLocks noChangeAspect="1"/>
          </p:cNvGrpSpPr>
          <p:nvPr/>
        </p:nvGrpSpPr>
        <p:grpSpPr>
          <a:xfrm>
            <a:off x="1082899" y="2089466"/>
            <a:ext cx="10026704" cy="3707732"/>
            <a:chOff x="1001619" y="2006420"/>
            <a:chExt cx="10026704" cy="3707732"/>
          </a:xfrm>
        </p:grpSpPr>
        <p:sp>
          <p:nvSpPr>
            <p:cNvPr id="7" name="îṥļîḑé-Rectangle 11"/>
            <p:cNvSpPr/>
            <p:nvPr/>
          </p:nvSpPr>
          <p:spPr>
            <a:xfrm rot="5400000">
              <a:off x="6021744" y="-1177263"/>
              <a:ext cx="184292" cy="98288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8" name="Group 7"/>
            <p:cNvGrpSpPr/>
            <p:nvPr/>
          </p:nvGrpSpPr>
          <p:grpSpPr>
            <a:xfrm>
              <a:off x="1703868" y="3485953"/>
              <a:ext cx="1521154" cy="660376"/>
              <a:chOff x="1785938" y="1587962"/>
              <a:chExt cx="1217700" cy="528638"/>
            </a:xfrm>
          </p:grpSpPr>
          <p:sp>
            <p:nvSpPr>
              <p:cNvPr id="41" name="îṥļîḑé-Right Triangle 6"/>
              <p:cNvSpPr/>
              <p:nvPr/>
            </p:nvSpPr>
            <p:spPr>
              <a:xfrm flipV="1" rot="2217923">
                <a:off x="2789202" y="1635101"/>
                <a:ext cx="214436" cy="161319"/>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2" name="îṥļîḑé-Parallelogram 3"/>
              <p:cNvSpPr/>
              <p:nvPr/>
            </p:nvSpPr>
            <p:spPr>
              <a:xfrm>
                <a:off x="1785938" y="1587962"/>
                <a:ext cx="1074906" cy="528638"/>
              </a:xfrm>
              <a:prstGeom prst="parallelogram">
                <a:avLst>
                  <a:gd fmla="val 73726" name="adj"/>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9" name="îṥļîḑé-Oval 8"/>
            <p:cNvSpPr/>
            <p:nvPr/>
          </p:nvSpPr>
          <p:spPr>
            <a:xfrm>
              <a:off x="2292644" y="3033857"/>
              <a:ext cx="573350" cy="573350"/>
            </a:xfrm>
            <a:prstGeom prst="ellipse">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1</a:t>
              </a:r>
            </a:p>
          </p:txBody>
        </p:sp>
        <p:grpSp>
          <p:nvGrpSpPr>
            <p:cNvPr id="10" name="Group 15"/>
            <p:cNvGrpSpPr/>
            <p:nvPr/>
          </p:nvGrpSpPr>
          <p:grpSpPr>
            <a:xfrm flipV="1">
              <a:off x="3482725" y="3332810"/>
              <a:ext cx="1521154" cy="660376"/>
              <a:chOff x="1785938" y="1587962"/>
              <a:chExt cx="1217700" cy="528638"/>
            </a:xfrm>
          </p:grpSpPr>
          <p:sp>
            <p:nvSpPr>
              <p:cNvPr id="39" name="îṥļîḑé-Right Triangle 19"/>
              <p:cNvSpPr/>
              <p:nvPr/>
            </p:nvSpPr>
            <p:spPr>
              <a:xfrm flipV="1" rot="2217923">
                <a:off x="2789202" y="1635101"/>
                <a:ext cx="214436" cy="161319"/>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0" name="îṥļîḑé-Parallelogram 18"/>
              <p:cNvSpPr/>
              <p:nvPr/>
            </p:nvSpPr>
            <p:spPr>
              <a:xfrm>
                <a:off x="1785938" y="1587962"/>
                <a:ext cx="1074906" cy="528638"/>
              </a:xfrm>
              <a:prstGeom prst="parallelogram">
                <a:avLst>
                  <a:gd fmla="val 73726"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1" name="îṥļîḑé-Oval 16"/>
            <p:cNvSpPr/>
            <p:nvPr/>
          </p:nvSpPr>
          <p:spPr>
            <a:xfrm>
              <a:off x="4071502" y="3865576"/>
              <a:ext cx="573350" cy="573350"/>
            </a:xfrm>
            <a:prstGeom prst="ellipse">
              <a:avLst/>
            </a:prstGeom>
            <a:solidFill>
              <a:schemeClr val="accent2"/>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2</a:t>
              </a:r>
            </a:p>
          </p:txBody>
        </p:sp>
        <p:grpSp>
          <p:nvGrpSpPr>
            <p:cNvPr id="12" name="Group 21"/>
            <p:cNvGrpSpPr/>
            <p:nvPr/>
          </p:nvGrpSpPr>
          <p:grpSpPr>
            <a:xfrm>
              <a:off x="5342742" y="3485953"/>
              <a:ext cx="1521154" cy="660376"/>
              <a:chOff x="1785938" y="1587962"/>
              <a:chExt cx="1217700" cy="528638"/>
            </a:xfrm>
          </p:grpSpPr>
          <p:sp>
            <p:nvSpPr>
              <p:cNvPr id="37" name="îṥļîḑé-Right Triangle 25"/>
              <p:cNvSpPr/>
              <p:nvPr/>
            </p:nvSpPr>
            <p:spPr>
              <a:xfrm flipV="1" rot="2217923">
                <a:off x="2789202" y="1635101"/>
                <a:ext cx="214436" cy="161319"/>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îṥļîḑé-Parallelogram 24"/>
              <p:cNvSpPr/>
              <p:nvPr/>
            </p:nvSpPr>
            <p:spPr>
              <a:xfrm>
                <a:off x="1785938" y="1587962"/>
                <a:ext cx="1074906" cy="528638"/>
              </a:xfrm>
              <a:prstGeom prst="parallelogram">
                <a:avLst>
                  <a:gd fmla="val 73726"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3" name="îṥļîḑé-Oval 22"/>
            <p:cNvSpPr/>
            <p:nvPr/>
          </p:nvSpPr>
          <p:spPr>
            <a:xfrm>
              <a:off x="5931520" y="3033857"/>
              <a:ext cx="573350" cy="573350"/>
            </a:xfrm>
            <a:prstGeom prst="ellipse">
              <a:avLst/>
            </a:prstGeom>
            <a:solidFill>
              <a:schemeClr val="accent3"/>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3</a:t>
              </a:r>
            </a:p>
          </p:txBody>
        </p:sp>
        <p:grpSp>
          <p:nvGrpSpPr>
            <p:cNvPr id="14" name="Group 27"/>
            <p:cNvGrpSpPr/>
            <p:nvPr/>
          </p:nvGrpSpPr>
          <p:grpSpPr>
            <a:xfrm flipV="1">
              <a:off x="7264988" y="3332810"/>
              <a:ext cx="1521154" cy="660376"/>
              <a:chOff x="1785938" y="1587962"/>
              <a:chExt cx="1217700" cy="528638"/>
            </a:xfrm>
          </p:grpSpPr>
          <p:sp>
            <p:nvSpPr>
              <p:cNvPr id="35" name="îṥļîḑé-Right Triangle 31"/>
              <p:cNvSpPr/>
              <p:nvPr/>
            </p:nvSpPr>
            <p:spPr>
              <a:xfrm flipV="1" rot="2217923">
                <a:off x="2789202" y="1635101"/>
                <a:ext cx="214436" cy="161319"/>
              </a:xfrm>
              <a:prstGeom prst="r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îṥļîḑé-Parallelogram 30"/>
              <p:cNvSpPr/>
              <p:nvPr/>
            </p:nvSpPr>
            <p:spPr>
              <a:xfrm>
                <a:off x="1785938" y="1587962"/>
                <a:ext cx="1074906" cy="528638"/>
              </a:xfrm>
              <a:prstGeom prst="parallelogram">
                <a:avLst>
                  <a:gd fmla="val 73726" name="adj"/>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5" name="îṥļîḑé-Oval 28"/>
            <p:cNvSpPr/>
            <p:nvPr/>
          </p:nvSpPr>
          <p:spPr>
            <a:xfrm>
              <a:off x="7828634" y="3865576"/>
              <a:ext cx="573350" cy="573350"/>
            </a:xfrm>
            <a:prstGeom prst="ellipse">
              <a:avLst/>
            </a:prstGeom>
            <a:solidFill>
              <a:schemeClr val="accent4"/>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4</a:t>
              </a:r>
            </a:p>
          </p:txBody>
        </p:sp>
        <p:grpSp>
          <p:nvGrpSpPr>
            <p:cNvPr id="16" name="Group 33"/>
            <p:cNvGrpSpPr/>
            <p:nvPr/>
          </p:nvGrpSpPr>
          <p:grpSpPr>
            <a:xfrm>
              <a:off x="9333800" y="3485953"/>
              <a:ext cx="1521154" cy="660376"/>
              <a:chOff x="1785938" y="1587962"/>
              <a:chExt cx="1217700" cy="528638"/>
            </a:xfrm>
          </p:grpSpPr>
          <p:sp>
            <p:nvSpPr>
              <p:cNvPr id="33" name="îṥļîḑé-Right Triangle 37"/>
              <p:cNvSpPr/>
              <p:nvPr/>
            </p:nvSpPr>
            <p:spPr>
              <a:xfrm flipV="1" rot="2217923">
                <a:off x="2789202" y="1635101"/>
                <a:ext cx="214436" cy="161319"/>
              </a:xfrm>
              <a:prstGeom prst="rtTriangl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4" name="îṥļîḑé-Parallelogram 36"/>
              <p:cNvSpPr/>
              <p:nvPr/>
            </p:nvSpPr>
            <p:spPr>
              <a:xfrm>
                <a:off x="1785938" y="1587962"/>
                <a:ext cx="1074906" cy="528638"/>
              </a:xfrm>
              <a:prstGeom prst="parallelogram">
                <a:avLst>
                  <a:gd fmla="val 73726" name="adj"/>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7" name="îṥļîḑé-Oval 34"/>
            <p:cNvSpPr/>
            <p:nvPr/>
          </p:nvSpPr>
          <p:spPr>
            <a:xfrm>
              <a:off x="9922576" y="3033857"/>
              <a:ext cx="573350" cy="573350"/>
            </a:xfrm>
            <a:prstGeom prst="ellipse">
              <a:avLst/>
            </a:prstGeom>
            <a:solidFill>
              <a:schemeClr val="accent5"/>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b="1" lang="ar-SA"/>
                <a:t>5</a:t>
              </a:r>
            </a:p>
          </p:txBody>
        </p:sp>
        <p:grpSp>
          <p:nvGrpSpPr>
            <p:cNvPr id="18" name="Group 1"/>
            <p:cNvGrpSpPr/>
            <p:nvPr/>
          </p:nvGrpSpPr>
          <p:grpSpPr>
            <a:xfrm>
              <a:off x="1001619" y="4424021"/>
              <a:ext cx="2223986" cy="1290131"/>
              <a:chOff x="1001619" y="4163682"/>
              <a:chExt cx="2223986" cy="1290131"/>
            </a:xfrm>
          </p:grpSpPr>
          <p:sp>
            <p:nvSpPr>
              <p:cNvPr id="31" name="îṥļîḑé-TextBox 57"/>
              <p:cNvSpPr txBox="1"/>
              <p:nvPr/>
            </p:nvSpPr>
            <p:spPr bwMode="auto">
              <a:xfrm>
                <a:off x="1001619"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1"/>
                    </a:solidFill>
                    <a:effectLst/>
                  </a:rPr>
                  <a:t>标题文本预设</a:t>
                </a:r>
              </a:p>
            </p:txBody>
          </p:sp>
          <p:sp>
            <p:nvSpPr>
              <p:cNvPr id="32" name="îṥļîḑé-TextBox 58"/>
              <p:cNvSpPr txBox="1"/>
              <p:nvPr/>
            </p:nvSpPr>
            <p:spPr bwMode="auto">
              <a:xfrm>
                <a:off x="1001619"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点击此处更换文本58pic.com，点击此处更换文本58pic.com </a:t>
                </a:r>
              </a:p>
            </p:txBody>
          </p:sp>
        </p:grpSp>
        <p:grpSp>
          <p:nvGrpSpPr>
            <p:cNvPr id="19" name="Group 2"/>
            <p:cNvGrpSpPr/>
            <p:nvPr/>
          </p:nvGrpSpPr>
          <p:grpSpPr>
            <a:xfrm>
              <a:off x="2950013" y="2006420"/>
              <a:ext cx="2223986" cy="1290131"/>
              <a:chOff x="2950013" y="2407204"/>
              <a:chExt cx="2223986" cy="1290131"/>
            </a:xfrm>
          </p:grpSpPr>
          <p:sp>
            <p:nvSpPr>
              <p:cNvPr id="29" name="îṥļîḑé-TextBox 61"/>
              <p:cNvSpPr txBox="1"/>
              <p:nvPr/>
            </p:nvSpPr>
            <p:spPr bwMode="auto">
              <a:xfrm>
                <a:off x="2950013" y="2407204"/>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2"/>
                    </a:solidFill>
                    <a:effectLst/>
                  </a:rPr>
                  <a:t>标题文本预设</a:t>
                </a:r>
              </a:p>
            </p:txBody>
          </p:sp>
          <p:sp>
            <p:nvSpPr>
              <p:cNvPr id="30" name="îṥļîḑé-TextBox 62"/>
              <p:cNvSpPr txBox="1"/>
              <p:nvPr/>
            </p:nvSpPr>
            <p:spPr bwMode="auto">
              <a:xfrm>
                <a:off x="2950013" y="2808899"/>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点击此处更换文本58pic.com，点击此处更换文本58pic.com </a:t>
                </a:r>
              </a:p>
            </p:txBody>
          </p:sp>
        </p:grpSp>
        <p:grpSp>
          <p:nvGrpSpPr>
            <p:cNvPr id="20" name="Group 5"/>
            <p:cNvGrpSpPr/>
            <p:nvPr/>
          </p:nvGrpSpPr>
          <p:grpSpPr>
            <a:xfrm>
              <a:off x="6738721" y="2006420"/>
              <a:ext cx="2223986" cy="1290131"/>
              <a:chOff x="6738721" y="2407204"/>
              <a:chExt cx="2223986" cy="1290131"/>
            </a:xfrm>
          </p:grpSpPr>
          <p:sp>
            <p:nvSpPr>
              <p:cNvPr id="27" name="îṥļîḑé-TextBox 63"/>
              <p:cNvSpPr txBox="1"/>
              <p:nvPr/>
            </p:nvSpPr>
            <p:spPr bwMode="auto">
              <a:xfrm>
                <a:off x="6738721" y="2407204"/>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4"/>
                    </a:solidFill>
                    <a:effectLst/>
                  </a:rPr>
                  <a:t>标题文本预设</a:t>
                </a:r>
              </a:p>
            </p:txBody>
          </p:sp>
          <p:sp>
            <p:nvSpPr>
              <p:cNvPr id="28" name="îṥļîḑé-TextBox 64"/>
              <p:cNvSpPr txBox="1"/>
              <p:nvPr/>
            </p:nvSpPr>
            <p:spPr bwMode="auto">
              <a:xfrm>
                <a:off x="6738721" y="2808899"/>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点击此处更换文本58pic.com，点击此处更换文本58pic.com </a:t>
                </a:r>
              </a:p>
            </p:txBody>
          </p:sp>
        </p:grpSp>
        <p:grpSp>
          <p:nvGrpSpPr>
            <p:cNvPr id="21" name="Group 4"/>
            <p:cNvGrpSpPr/>
            <p:nvPr/>
          </p:nvGrpSpPr>
          <p:grpSpPr>
            <a:xfrm>
              <a:off x="4656567" y="4424021"/>
              <a:ext cx="2223986" cy="1290131"/>
              <a:chOff x="4656567" y="4163682"/>
              <a:chExt cx="2223986" cy="1290131"/>
            </a:xfrm>
          </p:grpSpPr>
          <p:sp>
            <p:nvSpPr>
              <p:cNvPr id="25" name="îṥļîḑé-TextBox 65"/>
              <p:cNvSpPr txBox="1"/>
              <p:nvPr/>
            </p:nvSpPr>
            <p:spPr bwMode="auto">
              <a:xfrm>
                <a:off x="4656567"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3"/>
                    </a:solidFill>
                    <a:effectLst/>
                  </a:rPr>
                  <a:t>标题文本预设</a:t>
                </a:r>
              </a:p>
            </p:txBody>
          </p:sp>
          <p:sp>
            <p:nvSpPr>
              <p:cNvPr id="26" name="îṥļîḑé-TextBox 66"/>
              <p:cNvSpPr txBox="1"/>
              <p:nvPr/>
            </p:nvSpPr>
            <p:spPr bwMode="auto">
              <a:xfrm>
                <a:off x="4656567"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点击此处更换文本58pic.com，点击此处更换文本58pic.com </a:t>
                </a:r>
              </a:p>
            </p:txBody>
          </p:sp>
        </p:grpSp>
        <p:grpSp>
          <p:nvGrpSpPr>
            <p:cNvPr id="22" name="Group 9"/>
            <p:cNvGrpSpPr/>
            <p:nvPr/>
          </p:nvGrpSpPr>
          <p:grpSpPr>
            <a:xfrm>
              <a:off x="8662916" y="4424021"/>
              <a:ext cx="2223986" cy="1290131"/>
              <a:chOff x="8662916" y="4163682"/>
              <a:chExt cx="2223986" cy="1290131"/>
            </a:xfrm>
          </p:grpSpPr>
          <p:sp>
            <p:nvSpPr>
              <p:cNvPr id="23" name="îṥļîḑé-TextBox 67"/>
              <p:cNvSpPr txBox="1"/>
              <p:nvPr/>
            </p:nvSpPr>
            <p:spPr bwMode="auto">
              <a:xfrm>
                <a:off x="8662916" y="4163682"/>
                <a:ext cx="2223986" cy="340735"/>
              </a:xfrm>
              <a:prstGeom prst="rect">
                <a:avLst/>
              </a:prstGeom>
              <a:noFill/>
              <a:extLst/>
            </p:spPr>
            <p:txBody>
              <a:bodyPr anchor="b" anchorCtr="1" bIns="46800" lIns="90000" rIns="90000" tIns="46800" wrap="none">
                <a:noAutofit/>
              </a:bodyPr>
              <a:lstStyle/>
              <a:p>
                <a:pPr algn="ctr" latinLnBrk="0"/>
                <a:r>
                  <a:rPr altLang="en-US" lang="zh-CN" sz="2000">
                    <a:solidFill>
                      <a:schemeClr val="accent5"/>
                    </a:solidFill>
                    <a:effectLst/>
                  </a:rPr>
                  <a:t>标题文本预设</a:t>
                </a:r>
              </a:p>
            </p:txBody>
          </p:sp>
          <p:sp>
            <p:nvSpPr>
              <p:cNvPr id="24" name="îṥļîḑé-TextBox 68"/>
              <p:cNvSpPr txBox="1"/>
              <p:nvPr/>
            </p:nvSpPr>
            <p:spPr bwMode="auto">
              <a:xfrm>
                <a:off x="8662916" y="4565377"/>
                <a:ext cx="2223986" cy="888436"/>
              </a:xfrm>
              <a:prstGeom prst="rect">
                <a:avLst/>
              </a:prstGeom>
              <a:noFill/>
              <a:extLst/>
            </p:spPr>
            <p:txBody>
              <a:bodyPr anchor="t" anchorCtr="1" bIns="46800" lIns="90000" rIns="90000" tIns="46800" wrap="square">
                <a:noAutofit/>
              </a:bodyPr>
              <a:lstStyle/>
              <a:p>
                <a:pPr algn="ctr">
                  <a:lnSpc>
                    <a:spcPct val="120000"/>
                  </a:lnSpc>
                </a:pPr>
                <a:r>
                  <a:rPr altLang="en-US" lang="zh-CN" sz="1400">
                    <a:cs typeface="+mn-ea"/>
                    <a:sym typeface="+mn-lt"/>
                  </a:rPr>
                  <a:t>点击此处更换文本58pic.com，点击此处更换文本58pic.com </a:t>
                </a:r>
              </a:p>
            </p:txBody>
          </p:sp>
        </p:grpSp>
      </p:grpSp>
    </p:spTree>
    <p:custDataLst>
      <p:tags r:id="rId7"/>
    </p:custDataLst>
    <p:extLst>
      <p:ext uri="{BB962C8B-B14F-4D97-AF65-F5344CB8AC3E}">
        <p14:creationId val="213377736"/>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产品经营</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7cd400f-2506-4183-959e-e4ccdb946a58"/>
          <p:cNvGrpSpPr>
            <a:grpSpLocks noChangeAspect="1"/>
          </p:cNvGrpSpPr>
          <p:nvPr/>
        </p:nvGrpSpPr>
        <p:grpSpPr>
          <a:xfrm>
            <a:off x="1635696" y="1390711"/>
            <a:ext cx="9108714" cy="5467289"/>
            <a:chOff x="1635696" y="1390711"/>
            <a:chExt cx="9108714" cy="5467289"/>
          </a:xfrm>
        </p:grpSpPr>
        <p:grpSp>
          <p:nvGrpSpPr>
            <p:cNvPr id="7" name="Group 3"/>
            <p:cNvGrpSpPr/>
            <p:nvPr/>
          </p:nvGrpSpPr>
          <p:grpSpPr>
            <a:xfrm>
              <a:off x="7778793" y="4468069"/>
              <a:ext cx="2965617" cy="1438264"/>
              <a:chOff x="7778793" y="4468069"/>
              <a:chExt cx="2965617" cy="1438264"/>
            </a:xfrm>
          </p:grpSpPr>
          <p:sp>
            <p:nvSpPr>
              <p:cNvPr id="30" name="íślíḋè-Teardrop 33"/>
              <p:cNvSpPr/>
              <p:nvPr/>
            </p:nvSpPr>
            <p:spPr>
              <a:xfrm flipH="1" rot="17654064">
                <a:off x="9836820" y="4468069"/>
                <a:ext cx="907590" cy="907590"/>
              </a:xfrm>
              <a:prstGeom prst="teardrop">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31" name="íślíḋè-Straight Connector 34"/>
              <p:cNvCxnSpPr/>
              <p:nvPr/>
            </p:nvCxnSpPr>
            <p:spPr>
              <a:xfrm flipH="1" rot="4234806">
                <a:off x="8814523" y="4422506"/>
                <a:ext cx="0" cy="2071459"/>
              </a:xfrm>
              <a:prstGeom prst="line">
                <a:avLst/>
              </a:prstGeom>
              <a:solidFill>
                <a:schemeClr val="accent4"/>
              </a:solidFill>
              <a:ln w="28575">
                <a:solidFill>
                  <a:schemeClr val="accent4"/>
                </a:solidFill>
              </a:ln>
            </p:spPr>
            <p:style>
              <a:lnRef idx="1">
                <a:schemeClr val="accent1"/>
              </a:lnRef>
              <a:fillRef idx="0">
                <a:schemeClr val="accent1"/>
              </a:fillRef>
              <a:effectRef idx="0">
                <a:schemeClr val="accent1"/>
              </a:effectRef>
              <a:fontRef idx="minor">
                <a:schemeClr val="tx1"/>
              </a:fontRef>
            </p:style>
          </p:cxnSp>
          <p:sp>
            <p:nvSpPr>
              <p:cNvPr id="32" name="íślíḋè-Isosceles Triangle 35"/>
              <p:cNvSpPr/>
              <p:nvPr/>
            </p:nvSpPr>
            <p:spPr>
              <a:xfrm flipH="1" rot="4234806">
                <a:off x="7801507" y="5655266"/>
                <a:ext cx="280988" cy="221146"/>
              </a:xfrm>
              <a:prstGeom prst="triangle">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8" name="Group 5"/>
            <p:cNvGrpSpPr/>
            <p:nvPr/>
          </p:nvGrpSpPr>
          <p:grpSpPr>
            <a:xfrm>
              <a:off x="5657277" y="2780564"/>
              <a:ext cx="907590" cy="1795970"/>
              <a:chOff x="5657277" y="2780564"/>
              <a:chExt cx="907590" cy="1795970"/>
            </a:xfrm>
          </p:grpSpPr>
          <p:sp>
            <p:nvSpPr>
              <p:cNvPr id="27" name="íślíḋè-Teardrop 20"/>
              <p:cNvSpPr/>
              <p:nvPr/>
            </p:nvSpPr>
            <p:spPr>
              <a:xfrm rot="8180742">
                <a:off x="5657277" y="2780564"/>
                <a:ext cx="907590" cy="907590"/>
              </a:xfrm>
              <a:prstGeom prst="teardrop">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8" name="íślíḋè-Straight Connector 22"/>
              <p:cNvCxnSpPr/>
              <p:nvPr/>
            </p:nvCxnSpPr>
            <p:spPr>
              <a:xfrm flipH="1">
                <a:off x="6096000" y="3830320"/>
                <a:ext cx="0" cy="746214"/>
              </a:xfrm>
              <a:prstGeom prst="line">
                <a:avLst/>
              </a:prstGeom>
              <a:solidFill>
                <a:schemeClr val="accent2"/>
              </a:solidFill>
              <a:ln w="28575">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íślíḋè-Isosceles Triangle 25"/>
              <p:cNvSpPr/>
              <p:nvPr/>
            </p:nvSpPr>
            <p:spPr>
              <a:xfrm>
                <a:off x="5955506" y="4355388"/>
                <a:ext cx="280988" cy="221146"/>
              </a:xfrm>
              <a:prstGeom prst="triangle">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grpSp>
          <p:nvGrpSpPr>
            <p:cNvPr id="9" name="Group 1"/>
            <p:cNvGrpSpPr/>
            <p:nvPr/>
          </p:nvGrpSpPr>
          <p:grpSpPr>
            <a:xfrm rot="20859092">
              <a:off x="1635696" y="4014131"/>
              <a:ext cx="2771367" cy="2028986"/>
              <a:chOff x="2013863" y="3383575"/>
              <a:chExt cx="2771367" cy="2028986"/>
            </a:xfrm>
          </p:grpSpPr>
          <p:sp>
            <p:nvSpPr>
              <p:cNvPr id="24" name="íślíḋè-Teardrop 29"/>
              <p:cNvSpPr/>
              <p:nvPr/>
            </p:nvSpPr>
            <p:spPr>
              <a:xfrm rot="4865446">
                <a:off x="2013863" y="3383575"/>
                <a:ext cx="907590" cy="907590"/>
              </a:xfrm>
              <a:prstGeom prst="teardrop">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cxnSp>
            <p:nvCxnSpPr>
              <p:cNvPr id="25" name="íślíḋè-Straight Connector 30"/>
              <p:cNvCxnSpPr/>
              <p:nvPr/>
            </p:nvCxnSpPr>
            <p:spPr>
              <a:xfrm flipH="1" rot="18284704">
                <a:off x="3749501" y="3709066"/>
                <a:ext cx="0" cy="2071459"/>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6" name="íślíḋè-Isosceles Triangle 31"/>
              <p:cNvSpPr/>
              <p:nvPr/>
            </p:nvSpPr>
            <p:spPr>
              <a:xfrm rot="18284704">
                <a:off x="4369204" y="5161494"/>
                <a:ext cx="280988" cy="221146"/>
              </a:xfrm>
              <a:prstGeom prst="triangle">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0" name="íślíḋè-Freeform: Shape 17"/>
            <p:cNvSpPr/>
            <p:nvPr/>
          </p:nvSpPr>
          <p:spPr>
            <a:xfrm>
              <a:off x="4234542" y="4557484"/>
              <a:ext cx="3722916" cy="2300516"/>
            </a:xfrm>
            <a:custGeom>
              <a:gdLst>
                <a:gd fmla="*/ 1861458 w 3722916" name="connsiteX0"/>
                <a:gd fmla="*/ 0 h 2300516" name="connsiteY0"/>
                <a:gd fmla="*/ 3722916 w 3722916" name="connsiteX1"/>
                <a:gd fmla="*/ 1861458 h 2300516" name="connsiteY1"/>
                <a:gd fmla="*/ 3685098 w 3722916" name="connsiteX2"/>
                <a:gd fmla="*/ 2236607 h 2300516" name="connsiteY2"/>
                <a:gd fmla="*/ 3668666 w 3722916" name="connsiteX3"/>
                <a:gd fmla="*/ 2300516 h 2300516" name="connsiteY3"/>
                <a:gd fmla="*/ 3344638 w 3722916" name="connsiteX4"/>
                <a:gd fmla="*/ 2300516 h 2300516" name="connsiteY4"/>
                <a:gd fmla="*/ 3377349 w 3722916" name="connsiteX5"/>
                <a:gd fmla="*/ 2173297 h 2300516" name="connsiteY5"/>
                <a:gd fmla="*/ 3408785 w 3722916" name="connsiteX6"/>
                <a:gd fmla="*/ 1861457 h 2300516" name="connsiteY6"/>
                <a:gd fmla="*/ 1861457 w 3722916" name="connsiteX7"/>
                <a:gd fmla="*/ 314130 h 2300516" name="connsiteY7"/>
                <a:gd fmla="*/ 314129 w 3722916" name="connsiteX8"/>
                <a:gd fmla="*/ 1861457 h 2300516" name="connsiteY8"/>
                <a:gd fmla="*/ 345565 w 3722916" name="connsiteX9"/>
                <a:gd fmla="*/ 2173297 h 2300516" name="connsiteY9"/>
                <a:gd fmla="*/ 378277 w 3722916" name="connsiteX10"/>
                <a:gd fmla="*/ 2300516 h 2300516" name="connsiteY10"/>
                <a:gd fmla="*/ 54251 w 3722916" name="connsiteX11"/>
                <a:gd fmla="*/ 2300516 h 2300516" name="connsiteY11"/>
                <a:gd fmla="*/ 37818 w 3722916" name="connsiteX12"/>
                <a:gd fmla="*/ 2236607 h 2300516" name="connsiteY12"/>
                <a:gd fmla="*/ 0 w 3722916" name="connsiteX13"/>
                <a:gd fmla="*/ 1861458 h 2300516" name="connsiteY13"/>
                <a:gd fmla="*/ 1861458 w 3722916" name="connsiteX14"/>
                <a:gd fmla="*/ 0 h 2300516"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2300516" w="3722916">
                  <a:moveTo>
                    <a:pt x="1861458" y="0"/>
                  </a:moveTo>
                  <a:cubicBezTo>
                    <a:pt x="2889513" y="0"/>
                    <a:pt x="3722916" y="833403"/>
                    <a:pt x="3722916" y="1861458"/>
                  </a:cubicBezTo>
                  <a:cubicBezTo>
                    <a:pt x="3722916" y="1989965"/>
                    <a:pt x="3709894" y="2115430"/>
                    <a:pt x="3685098" y="2236607"/>
                  </a:cubicBezTo>
                  <a:lnTo>
                    <a:pt x="3668666" y="2300516"/>
                  </a:lnTo>
                  <a:lnTo>
                    <a:pt x="3344638" y="2300516"/>
                  </a:lnTo>
                  <a:lnTo>
                    <a:pt x="3377349" y="2173297"/>
                  </a:lnTo>
                  <a:cubicBezTo>
                    <a:pt x="3397961" y="2072570"/>
                    <a:pt x="3408785" y="1968277"/>
                    <a:pt x="3408785" y="1861457"/>
                  </a:cubicBezTo>
                  <a:cubicBezTo>
                    <a:pt x="3408785" y="1006892"/>
                    <a:pt x="2716023" y="314130"/>
                    <a:pt x="1861457" y="314130"/>
                  </a:cubicBezTo>
                  <a:cubicBezTo>
                    <a:pt x="1006891" y="314130"/>
                    <a:pt x="314129" y="1006892"/>
                    <a:pt x="314129" y="1861457"/>
                  </a:cubicBezTo>
                  <a:cubicBezTo>
                    <a:pt x="314129" y="1968277"/>
                    <a:pt x="324954" y="2072570"/>
                    <a:pt x="345565" y="2173297"/>
                  </a:cubicBezTo>
                  <a:lnTo>
                    <a:pt x="378277" y="2300516"/>
                  </a:lnTo>
                  <a:lnTo>
                    <a:pt x="54251" y="2300516"/>
                  </a:lnTo>
                  <a:lnTo>
                    <a:pt x="37818" y="2236607"/>
                  </a:lnTo>
                  <a:cubicBezTo>
                    <a:pt x="13022" y="2115430"/>
                    <a:pt x="0" y="1989965"/>
                    <a:pt x="0" y="1861458"/>
                  </a:cubicBezTo>
                  <a:cubicBezTo>
                    <a:pt x="0" y="833403"/>
                    <a:pt x="833403" y="0"/>
                    <a:pt x="1861458" y="0"/>
                  </a:cubicBezTo>
                  <a:close/>
                </a:path>
              </a:pathLst>
            </a:custGeom>
            <a:solidFill>
              <a:schemeClr val="bg1">
                <a:lumMod val="6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11" name="Group 18"/>
            <p:cNvGrpSpPr/>
            <p:nvPr/>
          </p:nvGrpSpPr>
          <p:grpSpPr>
            <a:xfrm>
              <a:off x="5085512" y="1390711"/>
              <a:ext cx="2020976" cy="1180387"/>
              <a:chOff x="5122025" y="911893"/>
              <a:chExt cx="2020976" cy="1180387"/>
            </a:xfrm>
          </p:grpSpPr>
          <p:sp>
            <p:nvSpPr>
              <p:cNvPr id="22" name="íślíḋè-TextBox 19"/>
              <p:cNvSpPr txBox="1"/>
              <p:nvPr/>
            </p:nvSpPr>
            <p:spPr>
              <a:xfrm>
                <a:off x="5122026" y="1375548"/>
                <a:ext cx="2020975" cy="716732"/>
              </a:xfrm>
              <a:prstGeom prst="rect">
                <a:avLst/>
              </a:prstGeom>
              <a:noFill/>
            </p:spPr>
            <p:txBody>
              <a:bodyPr anchor="ctr" anchorCtr="1" bIns="0" lIns="0" rIns="0" tIns="0" wrap="square">
                <a:noAutofit/>
              </a:bodyPr>
              <a:lstStyle/>
              <a:p>
                <a:pPr algn="ctr">
                  <a:lnSpc>
                    <a:spcPct val="120000"/>
                  </a:lnSpc>
                  <a:spcBef>
                    <a:spcPct val="0"/>
                  </a:spcBef>
                </a:pPr>
                <a:r>
                  <a:rPr altLang="en-US" lang="zh-CN" sz="1400">
                    <a:cs typeface="+mn-ea"/>
                    <a:sym typeface="+mn-lt"/>
                  </a:rPr>
                  <a:t>点击此处更换文本58pic.com，点击此处更换文本58pic.com </a:t>
                </a:r>
              </a:p>
            </p:txBody>
          </p:sp>
          <p:sp>
            <p:nvSpPr>
              <p:cNvPr id="23" name="íślíḋè-Rectangle 21"/>
              <p:cNvSpPr/>
              <p:nvPr/>
            </p:nvSpPr>
            <p:spPr>
              <a:xfrm>
                <a:off x="5122025" y="911893"/>
                <a:ext cx="2020976" cy="372215"/>
              </a:xfrm>
              <a:prstGeom prst="rect">
                <a:avLst/>
              </a:prstGeom>
            </p:spPr>
            <p:txBody>
              <a:bodyPr anchor="ctr" anchorCtr="1" bIns="0" lIns="0" rIns="0" tIns="0" wrap="none">
                <a:noAutofit/>
              </a:bodyPr>
              <a:lstStyle/>
              <a:p>
                <a:pPr algn="ctr" defTabSz="914378" lvl="0">
                  <a:spcBef>
                    <a:spcPct val="0"/>
                  </a:spcBef>
                  <a:defRPr/>
                </a:pPr>
                <a:r>
                  <a:rPr altLang="en-US" b="1" lang="zh-CN" sz="2000">
                    <a:solidFill>
                      <a:schemeClr val="accent2"/>
                    </a:solidFill>
                  </a:rPr>
                  <a:t>标题文本预设</a:t>
                </a:r>
              </a:p>
            </p:txBody>
          </p:sp>
        </p:grpSp>
        <p:grpSp>
          <p:nvGrpSpPr>
            <p:cNvPr id="12" name="Group 23"/>
            <p:cNvGrpSpPr/>
            <p:nvPr/>
          </p:nvGrpSpPr>
          <p:grpSpPr>
            <a:xfrm>
              <a:off x="7296576" y="3593786"/>
              <a:ext cx="2407615" cy="991651"/>
              <a:chOff x="609599" y="3068203"/>
              <a:chExt cx="2407615" cy="991651"/>
            </a:xfrm>
          </p:grpSpPr>
          <p:sp>
            <p:nvSpPr>
              <p:cNvPr id="20" name="íślíḋè-TextBox 24"/>
              <p:cNvSpPr txBox="1"/>
              <p:nvPr/>
            </p:nvSpPr>
            <p:spPr>
              <a:xfrm>
                <a:off x="609599" y="3385544"/>
                <a:ext cx="2407615" cy="674310"/>
              </a:xfrm>
              <a:prstGeom prst="rect">
                <a:avLst/>
              </a:prstGeom>
              <a:noFill/>
            </p:spPr>
            <p:txBody>
              <a:bodyPr anchor="ctr" anchorCtr="0" bIns="0" lIns="72000" rIns="72000" tIns="0" wrap="square">
                <a:normAutofit lnSpcReduction="20000"/>
              </a:bodyPr>
              <a:lstStyle/>
              <a:p>
                <a:pPr algn="r" defTabSz="914378">
                  <a:lnSpc>
                    <a:spcPct val="120000"/>
                  </a:lnSpc>
                  <a:defRPr/>
                </a:pPr>
                <a:r>
                  <a:rPr altLang="en-US" lang="zh-CN" sz="1400">
                    <a:cs typeface="+mn-ea"/>
                    <a:sym typeface="+mn-lt"/>
                  </a:rPr>
                  <a:t>点击此处更换文本58pic.com，点击此处更换文本58pic.com </a:t>
                </a:r>
              </a:p>
            </p:txBody>
          </p:sp>
          <p:sp>
            <p:nvSpPr>
              <p:cNvPr id="21" name="íślíḋè-Rectangle 26"/>
              <p:cNvSpPr/>
              <p:nvPr/>
            </p:nvSpPr>
            <p:spPr>
              <a:xfrm>
                <a:off x="609599" y="3068203"/>
                <a:ext cx="2407615" cy="281636"/>
              </a:xfrm>
              <a:prstGeom prst="rect">
                <a:avLst/>
              </a:prstGeom>
            </p:spPr>
            <p:txBody>
              <a:bodyPr bIns="0" lIns="72000" rIns="72000" tIns="0" wrap="none">
                <a:noAutofit/>
              </a:bodyPr>
              <a:lstStyle/>
              <a:p>
                <a:pPr algn="r" defTabSz="914378" lvl="0">
                  <a:defRPr/>
                </a:pPr>
                <a:r>
                  <a:rPr altLang="en-US" b="1" lang="zh-CN" sz="2000">
                    <a:solidFill>
                      <a:schemeClr val="accent4"/>
                    </a:solidFill>
                  </a:rPr>
                  <a:t>标题文本预设</a:t>
                </a:r>
              </a:p>
            </p:txBody>
          </p:sp>
        </p:grpSp>
        <p:grpSp>
          <p:nvGrpSpPr>
            <p:cNvPr id="13" name="Group 36"/>
            <p:cNvGrpSpPr/>
            <p:nvPr/>
          </p:nvGrpSpPr>
          <p:grpSpPr>
            <a:xfrm>
              <a:off x="2578589" y="3588402"/>
              <a:ext cx="2457329" cy="991651"/>
              <a:chOff x="9029821" y="3068203"/>
              <a:chExt cx="2457329" cy="991651"/>
            </a:xfrm>
          </p:grpSpPr>
          <p:sp>
            <p:nvSpPr>
              <p:cNvPr id="18" name="íślíḋè-TextBox 37"/>
              <p:cNvSpPr txBox="1"/>
              <p:nvPr/>
            </p:nvSpPr>
            <p:spPr>
              <a:xfrm>
                <a:off x="9029821" y="3385544"/>
                <a:ext cx="2457329" cy="674310"/>
              </a:xfrm>
              <a:prstGeom prst="rect">
                <a:avLst/>
              </a:prstGeom>
              <a:noFill/>
            </p:spPr>
            <p:txBody>
              <a:bodyPr anchor="ctr" anchorCtr="0" bIns="0" lIns="72000" rIns="72000" tIns="0" wrap="square">
                <a:normAutofit lnSpcReduction="20000"/>
              </a:bodyPr>
              <a:lstStyle/>
              <a:p>
                <a:pPr defTabSz="914378">
                  <a:lnSpc>
                    <a:spcPct val="120000"/>
                  </a:lnSpc>
                  <a:defRPr/>
                </a:pPr>
                <a:r>
                  <a:rPr altLang="en-US" lang="zh-CN" sz="1400">
                    <a:cs typeface="+mn-ea"/>
                    <a:sym typeface="+mn-lt"/>
                  </a:rPr>
                  <a:t>点击此处更换文本58pic.com，点击此处更换文本58pic.com </a:t>
                </a:r>
              </a:p>
            </p:txBody>
          </p:sp>
          <p:sp>
            <p:nvSpPr>
              <p:cNvPr id="19" name="íślíḋè-Rectangle 38"/>
              <p:cNvSpPr/>
              <p:nvPr/>
            </p:nvSpPr>
            <p:spPr>
              <a:xfrm>
                <a:off x="9029821" y="3068203"/>
                <a:ext cx="2457329" cy="281636"/>
              </a:xfrm>
              <a:prstGeom prst="rect">
                <a:avLst/>
              </a:prstGeom>
            </p:spPr>
            <p:txBody>
              <a:bodyPr bIns="0" lIns="72000" rIns="72000" tIns="0" wrap="none">
                <a:noAutofit/>
              </a:bodyPr>
              <a:lstStyle/>
              <a:p>
                <a:pPr defTabSz="914378" lvl="0">
                  <a:defRPr/>
                </a:pPr>
                <a:r>
                  <a:rPr altLang="en-US" b="1" lang="zh-CN" sz="2000">
                    <a:solidFill>
                      <a:schemeClr val="accent1"/>
                    </a:solidFill>
                  </a:rPr>
                  <a:t>标题文本预设</a:t>
                </a:r>
              </a:p>
            </p:txBody>
          </p:sp>
        </p:grpSp>
        <p:sp>
          <p:nvSpPr>
            <p:cNvPr id="14" name="íślíḋè-Freeform: Shape 27"/>
            <p:cNvSpPr/>
            <p:nvPr/>
          </p:nvSpPr>
          <p:spPr bwMode="auto">
            <a:xfrm>
              <a:off x="1813474" y="4396408"/>
              <a:ext cx="406390" cy="541853"/>
            </a:xfrm>
            <a:custGeom>
              <a:gdLst>
                <a:gd fmla="*/ 98425 w 252413" name="connsiteX0"/>
                <a:gd fmla="*/ 301625 h 336550" name="connsiteY0"/>
                <a:gd fmla="*/ 98425 w 252413" name="connsiteX1"/>
                <a:gd fmla="*/ 311150 h 336550" name="connsiteY1"/>
                <a:gd fmla="*/ 153988 w 252413" name="connsiteX2"/>
                <a:gd fmla="*/ 311150 h 336550" name="connsiteY2"/>
                <a:gd fmla="*/ 153988 w 252413" name="connsiteX3"/>
                <a:gd fmla="*/ 301625 h 336550" name="connsiteY3"/>
                <a:gd fmla="*/ 36512 w 252413" name="connsiteX4"/>
                <a:gd fmla="*/ 104775 h 336550" name="connsiteY4"/>
                <a:gd fmla="*/ 53660 w 252413" name="connsiteX5"/>
                <a:gd fmla="*/ 121895 h 336550" name="connsiteY5"/>
                <a:gd fmla="*/ 53660 w 252413" name="connsiteX6"/>
                <a:gd fmla="*/ 277289 h 336550" name="connsiteY6"/>
                <a:gd fmla="*/ 198753 w 252413" name="connsiteX7"/>
                <a:gd fmla="*/ 277289 h 336550" name="connsiteY7"/>
                <a:gd fmla="*/ 198753 w 252413" name="connsiteX8"/>
                <a:gd fmla="*/ 266754 h 336550" name="connsiteY8"/>
                <a:gd fmla="*/ 215900 w 252413" name="connsiteX9"/>
                <a:gd fmla="*/ 283874 h 336550" name="connsiteY9"/>
                <a:gd fmla="*/ 215900 w 252413" name="connsiteX10"/>
                <a:gd fmla="*/ 314163 h 336550" name="connsiteY10"/>
                <a:gd fmla="*/ 192158 w 252413" name="connsiteX11"/>
                <a:gd fmla="*/ 336550 h 336550" name="connsiteY11"/>
                <a:gd fmla="*/ 60255 w 252413" name="connsiteX12"/>
                <a:gd fmla="*/ 336550 h 336550" name="connsiteY12"/>
                <a:gd fmla="*/ 36512 w 252413" name="connsiteX13"/>
                <a:gd fmla="*/ 314163 h 336550" name="connsiteY13"/>
                <a:gd fmla="*/ 36512 w 252413" name="connsiteX14"/>
                <a:gd fmla="*/ 104775 h 336550" name="connsiteY14"/>
                <a:gd fmla="*/ 14288 w 252413" name="connsiteX15"/>
                <a:gd fmla="*/ 41275 h 336550" name="connsiteY15"/>
                <a:gd fmla="*/ 36513 w 252413" name="connsiteX16"/>
                <a:gd fmla="*/ 63500 h 336550" name="connsiteY16"/>
                <a:gd fmla="*/ 53975 w 252413" name="connsiteX17"/>
                <a:gd fmla="*/ 80963 h 336550" name="connsiteY17"/>
                <a:gd fmla="*/ 198438 w 252413" name="connsiteX18"/>
                <a:gd fmla="*/ 225425 h 336550" name="connsiteY18"/>
                <a:gd fmla="*/ 215901 w 252413" name="connsiteX19"/>
                <a:gd fmla="*/ 241300 h 336550" name="connsiteY19"/>
                <a:gd fmla="*/ 252413 w 252413" name="connsiteX20"/>
                <a:gd fmla="*/ 279400 h 336550" name="connsiteY20"/>
                <a:gd fmla="*/ 238126 w 252413" name="connsiteX21"/>
                <a:gd fmla="*/ 295275 h 336550" name="connsiteY21"/>
                <a:gd fmla="*/ 215901 w 252413" name="connsiteX22"/>
                <a:gd fmla="*/ 271463 h 336550" name="connsiteY22"/>
                <a:gd fmla="*/ 198438 w 252413" name="connsiteX23"/>
                <a:gd fmla="*/ 255588 h 336550" name="connsiteY23"/>
                <a:gd fmla="*/ 0 w 252413" name="connsiteX24"/>
                <a:gd fmla="*/ 57150 h 336550" name="connsiteY24"/>
                <a:gd fmla="*/ 96837 w 252413" name="connsiteX25"/>
                <a:gd fmla="*/ 17463 h 336550" name="connsiteY25"/>
                <a:gd fmla="*/ 96837 w 252413" name="connsiteX26"/>
                <a:gd fmla="*/ 23813 h 336550" name="connsiteY26"/>
                <a:gd fmla="*/ 157162 w 252413" name="connsiteX27"/>
                <a:gd fmla="*/ 23813 h 336550" name="connsiteY27"/>
                <a:gd fmla="*/ 157162 w 252413" name="connsiteX28"/>
                <a:gd fmla="*/ 17463 h 336550" name="connsiteY28"/>
                <a:gd fmla="*/ 177624 w 252413" name="connsiteX29"/>
                <a:gd fmla="*/ 14288 h 336550" name="connsiteY29"/>
                <a:gd fmla="*/ 171450 w 252413" name="connsiteX30"/>
                <a:gd fmla="*/ 19227 h 336550" name="connsiteY30"/>
                <a:gd fmla="*/ 176389 w 252413" name="connsiteX31"/>
                <a:gd fmla="*/ 25401 h 336550" name="connsiteY31"/>
                <a:gd fmla="*/ 177624 w 252413" name="connsiteX32"/>
                <a:gd fmla="*/ 25401 h 336550" name="connsiteY32"/>
                <a:gd fmla="*/ 182563 w 252413" name="connsiteX33"/>
                <a:gd fmla="*/ 19227 h 336550" name="connsiteY33"/>
                <a:gd fmla="*/ 177624 w 252413" name="connsiteX34"/>
                <a:gd fmla="*/ 14288 h 336550" name="connsiteY34"/>
                <a:gd fmla="*/ 60255 w 252413" name="connsiteX35"/>
                <a:gd fmla="*/ 0 h 336550" name="connsiteY35"/>
                <a:gd fmla="*/ 192158 w 252413" name="connsiteX36"/>
                <a:gd fmla="*/ 0 h 336550" name="connsiteY36"/>
                <a:gd fmla="*/ 215900 w 252413" name="connsiteX37"/>
                <a:gd fmla="*/ 22387 h 336550" name="connsiteY37"/>
                <a:gd fmla="*/ 215900 w 252413" name="connsiteX38"/>
                <a:gd fmla="*/ 231775 h 336550" name="connsiteY38"/>
                <a:gd fmla="*/ 198753 w 252413" name="connsiteX39"/>
                <a:gd fmla="*/ 214655 h 336550" name="connsiteY39"/>
                <a:gd fmla="*/ 198753 w 252413" name="connsiteX40"/>
                <a:gd fmla="*/ 38190 h 336550" name="connsiteY40"/>
                <a:gd fmla="*/ 53660 w 252413" name="connsiteX41"/>
                <a:gd fmla="*/ 38190 h 336550" name="connsiteY41"/>
                <a:gd fmla="*/ 53660 w 252413" name="connsiteX42"/>
                <a:gd fmla="*/ 69796 h 336550" name="connsiteY42"/>
                <a:gd fmla="*/ 36512 w 252413" name="connsiteX43"/>
                <a:gd fmla="*/ 52676 h 336550" name="connsiteY43"/>
                <a:gd fmla="*/ 36512 w 252413" name="connsiteX44"/>
                <a:gd fmla="*/ 22387 h 336550" name="connsiteY44"/>
                <a:gd fmla="*/ 60255 w 252413" name="connsiteX45"/>
                <a:gd fmla="*/ 0 h 336550" name="connsiteY4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336550" w="252412">
                  <a:moveTo>
                    <a:pt x="98425" y="301625"/>
                  </a:moveTo>
                  <a:lnTo>
                    <a:pt x="98425" y="311150"/>
                  </a:lnTo>
                  <a:lnTo>
                    <a:pt x="153988" y="311150"/>
                  </a:lnTo>
                  <a:lnTo>
                    <a:pt x="153988" y="301625"/>
                  </a:lnTo>
                  <a:close/>
                  <a:moveTo>
                    <a:pt x="36512" y="104775"/>
                  </a:moveTo>
                  <a:cubicBezTo>
                    <a:pt x="36512" y="104775"/>
                    <a:pt x="36512" y="104775"/>
                    <a:pt x="53660" y="121895"/>
                  </a:cubicBezTo>
                  <a:cubicBezTo>
                    <a:pt x="53660" y="121895"/>
                    <a:pt x="53660" y="121895"/>
                    <a:pt x="53660" y="277289"/>
                  </a:cubicBezTo>
                  <a:cubicBezTo>
                    <a:pt x="53660" y="277289"/>
                    <a:pt x="53660" y="277289"/>
                    <a:pt x="198753" y="277289"/>
                  </a:cubicBezTo>
                  <a:cubicBezTo>
                    <a:pt x="198753" y="277289"/>
                    <a:pt x="198753" y="277289"/>
                    <a:pt x="198753" y="266754"/>
                  </a:cubicBezTo>
                  <a:cubicBezTo>
                    <a:pt x="198753" y="266754"/>
                    <a:pt x="198753" y="266754"/>
                    <a:pt x="215900" y="283874"/>
                  </a:cubicBezTo>
                  <a:cubicBezTo>
                    <a:pt x="215900" y="283874"/>
                    <a:pt x="215900" y="283874"/>
                    <a:pt x="215900" y="314163"/>
                  </a:cubicBezTo>
                  <a:cubicBezTo>
                    <a:pt x="215900" y="326015"/>
                    <a:pt x="205348" y="336550"/>
                    <a:pt x="192158" y="336550"/>
                  </a:cubicBezTo>
                  <a:cubicBezTo>
                    <a:pt x="192158" y="336550"/>
                    <a:pt x="192158" y="336550"/>
                    <a:pt x="60255" y="336550"/>
                  </a:cubicBezTo>
                  <a:cubicBezTo>
                    <a:pt x="47064" y="336550"/>
                    <a:pt x="36512" y="326015"/>
                    <a:pt x="36512" y="314163"/>
                  </a:cubicBezTo>
                  <a:cubicBezTo>
                    <a:pt x="36512" y="314163"/>
                    <a:pt x="36512" y="314163"/>
                    <a:pt x="36512" y="104775"/>
                  </a:cubicBezTo>
                  <a:close/>
                  <a:moveTo>
                    <a:pt x="14288" y="41275"/>
                  </a:moveTo>
                  <a:lnTo>
                    <a:pt x="36513" y="63500"/>
                  </a:lnTo>
                  <a:lnTo>
                    <a:pt x="53975" y="80963"/>
                  </a:lnTo>
                  <a:lnTo>
                    <a:pt x="198438" y="225425"/>
                  </a:lnTo>
                  <a:lnTo>
                    <a:pt x="215901" y="241300"/>
                  </a:lnTo>
                  <a:lnTo>
                    <a:pt x="252413" y="279400"/>
                  </a:lnTo>
                  <a:lnTo>
                    <a:pt x="238126" y="295275"/>
                  </a:lnTo>
                  <a:lnTo>
                    <a:pt x="215901" y="271463"/>
                  </a:lnTo>
                  <a:lnTo>
                    <a:pt x="198438" y="255588"/>
                  </a:lnTo>
                  <a:lnTo>
                    <a:pt x="0" y="57150"/>
                  </a:lnTo>
                  <a:close/>
                  <a:moveTo>
                    <a:pt x="96837" y="17463"/>
                  </a:moveTo>
                  <a:lnTo>
                    <a:pt x="96837" y="23813"/>
                  </a:lnTo>
                  <a:lnTo>
                    <a:pt x="157162" y="23813"/>
                  </a:lnTo>
                  <a:lnTo>
                    <a:pt x="157162" y="17463"/>
                  </a:lnTo>
                  <a:close/>
                  <a:moveTo>
                    <a:pt x="177624" y="14288"/>
                  </a:moveTo>
                  <a:cubicBezTo>
                    <a:pt x="173920" y="14288"/>
                    <a:pt x="171450" y="16757"/>
                    <a:pt x="171450" y="19227"/>
                  </a:cubicBezTo>
                  <a:cubicBezTo>
                    <a:pt x="171450" y="22931"/>
                    <a:pt x="173920" y="24166"/>
                    <a:pt x="176389" y="25401"/>
                  </a:cubicBezTo>
                  <a:cubicBezTo>
                    <a:pt x="176389" y="25401"/>
                    <a:pt x="177624" y="25401"/>
                    <a:pt x="177624" y="25401"/>
                  </a:cubicBezTo>
                  <a:cubicBezTo>
                    <a:pt x="180094" y="24166"/>
                    <a:pt x="182563" y="22931"/>
                    <a:pt x="182563" y="19227"/>
                  </a:cubicBezTo>
                  <a:cubicBezTo>
                    <a:pt x="182563" y="16757"/>
                    <a:pt x="180094" y="14288"/>
                    <a:pt x="177624" y="14288"/>
                  </a:cubicBezTo>
                  <a:close/>
                  <a:moveTo>
                    <a:pt x="60255" y="0"/>
                  </a:moveTo>
                  <a:cubicBezTo>
                    <a:pt x="60255" y="0"/>
                    <a:pt x="60255" y="0"/>
                    <a:pt x="192158" y="0"/>
                  </a:cubicBezTo>
                  <a:cubicBezTo>
                    <a:pt x="205348" y="0"/>
                    <a:pt x="215900" y="10535"/>
                    <a:pt x="215900" y="22387"/>
                  </a:cubicBezTo>
                  <a:cubicBezTo>
                    <a:pt x="215900" y="22387"/>
                    <a:pt x="215900" y="22387"/>
                    <a:pt x="215900" y="231775"/>
                  </a:cubicBezTo>
                  <a:cubicBezTo>
                    <a:pt x="215900" y="231775"/>
                    <a:pt x="215900" y="231775"/>
                    <a:pt x="198753" y="214655"/>
                  </a:cubicBezTo>
                  <a:cubicBezTo>
                    <a:pt x="198753" y="214655"/>
                    <a:pt x="198753" y="214655"/>
                    <a:pt x="198753" y="38190"/>
                  </a:cubicBezTo>
                  <a:cubicBezTo>
                    <a:pt x="198753" y="38190"/>
                    <a:pt x="198753" y="38190"/>
                    <a:pt x="53660" y="38190"/>
                  </a:cubicBezTo>
                  <a:lnTo>
                    <a:pt x="53660" y="69796"/>
                  </a:lnTo>
                  <a:cubicBezTo>
                    <a:pt x="53660" y="69796"/>
                    <a:pt x="53660" y="69796"/>
                    <a:pt x="36512" y="52676"/>
                  </a:cubicBezTo>
                  <a:cubicBezTo>
                    <a:pt x="36512" y="52676"/>
                    <a:pt x="36512" y="52676"/>
                    <a:pt x="36512" y="22387"/>
                  </a:cubicBezTo>
                  <a:cubicBezTo>
                    <a:pt x="36512" y="10535"/>
                    <a:pt x="47064" y="0"/>
                    <a:pt x="60255" y="0"/>
                  </a:cubicBezTo>
                  <a:close/>
                </a:path>
              </a:pathLst>
            </a:custGeom>
            <a:solidFill>
              <a:schemeClr val="bg1"/>
            </a:solidFill>
            <a:ln>
              <a:noFill/>
            </a:ln>
            <a:extLst/>
          </p:spPr>
          <p:txBody>
            <a:bodyPr anchor="ctr"/>
            <a:lstStyle/>
            <a:p>
              <a:pPr algn="ctr"/>
              <a:endParaRPr/>
            </a:p>
          </p:txBody>
        </p:sp>
        <p:sp>
          <p:nvSpPr>
            <p:cNvPr id="15" name="íślíḋè-Freeform: Shape 28"/>
            <p:cNvSpPr>
              <a:spLocks noChangeAspect="1"/>
            </p:cNvSpPr>
            <p:nvPr/>
          </p:nvSpPr>
          <p:spPr bwMode="auto">
            <a:xfrm>
              <a:off x="5854239" y="2970243"/>
              <a:ext cx="513665" cy="513665"/>
            </a:xfrm>
            <a:custGeom>
              <a:gdLst>
                <a:gd fmla="*/ 71839 w 334963" name="connsiteX0"/>
                <a:gd fmla="*/ 306388 h 334963" name="connsiteY0"/>
                <a:gd fmla="*/ 263123 w 334963" name="connsiteX1"/>
                <a:gd fmla="*/ 306388 h 334963" name="connsiteY1"/>
                <a:gd fmla="*/ 276225 w 334963" name="connsiteX2"/>
                <a:gd fmla="*/ 321356 h 334963" name="connsiteY2"/>
                <a:gd fmla="*/ 263123 w 334963" name="connsiteX3"/>
                <a:gd fmla="*/ 334963 h 334963" name="connsiteY3"/>
                <a:gd fmla="*/ 71839 w 334963" name="connsiteX4"/>
                <a:gd fmla="*/ 334963 h 334963" name="connsiteY4"/>
                <a:gd fmla="*/ 58737 w 334963" name="connsiteX5"/>
                <a:gd fmla="*/ 321356 h 334963" name="connsiteY5"/>
                <a:gd fmla="*/ 71839 w 334963" name="connsiteX6"/>
                <a:gd fmla="*/ 306388 h 334963" name="connsiteY6"/>
                <a:gd fmla="*/ 85725 w 334963" name="connsiteX7"/>
                <a:gd fmla="*/ 153988 h 334963" name="connsiteY7"/>
                <a:gd fmla="*/ 85725 w 334963" name="connsiteX8"/>
                <a:gd fmla="*/ 252413 h 334963" name="connsiteY8"/>
                <a:gd fmla="*/ 249238 w 334963" name="connsiteX9"/>
                <a:gd fmla="*/ 252413 h 334963" name="connsiteY9"/>
                <a:gd fmla="*/ 249238 w 334963" name="connsiteX10"/>
                <a:gd fmla="*/ 153988 h 334963" name="connsiteY10"/>
                <a:gd fmla="*/ 166687 w 334963" name="connsiteX11"/>
                <a:gd fmla="*/ 28575 h 334963" name="connsiteY11"/>
                <a:gd fmla="*/ 77068 w 334963" name="connsiteX12"/>
                <a:gd fmla="*/ 90238 h 334963" name="connsiteY12"/>
                <a:gd fmla="*/ 66525 w 334963" name="connsiteX13"/>
                <a:gd fmla="*/ 100734 h 334963" name="connsiteY13"/>
                <a:gd fmla="*/ 26987 w 334963" name="connsiteX14"/>
                <a:gd fmla="*/ 145341 h 334963" name="connsiteY14"/>
                <a:gd fmla="*/ 57299 w 334963" name="connsiteX15"/>
                <a:gd fmla="*/ 187325 h 334963" name="connsiteY15"/>
                <a:gd fmla="*/ 57299 w 334963" name="connsiteX16"/>
                <a:gd fmla="*/ 140093 h 334963" name="connsiteY16"/>
                <a:gd fmla="*/ 70479 w 334963" name="connsiteX17"/>
                <a:gd fmla="*/ 125662 h 334963" name="connsiteY17"/>
                <a:gd fmla="*/ 262896 w 334963" name="connsiteX18"/>
                <a:gd fmla="*/ 125662 h 334963" name="connsiteY18"/>
                <a:gd fmla="*/ 276075 w 334963" name="connsiteX19"/>
                <a:gd fmla="*/ 140093 h 334963" name="connsiteY19"/>
                <a:gd fmla="*/ 276075 w 334963" name="connsiteX20"/>
                <a:gd fmla="*/ 187325 h 334963" name="connsiteY20"/>
                <a:gd fmla="*/ 306387 w 334963" name="connsiteX21"/>
                <a:gd fmla="*/ 145341 h 334963" name="connsiteY21"/>
                <a:gd fmla="*/ 266849 w 334963" name="connsiteX22"/>
                <a:gd fmla="*/ 100734 h 334963" name="connsiteY22"/>
                <a:gd fmla="*/ 256306 w 334963" name="connsiteX23"/>
                <a:gd fmla="*/ 90238 h 334963" name="connsiteY23"/>
                <a:gd fmla="*/ 166687 w 334963" name="connsiteX24"/>
                <a:gd fmla="*/ 28575 h 334963" name="connsiteY24"/>
                <a:gd fmla="*/ 167482 w 334963" name="connsiteX25"/>
                <a:gd fmla="*/ 0 h 334963" name="connsiteY25"/>
                <a:gd fmla="*/ 280894 w 334963" name="connsiteX26"/>
                <a:gd fmla="*/ 75122 h 334963" name="connsiteY26"/>
                <a:gd fmla="*/ 334963 w 334963" name="connsiteX27"/>
                <a:gd fmla="*/ 144972 h 334963" name="connsiteY27"/>
                <a:gd fmla="*/ 276938 w 334963" name="connsiteX28"/>
                <a:gd fmla="*/ 216139 h 334963" name="connsiteY28"/>
                <a:gd fmla="*/ 276938 w 334963" name="connsiteX29"/>
                <a:gd fmla="*/ 266221 h 334963" name="connsiteY29"/>
                <a:gd fmla="*/ 263750 w 334963" name="connsiteX30"/>
                <a:gd fmla="*/ 279400 h 334963" name="connsiteY30"/>
                <a:gd fmla="*/ 71213 w 334963" name="connsiteX31"/>
                <a:gd fmla="*/ 279400 h 334963" name="connsiteY31"/>
                <a:gd fmla="*/ 58025 w 334963" name="connsiteX32"/>
                <a:gd fmla="*/ 266221 h 334963" name="connsiteY32"/>
                <a:gd fmla="*/ 58025 w 334963" name="connsiteX33"/>
                <a:gd fmla="*/ 216139 h 334963" name="connsiteY33"/>
                <a:gd fmla="*/ 0 w 334963" name="connsiteX34"/>
                <a:gd fmla="*/ 144972 h 334963" name="connsiteY34"/>
                <a:gd fmla="*/ 54069 w 334963" name="connsiteX35"/>
                <a:gd fmla="*/ 75122 h 334963" name="connsiteY35"/>
                <a:gd fmla="*/ 167482 w 334963" name="connsiteX36"/>
                <a:gd fmla="*/ 0 h 334963"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b="b" l="l" r="r" t="t"/>
              <a:pathLst>
                <a:path h="334963" w="334963">
                  <a:moveTo>
                    <a:pt x="71839" y="306388"/>
                  </a:moveTo>
                  <a:cubicBezTo>
                    <a:pt x="71839" y="306388"/>
                    <a:pt x="71839" y="306388"/>
                    <a:pt x="263123" y="306388"/>
                  </a:cubicBezTo>
                  <a:cubicBezTo>
                    <a:pt x="270984" y="306388"/>
                    <a:pt x="276225" y="313192"/>
                    <a:pt x="276225" y="321356"/>
                  </a:cubicBezTo>
                  <a:cubicBezTo>
                    <a:pt x="276225" y="329520"/>
                    <a:pt x="270984" y="334963"/>
                    <a:pt x="263123" y="334963"/>
                  </a:cubicBezTo>
                  <a:cubicBezTo>
                    <a:pt x="263123" y="334963"/>
                    <a:pt x="263123" y="334963"/>
                    <a:pt x="71839" y="334963"/>
                  </a:cubicBezTo>
                  <a:cubicBezTo>
                    <a:pt x="63978" y="334963"/>
                    <a:pt x="58737" y="329520"/>
                    <a:pt x="58737" y="321356"/>
                  </a:cubicBezTo>
                  <a:cubicBezTo>
                    <a:pt x="58737" y="313192"/>
                    <a:pt x="63978" y="306388"/>
                    <a:pt x="71839" y="306388"/>
                  </a:cubicBezTo>
                  <a:close/>
                  <a:moveTo>
                    <a:pt x="85725" y="153988"/>
                  </a:moveTo>
                  <a:lnTo>
                    <a:pt x="85725" y="252413"/>
                  </a:lnTo>
                  <a:lnTo>
                    <a:pt x="249238" y="252413"/>
                  </a:lnTo>
                  <a:lnTo>
                    <a:pt x="249238" y="153988"/>
                  </a:lnTo>
                  <a:close/>
                  <a:moveTo>
                    <a:pt x="166687" y="28575"/>
                  </a:moveTo>
                  <a:cubicBezTo>
                    <a:pt x="124513" y="28575"/>
                    <a:pt x="86294" y="54815"/>
                    <a:pt x="77068" y="90238"/>
                  </a:cubicBezTo>
                  <a:cubicBezTo>
                    <a:pt x="75750" y="95486"/>
                    <a:pt x="71796" y="99422"/>
                    <a:pt x="66525" y="100734"/>
                  </a:cubicBezTo>
                  <a:cubicBezTo>
                    <a:pt x="42802" y="105982"/>
                    <a:pt x="26987" y="124350"/>
                    <a:pt x="26987" y="145341"/>
                  </a:cubicBezTo>
                  <a:cubicBezTo>
                    <a:pt x="26987" y="163709"/>
                    <a:pt x="38848" y="179453"/>
                    <a:pt x="57299" y="187325"/>
                  </a:cubicBezTo>
                  <a:cubicBezTo>
                    <a:pt x="57299" y="187325"/>
                    <a:pt x="57299" y="187325"/>
                    <a:pt x="57299" y="140093"/>
                  </a:cubicBezTo>
                  <a:cubicBezTo>
                    <a:pt x="57299" y="132222"/>
                    <a:pt x="62571" y="125662"/>
                    <a:pt x="70479" y="125662"/>
                  </a:cubicBezTo>
                  <a:cubicBezTo>
                    <a:pt x="70479" y="125662"/>
                    <a:pt x="70479" y="125662"/>
                    <a:pt x="262896" y="125662"/>
                  </a:cubicBezTo>
                  <a:cubicBezTo>
                    <a:pt x="270803" y="125662"/>
                    <a:pt x="276075" y="132222"/>
                    <a:pt x="276075" y="140093"/>
                  </a:cubicBezTo>
                  <a:cubicBezTo>
                    <a:pt x="276075" y="140093"/>
                    <a:pt x="276075" y="140093"/>
                    <a:pt x="276075" y="187325"/>
                  </a:cubicBezTo>
                  <a:cubicBezTo>
                    <a:pt x="294526" y="179453"/>
                    <a:pt x="306387" y="163709"/>
                    <a:pt x="306387" y="145341"/>
                  </a:cubicBezTo>
                  <a:cubicBezTo>
                    <a:pt x="306387" y="124350"/>
                    <a:pt x="290572" y="105982"/>
                    <a:pt x="266849" y="100734"/>
                  </a:cubicBezTo>
                  <a:cubicBezTo>
                    <a:pt x="261578" y="99422"/>
                    <a:pt x="257624" y="95486"/>
                    <a:pt x="256306" y="90238"/>
                  </a:cubicBezTo>
                  <a:cubicBezTo>
                    <a:pt x="247080" y="54815"/>
                    <a:pt x="208861" y="28575"/>
                    <a:pt x="166687" y="28575"/>
                  </a:cubicBezTo>
                  <a:close/>
                  <a:moveTo>
                    <a:pt x="167482" y="0"/>
                  </a:moveTo>
                  <a:cubicBezTo>
                    <a:pt x="220232" y="0"/>
                    <a:pt x="266388" y="30312"/>
                    <a:pt x="280894" y="75122"/>
                  </a:cubicBezTo>
                  <a:cubicBezTo>
                    <a:pt x="313863" y="85665"/>
                    <a:pt x="334963" y="113341"/>
                    <a:pt x="334963" y="144972"/>
                  </a:cubicBezTo>
                  <a:cubicBezTo>
                    <a:pt x="334963" y="177920"/>
                    <a:pt x="311225" y="206914"/>
                    <a:pt x="276938" y="216139"/>
                  </a:cubicBezTo>
                  <a:cubicBezTo>
                    <a:pt x="276938" y="216139"/>
                    <a:pt x="276938" y="216139"/>
                    <a:pt x="276938" y="266221"/>
                  </a:cubicBezTo>
                  <a:cubicBezTo>
                    <a:pt x="276938" y="274128"/>
                    <a:pt x="271663" y="279400"/>
                    <a:pt x="263750" y="279400"/>
                  </a:cubicBezTo>
                  <a:cubicBezTo>
                    <a:pt x="263750" y="279400"/>
                    <a:pt x="263750" y="279400"/>
                    <a:pt x="71213" y="279400"/>
                  </a:cubicBezTo>
                  <a:cubicBezTo>
                    <a:pt x="63300" y="279400"/>
                    <a:pt x="58025" y="274128"/>
                    <a:pt x="58025" y="266221"/>
                  </a:cubicBezTo>
                  <a:cubicBezTo>
                    <a:pt x="58025" y="266221"/>
                    <a:pt x="58025" y="266221"/>
                    <a:pt x="58025" y="216139"/>
                  </a:cubicBezTo>
                  <a:cubicBezTo>
                    <a:pt x="22419" y="206914"/>
                    <a:pt x="0" y="177920"/>
                    <a:pt x="0" y="144972"/>
                  </a:cubicBezTo>
                  <a:cubicBezTo>
                    <a:pt x="0" y="113341"/>
                    <a:pt x="21100" y="85665"/>
                    <a:pt x="54069" y="75122"/>
                  </a:cubicBezTo>
                  <a:cubicBezTo>
                    <a:pt x="68575" y="30312"/>
                    <a:pt x="114731" y="0"/>
                    <a:pt x="167482" y="0"/>
                  </a:cubicBezTo>
                  <a:close/>
                </a:path>
              </a:pathLst>
            </a:custGeom>
            <a:solidFill>
              <a:schemeClr val="bg1"/>
            </a:solidFill>
            <a:ln>
              <a:noFill/>
            </a:ln>
            <a:extLst/>
          </p:spPr>
          <p:txBody>
            <a:bodyPr anchor="ctr"/>
            <a:lstStyle/>
            <a:p>
              <a:pPr algn="ctr"/>
              <a:endParaRPr/>
            </a:p>
          </p:txBody>
        </p:sp>
        <p:sp>
          <p:nvSpPr>
            <p:cNvPr id="16" name="íślíḋè-Freeform: Shape 32"/>
            <p:cNvSpPr/>
            <p:nvPr/>
          </p:nvSpPr>
          <p:spPr bwMode="auto">
            <a:xfrm>
              <a:off x="10088251" y="4720450"/>
              <a:ext cx="404728" cy="402827"/>
            </a:xfrm>
            <a:custGeom>
              <a:gdLst>
                <a:gd fmla="*/ 153843 w 338138" name="connsiteX0"/>
                <a:gd fmla="*/ 107950 h 336550" name="connsiteY0"/>
                <a:gd fmla="*/ 159039 w 338138" name="connsiteX1"/>
                <a:gd fmla="*/ 109254 h 336550" name="connsiteY1"/>
                <a:gd fmla="*/ 198005 w 338138" name="connsiteX2"/>
                <a:gd fmla="*/ 136639 h 336550" name="connsiteY2"/>
                <a:gd fmla="*/ 203200 w 338138" name="connsiteX3"/>
                <a:gd fmla="*/ 144463 h 336550" name="connsiteY3"/>
                <a:gd fmla="*/ 198005 w 338138" name="connsiteX4"/>
                <a:gd fmla="*/ 152287 h 336550" name="connsiteY4"/>
                <a:gd fmla="*/ 159039 w 338138" name="connsiteX5"/>
                <a:gd fmla="*/ 178367 h 336550" name="connsiteY5"/>
                <a:gd fmla="*/ 153843 w 338138" name="connsiteX6"/>
                <a:gd fmla="*/ 180975 h 336550" name="connsiteY6"/>
                <a:gd fmla="*/ 146050 w 338138" name="connsiteX7"/>
                <a:gd fmla="*/ 171847 h 336550" name="connsiteY7"/>
                <a:gd fmla="*/ 146050 w 338138" name="connsiteX8"/>
                <a:gd fmla="*/ 117078 h 336550" name="connsiteY8"/>
                <a:gd fmla="*/ 153843 w 338138" name="connsiteX9"/>
                <a:gd fmla="*/ 107950 h 336550" name="connsiteY9"/>
                <a:gd fmla="*/ 169069 w 338138" name="connsiteX10"/>
                <a:gd fmla="*/ 69850 h 336550" name="connsiteY10"/>
                <a:gd fmla="*/ 95250 w 338138" name="connsiteX11"/>
                <a:gd fmla="*/ 143669 h 336550" name="connsiteY11"/>
                <a:gd fmla="*/ 169069 w 338138" name="connsiteX12"/>
                <a:gd fmla="*/ 217488 h 336550" name="connsiteY12"/>
                <a:gd fmla="*/ 242888 w 338138" name="connsiteX13"/>
                <a:gd fmla="*/ 143669 h 336550" name="connsiteY13"/>
                <a:gd fmla="*/ 169069 w 338138" name="connsiteX14"/>
                <a:gd fmla="*/ 69850 h 336550" name="connsiteY14"/>
                <a:gd fmla="*/ 169069 w 338138" name="connsiteX15"/>
                <a:gd fmla="*/ 0 h 336550" name="connsiteY15"/>
                <a:gd fmla="*/ 176994 w 338138" name="connsiteX16"/>
                <a:gd fmla="*/ 7888 h 336550" name="connsiteY16"/>
                <a:gd fmla="*/ 176994 w 338138" name="connsiteX17"/>
                <a:gd fmla="*/ 13146 h 336550" name="connsiteY17"/>
                <a:gd fmla="*/ 330213 w 338138" name="connsiteX18"/>
                <a:gd fmla="*/ 13146 h 336550" name="connsiteY18"/>
                <a:gd fmla="*/ 338138 w 338138" name="connsiteX19"/>
                <a:gd fmla="*/ 21034 h 336550" name="connsiteY19"/>
                <a:gd fmla="*/ 330213 w 338138" name="connsiteX20"/>
                <a:gd fmla="*/ 28922 h 336550" name="connsiteY20"/>
                <a:gd fmla="*/ 330213 w 338138" name="connsiteX21"/>
                <a:gd fmla="*/ 44698 h 336550" name="connsiteY21"/>
                <a:gd fmla="*/ 322288 w 338138" name="connsiteX22"/>
                <a:gd fmla="*/ 52586 h 336550" name="connsiteY22"/>
                <a:gd fmla="*/ 322288 w 338138" name="connsiteX23"/>
                <a:gd fmla="*/ 252413 h 336550" name="connsiteY23"/>
                <a:gd fmla="*/ 311721 w 338138" name="connsiteX24"/>
                <a:gd fmla="*/ 260301 h 336550" name="connsiteY24"/>
                <a:gd fmla="*/ 176994 w 338138" name="connsiteX25"/>
                <a:gd fmla="*/ 260301 h 336550" name="connsiteY25"/>
                <a:gd fmla="*/ 176994 w 338138" name="connsiteX26"/>
                <a:gd fmla="*/ 320774 h 336550" name="connsiteY26"/>
                <a:gd fmla="*/ 245679 w 338138" name="connsiteX27"/>
                <a:gd fmla="*/ 320774 h 336550" name="connsiteY27"/>
                <a:gd fmla="*/ 253604 w 338138" name="connsiteX28"/>
                <a:gd fmla="*/ 328662 h 336550" name="connsiteY28"/>
                <a:gd fmla="*/ 245679 w 338138" name="connsiteX29"/>
                <a:gd fmla="*/ 336550 h 336550" name="connsiteY29"/>
                <a:gd fmla="*/ 92459 w 338138" name="connsiteX30"/>
                <a:gd fmla="*/ 336550 h 336550" name="connsiteY30"/>
                <a:gd fmla="*/ 84534 w 338138" name="connsiteX31"/>
                <a:gd fmla="*/ 328662 h 336550" name="connsiteY31"/>
                <a:gd fmla="*/ 92459 w 338138" name="connsiteX32"/>
                <a:gd fmla="*/ 320774 h 336550" name="connsiteY32"/>
                <a:gd fmla="*/ 161144 w 338138" name="connsiteX33"/>
                <a:gd fmla="*/ 320774 h 336550" name="connsiteY33"/>
                <a:gd fmla="*/ 161144 w 338138" name="connsiteX34"/>
                <a:gd fmla="*/ 260301 h 336550" name="connsiteY34"/>
                <a:gd fmla="*/ 26417 w 338138" name="connsiteX35"/>
                <a:gd fmla="*/ 260301 h 336550" name="connsiteY35"/>
                <a:gd fmla="*/ 18492 w 338138" name="connsiteX36"/>
                <a:gd fmla="*/ 252413 h 336550" name="connsiteY36"/>
                <a:gd fmla="*/ 18492 w 338138" name="connsiteX37"/>
                <a:gd fmla="*/ 52586 h 336550" name="connsiteY37"/>
                <a:gd fmla="*/ 15850 w 338138" name="connsiteX38"/>
                <a:gd fmla="*/ 52586 h 336550" name="connsiteY38"/>
                <a:gd fmla="*/ 7925 w 338138" name="connsiteX39"/>
                <a:gd fmla="*/ 44698 h 336550" name="connsiteY39"/>
                <a:gd fmla="*/ 7925 w 338138" name="connsiteX40"/>
                <a:gd fmla="*/ 28922 h 336550" name="connsiteY40"/>
                <a:gd fmla="*/ 0 w 338138" name="connsiteX41"/>
                <a:gd fmla="*/ 21034 h 336550" name="connsiteY41"/>
                <a:gd fmla="*/ 7925 w 338138" name="connsiteX42"/>
                <a:gd fmla="*/ 13146 h 336550" name="connsiteY42"/>
                <a:gd fmla="*/ 161144 w 338138" name="connsiteX43"/>
                <a:gd fmla="*/ 13146 h 336550" name="connsiteY43"/>
                <a:gd fmla="*/ 161144 w 338138" name="connsiteX44"/>
                <a:gd fmla="*/ 7888 h 336550" name="connsiteY44"/>
                <a:gd fmla="*/ 169069 w 338138" name="connsiteX45"/>
                <a:gd fmla="*/ 0 h 336550" name="connsiteY4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b="b" l="l" r="r" t="t"/>
              <a:pathLst>
                <a:path h="336550" w="338138">
                  <a:moveTo>
                    <a:pt x="153843" y="107950"/>
                  </a:moveTo>
                  <a:cubicBezTo>
                    <a:pt x="155142" y="107950"/>
                    <a:pt x="157740" y="107950"/>
                    <a:pt x="159039" y="109254"/>
                  </a:cubicBezTo>
                  <a:cubicBezTo>
                    <a:pt x="159039" y="109254"/>
                    <a:pt x="159039" y="109254"/>
                    <a:pt x="198005" y="136639"/>
                  </a:cubicBezTo>
                  <a:cubicBezTo>
                    <a:pt x="201901" y="137943"/>
                    <a:pt x="203200" y="141855"/>
                    <a:pt x="203200" y="144463"/>
                  </a:cubicBezTo>
                  <a:cubicBezTo>
                    <a:pt x="203200" y="147071"/>
                    <a:pt x="201901" y="150983"/>
                    <a:pt x="198005" y="152287"/>
                  </a:cubicBezTo>
                  <a:cubicBezTo>
                    <a:pt x="198005" y="152287"/>
                    <a:pt x="198005" y="152287"/>
                    <a:pt x="159039" y="178367"/>
                  </a:cubicBezTo>
                  <a:cubicBezTo>
                    <a:pt x="157740" y="179671"/>
                    <a:pt x="155142" y="180975"/>
                    <a:pt x="153843" y="180975"/>
                  </a:cubicBezTo>
                  <a:cubicBezTo>
                    <a:pt x="149947" y="180975"/>
                    <a:pt x="146050" y="178367"/>
                    <a:pt x="146050" y="171847"/>
                  </a:cubicBezTo>
                  <a:cubicBezTo>
                    <a:pt x="146050" y="171847"/>
                    <a:pt x="146050" y="171847"/>
                    <a:pt x="146050" y="117078"/>
                  </a:cubicBezTo>
                  <a:cubicBezTo>
                    <a:pt x="146050" y="110558"/>
                    <a:pt x="149947" y="107950"/>
                    <a:pt x="153843" y="107950"/>
                  </a:cubicBezTo>
                  <a:close/>
                  <a:moveTo>
                    <a:pt x="169069" y="69850"/>
                  </a:moveTo>
                  <a:cubicBezTo>
                    <a:pt x="128300" y="69850"/>
                    <a:pt x="95250" y="102900"/>
                    <a:pt x="95250" y="143669"/>
                  </a:cubicBezTo>
                  <a:cubicBezTo>
                    <a:pt x="95250" y="184438"/>
                    <a:pt x="128300" y="217488"/>
                    <a:pt x="169069" y="217488"/>
                  </a:cubicBezTo>
                  <a:cubicBezTo>
                    <a:pt x="209838" y="217488"/>
                    <a:pt x="242888" y="184438"/>
                    <a:pt x="242888" y="143669"/>
                  </a:cubicBezTo>
                  <a:cubicBezTo>
                    <a:pt x="242888" y="102900"/>
                    <a:pt x="209838" y="69850"/>
                    <a:pt x="169069" y="69850"/>
                  </a:cubicBezTo>
                  <a:close/>
                  <a:moveTo>
                    <a:pt x="169069" y="0"/>
                  </a:moveTo>
                  <a:cubicBezTo>
                    <a:pt x="173032" y="0"/>
                    <a:pt x="176994" y="3944"/>
                    <a:pt x="176994" y="7888"/>
                  </a:cubicBezTo>
                  <a:cubicBezTo>
                    <a:pt x="176994" y="7888"/>
                    <a:pt x="176994" y="7888"/>
                    <a:pt x="176994" y="13146"/>
                  </a:cubicBezTo>
                  <a:cubicBezTo>
                    <a:pt x="176994" y="13146"/>
                    <a:pt x="176994" y="13146"/>
                    <a:pt x="330213" y="13146"/>
                  </a:cubicBezTo>
                  <a:cubicBezTo>
                    <a:pt x="334176" y="13146"/>
                    <a:pt x="338138" y="17090"/>
                    <a:pt x="338138" y="21034"/>
                  </a:cubicBezTo>
                  <a:cubicBezTo>
                    <a:pt x="338138" y="26293"/>
                    <a:pt x="334176" y="28922"/>
                    <a:pt x="330213" y="28922"/>
                  </a:cubicBezTo>
                  <a:cubicBezTo>
                    <a:pt x="330213" y="28922"/>
                    <a:pt x="330213" y="28922"/>
                    <a:pt x="330213" y="44698"/>
                  </a:cubicBezTo>
                  <a:cubicBezTo>
                    <a:pt x="330213" y="49956"/>
                    <a:pt x="326250" y="52586"/>
                    <a:pt x="322288" y="52586"/>
                  </a:cubicBezTo>
                  <a:cubicBezTo>
                    <a:pt x="322288" y="52586"/>
                    <a:pt x="322288" y="52586"/>
                    <a:pt x="322288" y="252413"/>
                  </a:cubicBezTo>
                  <a:cubicBezTo>
                    <a:pt x="322288" y="256357"/>
                    <a:pt x="317005" y="260301"/>
                    <a:pt x="311721" y="260301"/>
                  </a:cubicBezTo>
                  <a:cubicBezTo>
                    <a:pt x="311721" y="260301"/>
                    <a:pt x="311721" y="260301"/>
                    <a:pt x="176994" y="260301"/>
                  </a:cubicBezTo>
                  <a:cubicBezTo>
                    <a:pt x="176994" y="260301"/>
                    <a:pt x="176994" y="260301"/>
                    <a:pt x="176994" y="320774"/>
                  </a:cubicBezTo>
                  <a:cubicBezTo>
                    <a:pt x="176994" y="320774"/>
                    <a:pt x="176994" y="320774"/>
                    <a:pt x="245679" y="320774"/>
                  </a:cubicBezTo>
                  <a:cubicBezTo>
                    <a:pt x="249641" y="320774"/>
                    <a:pt x="253604" y="324718"/>
                    <a:pt x="253604" y="328662"/>
                  </a:cubicBezTo>
                  <a:cubicBezTo>
                    <a:pt x="253604" y="332606"/>
                    <a:pt x="249641" y="336550"/>
                    <a:pt x="245679" y="336550"/>
                  </a:cubicBezTo>
                  <a:cubicBezTo>
                    <a:pt x="245679" y="336550"/>
                    <a:pt x="245679" y="336550"/>
                    <a:pt x="92459" y="336550"/>
                  </a:cubicBezTo>
                  <a:cubicBezTo>
                    <a:pt x="88497" y="336550"/>
                    <a:pt x="84534" y="332606"/>
                    <a:pt x="84534" y="328662"/>
                  </a:cubicBezTo>
                  <a:cubicBezTo>
                    <a:pt x="84534" y="324718"/>
                    <a:pt x="88497" y="320774"/>
                    <a:pt x="92459" y="320774"/>
                  </a:cubicBezTo>
                  <a:cubicBezTo>
                    <a:pt x="92459" y="320774"/>
                    <a:pt x="92459" y="320774"/>
                    <a:pt x="161144" y="320774"/>
                  </a:cubicBezTo>
                  <a:cubicBezTo>
                    <a:pt x="161144" y="320774"/>
                    <a:pt x="161144" y="320774"/>
                    <a:pt x="161144" y="260301"/>
                  </a:cubicBezTo>
                  <a:cubicBezTo>
                    <a:pt x="161144" y="260301"/>
                    <a:pt x="161144" y="260301"/>
                    <a:pt x="26417" y="260301"/>
                  </a:cubicBezTo>
                  <a:cubicBezTo>
                    <a:pt x="21133" y="260301"/>
                    <a:pt x="18492" y="256357"/>
                    <a:pt x="18492" y="252413"/>
                  </a:cubicBezTo>
                  <a:cubicBezTo>
                    <a:pt x="18492" y="252413"/>
                    <a:pt x="18492" y="252413"/>
                    <a:pt x="18492" y="52586"/>
                  </a:cubicBezTo>
                  <a:cubicBezTo>
                    <a:pt x="18492" y="52586"/>
                    <a:pt x="18492" y="52586"/>
                    <a:pt x="15850" y="52586"/>
                  </a:cubicBezTo>
                  <a:cubicBezTo>
                    <a:pt x="11888" y="52586"/>
                    <a:pt x="7925" y="49956"/>
                    <a:pt x="7925" y="44698"/>
                  </a:cubicBezTo>
                  <a:cubicBezTo>
                    <a:pt x="7925" y="44698"/>
                    <a:pt x="7925" y="44698"/>
                    <a:pt x="7925" y="28922"/>
                  </a:cubicBezTo>
                  <a:cubicBezTo>
                    <a:pt x="3962" y="28922"/>
                    <a:pt x="0" y="26293"/>
                    <a:pt x="0" y="21034"/>
                  </a:cubicBezTo>
                  <a:cubicBezTo>
                    <a:pt x="0" y="17090"/>
                    <a:pt x="3962" y="13146"/>
                    <a:pt x="7925" y="13146"/>
                  </a:cubicBezTo>
                  <a:cubicBezTo>
                    <a:pt x="7925" y="13146"/>
                    <a:pt x="7925" y="13146"/>
                    <a:pt x="161144" y="13146"/>
                  </a:cubicBezTo>
                  <a:cubicBezTo>
                    <a:pt x="161144" y="13146"/>
                    <a:pt x="161144" y="13146"/>
                    <a:pt x="161144" y="7888"/>
                  </a:cubicBezTo>
                  <a:cubicBezTo>
                    <a:pt x="161144" y="3944"/>
                    <a:pt x="165107" y="0"/>
                    <a:pt x="169069" y="0"/>
                  </a:cubicBezTo>
                  <a:close/>
                </a:path>
              </a:pathLst>
            </a:custGeom>
            <a:solidFill>
              <a:schemeClr val="bg1"/>
            </a:solidFill>
            <a:ln>
              <a:noFill/>
            </a:ln>
            <a:extLst/>
          </p:spPr>
          <p:txBody>
            <a:bodyPr anchor="ctr"/>
            <a:lstStyle/>
            <a:p>
              <a:pPr algn="ctr"/>
              <a:endParaRPr/>
            </a:p>
          </p:txBody>
        </p:sp>
        <p:sp>
          <p:nvSpPr>
            <p:cNvPr id="17" name="íślíḋè-Freeform: Shape 42"/>
            <p:cNvSpPr/>
            <p:nvPr/>
          </p:nvSpPr>
          <p:spPr bwMode="auto">
            <a:xfrm>
              <a:off x="5540870" y="5526724"/>
              <a:ext cx="1050430" cy="971818"/>
            </a:xfrm>
            <a:custGeom>
              <a:cxnLst>
                <a:cxn ang="0">
                  <a:pos x="39" y="36"/>
                </a:cxn>
                <a:cxn ang="0">
                  <a:pos x="41" y="44"/>
                </a:cxn>
                <a:cxn ang="0">
                  <a:pos x="35" y="50"/>
                </a:cxn>
                <a:cxn ang="0">
                  <a:pos x="27" y="53"/>
                </a:cxn>
                <a:cxn ang="0">
                  <a:pos x="18" y="53"/>
                </a:cxn>
                <a:cxn ang="0">
                  <a:pos x="11" y="50"/>
                </a:cxn>
                <a:cxn ang="0">
                  <a:pos x="4" y="44"/>
                </a:cxn>
                <a:cxn ang="0">
                  <a:pos x="6" y="36"/>
                </a:cxn>
                <a:cxn ang="0">
                  <a:pos x="0" y="28"/>
                </a:cxn>
                <a:cxn ang="0">
                  <a:pos x="7" y="23"/>
                </a:cxn>
                <a:cxn ang="0">
                  <a:pos x="4" y="18"/>
                </a:cxn>
                <a:cxn ang="0">
                  <a:pos x="15" y="16"/>
                </a:cxn>
                <a:cxn ang="0">
                  <a:pos x="19" y="8"/>
                </a:cxn>
                <a:cxn ang="0">
                  <a:pos x="28" y="15"/>
                </a:cxn>
                <a:cxn ang="0">
                  <a:pos x="35" y="12"/>
                </a:cxn>
                <a:cxn ang="0">
                  <a:pos x="41" y="19"/>
                </a:cxn>
                <a:cxn ang="0">
                  <a:pos x="45" y="27"/>
                </a:cxn>
                <a:cxn ang="0">
                  <a:pos x="23" y="22"/>
                </a:cxn>
                <a:cxn ang="0">
                  <a:pos x="32" y="31"/>
                </a:cxn>
                <a:cxn ang="0">
                  <a:pos x="63" y="16"/>
                </a:cxn>
                <a:cxn ang="0">
                  <a:pos x="64" y="24"/>
                </a:cxn>
                <a:cxn ang="0">
                  <a:pos x="55" y="22"/>
                </a:cxn>
                <a:cxn ang="0">
                  <a:pos x="46" y="24"/>
                </a:cxn>
                <a:cxn ang="0">
                  <a:pos x="46" y="16"/>
                </a:cxn>
                <a:cxn ang="0">
                  <a:pos x="46" y="9"/>
                </a:cxn>
                <a:cxn ang="0">
                  <a:pos x="46" y="2"/>
                </a:cxn>
                <a:cxn ang="0">
                  <a:pos x="55" y="4"/>
                </a:cxn>
                <a:cxn ang="0">
                  <a:pos x="59" y="0"/>
                </a:cxn>
                <a:cxn ang="0">
                  <a:pos x="62" y="7"/>
                </a:cxn>
                <a:cxn ang="0">
                  <a:pos x="68" y="15"/>
                </a:cxn>
                <a:cxn ang="0">
                  <a:pos x="62" y="55"/>
                </a:cxn>
                <a:cxn ang="0">
                  <a:pos x="59" y="63"/>
                </a:cxn>
                <a:cxn ang="0">
                  <a:pos x="54" y="59"/>
                </a:cxn>
                <a:cxn ang="0">
                  <a:pos x="45" y="60"/>
                </a:cxn>
                <a:cxn ang="0">
                  <a:pos x="41" y="52"/>
                </a:cxn>
                <a:cxn ang="0">
                  <a:pos x="47" y="44"/>
                </a:cxn>
                <a:cxn ang="0">
                  <a:pos x="50" y="36"/>
                </a:cxn>
                <a:cxn ang="0">
                  <a:pos x="56" y="40"/>
                </a:cxn>
                <a:cxn ang="0">
                  <a:pos x="64" y="39"/>
                </a:cxn>
                <a:cxn ang="0">
                  <a:pos x="63" y="46"/>
                </a:cxn>
                <a:cxn ang="0">
                  <a:pos x="55" y="8"/>
                </a:cxn>
                <a:cxn ang="0">
                  <a:pos x="59" y="13"/>
                </a:cxn>
                <a:cxn ang="0">
                  <a:pos x="50" y="49"/>
                </a:cxn>
                <a:cxn ang="0">
                  <a:pos x="55" y="45"/>
                </a:cxn>
              </a:cxnLst>
              <a:rect b="b" l="0" r="r" t="0"/>
              <a:pathLst>
                <a:path h="62" w="68">
                  <a:moveTo>
                    <a:pt x="45" y="35"/>
                  </a:moveTo>
                  <a:cubicBezTo>
                    <a:pt x="45" y="35"/>
                    <a:pt x="45" y="36"/>
                    <a:pt x="45" y="36"/>
                  </a:cubicBezTo>
                  <a:cubicBezTo>
                    <a:pt x="39" y="36"/>
                    <a:pt x="39" y="36"/>
                    <a:pt x="39" y="36"/>
                  </a:cubicBezTo>
                  <a:cubicBezTo>
                    <a:pt x="39" y="37"/>
                    <a:pt x="38" y="38"/>
                    <a:pt x="38" y="39"/>
                  </a:cubicBezTo>
                  <a:cubicBezTo>
                    <a:pt x="39" y="41"/>
                    <a:pt x="40" y="42"/>
                    <a:pt x="41" y="43"/>
                  </a:cubicBezTo>
                  <a:cubicBezTo>
                    <a:pt x="41" y="43"/>
                    <a:pt x="41" y="44"/>
                    <a:pt x="41" y="44"/>
                  </a:cubicBezTo>
                  <a:cubicBezTo>
                    <a:pt x="41" y="44"/>
                    <a:pt x="41" y="44"/>
                    <a:pt x="41" y="45"/>
                  </a:cubicBezTo>
                  <a:cubicBezTo>
                    <a:pt x="40" y="46"/>
                    <a:pt x="36" y="50"/>
                    <a:pt x="35" y="50"/>
                  </a:cubicBezTo>
                  <a:cubicBezTo>
                    <a:pt x="35" y="50"/>
                    <a:pt x="35" y="50"/>
                    <a:pt x="35" y="50"/>
                  </a:cubicBezTo>
                  <a:cubicBezTo>
                    <a:pt x="31" y="47"/>
                    <a:pt x="31" y="47"/>
                    <a:pt x="31" y="47"/>
                  </a:cubicBezTo>
                  <a:cubicBezTo>
                    <a:pt x="30" y="47"/>
                    <a:pt x="29" y="47"/>
                    <a:pt x="28" y="48"/>
                  </a:cubicBezTo>
                  <a:cubicBezTo>
                    <a:pt x="28" y="49"/>
                    <a:pt x="27" y="51"/>
                    <a:pt x="27" y="53"/>
                  </a:cubicBezTo>
                  <a:cubicBezTo>
                    <a:pt x="27" y="54"/>
                    <a:pt x="26" y="54"/>
                    <a:pt x="26" y="54"/>
                  </a:cubicBezTo>
                  <a:cubicBezTo>
                    <a:pt x="19" y="54"/>
                    <a:pt x="19" y="54"/>
                    <a:pt x="19" y="54"/>
                  </a:cubicBezTo>
                  <a:cubicBezTo>
                    <a:pt x="19" y="54"/>
                    <a:pt x="18" y="54"/>
                    <a:pt x="18" y="53"/>
                  </a:cubicBezTo>
                  <a:cubicBezTo>
                    <a:pt x="17" y="48"/>
                    <a:pt x="17" y="48"/>
                    <a:pt x="17" y="48"/>
                  </a:cubicBezTo>
                  <a:cubicBezTo>
                    <a:pt x="16" y="47"/>
                    <a:pt x="16" y="47"/>
                    <a:pt x="15" y="47"/>
                  </a:cubicBezTo>
                  <a:cubicBezTo>
                    <a:pt x="11" y="50"/>
                    <a:pt x="11" y="50"/>
                    <a:pt x="11" y="50"/>
                  </a:cubicBezTo>
                  <a:cubicBezTo>
                    <a:pt x="10" y="50"/>
                    <a:pt x="10" y="50"/>
                    <a:pt x="10" y="50"/>
                  </a:cubicBezTo>
                  <a:cubicBezTo>
                    <a:pt x="10" y="50"/>
                    <a:pt x="9" y="50"/>
                    <a:pt x="9" y="50"/>
                  </a:cubicBezTo>
                  <a:cubicBezTo>
                    <a:pt x="8" y="49"/>
                    <a:pt x="4" y="45"/>
                    <a:pt x="4" y="44"/>
                  </a:cubicBezTo>
                  <a:cubicBezTo>
                    <a:pt x="4" y="44"/>
                    <a:pt x="4" y="44"/>
                    <a:pt x="4" y="43"/>
                  </a:cubicBezTo>
                  <a:cubicBezTo>
                    <a:pt x="5" y="42"/>
                    <a:pt x="6" y="41"/>
                    <a:pt x="7" y="39"/>
                  </a:cubicBezTo>
                  <a:cubicBezTo>
                    <a:pt x="7" y="38"/>
                    <a:pt x="6" y="37"/>
                    <a:pt x="6" y="36"/>
                  </a:cubicBezTo>
                  <a:cubicBezTo>
                    <a:pt x="1" y="35"/>
                    <a:pt x="1" y="35"/>
                    <a:pt x="1" y="35"/>
                  </a:cubicBezTo>
                  <a:cubicBezTo>
                    <a:pt x="0" y="35"/>
                    <a:pt x="0" y="35"/>
                    <a:pt x="0" y="34"/>
                  </a:cubicBezTo>
                  <a:cubicBezTo>
                    <a:pt x="0" y="28"/>
                    <a:pt x="0" y="28"/>
                    <a:pt x="0" y="28"/>
                  </a:cubicBezTo>
                  <a:cubicBezTo>
                    <a:pt x="0" y="27"/>
                    <a:pt x="0" y="27"/>
                    <a:pt x="1" y="27"/>
                  </a:cubicBezTo>
                  <a:cubicBezTo>
                    <a:pt x="6" y="26"/>
                    <a:pt x="6" y="26"/>
                    <a:pt x="6" y="26"/>
                  </a:cubicBezTo>
                  <a:cubicBezTo>
                    <a:pt x="6" y="25"/>
                    <a:pt x="7" y="24"/>
                    <a:pt x="7" y="23"/>
                  </a:cubicBezTo>
                  <a:cubicBezTo>
                    <a:pt x="6" y="22"/>
                    <a:pt x="5" y="20"/>
                    <a:pt x="4" y="19"/>
                  </a:cubicBezTo>
                  <a:cubicBezTo>
                    <a:pt x="4" y="19"/>
                    <a:pt x="4" y="19"/>
                    <a:pt x="4" y="18"/>
                  </a:cubicBezTo>
                  <a:cubicBezTo>
                    <a:pt x="4" y="18"/>
                    <a:pt x="4" y="18"/>
                    <a:pt x="4" y="18"/>
                  </a:cubicBezTo>
                  <a:cubicBezTo>
                    <a:pt x="5" y="17"/>
                    <a:pt x="9" y="12"/>
                    <a:pt x="10" y="12"/>
                  </a:cubicBezTo>
                  <a:cubicBezTo>
                    <a:pt x="10" y="12"/>
                    <a:pt x="10" y="12"/>
                    <a:pt x="11" y="13"/>
                  </a:cubicBezTo>
                  <a:cubicBezTo>
                    <a:pt x="15" y="16"/>
                    <a:pt x="15" y="16"/>
                    <a:pt x="15" y="16"/>
                  </a:cubicBezTo>
                  <a:cubicBezTo>
                    <a:pt x="16" y="15"/>
                    <a:pt x="16" y="15"/>
                    <a:pt x="17" y="15"/>
                  </a:cubicBezTo>
                  <a:cubicBezTo>
                    <a:pt x="18" y="13"/>
                    <a:pt x="18" y="11"/>
                    <a:pt x="18" y="9"/>
                  </a:cubicBezTo>
                  <a:cubicBezTo>
                    <a:pt x="18" y="9"/>
                    <a:pt x="19" y="8"/>
                    <a:pt x="19" y="8"/>
                  </a:cubicBezTo>
                  <a:cubicBezTo>
                    <a:pt x="26" y="8"/>
                    <a:pt x="26" y="8"/>
                    <a:pt x="26" y="8"/>
                  </a:cubicBezTo>
                  <a:cubicBezTo>
                    <a:pt x="26" y="8"/>
                    <a:pt x="27" y="9"/>
                    <a:pt x="27" y="9"/>
                  </a:cubicBezTo>
                  <a:cubicBezTo>
                    <a:pt x="28" y="15"/>
                    <a:pt x="28" y="15"/>
                    <a:pt x="28" y="15"/>
                  </a:cubicBezTo>
                  <a:cubicBezTo>
                    <a:pt x="29" y="15"/>
                    <a:pt x="30" y="15"/>
                    <a:pt x="31" y="16"/>
                  </a:cubicBezTo>
                  <a:cubicBezTo>
                    <a:pt x="35" y="13"/>
                    <a:pt x="35" y="13"/>
                    <a:pt x="35" y="13"/>
                  </a:cubicBezTo>
                  <a:cubicBezTo>
                    <a:pt x="35" y="12"/>
                    <a:pt x="35" y="12"/>
                    <a:pt x="35" y="12"/>
                  </a:cubicBezTo>
                  <a:cubicBezTo>
                    <a:pt x="36" y="12"/>
                    <a:pt x="36" y="12"/>
                    <a:pt x="36" y="13"/>
                  </a:cubicBezTo>
                  <a:cubicBezTo>
                    <a:pt x="37" y="13"/>
                    <a:pt x="41" y="17"/>
                    <a:pt x="41" y="18"/>
                  </a:cubicBezTo>
                  <a:cubicBezTo>
                    <a:pt x="41" y="19"/>
                    <a:pt x="41" y="19"/>
                    <a:pt x="41" y="19"/>
                  </a:cubicBezTo>
                  <a:cubicBezTo>
                    <a:pt x="40" y="20"/>
                    <a:pt x="39" y="22"/>
                    <a:pt x="38" y="23"/>
                  </a:cubicBezTo>
                  <a:cubicBezTo>
                    <a:pt x="38" y="24"/>
                    <a:pt x="39" y="25"/>
                    <a:pt x="39" y="26"/>
                  </a:cubicBezTo>
                  <a:cubicBezTo>
                    <a:pt x="45" y="27"/>
                    <a:pt x="45" y="27"/>
                    <a:pt x="45" y="27"/>
                  </a:cubicBezTo>
                  <a:cubicBezTo>
                    <a:pt x="45" y="27"/>
                    <a:pt x="45" y="27"/>
                    <a:pt x="45" y="28"/>
                  </a:cubicBezTo>
                  <a:lnTo>
                    <a:pt x="45" y="35"/>
                  </a:lnTo>
                  <a:close/>
                  <a:moveTo>
                    <a:pt x="23" y="22"/>
                  </a:moveTo>
                  <a:cubicBezTo>
                    <a:pt x="18" y="22"/>
                    <a:pt x="13" y="26"/>
                    <a:pt x="13" y="31"/>
                  </a:cubicBezTo>
                  <a:cubicBezTo>
                    <a:pt x="13" y="36"/>
                    <a:pt x="18" y="40"/>
                    <a:pt x="23" y="40"/>
                  </a:cubicBezTo>
                  <a:cubicBezTo>
                    <a:pt x="28" y="40"/>
                    <a:pt x="32" y="36"/>
                    <a:pt x="32" y="31"/>
                  </a:cubicBezTo>
                  <a:cubicBezTo>
                    <a:pt x="32" y="26"/>
                    <a:pt x="28" y="22"/>
                    <a:pt x="23" y="22"/>
                  </a:cubicBezTo>
                  <a:close/>
                  <a:moveTo>
                    <a:pt x="68" y="15"/>
                  </a:moveTo>
                  <a:cubicBezTo>
                    <a:pt x="68" y="16"/>
                    <a:pt x="64" y="16"/>
                    <a:pt x="63" y="16"/>
                  </a:cubicBezTo>
                  <a:cubicBezTo>
                    <a:pt x="63" y="17"/>
                    <a:pt x="62" y="18"/>
                    <a:pt x="62" y="18"/>
                  </a:cubicBezTo>
                  <a:cubicBezTo>
                    <a:pt x="62" y="19"/>
                    <a:pt x="64" y="23"/>
                    <a:pt x="64" y="23"/>
                  </a:cubicBezTo>
                  <a:cubicBezTo>
                    <a:pt x="64" y="23"/>
                    <a:pt x="64" y="23"/>
                    <a:pt x="64" y="24"/>
                  </a:cubicBezTo>
                  <a:cubicBezTo>
                    <a:pt x="63" y="24"/>
                    <a:pt x="59" y="26"/>
                    <a:pt x="59" y="26"/>
                  </a:cubicBezTo>
                  <a:cubicBezTo>
                    <a:pt x="59" y="26"/>
                    <a:pt x="56" y="22"/>
                    <a:pt x="56" y="22"/>
                  </a:cubicBezTo>
                  <a:cubicBezTo>
                    <a:pt x="55" y="22"/>
                    <a:pt x="55" y="22"/>
                    <a:pt x="55" y="22"/>
                  </a:cubicBezTo>
                  <a:cubicBezTo>
                    <a:pt x="54" y="22"/>
                    <a:pt x="54" y="22"/>
                    <a:pt x="54" y="22"/>
                  </a:cubicBezTo>
                  <a:cubicBezTo>
                    <a:pt x="53" y="22"/>
                    <a:pt x="50" y="26"/>
                    <a:pt x="50" y="26"/>
                  </a:cubicBezTo>
                  <a:cubicBezTo>
                    <a:pt x="50" y="26"/>
                    <a:pt x="46" y="24"/>
                    <a:pt x="46" y="24"/>
                  </a:cubicBezTo>
                  <a:cubicBezTo>
                    <a:pt x="45" y="23"/>
                    <a:pt x="45" y="23"/>
                    <a:pt x="45" y="23"/>
                  </a:cubicBezTo>
                  <a:cubicBezTo>
                    <a:pt x="45" y="23"/>
                    <a:pt x="47" y="19"/>
                    <a:pt x="47" y="18"/>
                  </a:cubicBezTo>
                  <a:cubicBezTo>
                    <a:pt x="47" y="18"/>
                    <a:pt x="46" y="17"/>
                    <a:pt x="46" y="16"/>
                  </a:cubicBezTo>
                  <a:cubicBezTo>
                    <a:pt x="45" y="16"/>
                    <a:pt x="41" y="16"/>
                    <a:pt x="41" y="15"/>
                  </a:cubicBezTo>
                  <a:cubicBezTo>
                    <a:pt x="41" y="10"/>
                    <a:pt x="41" y="10"/>
                    <a:pt x="41" y="10"/>
                  </a:cubicBezTo>
                  <a:cubicBezTo>
                    <a:pt x="41" y="10"/>
                    <a:pt x="45" y="9"/>
                    <a:pt x="46" y="9"/>
                  </a:cubicBezTo>
                  <a:cubicBezTo>
                    <a:pt x="46" y="9"/>
                    <a:pt x="47" y="8"/>
                    <a:pt x="47" y="7"/>
                  </a:cubicBezTo>
                  <a:cubicBezTo>
                    <a:pt x="47" y="7"/>
                    <a:pt x="45" y="3"/>
                    <a:pt x="45" y="2"/>
                  </a:cubicBezTo>
                  <a:cubicBezTo>
                    <a:pt x="45" y="2"/>
                    <a:pt x="45" y="2"/>
                    <a:pt x="46" y="2"/>
                  </a:cubicBezTo>
                  <a:cubicBezTo>
                    <a:pt x="46" y="2"/>
                    <a:pt x="50" y="0"/>
                    <a:pt x="50" y="0"/>
                  </a:cubicBezTo>
                  <a:cubicBezTo>
                    <a:pt x="50" y="0"/>
                    <a:pt x="53" y="3"/>
                    <a:pt x="54" y="4"/>
                  </a:cubicBezTo>
                  <a:cubicBezTo>
                    <a:pt x="54" y="4"/>
                    <a:pt x="54" y="4"/>
                    <a:pt x="55" y="4"/>
                  </a:cubicBezTo>
                  <a:cubicBezTo>
                    <a:pt x="55" y="4"/>
                    <a:pt x="55" y="4"/>
                    <a:pt x="56" y="4"/>
                  </a:cubicBezTo>
                  <a:cubicBezTo>
                    <a:pt x="57" y="2"/>
                    <a:pt x="58" y="1"/>
                    <a:pt x="59" y="0"/>
                  </a:cubicBezTo>
                  <a:cubicBezTo>
                    <a:pt x="59" y="0"/>
                    <a:pt x="59" y="0"/>
                    <a:pt x="59" y="0"/>
                  </a:cubicBezTo>
                  <a:cubicBezTo>
                    <a:pt x="59" y="0"/>
                    <a:pt x="63" y="2"/>
                    <a:pt x="64" y="2"/>
                  </a:cubicBezTo>
                  <a:cubicBezTo>
                    <a:pt x="64" y="2"/>
                    <a:pt x="64" y="2"/>
                    <a:pt x="64" y="2"/>
                  </a:cubicBezTo>
                  <a:cubicBezTo>
                    <a:pt x="64" y="3"/>
                    <a:pt x="62" y="7"/>
                    <a:pt x="62" y="7"/>
                  </a:cubicBezTo>
                  <a:cubicBezTo>
                    <a:pt x="62" y="8"/>
                    <a:pt x="63" y="9"/>
                    <a:pt x="63" y="9"/>
                  </a:cubicBezTo>
                  <a:cubicBezTo>
                    <a:pt x="64" y="9"/>
                    <a:pt x="68" y="10"/>
                    <a:pt x="68" y="10"/>
                  </a:cubicBezTo>
                  <a:lnTo>
                    <a:pt x="68" y="15"/>
                  </a:lnTo>
                  <a:close/>
                  <a:moveTo>
                    <a:pt x="68" y="52"/>
                  </a:moveTo>
                  <a:cubicBezTo>
                    <a:pt x="68" y="52"/>
                    <a:pt x="64" y="53"/>
                    <a:pt x="63" y="53"/>
                  </a:cubicBezTo>
                  <a:cubicBezTo>
                    <a:pt x="63" y="54"/>
                    <a:pt x="62" y="54"/>
                    <a:pt x="62" y="55"/>
                  </a:cubicBezTo>
                  <a:cubicBezTo>
                    <a:pt x="62" y="56"/>
                    <a:pt x="64" y="59"/>
                    <a:pt x="64" y="60"/>
                  </a:cubicBezTo>
                  <a:cubicBezTo>
                    <a:pt x="64" y="60"/>
                    <a:pt x="64" y="60"/>
                    <a:pt x="64" y="60"/>
                  </a:cubicBezTo>
                  <a:cubicBezTo>
                    <a:pt x="63" y="60"/>
                    <a:pt x="59" y="63"/>
                    <a:pt x="59" y="63"/>
                  </a:cubicBezTo>
                  <a:cubicBezTo>
                    <a:pt x="59" y="63"/>
                    <a:pt x="56" y="59"/>
                    <a:pt x="56" y="59"/>
                  </a:cubicBezTo>
                  <a:cubicBezTo>
                    <a:pt x="55" y="59"/>
                    <a:pt x="55" y="59"/>
                    <a:pt x="55" y="59"/>
                  </a:cubicBezTo>
                  <a:cubicBezTo>
                    <a:pt x="54" y="59"/>
                    <a:pt x="54" y="59"/>
                    <a:pt x="54" y="59"/>
                  </a:cubicBezTo>
                  <a:cubicBezTo>
                    <a:pt x="53" y="59"/>
                    <a:pt x="50" y="63"/>
                    <a:pt x="50" y="63"/>
                  </a:cubicBezTo>
                  <a:cubicBezTo>
                    <a:pt x="50" y="63"/>
                    <a:pt x="46" y="60"/>
                    <a:pt x="46" y="60"/>
                  </a:cubicBezTo>
                  <a:cubicBezTo>
                    <a:pt x="45" y="60"/>
                    <a:pt x="45" y="60"/>
                    <a:pt x="45" y="60"/>
                  </a:cubicBezTo>
                  <a:cubicBezTo>
                    <a:pt x="45" y="59"/>
                    <a:pt x="47" y="56"/>
                    <a:pt x="47" y="55"/>
                  </a:cubicBezTo>
                  <a:cubicBezTo>
                    <a:pt x="47" y="54"/>
                    <a:pt x="46" y="54"/>
                    <a:pt x="46" y="53"/>
                  </a:cubicBezTo>
                  <a:cubicBezTo>
                    <a:pt x="45" y="53"/>
                    <a:pt x="41" y="52"/>
                    <a:pt x="41" y="52"/>
                  </a:cubicBezTo>
                  <a:cubicBezTo>
                    <a:pt x="41" y="47"/>
                    <a:pt x="41" y="47"/>
                    <a:pt x="41" y="47"/>
                  </a:cubicBezTo>
                  <a:cubicBezTo>
                    <a:pt x="41" y="46"/>
                    <a:pt x="45" y="46"/>
                    <a:pt x="46" y="46"/>
                  </a:cubicBezTo>
                  <a:cubicBezTo>
                    <a:pt x="46" y="45"/>
                    <a:pt x="47" y="45"/>
                    <a:pt x="47" y="44"/>
                  </a:cubicBezTo>
                  <a:cubicBezTo>
                    <a:pt x="47" y="43"/>
                    <a:pt x="45" y="40"/>
                    <a:pt x="45" y="39"/>
                  </a:cubicBezTo>
                  <a:cubicBezTo>
                    <a:pt x="45" y="39"/>
                    <a:pt x="45" y="39"/>
                    <a:pt x="46" y="39"/>
                  </a:cubicBezTo>
                  <a:cubicBezTo>
                    <a:pt x="46" y="39"/>
                    <a:pt x="50" y="36"/>
                    <a:pt x="50" y="36"/>
                  </a:cubicBezTo>
                  <a:cubicBezTo>
                    <a:pt x="50" y="36"/>
                    <a:pt x="53" y="40"/>
                    <a:pt x="54" y="40"/>
                  </a:cubicBezTo>
                  <a:cubicBezTo>
                    <a:pt x="54" y="40"/>
                    <a:pt x="54" y="40"/>
                    <a:pt x="55" y="40"/>
                  </a:cubicBezTo>
                  <a:cubicBezTo>
                    <a:pt x="55" y="40"/>
                    <a:pt x="55" y="40"/>
                    <a:pt x="56" y="40"/>
                  </a:cubicBezTo>
                  <a:cubicBezTo>
                    <a:pt x="57" y="39"/>
                    <a:pt x="58" y="38"/>
                    <a:pt x="59" y="36"/>
                  </a:cubicBezTo>
                  <a:cubicBezTo>
                    <a:pt x="59" y="36"/>
                    <a:pt x="59" y="36"/>
                    <a:pt x="59" y="36"/>
                  </a:cubicBezTo>
                  <a:cubicBezTo>
                    <a:pt x="59" y="36"/>
                    <a:pt x="63" y="39"/>
                    <a:pt x="64" y="39"/>
                  </a:cubicBezTo>
                  <a:cubicBezTo>
                    <a:pt x="64" y="39"/>
                    <a:pt x="64" y="39"/>
                    <a:pt x="64" y="39"/>
                  </a:cubicBezTo>
                  <a:cubicBezTo>
                    <a:pt x="64" y="40"/>
                    <a:pt x="62" y="43"/>
                    <a:pt x="62" y="44"/>
                  </a:cubicBezTo>
                  <a:cubicBezTo>
                    <a:pt x="62" y="45"/>
                    <a:pt x="63" y="45"/>
                    <a:pt x="63" y="46"/>
                  </a:cubicBezTo>
                  <a:cubicBezTo>
                    <a:pt x="64" y="46"/>
                    <a:pt x="68" y="46"/>
                    <a:pt x="68" y="47"/>
                  </a:cubicBezTo>
                  <a:lnTo>
                    <a:pt x="68" y="52"/>
                  </a:lnTo>
                  <a:close/>
                  <a:moveTo>
                    <a:pt x="55" y="8"/>
                  </a:moveTo>
                  <a:cubicBezTo>
                    <a:pt x="52" y="8"/>
                    <a:pt x="50" y="10"/>
                    <a:pt x="50" y="13"/>
                  </a:cubicBezTo>
                  <a:cubicBezTo>
                    <a:pt x="50" y="15"/>
                    <a:pt x="52" y="17"/>
                    <a:pt x="55" y="17"/>
                  </a:cubicBezTo>
                  <a:cubicBezTo>
                    <a:pt x="57" y="17"/>
                    <a:pt x="59" y="15"/>
                    <a:pt x="59" y="13"/>
                  </a:cubicBezTo>
                  <a:cubicBezTo>
                    <a:pt x="59" y="10"/>
                    <a:pt x="57" y="8"/>
                    <a:pt x="55" y="8"/>
                  </a:cubicBezTo>
                  <a:close/>
                  <a:moveTo>
                    <a:pt x="55" y="45"/>
                  </a:moveTo>
                  <a:cubicBezTo>
                    <a:pt x="52" y="45"/>
                    <a:pt x="50" y="47"/>
                    <a:pt x="50" y="49"/>
                  </a:cubicBezTo>
                  <a:cubicBezTo>
                    <a:pt x="50" y="52"/>
                    <a:pt x="52" y="54"/>
                    <a:pt x="55" y="54"/>
                  </a:cubicBezTo>
                  <a:cubicBezTo>
                    <a:pt x="57" y="54"/>
                    <a:pt x="59" y="52"/>
                    <a:pt x="59" y="49"/>
                  </a:cubicBezTo>
                  <a:cubicBezTo>
                    <a:pt x="59" y="47"/>
                    <a:pt x="57" y="45"/>
                    <a:pt x="55" y="45"/>
                  </a:cubicBezTo>
                  <a:close/>
                </a:path>
              </a:pathLst>
            </a:custGeom>
            <a:solidFill>
              <a:schemeClr val="tx1">
                <a:lumMod val="65000"/>
                <a:lumOff val="35000"/>
              </a:schemeClr>
            </a:solidFill>
            <a:ln w="9525">
              <a:noFill/>
              <a:round/>
            </a:ln>
          </p:spPr>
          <p:txBody>
            <a:bodyPr anchor="ctr"/>
            <a:lstStyle/>
            <a:p>
              <a:pPr algn="ctr"/>
              <a:endParaRPr/>
            </a:p>
          </p:txBody>
        </p:sp>
      </p:grpSp>
    </p:spTree>
    <p:custDataLst>
      <p:tags r:id="rId7"/>
    </p:custDataLst>
    <p:extLst>
      <p:ext uri="{BB962C8B-B14F-4D97-AF65-F5344CB8AC3E}">
        <p14:creationId val="788735074"/>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产品经营</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bdb08db-270e-4354-831e-506e90946c80"/>
          <p:cNvGrpSpPr>
            <a:grpSpLocks noChangeAspect="1"/>
          </p:cNvGrpSpPr>
          <p:nvPr/>
        </p:nvGrpSpPr>
        <p:grpSpPr>
          <a:xfrm>
            <a:off x="1965546" y="2192207"/>
            <a:ext cx="8260909" cy="3021809"/>
            <a:chOff x="2172395" y="2192207"/>
            <a:chExt cx="8260909" cy="3021809"/>
          </a:xfrm>
        </p:grpSpPr>
        <p:sp>
          <p:nvSpPr>
            <p:cNvPr id="7" name="ïşḻïďê-任意多边形: 形状 5"/>
            <p:cNvSpPr/>
            <p:nvPr/>
          </p:nvSpPr>
          <p:spPr>
            <a:xfrm>
              <a:off x="7802836" y="2514527"/>
              <a:ext cx="1385748" cy="2377514"/>
            </a:xfrm>
            <a:custGeom>
              <a:cxnLst>
                <a:cxn ang="0">
                  <a:pos x="wd2" y="hd2"/>
                </a:cxn>
                <a:cxn ang="5400000">
                  <a:pos x="wd2" y="hd2"/>
                </a:cxn>
                <a:cxn ang="10800000">
                  <a:pos x="wd2" y="hd2"/>
                </a:cxn>
                <a:cxn ang="16200000">
                  <a:pos x="wd2" y="hd2"/>
                </a:cxn>
              </a:cxnLst>
              <a:rect b="b" l="0" r="r" t="0"/>
              <a:pathLst>
                <a:path extrusionOk="0" h="21600" w="21600">
                  <a:moveTo>
                    <a:pt x="0" y="0"/>
                  </a:moveTo>
                  <a:lnTo>
                    <a:pt x="11937" y="21600"/>
                  </a:lnTo>
                  <a:lnTo>
                    <a:pt x="21600" y="10551"/>
                  </a:lnTo>
                  <a:lnTo>
                    <a:pt x="11937" y="166"/>
                  </a:lnTo>
                  <a:lnTo>
                    <a:pt x="0" y="0"/>
                  </a:lnTo>
                  <a:close/>
                </a:path>
              </a:pathLst>
            </a:custGeom>
            <a:solidFill>
              <a:schemeClr val="accent3">
                <a:lumMod val="100000"/>
                <a:alpha val="70000"/>
              </a:schemeClr>
            </a:solidFill>
            <a:ln w="25400">
              <a:miter lim="400000"/>
            </a:ln>
          </p:spPr>
          <p:txBody>
            <a:bodyPr anchor="ctr"/>
            <a:lstStyle/>
            <a:p>
              <a:pPr algn="ctr"/>
              <a:endParaRPr/>
            </a:p>
          </p:txBody>
        </p:sp>
        <p:sp>
          <p:nvSpPr>
            <p:cNvPr id="8" name="ïşḻïďê-任意多边形: 形状 6"/>
            <p:cNvSpPr/>
            <p:nvPr/>
          </p:nvSpPr>
          <p:spPr>
            <a:xfrm flipH="1" rot="10800000">
              <a:off x="7803553" y="2531224"/>
              <a:ext cx="1390958" cy="2373504"/>
            </a:xfrm>
            <a:custGeom>
              <a:cxnLst>
                <a:cxn ang="0">
                  <a:pos x="wd2" y="hd2"/>
                </a:cxn>
                <a:cxn ang="5400000">
                  <a:pos x="wd2" y="hd2"/>
                </a:cxn>
                <a:cxn ang="10800000">
                  <a:pos x="wd2" y="hd2"/>
                </a:cxn>
                <a:cxn ang="16200000">
                  <a:pos x="wd2" y="hd2"/>
                </a:cxn>
              </a:cxnLst>
              <a:rect b="b" l="0" r="r" t="0"/>
              <a:pathLst>
                <a:path extrusionOk="0" h="21600" w="21600">
                  <a:moveTo>
                    <a:pt x="0" y="0"/>
                  </a:moveTo>
                  <a:lnTo>
                    <a:pt x="11811" y="21600"/>
                  </a:lnTo>
                  <a:lnTo>
                    <a:pt x="21600" y="11173"/>
                  </a:lnTo>
                  <a:lnTo>
                    <a:pt x="11872" y="166"/>
                  </a:lnTo>
                  <a:lnTo>
                    <a:pt x="0" y="0"/>
                  </a:lnTo>
                  <a:close/>
                </a:path>
              </a:pathLst>
            </a:custGeom>
            <a:solidFill>
              <a:schemeClr val="accent4">
                <a:lumMod val="100000"/>
                <a:alpha val="70000"/>
              </a:schemeClr>
            </a:solidFill>
            <a:ln w="25400">
              <a:miter lim="400000"/>
            </a:ln>
          </p:spPr>
          <p:txBody>
            <a:bodyPr anchor="ctr"/>
            <a:lstStyle/>
            <a:p>
              <a:pPr algn="ctr"/>
              <a:endParaRPr/>
            </a:p>
          </p:txBody>
        </p:sp>
        <p:sp>
          <p:nvSpPr>
            <p:cNvPr id="9" name="ïşḻïďê-Rectangle 8"/>
            <p:cNvSpPr/>
            <p:nvPr/>
          </p:nvSpPr>
          <p:spPr>
            <a:xfrm>
              <a:off x="9256255" y="3348852"/>
              <a:ext cx="1177049" cy="553998"/>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anchor="ctr" bIns="0" lIns="0" rIns="0" tIns="0" wrap="square">
              <a:noAutofit/>
            </a:bodyPr>
            <a:lstStyle/>
            <a:p>
              <a:pPr lvl="0">
                <a:lnSpc>
                  <a:spcPct val="120000"/>
                </a:lnSpc>
                <a:defRPr sz="1800"/>
              </a:pPr>
              <a:r>
                <a:rPr altLang="en-US" lang="zh-CN" sz="1400">
                  <a:cs typeface="+mn-ea"/>
                  <a:sym typeface="+mn-lt"/>
                </a:rPr>
                <a:t>点击此处更换文本58pic.com</a:t>
              </a:r>
            </a:p>
          </p:txBody>
        </p:sp>
        <p:sp>
          <p:nvSpPr>
            <p:cNvPr id="10" name="ïşḻïďê-任意多边形: 形状 15"/>
            <p:cNvSpPr/>
            <p:nvPr/>
          </p:nvSpPr>
          <p:spPr>
            <a:xfrm>
              <a:off x="5183835" y="2514355"/>
              <a:ext cx="1385748" cy="2377514"/>
            </a:xfrm>
            <a:custGeom>
              <a:cxnLst>
                <a:cxn ang="0">
                  <a:pos x="wd2" y="hd2"/>
                </a:cxn>
                <a:cxn ang="5400000">
                  <a:pos x="wd2" y="hd2"/>
                </a:cxn>
                <a:cxn ang="10800000">
                  <a:pos x="wd2" y="hd2"/>
                </a:cxn>
                <a:cxn ang="16200000">
                  <a:pos x="wd2" y="hd2"/>
                </a:cxn>
              </a:cxnLst>
              <a:rect b="b" l="0" r="r" t="0"/>
              <a:pathLst>
                <a:path extrusionOk="0" h="21600" w="21600">
                  <a:moveTo>
                    <a:pt x="0" y="0"/>
                  </a:moveTo>
                  <a:lnTo>
                    <a:pt x="11937" y="21600"/>
                  </a:lnTo>
                  <a:lnTo>
                    <a:pt x="21600" y="10551"/>
                  </a:lnTo>
                  <a:lnTo>
                    <a:pt x="11937" y="166"/>
                  </a:lnTo>
                  <a:lnTo>
                    <a:pt x="0" y="0"/>
                  </a:lnTo>
                  <a:close/>
                </a:path>
              </a:pathLst>
            </a:custGeom>
            <a:solidFill>
              <a:schemeClr val="accent3">
                <a:lumMod val="100000"/>
                <a:alpha val="70000"/>
              </a:schemeClr>
            </a:solidFill>
            <a:ln cap="flat" w="25400">
              <a:noFill/>
              <a:miter lim="400000"/>
            </a:ln>
            <a:effectLst/>
          </p:spPr>
          <p:txBody>
            <a:bodyPr anchor="ctr"/>
            <a:lstStyle/>
            <a:p>
              <a:pPr algn="ctr"/>
              <a:endParaRPr/>
            </a:p>
          </p:txBody>
        </p:sp>
        <p:sp>
          <p:nvSpPr>
            <p:cNvPr id="11" name="ïşḻïďê-任意多边形: 形状 16"/>
            <p:cNvSpPr/>
            <p:nvPr/>
          </p:nvSpPr>
          <p:spPr>
            <a:xfrm flipH="1" rot="10800000">
              <a:off x="5184552" y="2531051"/>
              <a:ext cx="1390960" cy="2373504"/>
            </a:xfrm>
            <a:custGeom>
              <a:cxnLst>
                <a:cxn ang="0">
                  <a:pos x="wd2" y="hd2"/>
                </a:cxn>
                <a:cxn ang="5400000">
                  <a:pos x="wd2" y="hd2"/>
                </a:cxn>
                <a:cxn ang="10800000">
                  <a:pos x="wd2" y="hd2"/>
                </a:cxn>
                <a:cxn ang="16200000">
                  <a:pos x="wd2" y="hd2"/>
                </a:cxn>
              </a:cxnLst>
              <a:rect b="b" l="0" r="r" t="0"/>
              <a:pathLst>
                <a:path extrusionOk="0" h="21600" w="21600">
                  <a:moveTo>
                    <a:pt x="0" y="0"/>
                  </a:moveTo>
                  <a:lnTo>
                    <a:pt x="11811" y="21600"/>
                  </a:lnTo>
                  <a:lnTo>
                    <a:pt x="21600" y="11173"/>
                  </a:lnTo>
                  <a:lnTo>
                    <a:pt x="11872" y="166"/>
                  </a:lnTo>
                  <a:lnTo>
                    <a:pt x="0" y="0"/>
                  </a:lnTo>
                  <a:close/>
                </a:path>
              </a:pathLst>
            </a:custGeom>
            <a:solidFill>
              <a:schemeClr val="accent4">
                <a:lumMod val="100000"/>
                <a:alpha val="70000"/>
              </a:schemeClr>
            </a:solidFill>
            <a:ln cap="flat" w="25400">
              <a:noFill/>
              <a:miter lim="400000"/>
            </a:ln>
            <a:effectLst/>
          </p:spPr>
          <p:txBody>
            <a:bodyPr anchor="ctr"/>
            <a:lstStyle/>
            <a:p>
              <a:pPr algn="ctr"/>
              <a:endParaRPr/>
            </a:p>
          </p:txBody>
        </p:sp>
        <p:sp>
          <p:nvSpPr>
            <p:cNvPr id="12" name="ïşḻïďê-Rectangle 11"/>
            <p:cNvSpPr/>
            <p:nvPr/>
          </p:nvSpPr>
          <p:spPr>
            <a:xfrm>
              <a:off x="6637009" y="3348852"/>
              <a:ext cx="1220483" cy="553998"/>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anchor="ctr" bIns="0" lIns="0" rIns="0" tIns="0" wrap="square">
              <a:normAutofit/>
            </a:bodyPr>
            <a:lstStyle/>
            <a:p>
              <a:pPr lvl="0">
                <a:lnSpc>
                  <a:spcPct val="120000"/>
                </a:lnSpc>
                <a:defRPr sz="1800"/>
              </a:pPr>
              <a:r>
                <a:rPr altLang="en-US" lang="zh-CN" sz="1400">
                  <a:cs typeface="+mn-ea"/>
                  <a:sym typeface="+mn-lt"/>
                </a:rPr>
                <a:t>点击此处更换文本58pic.com</a:t>
              </a:r>
            </a:p>
          </p:txBody>
        </p:sp>
        <p:grpSp>
          <p:nvGrpSpPr>
            <p:cNvPr id="13" name="组合 12"/>
            <p:cNvGrpSpPr/>
            <p:nvPr/>
          </p:nvGrpSpPr>
          <p:grpSpPr>
            <a:xfrm>
              <a:off x="2172395" y="2192207"/>
              <a:ext cx="2052200" cy="3021809"/>
              <a:chOff x="1797491" y="2192207"/>
              <a:chExt cx="2052200" cy="3021809"/>
            </a:xfrm>
          </p:grpSpPr>
          <p:grpSp>
            <p:nvGrpSpPr>
              <p:cNvPr id="16" name="组合 15"/>
              <p:cNvGrpSpPr/>
              <p:nvPr/>
            </p:nvGrpSpPr>
            <p:grpSpPr>
              <a:xfrm>
                <a:off x="1797491" y="2192207"/>
                <a:ext cx="2052200" cy="2604070"/>
                <a:chOff x="1007888" y="2192207"/>
                <a:chExt cx="2052200" cy="2604070"/>
              </a:xfrm>
            </p:grpSpPr>
            <p:sp>
              <p:nvSpPr>
                <p:cNvPr id="18" name="ïşḻïďê-任意多边形: 形状 20"/>
                <p:cNvSpPr/>
                <p:nvPr/>
              </p:nvSpPr>
              <p:spPr>
                <a:xfrm>
                  <a:off x="1007888" y="2624419"/>
                  <a:ext cx="2052200" cy="2171858"/>
                </a:xfrm>
                <a:custGeom>
                  <a:cxnLst>
                    <a:cxn ang="0">
                      <a:pos x="wd2" y="hd2"/>
                    </a:cxn>
                    <a:cxn ang="5400000">
                      <a:pos x="wd2" y="hd2"/>
                    </a:cxn>
                    <a:cxn ang="10800000">
                      <a:pos x="wd2" y="hd2"/>
                    </a:cxn>
                    <a:cxn ang="16200000">
                      <a:pos x="wd2" y="hd2"/>
                    </a:cxn>
                  </a:cxnLst>
                  <a:rect b="b" l="0" r="r" t="0"/>
                  <a:pathLst>
                    <a:path extrusionOk="0" h="21600" w="21600">
                      <a:moveTo>
                        <a:pt x="10975" y="314"/>
                      </a:moveTo>
                      <a:cubicBezTo>
                        <a:pt x="10975" y="314"/>
                        <a:pt x="9582" y="251"/>
                        <a:pt x="9118" y="440"/>
                      </a:cubicBezTo>
                      <a:cubicBezTo>
                        <a:pt x="8653" y="628"/>
                        <a:pt x="7724" y="943"/>
                        <a:pt x="7724" y="943"/>
                      </a:cubicBezTo>
                      <a:lnTo>
                        <a:pt x="6862" y="1194"/>
                      </a:lnTo>
                      <a:lnTo>
                        <a:pt x="6994" y="1822"/>
                      </a:lnTo>
                      <a:cubicBezTo>
                        <a:pt x="6994" y="1822"/>
                        <a:pt x="6464" y="2639"/>
                        <a:pt x="6265" y="3268"/>
                      </a:cubicBezTo>
                      <a:cubicBezTo>
                        <a:pt x="6065" y="3896"/>
                        <a:pt x="6065" y="5278"/>
                        <a:pt x="6065" y="5404"/>
                      </a:cubicBezTo>
                      <a:cubicBezTo>
                        <a:pt x="6065" y="5530"/>
                        <a:pt x="6065" y="5970"/>
                        <a:pt x="6065" y="5970"/>
                      </a:cubicBezTo>
                      <a:lnTo>
                        <a:pt x="5667" y="6171"/>
                      </a:lnTo>
                      <a:lnTo>
                        <a:pt x="5667" y="6849"/>
                      </a:lnTo>
                      <a:cubicBezTo>
                        <a:pt x="5667" y="6849"/>
                        <a:pt x="6336" y="8225"/>
                        <a:pt x="6535" y="8288"/>
                      </a:cubicBezTo>
                      <a:cubicBezTo>
                        <a:pt x="6734" y="8351"/>
                        <a:pt x="6547" y="8288"/>
                        <a:pt x="6547" y="8288"/>
                      </a:cubicBezTo>
                      <a:lnTo>
                        <a:pt x="6994" y="8295"/>
                      </a:lnTo>
                      <a:cubicBezTo>
                        <a:pt x="6994" y="8295"/>
                        <a:pt x="7127" y="8986"/>
                        <a:pt x="7260" y="9300"/>
                      </a:cubicBezTo>
                      <a:cubicBezTo>
                        <a:pt x="7392" y="9614"/>
                        <a:pt x="8056" y="10745"/>
                        <a:pt x="8255" y="10934"/>
                      </a:cubicBezTo>
                      <a:cubicBezTo>
                        <a:pt x="8454" y="11122"/>
                        <a:pt x="8189" y="12065"/>
                        <a:pt x="8189" y="12065"/>
                      </a:cubicBezTo>
                      <a:cubicBezTo>
                        <a:pt x="8189" y="12065"/>
                        <a:pt x="7724" y="12442"/>
                        <a:pt x="7260" y="12630"/>
                      </a:cubicBezTo>
                      <a:cubicBezTo>
                        <a:pt x="6795" y="12819"/>
                        <a:pt x="4340" y="13385"/>
                        <a:pt x="3809" y="13510"/>
                      </a:cubicBezTo>
                      <a:cubicBezTo>
                        <a:pt x="3279" y="13636"/>
                        <a:pt x="1354" y="14390"/>
                        <a:pt x="1089" y="14830"/>
                      </a:cubicBezTo>
                      <a:cubicBezTo>
                        <a:pt x="824" y="15270"/>
                        <a:pt x="426" y="16338"/>
                        <a:pt x="558" y="17280"/>
                      </a:cubicBezTo>
                      <a:cubicBezTo>
                        <a:pt x="691" y="18223"/>
                        <a:pt x="0" y="21600"/>
                        <a:pt x="0" y="21600"/>
                      </a:cubicBezTo>
                      <a:lnTo>
                        <a:pt x="21600" y="21561"/>
                      </a:lnTo>
                      <a:cubicBezTo>
                        <a:pt x="21600" y="21561"/>
                        <a:pt x="20928" y="16212"/>
                        <a:pt x="20862" y="15835"/>
                      </a:cubicBezTo>
                      <a:cubicBezTo>
                        <a:pt x="20796" y="15458"/>
                        <a:pt x="19867" y="14390"/>
                        <a:pt x="19468" y="14139"/>
                      </a:cubicBezTo>
                      <a:cubicBezTo>
                        <a:pt x="19070" y="13887"/>
                        <a:pt x="18009" y="13385"/>
                        <a:pt x="17810" y="13322"/>
                      </a:cubicBezTo>
                      <a:cubicBezTo>
                        <a:pt x="17611" y="13259"/>
                        <a:pt x="16284" y="12945"/>
                        <a:pt x="15952" y="12945"/>
                      </a:cubicBezTo>
                      <a:cubicBezTo>
                        <a:pt x="15620" y="12945"/>
                        <a:pt x="14359" y="12693"/>
                        <a:pt x="14359" y="12693"/>
                      </a:cubicBezTo>
                      <a:lnTo>
                        <a:pt x="13431" y="12128"/>
                      </a:lnTo>
                      <a:lnTo>
                        <a:pt x="13431" y="10934"/>
                      </a:lnTo>
                      <a:cubicBezTo>
                        <a:pt x="13431" y="10934"/>
                        <a:pt x="14160" y="9489"/>
                        <a:pt x="14227" y="9237"/>
                      </a:cubicBezTo>
                      <a:cubicBezTo>
                        <a:pt x="14293" y="8986"/>
                        <a:pt x="14625" y="8106"/>
                        <a:pt x="14625" y="8106"/>
                      </a:cubicBezTo>
                      <a:lnTo>
                        <a:pt x="14993" y="8093"/>
                      </a:lnTo>
                      <a:cubicBezTo>
                        <a:pt x="14993" y="8093"/>
                        <a:pt x="15770" y="6712"/>
                        <a:pt x="15770" y="6587"/>
                      </a:cubicBezTo>
                      <a:cubicBezTo>
                        <a:pt x="15770" y="6461"/>
                        <a:pt x="15771" y="5950"/>
                        <a:pt x="15771" y="5950"/>
                      </a:cubicBezTo>
                      <a:lnTo>
                        <a:pt x="15288" y="5530"/>
                      </a:lnTo>
                      <a:lnTo>
                        <a:pt x="15222" y="3519"/>
                      </a:lnTo>
                      <a:cubicBezTo>
                        <a:pt x="15222" y="3519"/>
                        <a:pt x="14625" y="2011"/>
                        <a:pt x="14492" y="1697"/>
                      </a:cubicBezTo>
                      <a:cubicBezTo>
                        <a:pt x="14359" y="1382"/>
                        <a:pt x="13298" y="691"/>
                        <a:pt x="13298" y="691"/>
                      </a:cubicBezTo>
                      <a:lnTo>
                        <a:pt x="12701" y="0"/>
                      </a:lnTo>
                      <a:lnTo>
                        <a:pt x="12435" y="440"/>
                      </a:lnTo>
                      <a:lnTo>
                        <a:pt x="10975" y="314"/>
                      </a:lnTo>
                      <a:close/>
                    </a:path>
                  </a:pathLst>
                </a:custGeom>
                <a:solidFill>
                  <a:schemeClr val="tx1">
                    <a:lumMod val="60000"/>
                    <a:lumOff val="40000"/>
                  </a:schemeClr>
                </a:solidFill>
                <a:ln w="25400">
                  <a:solidFill>
                    <a:srgbClr val="EBEBEB"/>
                  </a:solidFill>
                  <a:miter lim="400000"/>
                </a:ln>
              </p:spPr>
              <p:txBody>
                <a:bodyPr anchor="ctr"/>
                <a:lstStyle/>
                <a:p>
                  <a:pPr algn="ctr"/>
                  <a:endParaRPr/>
                </a:p>
              </p:txBody>
            </p:sp>
            <p:sp>
              <p:nvSpPr>
                <p:cNvPr id="19" name="ïşḻïďê-任意多边形: 形状 21"/>
                <p:cNvSpPr/>
                <p:nvPr/>
              </p:nvSpPr>
              <p:spPr>
                <a:xfrm rot="20883862">
                  <a:off x="2490889" y="2376198"/>
                  <a:ext cx="335403" cy="1154148"/>
                </a:xfrm>
                <a:custGeom>
                  <a:cxnLst>
                    <a:cxn ang="0">
                      <a:pos x="wd2" y="hd2"/>
                    </a:cxn>
                    <a:cxn ang="5400000">
                      <a:pos x="wd2" y="hd2"/>
                    </a:cxn>
                    <a:cxn ang="10800000">
                      <a:pos x="wd2" y="hd2"/>
                    </a:cxn>
                    <a:cxn ang="16200000">
                      <a:pos x="wd2" y="hd2"/>
                    </a:cxn>
                  </a:cxnLst>
                  <a:rect b="b" l="0" r="r" t="0"/>
                  <a:pathLst>
                    <a:path extrusionOk="0" h="21600" w="19747">
                      <a:moveTo>
                        <a:pt x="0" y="0"/>
                      </a:moveTo>
                      <a:cubicBezTo>
                        <a:pt x="0" y="0"/>
                        <a:pt x="17581" y="3018"/>
                        <a:pt x="19591" y="10324"/>
                      </a:cubicBezTo>
                      <a:cubicBezTo>
                        <a:pt x="21600" y="17629"/>
                        <a:pt x="3516" y="21600"/>
                        <a:pt x="3516" y="21600"/>
                      </a:cubicBezTo>
                    </a:path>
                  </a:pathLst>
                </a:custGeom>
                <a:ln w="101600">
                  <a:solidFill>
                    <a:schemeClr val="bg1">
                      <a:lumMod val="95000"/>
                    </a:schemeClr>
                  </a:solidFill>
                  <a:miter lim="400000"/>
                </a:ln>
              </p:spPr>
              <p:txBody>
                <a:bodyPr anchor="ctr"/>
                <a:lstStyle/>
                <a:p>
                  <a:pPr algn="ctr"/>
                  <a:endParaRPr/>
                </a:p>
              </p:txBody>
            </p:sp>
            <p:sp>
              <p:nvSpPr>
                <p:cNvPr id="20" name="ïşḻïďê-任意多边形: 形状 22"/>
                <p:cNvSpPr/>
                <p:nvPr/>
              </p:nvSpPr>
              <p:spPr>
                <a:xfrm rot="20883862">
                  <a:off x="2619914" y="2193140"/>
                  <a:ext cx="414991" cy="1432736"/>
                </a:xfrm>
                <a:custGeom>
                  <a:cxnLst>
                    <a:cxn ang="0">
                      <a:pos x="wd2" y="hd2"/>
                    </a:cxn>
                    <a:cxn ang="5400000">
                      <a:pos x="wd2" y="hd2"/>
                    </a:cxn>
                    <a:cxn ang="10800000">
                      <a:pos x="wd2" y="hd2"/>
                    </a:cxn>
                    <a:cxn ang="16200000">
                      <a:pos x="wd2" y="hd2"/>
                    </a:cxn>
                  </a:cxnLst>
                  <a:rect b="b" l="0" r="r" t="0"/>
                  <a:pathLst>
                    <a:path extrusionOk="0" h="21600" w="19747">
                      <a:moveTo>
                        <a:pt x="0" y="0"/>
                      </a:moveTo>
                      <a:cubicBezTo>
                        <a:pt x="0" y="0"/>
                        <a:pt x="17581" y="3018"/>
                        <a:pt x="19591" y="10324"/>
                      </a:cubicBezTo>
                      <a:cubicBezTo>
                        <a:pt x="21600" y="17629"/>
                        <a:pt x="3516" y="21600"/>
                        <a:pt x="3516" y="21600"/>
                      </a:cubicBezTo>
                    </a:path>
                  </a:pathLst>
                </a:custGeom>
                <a:ln w="101600">
                  <a:solidFill>
                    <a:schemeClr val="bg1">
                      <a:lumMod val="95000"/>
                    </a:schemeClr>
                  </a:solidFill>
                  <a:miter lim="400000"/>
                </a:ln>
              </p:spPr>
              <p:txBody>
                <a:bodyPr anchor="ctr"/>
                <a:lstStyle/>
                <a:p>
                  <a:pPr algn="ctr"/>
                  <a:endParaRPr/>
                </a:p>
              </p:txBody>
            </p:sp>
            <p:sp>
              <p:nvSpPr>
                <p:cNvPr id="21" name="ïşḻïďê-任意多边形: 形状 23"/>
                <p:cNvSpPr/>
                <p:nvPr/>
              </p:nvSpPr>
              <p:spPr>
                <a:xfrm flipH="1" rot="716122">
                  <a:off x="1233100" y="2374607"/>
                  <a:ext cx="335404" cy="1154149"/>
                </a:xfrm>
                <a:custGeom>
                  <a:cxnLst>
                    <a:cxn ang="0">
                      <a:pos x="wd2" y="hd2"/>
                    </a:cxn>
                    <a:cxn ang="5400000">
                      <a:pos x="wd2" y="hd2"/>
                    </a:cxn>
                    <a:cxn ang="10800000">
                      <a:pos x="wd2" y="hd2"/>
                    </a:cxn>
                    <a:cxn ang="16200000">
                      <a:pos x="wd2" y="hd2"/>
                    </a:cxn>
                  </a:cxnLst>
                  <a:rect b="b" l="0" r="r" t="0"/>
                  <a:pathLst>
                    <a:path extrusionOk="0" h="21600" w="19747">
                      <a:moveTo>
                        <a:pt x="0" y="0"/>
                      </a:moveTo>
                      <a:cubicBezTo>
                        <a:pt x="0" y="0"/>
                        <a:pt x="17581" y="3018"/>
                        <a:pt x="19591" y="10324"/>
                      </a:cubicBezTo>
                      <a:cubicBezTo>
                        <a:pt x="21600" y="17629"/>
                        <a:pt x="3516" y="21600"/>
                        <a:pt x="3516" y="21600"/>
                      </a:cubicBezTo>
                    </a:path>
                  </a:pathLst>
                </a:custGeom>
                <a:ln w="101600">
                  <a:solidFill>
                    <a:schemeClr val="bg1">
                      <a:lumMod val="95000"/>
                    </a:schemeClr>
                  </a:solidFill>
                  <a:miter lim="400000"/>
                </a:ln>
              </p:spPr>
              <p:txBody>
                <a:bodyPr anchor="ctr"/>
                <a:lstStyle/>
                <a:p>
                  <a:pPr algn="ctr"/>
                  <a:endParaRPr/>
                </a:p>
              </p:txBody>
            </p:sp>
            <p:sp>
              <p:nvSpPr>
                <p:cNvPr id="22" name="ïşḻïďê-任意多边形: 形状 24"/>
                <p:cNvSpPr/>
                <p:nvPr/>
              </p:nvSpPr>
              <p:spPr>
                <a:xfrm flipH="1" rot="716122">
                  <a:off x="1023247" y="2192207"/>
                  <a:ext cx="414991" cy="1432737"/>
                </a:xfrm>
                <a:custGeom>
                  <a:cxnLst>
                    <a:cxn ang="0">
                      <a:pos x="wd2" y="hd2"/>
                    </a:cxn>
                    <a:cxn ang="5400000">
                      <a:pos x="wd2" y="hd2"/>
                    </a:cxn>
                    <a:cxn ang="10800000">
                      <a:pos x="wd2" y="hd2"/>
                    </a:cxn>
                    <a:cxn ang="16200000">
                      <a:pos x="wd2" y="hd2"/>
                    </a:cxn>
                  </a:cxnLst>
                  <a:rect b="b" l="0" r="r" t="0"/>
                  <a:pathLst>
                    <a:path extrusionOk="0" h="21600" w="19747">
                      <a:moveTo>
                        <a:pt x="0" y="0"/>
                      </a:moveTo>
                      <a:cubicBezTo>
                        <a:pt x="0" y="0"/>
                        <a:pt x="17581" y="3018"/>
                        <a:pt x="19591" y="10324"/>
                      </a:cubicBezTo>
                      <a:cubicBezTo>
                        <a:pt x="21600" y="17629"/>
                        <a:pt x="3516" y="21600"/>
                        <a:pt x="3516" y="21600"/>
                      </a:cubicBezTo>
                    </a:path>
                  </a:pathLst>
                </a:custGeom>
                <a:ln w="101600">
                  <a:solidFill>
                    <a:schemeClr val="bg1">
                      <a:lumMod val="95000"/>
                    </a:schemeClr>
                  </a:solidFill>
                  <a:miter lim="400000"/>
                </a:ln>
              </p:spPr>
              <p:txBody>
                <a:bodyPr anchor="ctr"/>
                <a:lstStyle/>
                <a:p>
                  <a:pPr algn="ctr"/>
                  <a:endParaRPr/>
                </a:p>
              </p:txBody>
            </p:sp>
          </p:grpSp>
          <p:sp>
            <p:nvSpPr>
              <p:cNvPr id="17" name="ïşḻïďê-Rectangle 16"/>
              <p:cNvSpPr/>
              <p:nvPr/>
            </p:nvSpPr>
            <p:spPr>
              <a:xfrm>
                <a:off x="2490167" y="4916499"/>
                <a:ext cx="666849" cy="297517"/>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anchor="ctr" bIns="25400" lIns="25400" rIns="25400" tIns="25400" wrap="none">
                <a:normAutofit/>
              </a:bodyPr>
              <a:lstStyle/>
              <a:p>
                <a:pPr algn="ctr" lvl="0">
                  <a:defRPr sz="1800"/>
                </a:pPr>
                <a:r>
                  <a:rPr altLang="en-US" b="1" lang="zh-CN" sz="1600">
                    <a:solidFill>
                      <a:schemeClr val="dk1">
                        <a:lumMod val="100000"/>
                      </a:schemeClr>
                    </a:solidFill>
                  </a:rPr>
                  <a:t>关键词</a:t>
                </a:r>
              </a:p>
            </p:txBody>
          </p:sp>
        </p:grpSp>
        <p:sp>
          <p:nvSpPr>
            <p:cNvPr id="14" name="ïşḻïďê-Rectangle 13"/>
            <p:cNvSpPr/>
            <p:nvPr/>
          </p:nvSpPr>
          <p:spPr>
            <a:xfrm>
              <a:off x="5705653" y="3193753"/>
              <a:ext cx="719965" cy="864195"/>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anchor="ctr" bIns="25400" lIns="25400" rIns="25400" tIns="25400">
              <a:normAutofit/>
            </a:bodyPr>
            <a:lstStyle/>
            <a:p>
              <a:pPr algn="ctr" lvl="0">
                <a:defRPr b="0" sz="1800">
                  <a:solidFill>
                    <a:srgbClr val="000000"/>
                  </a:solidFill>
                </a:defRPr>
              </a:pPr>
              <a:r>
                <a:rPr lang="en-US" sz="1600">
                  <a:solidFill>
                    <a:schemeClr val="bg1">
                      <a:lumMod val="100000"/>
                    </a:schemeClr>
                  </a:solidFill>
                </a:rPr>
                <a:t>A</a:t>
              </a:r>
            </a:p>
          </p:txBody>
        </p:sp>
        <p:sp>
          <p:nvSpPr>
            <p:cNvPr id="15" name="ïşḻïďê-Rectangle 14"/>
            <p:cNvSpPr/>
            <p:nvPr/>
          </p:nvSpPr>
          <p:spPr>
            <a:xfrm>
              <a:off x="8419641" y="3193753"/>
              <a:ext cx="542327" cy="864195"/>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anchor="ctr" bIns="25400" lIns="25400" rIns="25400" tIns="25400">
              <a:normAutofit/>
            </a:bodyPr>
            <a:lstStyle/>
            <a:p>
              <a:pPr algn="ctr" lvl="0">
                <a:defRPr sz="1800">
                  <a:solidFill>
                    <a:srgbClr val="000000"/>
                  </a:solidFill>
                </a:defRPr>
              </a:pPr>
              <a:r>
                <a:rPr b="1" lang="en-US" sz="1600">
                  <a:solidFill>
                    <a:schemeClr val="bg1">
                      <a:lumMod val="100000"/>
                    </a:schemeClr>
                  </a:solidFill>
                </a:rPr>
                <a:t>B</a:t>
              </a:r>
            </a:p>
          </p:txBody>
        </p:sp>
      </p:grpSp>
    </p:spTree>
    <p:custDataLst>
      <p:tags r:id="rId7"/>
    </p:custDataLst>
    <p:extLst>
      <p:ext uri="{BB962C8B-B14F-4D97-AF65-F5344CB8AC3E}">
        <p14:creationId val="2052843071"/>
      </p:ext>
    </p:extLst>
  </p:cSld>
  <p:clrMapOvr>
    <a:masterClrMapping/>
  </p:clrMapOvr>
  <mc:AlternateContent>
    <mc:Choice Requires="p15">
      <p:transition p14:dur="2000" spd="slow">
        <p15:prstTrans prst="win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8">
                                  <p:stCondLst>
                                    <p:cond delay="0"/>
                                  </p:stCondLst>
                                  <p:childTnLst>
                                    <p:set>
                                      <p:cBhvr>
                                        <p:cTn dur="1" fill="hold" id="6">
                                          <p:stCondLst>
                                            <p:cond delay="0"/>
                                          </p:stCondLst>
                                        </p:cTn>
                                        <p:tgtEl>
                                          <p:spTgt spid="6"/>
                                        </p:tgtEl>
                                        <p:attrNameLst>
                                          <p:attrName>style.visibility</p:attrName>
                                        </p:attrNameLst>
                                      </p:cBhvr>
                                      <p:to>
                                        <p:strVal val="visible"/>
                                      </p:to>
                                    </p:set>
                                    <p:animEffect filter="wipe(left)"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8">
            <a:lum/>
          </a:blip>
          <a:tile algn="tl" flip="none" sx="100000" sy="100000" tx="-1524000" ty="0"/>
        </a:blipFill>
        <a:effectLst/>
      </p:bgPr>
    </p:bg>
    <p:spTree>
      <p:nvGrpSpPr>
        <p:cNvPr id="1" name=""/>
        <p:cNvGrpSpPr/>
        <p:nvPr/>
      </p:nvGrpSpPr>
      <p:grpSpPr>
        <a:xfrm>
          <a:off x="0" y="0"/>
          <a:ext cx="0" cy="0"/>
        </a:xfrm>
      </p:grpSpPr>
      <p:sp>
        <p:nvSpPr>
          <p:cNvPr id="5" name="MH_Title"/>
          <p:cNvSpPr/>
          <p:nvPr>
            <p:custDataLst>
              <p:tags r:id="rId4"/>
            </p:custDataLst>
          </p:nvPr>
        </p:nvSpPr>
        <p:spPr>
          <a:xfrm>
            <a:off x="6010522" y="2177416"/>
            <a:ext cx="5322959" cy="1241424"/>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合作与目标</a:t>
            </a:r>
          </a:p>
        </p:txBody>
      </p:sp>
      <p:sp>
        <p:nvSpPr>
          <p:cNvPr id="6"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7"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r>
              <a:rPr altLang="zh-CN" lang="en-US" sz="4000">
                <a:solidFill>
                  <a:srgbClr val="FFFFFF"/>
                </a:solidFill>
                <a:cs typeface="+mn-ea"/>
                <a:sym typeface="+mn-lt"/>
              </a:rPr>
              <a:t>4</a:t>
            </a:r>
          </a:p>
        </p:txBody>
      </p:sp>
      <p:sp>
        <p:nvSpPr>
          <p:cNvPr id="8" name="MH_Title"/>
          <p:cNvSpPr txBox="1">
            <a:spLocks noChangeArrowheads="1"/>
          </p:cNvSpPr>
          <p:nvPr>
            <p:custDataLst>
              <p:tags r:id="rId7"/>
            </p:custDataLst>
          </p:nvPr>
        </p:nvSpPr>
        <p:spPr bwMode="auto">
          <a:xfrm>
            <a:off x="6010521" y="3657600"/>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nSpc>
                <a:spcPct val="130000"/>
              </a:lnSpc>
            </a:pPr>
            <a:r>
              <a:rPr altLang="en-US" lang="zh-CN" smtClean="0" sz="1600">
                <a:latin typeface="+mn-lt"/>
                <a:ea typeface="+mn-ea"/>
                <a:cs typeface="+mn-ea"/>
                <a:sym typeface="+mn-lt"/>
              </a:rPr>
              <a:t>点击此处更换文本58pic.com，点击此处更换文本58pic.com ，点击此处更换文本58pic.com，点击此处更换文本点击此处更换文本点击此处更换文本点击此处更换文本</a:t>
            </a:r>
          </a:p>
        </p:txBody>
      </p:sp>
    </p:spTree>
    <p:extLst>
      <p:ext uri="{BB962C8B-B14F-4D97-AF65-F5344CB8AC3E}">
        <p14:creationId val="1832016690"/>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wipe(left)" transition="in">
                                      <p:cBhvr>
                                        <p:cTn dur="500" id="7"/>
                                        <p:tgtEl>
                                          <p:spTgt spid="7"/>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6"/>
                                        </p:tgtEl>
                                        <p:attrNameLst>
                                          <p:attrName>style.visibility</p:attrName>
                                        </p:attrNameLst>
                                      </p:cBhvr>
                                      <p:to>
                                        <p:strVal val="visible"/>
                                      </p:to>
                                    </p:set>
                                    <p:animEffect filter="wipe(left)" transition="in">
                                      <p:cBhvr>
                                        <p:cTn dur="500" id="10"/>
                                        <p:tgtEl>
                                          <p:spTgt spid="6"/>
                                        </p:tgtEl>
                                      </p:cBhvr>
                                    </p:animEffect>
                                  </p:childTnLst>
                                </p:cTn>
                              </p:par>
                              <p:par>
                                <p:cTn fill="hold" grpId="0" id="11" nodeType="withEffect" presetClass="entr" presetID="22" presetSubtype="8">
                                  <p:stCondLst>
                                    <p:cond delay="0"/>
                                  </p:stCondLst>
                                  <p:childTnLst>
                                    <p:set>
                                      <p:cBhvr>
                                        <p:cTn dur="1" fill="hold" id="12">
                                          <p:stCondLst>
                                            <p:cond delay="0"/>
                                          </p:stCondLst>
                                        </p:cTn>
                                        <p:tgtEl>
                                          <p:spTgt spid="5"/>
                                        </p:tgtEl>
                                        <p:attrNameLst>
                                          <p:attrName>style.visibility</p:attrName>
                                        </p:attrNameLst>
                                      </p:cBhvr>
                                      <p:to>
                                        <p:strVal val="visible"/>
                                      </p:to>
                                    </p:set>
                                    <p:animEffect filter="wipe(left)" transition="in">
                                      <p:cBhvr>
                                        <p:cTn dur="500" id="13"/>
                                        <p:tgtEl>
                                          <p:spTgt spid="5"/>
                                        </p:tgtEl>
                                      </p:cBhvr>
                                    </p:animEffect>
                                  </p:childTnLst>
                                </p:cTn>
                              </p:par>
                            </p:childTnLst>
                          </p:cTn>
                        </p:par>
                      </p:childTnLst>
                    </p:cTn>
                  </p:par>
                  <p:par>
                    <p:cTn fill="hold" id="14" nodeType="clickPar">
                      <p:stCondLst>
                        <p:cond delay="indefinite"/>
                      </p:stCondLst>
                      <p:childTnLst>
                        <p:par>
                          <p:cTn fill="hold" id="15" nodeType="afterGroup">
                            <p:stCondLst>
                              <p:cond delay="0"/>
                            </p:stCondLst>
                            <p:childTnLst>
                              <p:par>
                                <p:cTn fill="hold" grpId="0" id="16" nodeType="clickEffect" presetClass="entr" presetID="42" presetSubtype="0">
                                  <p:stCondLst>
                                    <p:cond delay="0"/>
                                  </p:stCondLst>
                                  <p:childTnLst>
                                    <p:set>
                                      <p:cBhvr>
                                        <p:cTn dur="1" fill="hold" id="17">
                                          <p:stCondLst>
                                            <p:cond delay="0"/>
                                          </p:stCondLst>
                                        </p:cTn>
                                        <p:tgtEl>
                                          <p:spTgt spid="8"/>
                                        </p:tgtEl>
                                        <p:attrNameLst>
                                          <p:attrName>style.visibility</p:attrName>
                                        </p:attrNameLst>
                                      </p:cBhvr>
                                      <p:to>
                                        <p:strVal val="visible"/>
                                      </p:to>
                                    </p:set>
                                    <p:animEffect filter="fade" transition="in">
                                      <p:cBhvr>
                                        <p:cTn dur="1000" id="18"/>
                                        <p:tgtEl>
                                          <p:spTgt spid="8"/>
                                        </p:tgtEl>
                                      </p:cBhvr>
                                    </p:animEffect>
                                    <p:anim calcmode="lin" valueType="num">
                                      <p:cBhvr>
                                        <p:cTn dur="1000" fill="hold" id="19"/>
                                        <p:tgtEl>
                                          <p:spTgt spid="8"/>
                                        </p:tgtEl>
                                        <p:attrNameLst>
                                          <p:attrName>ppt_x</p:attrName>
                                        </p:attrNameLst>
                                      </p:cBhvr>
                                      <p:tavLst>
                                        <p:tav tm="0">
                                          <p:val>
                                            <p:strVal val="#ppt_x"/>
                                          </p:val>
                                        </p:tav>
                                        <p:tav tm="100000">
                                          <p:val>
                                            <p:strVal val="#ppt_x"/>
                                          </p:val>
                                        </p:tav>
                                      </p:tavLst>
                                    </p:anim>
                                    <p:anim calcmode="lin" valueType="num">
                                      <p:cBhvr>
                                        <p:cTn dur="1000" fill="hold" id="20"/>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合作与目标</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591b54f-0b81-46a2-aceb-879cd9710cc4"/>
          <p:cNvGrpSpPr>
            <a:grpSpLocks noChangeAspect="1"/>
          </p:cNvGrpSpPr>
          <p:nvPr/>
        </p:nvGrpSpPr>
        <p:grpSpPr>
          <a:xfrm>
            <a:off x="935641" y="2143760"/>
            <a:ext cx="10236885" cy="4160357"/>
            <a:chOff x="1342273" y="1915631"/>
            <a:chExt cx="9398243" cy="3819526"/>
          </a:xfrm>
        </p:grpSpPr>
        <p:grpSp>
          <p:nvGrpSpPr>
            <p:cNvPr id="7" name="Group 2"/>
            <p:cNvGrpSpPr/>
            <p:nvPr/>
          </p:nvGrpSpPr>
          <p:grpSpPr>
            <a:xfrm>
              <a:off x="4223790" y="2204861"/>
              <a:ext cx="3621219" cy="2863028"/>
              <a:chOff x="4596055" y="2525954"/>
              <a:chExt cx="2986255" cy="2361011"/>
            </a:xfrm>
          </p:grpSpPr>
          <p:sp>
            <p:nvSpPr>
              <p:cNvPr id="32" name="i$liḋe-Freeform: Shape 4"/>
              <p:cNvSpPr/>
              <p:nvPr/>
            </p:nvSpPr>
            <p:spPr bwMode="auto">
              <a:xfrm>
                <a:off x="6654355" y="3499489"/>
                <a:ext cx="927955" cy="665735"/>
              </a:xfrm>
              <a:custGeom>
                <a:gdLst>
                  <a:gd fmla="*/ 222 w 443" name="T0"/>
                  <a:gd fmla="*/ 0 h 318" name="T1"/>
                  <a:gd fmla="*/ 115 w 443" name="T2"/>
                  <a:gd fmla="*/ 44 h 318" name="T3"/>
                  <a:gd fmla="*/ 0 w 443" name="T4"/>
                  <a:gd fmla="*/ 159 h 318" name="T5"/>
                  <a:gd fmla="*/ 115 w 443" name="T6"/>
                  <a:gd fmla="*/ 274 h 318" name="T7"/>
                  <a:gd fmla="*/ 222 w 443" name="T8"/>
                  <a:gd fmla="*/ 318 h 318" name="T9"/>
                  <a:gd fmla="*/ 328 w 443" name="T10"/>
                  <a:gd fmla="*/ 274 h 318" name="T11"/>
                  <a:gd fmla="*/ 443 w 443" name="T12"/>
                  <a:gd fmla="*/ 159 h 318" name="T13"/>
                  <a:gd fmla="*/ 328 w 443" name="T14"/>
                  <a:gd fmla="*/ 44 h 318" name="T15"/>
                  <a:gd fmla="*/ 222 w 443" name="T16"/>
                  <a:gd fmla="*/ 0 h 3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8" w="442">
                    <a:moveTo>
                      <a:pt x="222" y="0"/>
                    </a:moveTo>
                    <a:cubicBezTo>
                      <a:pt x="183" y="0"/>
                      <a:pt x="144" y="14"/>
                      <a:pt x="115" y="44"/>
                    </a:cubicBezTo>
                    <a:cubicBezTo>
                      <a:pt x="0" y="159"/>
                      <a:pt x="0" y="159"/>
                      <a:pt x="0" y="159"/>
                    </a:cubicBezTo>
                    <a:cubicBezTo>
                      <a:pt x="115" y="274"/>
                      <a:pt x="115" y="274"/>
                      <a:pt x="115" y="274"/>
                    </a:cubicBezTo>
                    <a:cubicBezTo>
                      <a:pt x="144" y="304"/>
                      <a:pt x="183" y="318"/>
                      <a:pt x="222" y="318"/>
                    </a:cubicBezTo>
                    <a:cubicBezTo>
                      <a:pt x="260" y="318"/>
                      <a:pt x="299" y="304"/>
                      <a:pt x="328" y="274"/>
                    </a:cubicBezTo>
                    <a:cubicBezTo>
                      <a:pt x="443" y="159"/>
                      <a:pt x="443" y="159"/>
                      <a:pt x="443" y="159"/>
                    </a:cubicBezTo>
                    <a:cubicBezTo>
                      <a:pt x="328" y="44"/>
                      <a:pt x="328" y="44"/>
                      <a:pt x="328" y="44"/>
                    </a:cubicBezTo>
                    <a:cubicBezTo>
                      <a:pt x="299" y="14"/>
                      <a:pt x="260" y="0"/>
                      <a:pt x="222" y="0"/>
                    </a:cubicBezTo>
                  </a:path>
                </a:pathLst>
              </a:custGeom>
              <a:solidFill>
                <a:schemeClr val="accent5"/>
              </a:solidFill>
              <a:ln>
                <a:noFill/>
              </a:ln>
            </p:spPr>
            <p:txBody>
              <a:bodyPr anchor="ctr"/>
              <a:lstStyle/>
              <a:p>
                <a:pPr algn="ctr"/>
                <a:endParaRPr/>
              </a:p>
            </p:txBody>
          </p:sp>
          <p:sp>
            <p:nvSpPr>
              <p:cNvPr id="33" name="i$liḋe-Freeform: Shape 5"/>
              <p:cNvSpPr/>
              <p:nvPr/>
            </p:nvSpPr>
            <p:spPr bwMode="auto">
              <a:xfrm>
                <a:off x="4596055" y="3499489"/>
                <a:ext cx="930501" cy="665735"/>
              </a:xfrm>
              <a:custGeom>
                <a:gdLst>
                  <a:gd fmla="*/ 222 w 444" name="T0"/>
                  <a:gd fmla="*/ 0 h 318" name="T1"/>
                  <a:gd fmla="*/ 116 w 444" name="T2"/>
                  <a:gd fmla="*/ 44 h 318" name="T3"/>
                  <a:gd fmla="*/ 0 w 444" name="T4"/>
                  <a:gd fmla="*/ 159 h 318" name="T5"/>
                  <a:gd fmla="*/ 116 w 444" name="T6"/>
                  <a:gd fmla="*/ 274 h 318" name="T7"/>
                  <a:gd fmla="*/ 222 w 444" name="T8"/>
                  <a:gd fmla="*/ 318 h 318" name="T9"/>
                  <a:gd fmla="*/ 329 w 444" name="T10"/>
                  <a:gd fmla="*/ 274 h 318" name="T11"/>
                  <a:gd fmla="*/ 444 w 444" name="T12"/>
                  <a:gd fmla="*/ 159 h 318" name="T13"/>
                  <a:gd fmla="*/ 329 w 444" name="T14"/>
                  <a:gd fmla="*/ 44 h 318" name="T15"/>
                  <a:gd fmla="*/ 222 w 444" name="T16"/>
                  <a:gd fmla="*/ 0 h 3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8" w="443">
                    <a:moveTo>
                      <a:pt x="222" y="0"/>
                    </a:moveTo>
                    <a:cubicBezTo>
                      <a:pt x="184" y="0"/>
                      <a:pt x="145" y="14"/>
                      <a:pt x="116" y="44"/>
                    </a:cubicBezTo>
                    <a:cubicBezTo>
                      <a:pt x="0" y="159"/>
                      <a:pt x="0" y="159"/>
                      <a:pt x="0" y="159"/>
                    </a:cubicBezTo>
                    <a:cubicBezTo>
                      <a:pt x="116" y="274"/>
                      <a:pt x="116" y="274"/>
                      <a:pt x="116" y="274"/>
                    </a:cubicBezTo>
                    <a:cubicBezTo>
                      <a:pt x="145" y="304"/>
                      <a:pt x="184" y="318"/>
                      <a:pt x="222" y="318"/>
                    </a:cubicBezTo>
                    <a:cubicBezTo>
                      <a:pt x="261" y="318"/>
                      <a:pt x="299" y="304"/>
                      <a:pt x="329" y="274"/>
                    </a:cubicBezTo>
                    <a:cubicBezTo>
                      <a:pt x="444" y="159"/>
                      <a:pt x="444" y="159"/>
                      <a:pt x="444" y="159"/>
                    </a:cubicBezTo>
                    <a:cubicBezTo>
                      <a:pt x="329" y="44"/>
                      <a:pt x="329" y="44"/>
                      <a:pt x="329" y="44"/>
                    </a:cubicBezTo>
                    <a:cubicBezTo>
                      <a:pt x="299" y="14"/>
                      <a:pt x="261" y="0"/>
                      <a:pt x="222" y="0"/>
                    </a:cubicBezTo>
                  </a:path>
                </a:pathLst>
              </a:custGeom>
              <a:solidFill>
                <a:schemeClr val="accent2"/>
              </a:solidFill>
              <a:ln>
                <a:noFill/>
              </a:ln>
            </p:spPr>
            <p:txBody>
              <a:bodyPr anchor="ctr"/>
              <a:lstStyle/>
              <a:p>
                <a:pPr algn="ctr"/>
                <a:endParaRPr/>
              </a:p>
            </p:txBody>
          </p:sp>
          <p:sp>
            <p:nvSpPr>
              <p:cNvPr id="34" name="i$liḋe-Freeform: Shape 6"/>
              <p:cNvSpPr/>
              <p:nvPr/>
            </p:nvSpPr>
            <p:spPr bwMode="auto">
              <a:xfrm>
                <a:off x="5036481" y="2773926"/>
                <a:ext cx="661915" cy="654279"/>
              </a:xfrm>
              <a:custGeom>
                <a:gdLst>
                  <a:gd fmla="*/ 162 w 316" name="T0"/>
                  <a:gd fmla="*/ 0 h 312" name="T1"/>
                  <a:gd fmla="*/ 0 w 316" name="T2"/>
                  <a:gd fmla="*/ 0 h 312" name="T3"/>
                  <a:gd fmla="*/ 0 w 316" name="T4"/>
                  <a:gd fmla="*/ 164 h 312" name="T5"/>
                  <a:gd fmla="*/ 150 w 316" name="T6"/>
                  <a:gd fmla="*/ 312 h 312" name="T7"/>
                  <a:gd fmla="*/ 316 w 316" name="T8"/>
                  <a:gd fmla="*/ 312 h 312" name="T9"/>
                  <a:gd fmla="*/ 316 w 316" name="T10"/>
                  <a:gd fmla="*/ 152 h 312" name="T11"/>
                  <a:gd fmla="*/ 162 w 316"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6">
                    <a:moveTo>
                      <a:pt x="162" y="0"/>
                    </a:moveTo>
                    <a:cubicBezTo>
                      <a:pt x="0" y="0"/>
                      <a:pt x="0" y="0"/>
                      <a:pt x="0" y="0"/>
                    </a:cubicBezTo>
                    <a:cubicBezTo>
                      <a:pt x="0" y="164"/>
                      <a:pt x="0" y="164"/>
                      <a:pt x="0" y="164"/>
                    </a:cubicBezTo>
                    <a:cubicBezTo>
                      <a:pt x="0" y="247"/>
                      <a:pt x="67" y="312"/>
                      <a:pt x="150" y="312"/>
                    </a:cubicBezTo>
                    <a:cubicBezTo>
                      <a:pt x="316" y="312"/>
                      <a:pt x="316" y="312"/>
                      <a:pt x="316" y="312"/>
                    </a:cubicBezTo>
                    <a:cubicBezTo>
                      <a:pt x="316" y="152"/>
                      <a:pt x="316" y="152"/>
                      <a:pt x="316" y="152"/>
                    </a:cubicBezTo>
                    <a:cubicBezTo>
                      <a:pt x="316" y="68"/>
                      <a:pt x="245" y="0"/>
                      <a:pt x="162" y="0"/>
                    </a:cubicBezTo>
                  </a:path>
                </a:pathLst>
              </a:custGeom>
              <a:solidFill>
                <a:schemeClr val="accent3"/>
              </a:solidFill>
              <a:ln>
                <a:noFill/>
              </a:ln>
            </p:spPr>
            <p:txBody>
              <a:bodyPr anchor="ctr"/>
              <a:lstStyle/>
              <a:p>
                <a:pPr algn="ctr"/>
                <a:endParaRPr/>
              </a:p>
            </p:txBody>
          </p:sp>
          <p:sp>
            <p:nvSpPr>
              <p:cNvPr id="35" name="i$liḋe-Freeform: Shape 7"/>
              <p:cNvSpPr/>
              <p:nvPr/>
            </p:nvSpPr>
            <p:spPr bwMode="auto">
              <a:xfrm>
                <a:off x="6485056" y="4232686"/>
                <a:ext cx="653005" cy="654279"/>
              </a:xfrm>
              <a:custGeom>
                <a:gdLst>
                  <a:gd fmla="*/ 165 w 312" name="T0"/>
                  <a:gd fmla="*/ 0 h 312" name="T1"/>
                  <a:gd fmla="*/ 0 w 312" name="T2"/>
                  <a:gd fmla="*/ 0 h 312" name="T3"/>
                  <a:gd fmla="*/ 0 w 312" name="T4"/>
                  <a:gd fmla="*/ 162 h 312" name="T5"/>
                  <a:gd fmla="*/ 153 w 312" name="T6"/>
                  <a:gd fmla="*/ 312 h 312" name="T7"/>
                  <a:gd fmla="*/ 312 w 312" name="T8"/>
                  <a:gd fmla="*/ 312 h 312" name="T9"/>
                  <a:gd fmla="*/ 312 w 312" name="T10"/>
                  <a:gd fmla="*/ 150 h 312" name="T11"/>
                  <a:gd fmla="*/ 165 w 312"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2">
                    <a:moveTo>
                      <a:pt x="165" y="0"/>
                    </a:moveTo>
                    <a:cubicBezTo>
                      <a:pt x="0" y="0"/>
                      <a:pt x="0" y="0"/>
                      <a:pt x="0" y="0"/>
                    </a:cubicBezTo>
                    <a:cubicBezTo>
                      <a:pt x="0" y="162"/>
                      <a:pt x="0" y="162"/>
                      <a:pt x="0" y="162"/>
                    </a:cubicBezTo>
                    <a:cubicBezTo>
                      <a:pt x="0" y="246"/>
                      <a:pt x="69" y="312"/>
                      <a:pt x="153" y="312"/>
                    </a:cubicBezTo>
                    <a:cubicBezTo>
                      <a:pt x="312" y="312"/>
                      <a:pt x="312" y="312"/>
                      <a:pt x="312" y="312"/>
                    </a:cubicBezTo>
                    <a:cubicBezTo>
                      <a:pt x="312" y="150"/>
                      <a:pt x="312" y="150"/>
                      <a:pt x="312" y="150"/>
                    </a:cubicBezTo>
                    <a:cubicBezTo>
                      <a:pt x="312" y="67"/>
                      <a:pt x="248" y="0"/>
                      <a:pt x="165" y="0"/>
                    </a:cubicBezTo>
                  </a:path>
                </a:pathLst>
              </a:custGeom>
              <a:solidFill>
                <a:schemeClr val="accent6"/>
              </a:solidFill>
              <a:ln>
                <a:noFill/>
              </a:ln>
            </p:spPr>
            <p:txBody>
              <a:bodyPr anchor="ctr"/>
              <a:lstStyle/>
              <a:p>
                <a:pPr algn="ctr"/>
                <a:endParaRPr/>
              </a:p>
            </p:txBody>
          </p:sp>
          <p:sp>
            <p:nvSpPr>
              <p:cNvPr id="36" name="i$liḋe-Freeform: Shape 8"/>
              <p:cNvSpPr/>
              <p:nvPr/>
            </p:nvSpPr>
            <p:spPr bwMode="auto">
              <a:xfrm>
                <a:off x="6485056" y="2773926"/>
                <a:ext cx="653005" cy="654279"/>
              </a:xfrm>
              <a:custGeom>
                <a:gdLst>
                  <a:gd fmla="*/ 312 w 312" name="T0"/>
                  <a:gd fmla="*/ 0 h 312" name="T1"/>
                  <a:gd fmla="*/ 153 w 312" name="T2"/>
                  <a:gd fmla="*/ 0 h 312" name="T3"/>
                  <a:gd fmla="*/ 0 w 312" name="T4"/>
                  <a:gd fmla="*/ 152 h 312" name="T5"/>
                  <a:gd fmla="*/ 0 w 312" name="T6"/>
                  <a:gd fmla="*/ 312 h 312" name="T7"/>
                  <a:gd fmla="*/ 165 w 312" name="T8"/>
                  <a:gd fmla="*/ 312 h 312" name="T9"/>
                  <a:gd fmla="*/ 312 w 312" name="T10"/>
                  <a:gd fmla="*/ 164 h 312" name="T11"/>
                  <a:gd fmla="*/ 312 w 312"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2">
                    <a:moveTo>
                      <a:pt x="312" y="0"/>
                    </a:moveTo>
                    <a:cubicBezTo>
                      <a:pt x="153" y="0"/>
                      <a:pt x="153" y="0"/>
                      <a:pt x="153" y="0"/>
                    </a:cubicBezTo>
                    <a:cubicBezTo>
                      <a:pt x="69" y="0"/>
                      <a:pt x="0" y="68"/>
                      <a:pt x="0" y="152"/>
                    </a:cubicBezTo>
                    <a:cubicBezTo>
                      <a:pt x="0" y="312"/>
                      <a:pt x="0" y="312"/>
                      <a:pt x="0" y="312"/>
                    </a:cubicBezTo>
                    <a:cubicBezTo>
                      <a:pt x="165" y="312"/>
                      <a:pt x="165" y="312"/>
                      <a:pt x="165" y="312"/>
                    </a:cubicBezTo>
                    <a:cubicBezTo>
                      <a:pt x="248" y="312"/>
                      <a:pt x="312" y="247"/>
                      <a:pt x="312" y="164"/>
                    </a:cubicBezTo>
                    <a:cubicBezTo>
                      <a:pt x="312" y="0"/>
                      <a:pt x="312" y="0"/>
                      <a:pt x="312" y="0"/>
                    </a:cubicBezTo>
                  </a:path>
                </a:pathLst>
              </a:custGeom>
              <a:solidFill>
                <a:schemeClr val="accent4"/>
              </a:solidFill>
              <a:ln>
                <a:noFill/>
              </a:ln>
            </p:spPr>
            <p:txBody>
              <a:bodyPr anchor="ctr"/>
              <a:lstStyle/>
              <a:p>
                <a:pPr algn="ctr"/>
                <a:endParaRPr/>
              </a:p>
            </p:txBody>
          </p:sp>
          <p:sp>
            <p:nvSpPr>
              <p:cNvPr id="37" name="i$liḋe-Freeform: Shape 9"/>
              <p:cNvSpPr/>
              <p:nvPr/>
            </p:nvSpPr>
            <p:spPr bwMode="auto">
              <a:xfrm>
                <a:off x="5036481" y="4232686"/>
                <a:ext cx="661915" cy="654279"/>
              </a:xfrm>
              <a:custGeom>
                <a:gdLst>
                  <a:gd fmla="*/ 316 w 316" name="T0"/>
                  <a:gd fmla="*/ 0 h 312" name="T1"/>
                  <a:gd fmla="*/ 150 w 316" name="T2"/>
                  <a:gd fmla="*/ 0 h 312" name="T3"/>
                  <a:gd fmla="*/ 0 w 316" name="T4"/>
                  <a:gd fmla="*/ 150 h 312" name="T5"/>
                  <a:gd fmla="*/ 0 w 316" name="T6"/>
                  <a:gd fmla="*/ 312 h 312" name="T7"/>
                  <a:gd fmla="*/ 162 w 316" name="T8"/>
                  <a:gd fmla="*/ 312 h 312" name="T9"/>
                  <a:gd fmla="*/ 316 w 316" name="T10"/>
                  <a:gd fmla="*/ 162 h 312" name="T11"/>
                  <a:gd fmla="*/ 316 w 316" name="T12"/>
                  <a:gd fmla="*/ 0 h 312" name="T13"/>
                </a:gdLst>
                <a:cxnLst>
                  <a:cxn ang="0">
                    <a:pos x="T0" y="T1"/>
                  </a:cxn>
                  <a:cxn ang="0">
                    <a:pos x="T2" y="T3"/>
                  </a:cxn>
                  <a:cxn ang="0">
                    <a:pos x="T4" y="T5"/>
                  </a:cxn>
                  <a:cxn ang="0">
                    <a:pos x="T6" y="T7"/>
                  </a:cxn>
                  <a:cxn ang="0">
                    <a:pos x="T8" y="T9"/>
                  </a:cxn>
                  <a:cxn ang="0">
                    <a:pos x="T10" y="T11"/>
                  </a:cxn>
                  <a:cxn ang="0">
                    <a:pos x="T12" y="T13"/>
                  </a:cxn>
                </a:cxnLst>
                <a:rect b="b" l="0" r="r" t="0"/>
                <a:pathLst>
                  <a:path h="312" w="316">
                    <a:moveTo>
                      <a:pt x="316" y="0"/>
                    </a:moveTo>
                    <a:cubicBezTo>
                      <a:pt x="150" y="0"/>
                      <a:pt x="150" y="0"/>
                      <a:pt x="150" y="0"/>
                    </a:cubicBezTo>
                    <a:cubicBezTo>
                      <a:pt x="67" y="0"/>
                      <a:pt x="0" y="67"/>
                      <a:pt x="0" y="150"/>
                    </a:cubicBezTo>
                    <a:cubicBezTo>
                      <a:pt x="0" y="312"/>
                      <a:pt x="0" y="312"/>
                      <a:pt x="0" y="312"/>
                    </a:cubicBezTo>
                    <a:cubicBezTo>
                      <a:pt x="162" y="312"/>
                      <a:pt x="162" y="312"/>
                      <a:pt x="162" y="312"/>
                    </a:cubicBezTo>
                    <a:cubicBezTo>
                      <a:pt x="245" y="312"/>
                      <a:pt x="316" y="246"/>
                      <a:pt x="316" y="162"/>
                    </a:cubicBezTo>
                    <a:cubicBezTo>
                      <a:pt x="316" y="0"/>
                      <a:pt x="316" y="0"/>
                      <a:pt x="316" y="0"/>
                    </a:cubicBezTo>
                  </a:path>
                </a:pathLst>
              </a:custGeom>
              <a:solidFill>
                <a:schemeClr val="accent1"/>
              </a:solidFill>
              <a:ln>
                <a:noFill/>
              </a:ln>
            </p:spPr>
            <p:txBody>
              <a:bodyPr anchor="ctr"/>
              <a:lstStyle/>
              <a:p>
                <a:pPr algn="ctr"/>
                <a:endParaRPr/>
              </a:p>
            </p:txBody>
          </p:sp>
          <p:grpSp>
            <p:nvGrpSpPr>
              <p:cNvPr id="38" name="Group 24"/>
              <p:cNvGrpSpPr/>
              <p:nvPr/>
            </p:nvGrpSpPr>
            <p:grpSpPr>
              <a:xfrm>
                <a:off x="5585107" y="3327643"/>
                <a:ext cx="1010694" cy="1462576"/>
                <a:chOff x="4061109" y="2382841"/>
                <a:chExt cx="1010694" cy="1462576"/>
              </a:xfrm>
              <a:solidFill>
                <a:schemeClr val="tx1">
                  <a:lumMod val="75000"/>
                  <a:lumOff val="25000"/>
                </a:schemeClr>
              </a:solidFill>
            </p:grpSpPr>
            <p:sp>
              <p:nvSpPr>
                <p:cNvPr id="47" name="i$liḋe-Freeform: Shape 10"/>
                <p:cNvSpPr/>
                <p:nvPr/>
              </p:nvSpPr>
              <p:spPr bwMode="auto">
                <a:xfrm>
                  <a:off x="4414979" y="3615019"/>
                  <a:ext cx="302954" cy="52190"/>
                </a:xfrm>
                <a:custGeom>
                  <a:gdLst>
                    <a:gd fmla="*/ 145 w 145" name="T0"/>
                    <a:gd fmla="*/ 12 h 25" name="T1"/>
                    <a:gd fmla="*/ 129 w 145" name="T2"/>
                    <a:gd fmla="*/ 25 h 25" name="T3"/>
                    <a:gd fmla="*/ 16 w 145" name="T4"/>
                    <a:gd fmla="*/ 25 h 25" name="T5"/>
                    <a:gd fmla="*/ 0 w 145" name="T6"/>
                    <a:gd fmla="*/ 12 h 25" name="T7"/>
                    <a:gd fmla="*/ 16 w 145" name="T8"/>
                    <a:gd fmla="*/ 0 h 25" name="T9"/>
                    <a:gd fmla="*/ 129 w 145" name="T10"/>
                    <a:gd fmla="*/ 0 h 25" name="T11"/>
                    <a:gd fmla="*/ 145 w 145" name="T12"/>
                    <a:gd fmla="*/ 12 h 25" name="T13"/>
                  </a:gdLst>
                  <a:cxnLst>
                    <a:cxn ang="0">
                      <a:pos x="T0" y="T1"/>
                    </a:cxn>
                    <a:cxn ang="0">
                      <a:pos x="T2" y="T3"/>
                    </a:cxn>
                    <a:cxn ang="0">
                      <a:pos x="T4" y="T5"/>
                    </a:cxn>
                    <a:cxn ang="0">
                      <a:pos x="T6" y="T7"/>
                    </a:cxn>
                    <a:cxn ang="0">
                      <a:pos x="T8" y="T9"/>
                    </a:cxn>
                    <a:cxn ang="0">
                      <a:pos x="T10" y="T11"/>
                    </a:cxn>
                    <a:cxn ang="0">
                      <a:pos x="T12" y="T13"/>
                    </a:cxn>
                  </a:cxnLst>
                  <a:rect b="b" l="0" r="r" t="0"/>
                  <a:pathLst>
                    <a:path h="25" w="145">
                      <a:moveTo>
                        <a:pt x="145" y="12"/>
                      </a:moveTo>
                      <a:cubicBezTo>
                        <a:pt x="145" y="19"/>
                        <a:pt x="138" y="25"/>
                        <a:pt x="129" y="25"/>
                      </a:cubicBezTo>
                      <a:cubicBezTo>
                        <a:pt x="16" y="25"/>
                        <a:pt x="16" y="25"/>
                        <a:pt x="16" y="25"/>
                      </a:cubicBezTo>
                      <a:cubicBezTo>
                        <a:pt x="7" y="25"/>
                        <a:pt x="0" y="19"/>
                        <a:pt x="0" y="12"/>
                      </a:cubicBezTo>
                      <a:cubicBezTo>
                        <a:pt x="0" y="6"/>
                        <a:pt x="7" y="0"/>
                        <a:pt x="16" y="0"/>
                      </a:cubicBezTo>
                      <a:cubicBezTo>
                        <a:pt x="129" y="0"/>
                        <a:pt x="129" y="0"/>
                        <a:pt x="129" y="0"/>
                      </a:cubicBezTo>
                      <a:cubicBezTo>
                        <a:pt x="138" y="0"/>
                        <a:pt x="145" y="6"/>
                        <a:pt x="145" y="12"/>
                      </a:cubicBezTo>
                      <a:close/>
                    </a:path>
                  </a:pathLst>
                </a:custGeom>
                <a:grpFill/>
                <a:ln>
                  <a:noFill/>
                </a:ln>
              </p:spPr>
              <p:txBody>
                <a:bodyPr anchor="ctr"/>
                <a:lstStyle/>
                <a:p>
                  <a:pPr algn="ctr"/>
                  <a:endParaRPr/>
                </a:p>
              </p:txBody>
            </p:sp>
            <p:sp>
              <p:nvSpPr>
                <p:cNvPr id="48" name="i$liḋe-Freeform: Shape 11"/>
                <p:cNvSpPr/>
                <p:nvPr/>
              </p:nvSpPr>
              <p:spPr bwMode="auto">
                <a:xfrm>
                  <a:off x="4414979" y="3673573"/>
                  <a:ext cx="302954" cy="52190"/>
                </a:xfrm>
                <a:custGeom>
                  <a:gdLst>
                    <a:gd fmla="*/ 145 w 145" name="T0"/>
                    <a:gd fmla="*/ 13 h 25" name="T1"/>
                    <a:gd fmla="*/ 129 w 145" name="T2"/>
                    <a:gd fmla="*/ 25 h 25" name="T3"/>
                    <a:gd fmla="*/ 16 w 145" name="T4"/>
                    <a:gd fmla="*/ 25 h 25" name="T5"/>
                    <a:gd fmla="*/ 0 w 145" name="T6"/>
                    <a:gd fmla="*/ 13 h 25" name="T7"/>
                    <a:gd fmla="*/ 16 w 145" name="T8"/>
                    <a:gd fmla="*/ 0 h 25" name="T9"/>
                    <a:gd fmla="*/ 129 w 145" name="T10"/>
                    <a:gd fmla="*/ 0 h 25" name="T11"/>
                    <a:gd fmla="*/ 145 w 145" name="T12"/>
                    <a:gd fmla="*/ 13 h 25" name="T13"/>
                  </a:gdLst>
                  <a:cxnLst>
                    <a:cxn ang="0">
                      <a:pos x="T0" y="T1"/>
                    </a:cxn>
                    <a:cxn ang="0">
                      <a:pos x="T2" y="T3"/>
                    </a:cxn>
                    <a:cxn ang="0">
                      <a:pos x="T4" y="T5"/>
                    </a:cxn>
                    <a:cxn ang="0">
                      <a:pos x="T6" y="T7"/>
                    </a:cxn>
                    <a:cxn ang="0">
                      <a:pos x="T8" y="T9"/>
                    </a:cxn>
                    <a:cxn ang="0">
                      <a:pos x="T10" y="T11"/>
                    </a:cxn>
                    <a:cxn ang="0">
                      <a:pos x="T12" y="T13"/>
                    </a:cxn>
                  </a:cxnLst>
                  <a:rect b="b" l="0" r="r" t="0"/>
                  <a:pathLst>
                    <a:path h="25" w="145">
                      <a:moveTo>
                        <a:pt x="145" y="13"/>
                      </a:moveTo>
                      <a:cubicBezTo>
                        <a:pt x="145" y="20"/>
                        <a:pt x="138" y="25"/>
                        <a:pt x="129" y="25"/>
                      </a:cubicBezTo>
                      <a:cubicBezTo>
                        <a:pt x="16" y="25"/>
                        <a:pt x="16" y="25"/>
                        <a:pt x="16" y="25"/>
                      </a:cubicBezTo>
                      <a:cubicBezTo>
                        <a:pt x="7" y="25"/>
                        <a:pt x="0" y="20"/>
                        <a:pt x="0" y="13"/>
                      </a:cubicBezTo>
                      <a:cubicBezTo>
                        <a:pt x="0" y="6"/>
                        <a:pt x="7" y="0"/>
                        <a:pt x="16" y="0"/>
                      </a:cubicBezTo>
                      <a:cubicBezTo>
                        <a:pt x="129" y="0"/>
                        <a:pt x="129" y="0"/>
                        <a:pt x="129" y="0"/>
                      </a:cubicBezTo>
                      <a:cubicBezTo>
                        <a:pt x="138" y="0"/>
                        <a:pt x="145" y="6"/>
                        <a:pt x="145" y="13"/>
                      </a:cubicBezTo>
                      <a:close/>
                    </a:path>
                  </a:pathLst>
                </a:custGeom>
                <a:grpFill/>
                <a:ln>
                  <a:noFill/>
                </a:ln>
              </p:spPr>
              <p:txBody>
                <a:bodyPr anchor="ctr"/>
                <a:lstStyle/>
                <a:p>
                  <a:pPr algn="ctr"/>
                  <a:endParaRPr/>
                </a:p>
              </p:txBody>
            </p:sp>
            <p:sp>
              <p:nvSpPr>
                <p:cNvPr id="49" name="i$liḋe-Freeform: Shape 12"/>
                <p:cNvSpPr/>
                <p:nvPr/>
              </p:nvSpPr>
              <p:spPr bwMode="auto">
                <a:xfrm>
                  <a:off x="4414979" y="3734673"/>
                  <a:ext cx="302954" cy="52190"/>
                </a:xfrm>
                <a:custGeom>
                  <a:gdLst>
                    <a:gd fmla="*/ 145 w 145" name="T0"/>
                    <a:gd fmla="*/ 12 h 25" name="T1"/>
                    <a:gd fmla="*/ 129 w 145" name="T2"/>
                    <a:gd fmla="*/ 25 h 25" name="T3"/>
                    <a:gd fmla="*/ 16 w 145" name="T4"/>
                    <a:gd fmla="*/ 25 h 25" name="T5"/>
                    <a:gd fmla="*/ 0 w 145" name="T6"/>
                    <a:gd fmla="*/ 12 h 25" name="T7"/>
                    <a:gd fmla="*/ 16 w 145" name="T8"/>
                    <a:gd fmla="*/ 0 h 25" name="T9"/>
                    <a:gd fmla="*/ 129 w 145" name="T10"/>
                    <a:gd fmla="*/ 0 h 25" name="T11"/>
                    <a:gd fmla="*/ 145 w 145" name="T12"/>
                    <a:gd fmla="*/ 12 h 25" name="T13"/>
                  </a:gdLst>
                  <a:cxnLst>
                    <a:cxn ang="0">
                      <a:pos x="T0" y="T1"/>
                    </a:cxn>
                    <a:cxn ang="0">
                      <a:pos x="T2" y="T3"/>
                    </a:cxn>
                    <a:cxn ang="0">
                      <a:pos x="T4" y="T5"/>
                    </a:cxn>
                    <a:cxn ang="0">
                      <a:pos x="T6" y="T7"/>
                    </a:cxn>
                    <a:cxn ang="0">
                      <a:pos x="T8" y="T9"/>
                    </a:cxn>
                    <a:cxn ang="0">
                      <a:pos x="T10" y="T11"/>
                    </a:cxn>
                    <a:cxn ang="0">
                      <a:pos x="T12" y="T13"/>
                    </a:cxn>
                  </a:cxnLst>
                  <a:rect b="b" l="0" r="r" t="0"/>
                  <a:pathLst>
                    <a:path h="25" w="145">
                      <a:moveTo>
                        <a:pt x="145" y="12"/>
                      </a:moveTo>
                      <a:cubicBezTo>
                        <a:pt x="145" y="19"/>
                        <a:pt x="138" y="25"/>
                        <a:pt x="129" y="25"/>
                      </a:cubicBezTo>
                      <a:cubicBezTo>
                        <a:pt x="16" y="25"/>
                        <a:pt x="16" y="25"/>
                        <a:pt x="16" y="25"/>
                      </a:cubicBezTo>
                      <a:cubicBezTo>
                        <a:pt x="7" y="25"/>
                        <a:pt x="0" y="19"/>
                        <a:pt x="0" y="12"/>
                      </a:cubicBezTo>
                      <a:cubicBezTo>
                        <a:pt x="0" y="5"/>
                        <a:pt x="7" y="0"/>
                        <a:pt x="16" y="0"/>
                      </a:cubicBezTo>
                      <a:cubicBezTo>
                        <a:pt x="129" y="0"/>
                        <a:pt x="129" y="0"/>
                        <a:pt x="129" y="0"/>
                      </a:cubicBezTo>
                      <a:cubicBezTo>
                        <a:pt x="138" y="0"/>
                        <a:pt x="145" y="5"/>
                        <a:pt x="145" y="12"/>
                      </a:cubicBezTo>
                      <a:close/>
                    </a:path>
                  </a:pathLst>
                </a:custGeom>
                <a:grpFill/>
                <a:ln>
                  <a:noFill/>
                </a:ln>
              </p:spPr>
              <p:txBody>
                <a:bodyPr anchor="ctr"/>
                <a:lstStyle/>
                <a:p>
                  <a:pPr algn="ctr"/>
                  <a:endParaRPr/>
                </a:p>
              </p:txBody>
            </p:sp>
            <p:sp>
              <p:nvSpPr>
                <p:cNvPr id="50" name="i$liḋe-Freeform: Shape 13"/>
                <p:cNvSpPr/>
                <p:nvPr/>
              </p:nvSpPr>
              <p:spPr bwMode="auto">
                <a:xfrm>
                  <a:off x="4479897" y="3793227"/>
                  <a:ext cx="171844" cy="52190"/>
                </a:xfrm>
                <a:custGeom>
                  <a:gdLst>
                    <a:gd fmla="*/ 82 w 82" name="T0"/>
                    <a:gd fmla="*/ 0 h 25" name="T1"/>
                    <a:gd fmla="*/ 41 w 82" name="T2"/>
                    <a:gd fmla="*/ 25 h 25" name="T3"/>
                    <a:gd fmla="*/ 0 w 82" name="T4"/>
                    <a:gd fmla="*/ 0 h 25" name="T5"/>
                    <a:gd fmla="*/ 82 w 82" name="T6"/>
                    <a:gd fmla="*/ 0 h 25" name="T7"/>
                  </a:gdLst>
                  <a:cxnLst>
                    <a:cxn ang="0">
                      <a:pos x="T0" y="T1"/>
                    </a:cxn>
                    <a:cxn ang="0">
                      <a:pos x="T2" y="T3"/>
                    </a:cxn>
                    <a:cxn ang="0">
                      <a:pos x="T4" y="T5"/>
                    </a:cxn>
                    <a:cxn ang="0">
                      <a:pos x="T6" y="T7"/>
                    </a:cxn>
                  </a:cxnLst>
                  <a:rect b="b" l="0" r="r" t="0"/>
                  <a:pathLst>
                    <a:path h="25" w="82">
                      <a:moveTo>
                        <a:pt x="82" y="0"/>
                      </a:moveTo>
                      <a:cubicBezTo>
                        <a:pt x="82" y="14"/>
                        <a:pt x="64" y="25"/>
                        <a:pt x="41" y="25"/>
                      </a:cubicBezTo>
                      <a:cubicBezTo>
                        <a:pt x="18" y="25"/>
                        <a:pt x="0" y="14"/>
                        <a:pt x="0" y="0"/>
                      </a:cubicBezTo>
                      <a:lnTo>
                        <a:pt x="82" y="0"/>
                      </a:lnTo>
                      <a:close/>
                    </a:path>
                  </a:pathLst>
                </a:custGeom>
                <a:grpFill/>
                <a:ln>
                  <a:noFill/>
                </a:ln>
              </p:spPr>
              <p:txBody>
                <a:bodyPr anchor="ctr"/>
                <a:lstStyle/>
                <a:p>
                  <a:pPr algn="ctr"/>
                  <a:endParaRPr/>
                </a:p>
              </p:txBody>
            </p:sp>
            <p:sp>
              <p:nvSpPr>
                <p:cNvPr id="51" name="i$liḋe-Freeform: Shape 14"/>
                <p:cNvSpPr/>
                <p:nvPr/>
              </p:nvSpPr>
              <p:spPr bwMode="auto">
                <a:xfrm>
                  <a:off x="4061109" y="2382841"/>
                  <a:ext cx="1010694" cy="1215633"/>
                </a:xfrm>
                <a:custGeom>
                  <a:gdLst>
                    <a:gd fmla="*/ 241 w 483" name="T0"/>
                    <a:gd fmla="*/ 0 h 580" name="T1"/>
                    <a:gd fmla="*/ 0 w 483" name="T2"/>
                    <a:gd fmla="*/ 241 h 580" name="T3"/>
                    <a:gd fmla="*/ 62 w 483" name="T4"/>
                    <a:gd fmla="*/ 402 h 580" name="T5"/>
                    <a:gd fmla="*/ 62 w 483" name="T6"/>
                    <a:gd fmla="*/ 402 h 580" name="T7"/>
                    <a:gd fmla="*/ 63 w 483" name="T8"/>
                    <a:gd fmla="*/ 403 h 580" name="T9"/>
                    <a:gd fmla="*/ 73 w 483" name="T10"/>
                    <a:gd fmla="*/ 414 h 580" name="T11"/>
                    <a:gd fmla="*/ 129 w 483" name="T12"/>
                    <a:gd fmla="*/ 483 h 580" name="T13"/>
                    <a:gd fmla="*/ 199 w 483" name="T14"/>
                    <a:gd fmla="*/ 580 h 580" name="T15"/>
                    <a:gd fmla="*/ 235 w 483" name="T16"/>
                    <a:gd fmla="*/ 580 h 580" name="T17"/>
                    <a:gd fmla="*/ 247 w 483" name="T18"/>
                    <a:gd fmla="*/ 580 h 580" name="T19"/>
                    <a:gd fmla="*/ 284 w 483" name="T20"/>
                    <a:gd fmla="*/ 580 h 580" name="T21"/>
                    <a:gd fmla="*/ 353 w 483" name="T22"/>
                    <a:gd fmla="*/ 483 h 580" name="T23"/>
                    <a:gd fmla="*/ 407 w 483" name="T24"/>
                    <a:gd fmla="*/ 416 h 580" name="T25"/>
                    <a:gd fmla="*/ 483 w 483" name="T26"/>
                    <a:gd fmla="*/ 241 h 580" name="T27"/>
                    <a:gd fmla="*/ 241 w 483" name="T28"/>
                    <a:gd fmla="*/ 0 h 580" name="T29"/>
                    <a:gd fmla="*/ 331 w 483" name="T30"/>
                    <a:gd fmla="*/ 349 h 580" name="T31"/>
                    <a:gd fmla="*/ 302 w 483" name="T32"/>
                    <a:gd fmla="*/ 388 h 580" name="T33"/>
                    <a:gd fmla="*/ 264 w 483" name="T34"/>
                    <a:gd fmla="*/ 443 h 580" name="T35"/>
                    <a:gd fmla="*/ 245 w 483" name="T36"/>
                    <a:gd fmla="*/ 443 h 580" name="T37"/>
                    <a:gd fmla="*/ 238 w 483" name="T38"/>
                    <a:gd fmla="*/ 443 h 580" name="T39"/>
                    <a:gd fmla="*/ 218 w 483" name="T40"/>
                    <a:gd fmla="*/ 443 h 580" name="T41"/>
                    <a:gd fmla="*/ 181 w 483" name="T42"/>
                    <a:gd fmla="*/ 388 h 580" name="T43"/>
                    <a:gd fmla="*/ 150 w 483" name="T44"/>
                    <a:gd fmla="*/ 348 h 580" name="T45"/>
                    <a:gd fmla="*/ 145 w 483" name="T46"/>
                    <a:gd fmla="*/ 341 h 580" name="T47"/>
                    <a:gd fmla="*/ 144 w 483" name="T48"/>
                    <a:gd fmla="*/ 341 h 580" name="T49"/>
                    <a:gd fmla="*/ 144 w 483" name="T50"/>
                    <a:gd fmla="*/ 341 h 580" name="T51"/>
                    <a:gd fmla="*/ 111 w 483" name="T52"/>
                    <a:gd fmla="*/ 248 h 580" name="T53"/>
                    <a:gd fmla="*/ 241 w 483" name="T54"/>
                    <a:gd fmla="*/ 109 h 580" name="T55"/>
                    <a:gd fmla="*/ 372 w 483" name="T56"/>
                    <a:gd fmla="*/ 248 h 580" name="T57"/>
                    <a:gd fmla="*/ 331 w 483" name="T58"/>
                    <a:gd fmla="*/ 349 h 580"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580" w="482">
                      <a:moveTo>
                        <a:pt x="241" y="0"/>
                      </a:moveTo>
                      <a:cubicBezTo>
                        <a:pt x="108" y="0"/>
                        <a:pt x="0" y="108"/>
                        <a:pt x="0" y="241"/>
                      </a:cubicBezTo>
                      <a:cubicBezTo>
                        <a:pt x="0" y="303"/>
                        <a:pt x="23" y="359"/>
                        <a:pt x="62" y="402"/>
                      </a:cubicBezTo>
                      <a:cubicBezTo>
                        <a:pt x="62" y="402"/>
                        <a:pt x="62" y="402"/>
                        <a:pt x="62" y="402"/>
                      </a:cubicBezTo>
                      <a:cubicBezTo>
                        <a:pt x="62" y="402"/>
                        <a:pt x="62" y="402"/>
                        <a:pt x="63" y="403"/>
                      </a:cubicBezTo>
                      <a:cubicBezTo>
                        <a:pt x="66" y="407"/>
                        <a:pt x="70" y="410"/>
                        <a:pt x="73" y="414"/>
                      </a:cubicBezTo>
                      <a:cubicBezTo>
                        <a:pt x="88" y="429"/>
                        <a:pt x="112" y="457"/>
                        <a:pt x="129" y="483"/>
                      </a:cubicBezTo>
                      <a:cubicBezTo>
                        <a:pt x="154" y="523"/>
                        <a:pt x="141" y="580"/>
                        <a:pt x="199" y="580"/>
                      </a:cubicBezTo>
                      <a:cubicBezTo>
                        <a:pt x="235" y="580"/>
                        <a:pt x="235" y="580"/>
                        <a:pt x="235" y="580"/>
                      </a:cubicBezTo>
                      <a:cubicBezTo>
                        <a:pt x="247" y="580"/>
                        <a:pt x="247" y="580"/>
                        <a:pt x="247" y="580"/>
                      </a:cubicBezTo>
                      <a:cubicBezTo>
                        <a:pt x="284" y="580"/>
                        <a:pt x="284" y="580"/>
                        <a:pt x="284" y="580"/>
                      </a:cubicBezTo>
                      <a:cubicBezTo>
                        <a:pt x="341" y="580"/>
                        <a:pt x="329" y="523"/>
                        <a:pt x="353" y="483"/>
                      </a:cubicBezTo>
                      <a:cubicBezTo>
                        <a:pt x="369" y="458"/>
                        <a:pt x="393" y="431"/>
                        <a:pt x="407" y="416"/>
                      </a:cubicBezTo>
                      <a:cubicBezTo>
                        <a:pt x="454" y="372"/>
                        <a:pt x="483" y="310"/>
                        <a:pt x="483" y="241"/>
                      </a:cubicBezTo>
                      <a:cubicBezTo>
                        <a:pt x="483" y="108"/>
                        <a:pt x="375" y="0"/>
                        <a:pt x="241" y="0"/>
                      </a:cubicBezTo>
                      <a:close/>
                      <a:moveTo>
                        <a:pt x="331" y="349"/>
                      </a:moveTo>
                      <a:cubicBezTo>
                        <a:pt x="323" y="358"/>
                        <a:pt x="311" y="373"/>
                        <a:pt x="302" y="388"/>
                      </a:cubicBezTo>
                      <a:cubicBezTo>
                        <a:pt x="289" y="411"/>
                        <a:pt x="295" y="443"/>
                        <a:pt x="264" y="443"/>
                      </a:cubicBezTo>
                      <a:cubicBezTo>
                        <a:pt x="245" y="443"/>
                        <a:pt x="245" y="443"/>
                        <a:pt x="245" y="443"/>
                      </a:cubicBezTo>
                      <a:cubicBezTo>
                        <a:pt x="238" y="443"/>
                        <a:pt x="238" y="443"/>
                        <a:pt x="238" y="443"/>
                      </a:cubicBezTo>
                      <a:cubicBezTo>
                        <a:pt x="218" y="443"/>
                        <a:pt x="218" y="443"/>
                        <a:pt x="218" y="443"/>
                      </a:cubicBezTo>
                      <a:cubicBezTo>
                        <a:pt x="187" y="443"/>
                        <a:pt x="194" y="411"/>
                        <a:pt x="181" y="388"/>
                      </a:cubicBezTo>
                      <a:cubicBezTo>
                        <a:pt x="172" y="372"/>
                        <a:pt x="158" y="356"/>
                        <a:pt x="150" y="348"/>
                      </a:cubicBezTo>
                      <a:cubicBezTo>
                        <a:pt x="148" y="345"/>
                        <a:pt x="146" y="343"/>
                        <a:pt x="145" y="341"/>
                      </a:cubicBezTo>
                      <a:cubicBezTo>
                        <a:pt x="144" y="341"/>
                        <a:pt x="144" y="341"/>
                        <a:pt x="144" y="341"/>
                      </a:cubicBezTo>
                      <a:cubicBezTo>
                        <a:pt x="144" y="341"/>
                        <a:pt x="144" y="341"/>
                        <a:pt x="144" y="341"/>
                      </a:cubicBezTo>
                      <a:cubicBezTo>
                        <a:pt x="123" y="316"/>
                        <a:pt x="111" y="284"/>
                        <a:pt x="111" y="248"/>
                      </a:cubicBezTo>
                      <a:cubicBezTo>
                        <a:pt x="111" y="171"/>
                        <a:pt x="169" y="109"/>
                        <a:pt x="241" y="109"/>
                      </a:cubicBezTo>
                      <a:cubicBezTo>
                        <a:pt x="314" y="109"/>
                        <a:pt x="372" y="171"/>
                        <a:pt x="372" y="248"/>
                      </a:cubicBezTo>
                      <a:cubicBezTo>
                        <a:pt x="372" y="288"/>
                        <a:pt x="356" y="323"/>
                        <a:pt x="331" y="349"/>
                      </a:cubicBezTo>
                      <a:close/>
                    </a:path>
                  </a:pathLst>
                </a:custGeom>
                <a:grpFill/>
                <a:ln>
                  <a:noFill/>
                </a:ln>
              </p:spPr>
              <p:txBody>
                <a:bodyPr anchor="ctr"/>
                <a:lstStyle/>
                <a:p>
                  <a:pPr algn="ctr"/>
                  <a:endParaRPr/>
                </a:p>
              </p:txBody>
            </p:sp>
          </p:grpSp>
          <p:sp>
            <p:nvSpPr>
              <p:cNvPr id="39" name="i$liḋe-Oval 15"/>
              <p:cNvSpPr/>
              <p:nvPr/>
            </p:nvSpPr>
            <p:spPr bwMode="auto">
              <a:xfrm rot="18900000">
                <a:off x="5805830" y="2525954"/>
                <a:ext cx="593641" cy="594799"/>
              </a:xfrm>
              <a:prstGeom prst="ellipse">
                <a:avLst/>
              </a:prstGeom>
              <a:solidFill>
                <a:schemeClr val="tx1">
                  <a:lumMod val="75000"/>
                  <a:lumOff val="25000"/>
                </a:schemeClr>
              </a:solidFill>
              <a:ln>
                <a:noFill/>
              </a:ln>
            </p:spPr>
            <p:txBody>
              <a:bodyPr anchor="ctr"/>
              <a:lstStyle/>
              <a:p>
                <a:pPr algn="ctr"/>
                <a:endParaRPr/>
              </a:p>
            </p:txBody>
          </p:sp>
          <p:sp>
            <p:nvSpPr>
              <p:cNvPr id="40" name="i$liḋe-Freeform: Shape 16"/>
              <p:cNvSpPr/>
              <p:nvPr/>
            </p:nvSpPr>
            <p:spPr bwMode="auto">
              <a:xfrm>
                <a:off x="6671766" y="4402217"/>
                <a:ext cx="311197" cy="268351"/>
              </a:xfrm>
              <a:custGeom>
                <a:gdLst>
                  <a:gd fmla="*/ 219075 w 64" name="T0"/>
                  <a:gd fmla="*/ 96174 h 55" name="T1"/>
                  <a:gd fmla="*/ 0 w 64" name="T2"/>
                  <a:gd fmla="*/ 96174 h 55" name="T3"/>
                  <a:gd fmla="*/ 0 w 64" name="T4"/>
                  <a:gd fmla="*/ 51522 h 55" name="T5"/>
                  <a:gd fmla="*/ 17115 w 64" name="T6"/>
                  <a:gd fmla="*/ 30913 h 55" name="T7"/>
                  <a:gd fmla="*/ 61615 w 64" name="T8"/>
                  <a:gd fmla="*/ 30913 h 55" name="T9"/>
                  <a:gd fmla="*/ 61615 w 64" name="T10"/>
                  <a:gd fmla="*/ 10304 h 55" name="T11"/>
                  <a:gd fmla="*/ 71884 w 64" name="T12"/>
                  <a:gd fmla="*/ 0 h 55" name="T13"/>
                  <a:gd fmla="*/ 143768 w 64" name="T14"/>
                  <a:gd fmla="*/ 0 h 55" name="T15"/>
                  <a:gd fmla="*/ 154037 w 64" name="T16"/>
                  <a:gd fmla="*/ 10304 h 55" name="T17"/>
                  <a:gd fmla="*/ 154037 w 64" name="T18"/>
                  <a:gd fmla="*/ 30913 h 55" name="T19"/>
                  <a:gd fmla="*/ 198537 w 64" name="T20"/>
                  <a:gd fmla="*/ 30913 h 55" name="T21"/>
                  <a:gd fmla="*/ 219075 w 64" name="T22"/>
                  <a:gd fmla="*/ 51522 h 55" name="T23"/>
                  <a:gd fmla="*/ 219075 w 64" name="T24"/>
                  <a:gd fmla="*/ 96174 h 55" name="T25"/>
                  <a:gd fmla="*/ 219075 w 64" name="T26"/>
                  <a:gd fmla="*/ 168304 h 55" name="T27"/>
                  <a:gd fmla="*/ 198537 w 64" name="T28"/>
                  <a:gd fmla="*/ 188913 h 55" name="T29"/>
                  <a:gd fmla="*/ 17115 w 64" name="T30"/>
                  <a:gd fmla="*/ 188913 h 55" name="T31"/>
                  <a:gd fmla="*/ 0 w 64" name="T32"/>
                  <a:gd fmla="*/ 168304 h 55" name="T33"/>
                  <a:gd fmla="*/ 0 w 64" name="T34"/>
                  <a:gd fmla="*/ 109913 h 55" name="T35"/>
                  <a:gd fmla="*/ 82153 w 64" name="T36"/>
                  <a:gd fmla="*/ 109913 h 55" name="T37"/>
                  <a:gd fmla="*/ 82153 w 64" name="T38"/>
                  <a:gd fmla="*/ 127087 h 55" name="T39"/>
                  <a:gd fmla="*/ 88999 w 64" name="T40"/>
                  <a:gd fmla="*/ 137391 h 55" name="T41"/>
                  <a:gd fmla="*/ 126653 w 64" name="T42"/>
                  <a:gd fmla="*/ 137391 h 55" name="T43"/>
                  <a:gd fmla="*/ 136922 w 64" name="T44"/>
                  <a:gd fmla="*/ 127087 h 55" name="T45"/>
                  <a:gd fmla="*/ 136922 w 64" name="T46"/>
                  <a:gd fmla="*/ 109913 h 55" name="T47"/>
                  <a:gd fmla="*/ 219075 w 64" name="T48"/>
                  <a:gd fmla="*/ 109913 h 55" name="T49"/>
                  <a:gd fmla="*/ 219075 w 64" name="T50"/>
                  <a:gd fmla="*/ 168304 h 55" name="T51"/>
                  <a:gd fmla="*/ 140345 w 64" name="T52"/>
                  <a:gd fmla="*/ 30913 h 55" name="T53"/>
                  <a:gd fmla="*/ 140345 w 64" name="T54"/>
                  <a:gd fmla="*/ 13739 h 55" name="T55"/>
                  <a:gd fmla="*/ 78730 w 64" name="T56"/>
                  <a:gd fmla="*/ 13739 h 55" name="T57"/>
                  <a:gd fmla="*/ 78730 w 64" name="T58"/>
                  <a:gd fmla="*/ 30913 h 55" name="T59"/>
                  <a:gd fmla="*/ 140345 w 64" name="T60"/>
                  <a:gd fmla="*/ 30913 h 55" name="T61"/>
                  <a:gd fmla="*/ 123230 w 64" name="T62"/>
                  <a:gd fmla="*/ 123652 h 55" name="T63"/>
                  <a:gd fmla="*/ 92422 w 64" name="T64"/>
                  <a:gd fmla="*/ 123652 h 55" name="T65"/>
                  <a:gd fmla="*/ 92422 w 64" name="T66"/>
                  <a:gd fmla="*/ 109913 h 55" name="T67"/>
                  <a:gd fmla="*/ 123230 w 64" name="T68"/>
                  <a:gd fmla="*/ 109913 h 55" name="T69"/>
                  <a:gd fmla="*/ 123230 w 64" name="T70"/>
                  <a:gd fmla="*/ 123652 h 55"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b="b" l="0" r="r" t="0"/>
                <a:pathLst>
                  <a:path h="55" w="64">
                    <a:moveTo>
                      <a:pt x="64" y="28"/>
                    </a:moveTo>
                    <a:cubicBezTo>
                      <a:pt x="0" y="28"/>
                      <a:pt x="0" y="28"/>
                      <a:pt x="0" y="28"/>
                    </a:cubicBezTo>
                    <a:cubicBezTo>
                      <a:pt x="0" y="15"/>
                      <a:pt x="0" y="15"/>
                      <a:pt x="0" y="15"/>
                    </a:cubicBezTo>
                    <a:cubicBezTo>
                      <a:pt x="0" y="11"/>
                      <a:pt x="2" y="9"/>
                      <a:pt x="5" y="9"/>
                    </a:cubicBezTo>
                    <a:cubicBezTo>
                      <a:pt x="18" y="9"/>
                      <a:pt x="18" y="9"/>
                      <a:pt x="18" y="9"/>
                    </a:cubicBezTo>
                    <a:cubicBezTo>
                      <a:pt x="18" y="3"/>
                      <a:pt x="18" y="3"/>
                      <a:pt x="18" y="3"/>
                    </a:cubicBezTo>
                    <a:cubicBezTo>
                      <a:pt x="18" y="1"/>
                      <a:pt x="20" y="0"/>
                      <a:pt x="21" y="0"/>
                    </a:cubicBezTo>
                    <a:cubicBezTo>
                      <a:pt x="42" y="0"/>
                      <a:pt x="42" y="0"/>
                      <a:pt x="42" y="0"/>
                    </a:cubicBezTo>
                    <a:cubicBezTo>
                      <a:pt x="44" y="0"/>
                      <a:pt x="45" y="1"/>
                      <a:pt x="45" y="3"/>
                    </a:cubicBezTo>
                    <a:cubicBezTo>
                      <a:pt x="45" y="9"/>
                      <a:pt x="45" y="9"/>
                      <a:pt x="45" y="9"/>
                    </a:cubicBezTo>
                    <a:cubicBezTo>
                      <a:pt x="58" y="9"/>
                      <a:pt x="58" y="9"/>
                      <a:pt x="58" y="9"/>
                    </a:cubicBezTo>
                    <a:cubicBezTo>
                      <a:pt x="61" y="9"/>
                      <a:pt x="64" y="11"/>
                      <a:pt x="64" y="15"/>
                    </a:cubicBezTo>
                    <a:lnTo>
                      <a:pt x="64" y="28"/>
                    </a:lnTo>
                    <a:close/>
                    <a:moveTo>
                      <a:pt x="64" y="49"/>
                    </a:moveTo>
                    <a:cubicBezTo>
                      <a:pt x="64" y="52"/>
                      <a:pt x="61" y="55"/>
                      <a:pt x="58" y="55"/>
                    </a:cubicBezTo>
                    <a:cubicBezTo>
                      <a:pt x="5" y="55"/>
                      <a:pt x="5" y="55"/>
                      <a:pt x="5" y="55"/>
                    </a:cubicBezTo>
                    <a:cubicBezTo>
                      <a:pt x="2" y="55"/>
                      <a:pt x="0" y="52"/>
                      <a:pt x="0" y="49"/>
                    </a:cubicBezTo>
                    <a:cubicBezTo>
                      <a:pt x="0" y="32"/>
                      <a:pt x="0" y="32"/>
                      <a:pt x="0" y="32"/>
                    </a:cubicBezTo>
                    <a:cubicBezTo>
                      <a:pt x="24" y="32"/>
                      <a:pt x="24" y="32"/>
                      <a:pt x="24" y="32"/>
                    </a:cubicBezTo>
                    <a:cubicBezTo>
                      <a:pt x="24" y="37"/>
                      <a:pt x="24" y="37"/>
                      <a:pt x="24" y="37"/>
                    </a:cubicBezTo>
                    <a:cubicBezTo>
                      <a:pt x="24" y="39"/>
                      <a:pt x="25" y="40"/>
                      <a:pt x="26" y="40"/>
                    </a:cubicBezTo>
                    <a:cubicBezTo>
                      <a:pt x="37" y="40"/>
                      <a:pt x="37" y="40"/>
                      <a:pt x="37" y="40"/>
                    </a:cubicBezTo>
                    <a:cubicBezTo>
                      <a:pt x="39" y="40"/>
                      <a:pt x="40" y="39"/>
                      <a:pt x="40" y="37"/>
                    </a:cubicBezTo>
                    <a:cubicBezTo>
                      <a:pt x="40" y="32"/>
                      <a:pt x="40" y="32"/>
                      <a:pt x="40" y="32"/>
                    </a:cubicBezTo>
                    <a:cubicBezTo>
                      <a:pt x="64" y="32"/>
                      <a:pt x="64" y="32"/>
                      <a:pt x="64" y="32"/>
                    </a:cubicBezTo>
                    <a:lnTo>
                      <a:pt x="64" y="49"/>
                    </a:lnTo>
                    <a:close/>
                    <a:moveTo>
                      <a:pt x="41" y="9"/>
                    </a:moveTo>
                    <a:cubicBezTo>
                      <a:pt x="41" y="4"/>
                      <a:pt x="41" y="4"/>
                      <a:pt x="41" y="4"/>
                    </a:cubicBezTo>
                    <a:cubicBezTo>
                      <a:pt x="23" y="4"/>
                      <a:pt x="23" y="4"/>
                      <a:pt x="23" y="4"/>
                    </a:cubicBezTo>
                    <a:cubicBezTo>
                      <a:pt x="23" y="9"/>
                      <a:pt x="23" y="9"/>
                      <a:pt x="23" y="9"/>
                    </a:cubicBezTo>
                    <a:lnTo>
                      <a:pt x="41" y="9"/>
                    </a:lnTo>
                    <a:close/>
                    <a:moveTo>
                      <a:pt x="36" y="36"/>
                    </a:moveTo>
                    <a:cubicBezTo>
                      <a:pt x="27" y="36"/>
                      <a:pt x="27" y="36"/>
                      <a:pt x="27" y="36"/>
                    </a:cubicBezTo>
                    <a:cubicBezTo>
                      <a:pt x="27" y="32"/>
                      <a:pt x="27" y="32"/>
                      <a:pt x="27" y="32"/>
                    </a:cubicBezTo>
                    <a:cubicBezTo>
                      <a:pt x="36" y="32"/>
                      <a:pt x="36" y="32"/>
                      <a:pt x="36" y="32"/>
                    </a:cubicBezTo>
                    <a:lnTo>
                      <a:pt x="36" y="36"/>
                    </a:lnTo>
                    <a:close/>
                  </a:path>
                </a:pathLst>
              </a:custGeom>
              <a:solidFill>
                <a:schemeClr val="bg1"/>
              </a:solidFill>
              <a:ln>
                <a:noFill/>
              </a:ln>
            </p:spPr>
            <p:txBody>
              <a:bodyPr anchor="ctr"/>
              <a:lstStyle/>
              <a:p>
                <a:pPr algn="ctr"/>
                <a:endParaRPr/>
              </a:p>
            </p:txBody>
          </p:sp>
          <p:sp>
            <p:nvSpPr>
              <p:cNvPr id="41" name="i$liḋe-Freeform: Shape 18"/>
              <p:cNvSpPr/>
              <p:nvPr/>
            </p:nvSpPr>
            <p:spPr bwMode="auto">
              <a:xfrm>
                <a:off x="4906433" y="3696673"/>
                <a:ext cx="331491" cy="245800"/>
              </a:xfrm>
              <a:custGeom>
                <a:gdLst>
                  <a:gd fmla="*/ 188749 w 68" name="T0"/>
                  <a:gd fmla="*/ 173037 h 50" name="T1"/>
                  <a:gd fmla="*/ 54909 w 68" name="T2"/>
                  <a:gd fmla="*/ 173037 h 50" name="T3"/>
                  <a:gd fmla="*/ 0 w 68" name="T4"/>
                  <a:gd fmla="*/ 117665 h 50" name="T5"/>
                  <a:gd fmla="*/ 30886 w 68" name="T6"/>
                  <a:gd fmla="*/ 69215 h 50" name="T7"/>
                  <a:gd fmla="*/ 30886 w 68" name="T8"/>
                  <a:gd fmla="*/ 62293 h 50" name="T9"/>
                  <a:gd fmla="*/ 92658 w 68" name="T10"/>
                  <a:gd fmla="*/ 0 h 50" name="T11"/>
                  <a:gd fmla="*/ 150999 w 68" name="T12"/>
                  <a:gd fmla="*/ 38068 h 50" name="T13"/>
                  <a:gd fmla="*/ 171590 w 68" name="T14"/>
                  <a:gd fmla="*/ 31147 h 50" name="T15"/>
                  <a:gd fmla="*/ 202476 w 68" name="T16"/>
                  <a:gd fmla="*/ 62293 h 50" name="T17"/>
                  <a:gd fmla="*/ 199044 w 68" name="T18"/>
                  <a:gd fmla="*/ 79597 h 50" name="T19"/>
                  <a:gd fmla="*/ 233362 w 68" name="T20"/>
                  <a:gd fmla="*/ 124587 h 50" name="T21"/>
                  <a:gd fmla="*/ 188749 w 68" name="T22"/>
                  <a:gd fmla="*/ 173037 h 50" name="T23"/>
                  <a:gd fmla="*/ 154431 w 68" name="T24"/>
                  <a:gd fmla="*/ 86519 h 50" name="T25"/>
                  <a:gd fmla="*/ 113249 w 68" name="T26"/>
                  <a:gd fmla="*/ 44990 h 50" name="T27"/>
                  <a:gd fmla="*/ 109817 w 68" name="T28"/>
                  <a:gd fmla="*/ 41529 h 50" name="T29"/>
                  <a:gd fmla="*/ 106386 w 68" name="T30"/>
                  <a:gd fmla="*/ 44990 h 50" name="T31"/>
                  <a:gd fmla="*/ 61772 w 68" name="T32"/>
                  <a:gd fmla="*/ 86519 h 50" name="T33"/>
                  <a:gd fmla="*/ 61772 w 68" name="T34"/>
                  <a:gd fmla="*/ 89979 h 50" name="T35"/>
                  <a:gd fmla="*/ 65204 w 68" name="T36"/>
                  <a:gd fmla="*/ 93440 h 50" name="T37"/>
                  <a:gd fmla="*/ 92658 w 68" name="T38"/>
                  <a:gd fmla="*/ 93440 h 50" name="T39"/>
                  <a:gd fmla="*/ 92658 w 68" name="T40"/>
                  <a:gd fmla="*/ 138430 h 50" name="T41"/>
                  <a:gd fmla="*/ 96090 w 68" name="T42"/>
                  <a:gd fmla="*/ 141890 h 50" name="T43"/>
                  <a:gd fmla="*/ 120113 w 68" name="T44"/>
                  <a:gd fmla="*/ 141890 h 50" name="T45"/>
                  <a:gd fmla="*/ 123545 w 68" name="T46"/>
                  <a:gd fmla="*/ 138430 h 50" name="T47"/>
                  <a:gd fmla="*/ 123545 w 68" name="T48"/>
                  <a:gd fmla="*/ 93440 h 50" name="T49"/>
                  <a:gd fmla="*/ 150999 w 68" name="T50"/>
                  <a:gd fmla="*/ 93440 h 50" name="T51"/>
                  <a:gd fmla="*/ 154431 w 68" name="T52"/>
                  <a:gd fmla="*/ 89979 h 50" name="T53"/>
                  <a:gd fmla="*/ 154431 w 68" name="T54"/>
                  <a:gd fmla="*/ 86519 h 50"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b="b" l="0" r="r" t="0"/>
                <a:pathLst>
                  <a:path h="50" w="68">
                    <a:moveTo>
                      <a:pt x="55" y="50"/>
                    </a:moveTo>
                    <a:cubicBezTo>
                      <a:pt x="16" y="50"/>
                      <a:pt x="16" y="50"/>
                      <a:pt x="16" y="50"/>
                    </a:cubicBezTo>
                    <a:cubicBezTo>
                      <a:pt x="7" y="50"/>
                      <a:pt x="0" y="43"/>
                      <a:pt x="0" y="34"/>
                    </a:cubicBezTo>
                    <a:cubicBezTo>
                      <a:pt x="0" y="28"/>
                      <a:pt x="3" y="22"/>
                      <a:pt x="9" y="20"/>
                    </a:cubicBezTo>
                    <a:cubicBezTo>
                      <a:pt x="9" y="19"/>
                      <a:pt x="9" y="19"/>
                      <a:pt x="9" y="18"/>
                    </a:cubicBezTo>
                    <a:cubicBezTo>
                      <a:pt x="9" y="8"/>
                      <a:pt x="17" y="0"/>
                      <a:pt x="27" y="0"/>
                    </a:cubicBezTo>
                    <a:cubicBezTo>
                      <a:pt x="35" y="0"/>
                      <a:pt x="41" y="4"/>
                      <a:pt x="44" y="11"/>
                    </a:cubicBezTo>
                    <a:cubicBezTo>
                      <a:pt x="46" y="10"/>
                      <a:pt x="48" y="9"/>
                      <a:pt x="50" y="9"/>
                    </a:cubicBezTo>
                    <a:cubicBezTo>
                      <a:pt x="55" y="9"/>
                      <a:pt x="59" y="13"/>
                      <a:pt x="59" y="18"/>
                    </a:cubicBezTo>
                    <a:cubicBezTo>
                      <a:pt x="59" y="20"/>
                      <a:pt x="59" y="22"/>
                      <a:pt x="58" y="23"/>
                    </a:cubicBezTo>
                    <a:cubicBezTo>
                      <a:pt x="64" y="25"/>
                      <a:pt x="68" y="30"/>
                      <a:pt x="68" y="36"/>
                    </a:cubicBezTo>
                    <a:cubicBezTo>
                      <a:pt x="68" y="44"/>
                      <a:pt x="62" y="50"/>
                      <a:pt x="55" y="50"/>
                    </a:cubicBezTo>
                    <a:close/>
                    <a:moveTo>
                      <a:pt x="45" y="25"/>
                    </a:moveTo>
                    <a:cubicBezTo>
                      <a:pt x="33" y="13"/>
                      <a:pt x="33" y="13"/>
                      <a:pt x="33" y="13"/>
                    </a:cubicBezTo>
                    <a:cubicBezTo>
                      <a:pt x="32" y="13"/>
                      <a:pt x="32" y="12"/>
                      <a:pt x="32" y="12"/>
                    </a:cubicBezTo>
                    <a:cubicBezTo>
                      <a:pt x="31" y="12"/>
                      <a:pt x="31" y="13"/>
                      <a:pt x="31" y="13"/>
                    </a:cubicBezTo>
                    <a:cubicBezTo>
                      <a:pt x="18" y="25"/>
                      <a:pt x="18" y="25"/>
                      <a:pt x="18" y="25"/>
                    </a:cubicBezTo>
                    <a:cubicBezTo>
                      <a:pt x="18" y="26"/>
                      <a:pt x="18" y="26"/>
                      <a:pt x="18" y="26"/>
                    </a:cubicBezTo>
                    <a:cubicBezTo>
                      <a:pt x="18" y="27"/>
                      <a:pt x="19" y="27"/>
                      <a:pt x="19" y="27"/>
                    </a:cubicBezTo>
                    <a:cubicBezTo>
                      <a:pt x="27" y="27"/>
                      <a:pt x="27" y="27"/>
                      <a:pt x="27" y="27"/>
                    </a:cubicBezTo>
                    <a:cubicBezTo>
                      <a:pt x="27" y="40"/>
                      <a:pt x="27" y="40"/>
                      <a:pt x="27" y="40"/>
                    </a:cubicBezTo>
                    <a:cubicBezTo>
                      <a:pt x="27" y="41"/>
                      <a:pt x="28" y="41"/>
                      <a:pt x="28" y="41"/>
                    </a:cubicBezTo>
                    <a:cubicBezTo>
                      <a:pt x="35" y="41"/>
                      <a:pt x="35" y="41"/>
                      <a:pt x="35" y="41"/>
                    </a:cubicBezTo>
                    <a:cubicBezTo>
                      <a:pt x="36" y="41"/>
                      <a:pt x="36" y="41"/>
                      <a:pt x="36" y="40"/>
                    </a:cubicBezTo>
                    <a:cubicBezTo>
                      <a:pt x="36" y="27"/>
                      <a:pt x="36" y="27"/>
                      <a:pt x="36" y="27"/>
                    </a:cubicBezTo>
                    <a:cubicBezTo>
                      <a:pt x="44" y="27"/>
                      <a:pt x="44" y="27"/>
                      <a:pt x="44" y="27"/>
                    </a:cubicBezTo>
                    <a:cubicBezTo>
                      <a:pt x="45" y="27"/>
                      <a:pt x="45" y="27"/>
                      <a:pt x="45" y="26"/>
                    </a:cubicBezTo>
                    <a:cubicBezTo>
                      <a:pt x="45" y="26"/>
                      <a:pt x="45" y="26"/>
                      <a:pt x="45" y="25"/>
                    </a:cubicBezTo>
                    <a:close/>
                  </a:path>
                </a:pathLst>
              </a:custGeom>
              <a:solidFill>
                <a:schemeClr val="bg1"/>
              </a:solidFill>
              <a:ln>
                <a:noFill/>
              </a:ln>
            </p:spPr>
            <p:txBody>
              <a:bodyPr anchor="ctr"/>
              <a:lstStyle/>
              <a:p>
                <a:pPr algn="ctr"/>
                <a:endParaRPr/>
              </a:p>
            </p:txBody>
          </p:sp>
          <p:sp>
            <p:nvSpPr>
              <p:cNvPr id="42" name="i$liḋe-Freeform: Shape 19"/>
              <p:cNvSpPr/>
              <p:nvPr/>
            </p:nvSpPr>
            <p:spPr bwMode="auto">
              <a:xfrm>
                <a:off x="6982965" y="3696675"/>
                <a:ext cx="268351" cy="268351"/>
              </a:xfrm>
              <a:custGeom>
                <a:gdLst>
                  <a:gd fmla="*/ 188913 w 55" name="T0"/>
                  <a:gd fmla="*/ 106478 h 55" name="T1"/>
                  <a:gd fmla="*/ 185478 w 55" name="T2"/>
                  <a:gd fmla="*/ 113347 h 55" name="T3"/>
                  <a:gd fmla="*/ 161435 w 55" name="T4"/>
                  <a:gd fmla="*/ 116782 h 55" name="T5"/>
                  <a:gd fmla="*/ 158000 w 55" name="T6"/>
                  <a:gd fmla="*/ 127086 h 55" name="T7"/>
                  <a:gd fmla="*/ 168304 w 55" name="T8"/>
                  <a:gd fmla="*/ 144260 h 55" name="T9"/>
                  <a:gd fmla="*/ 171739 w 55" name="T10"/>
                  <a:gd fmla="*/ 147695 h 55" name="T11"/>
                  <a:gd fmla="*/ 168304 w 55" name="T12"/>
                  <a:gd fmla="*/ 151130 h 55" name="T13"/>
                  <a:gd fmla="*/ 147696 w 55" name="T14"/>
                  <a:gd fmla="*/ 171738 h 55" name="T15"/>
                  <a:gd fmla="*/ 144261 w 55" name="T16"/>
                  <a:gd fmla="*/ 171738 h 55" name="T17"/>
                  <a:gd fmla="*/ 127087 w 55" name="T18"/>
                  <a:gd fmla="*/ 157999 h 55" name="T19"/>
                  <a:gd fmla="*/ 113348 w 55" name="T20"/>
                  <a:gd fmla="*/ 161434 h 55" name="T21"/>
                  <a:gd fmla="*/ 109913 w 55" name="T22"/>
                  <a:gd fmla="*/ 185477 h 55" name="T23"/>
                  <a:gd fmla="*/ 106478 w 55" name="T24"/>
                  <a:gd fmla="*/ 188912 h 55" name="T25"/>
                  <a:gd fmla="*/ 79000 w 55" name="T26"/>
                  <a:gd fmla="*/ 188912 h 55" name="T27"/>
                  <a:gd fmla="*/ 75565 w 55" name="T28"/>
                  <a:gd fmla="*/ 185477 h 55" name="T29"/>
                  <a:gd fmla="*/ 72130 w 55" name="T30"/>
                  <a:gd fmla="*/ 161434 h 55" name="T31"/>
                  <a:gd fmla="*/ 61826 w 55" name="T32"/>
                  <a:gd fmla="*/ 157999 h 55" name="T33"/>
                  <a:gd fmla="*/ 44652 w 55" name="T34"/>
                  <a:gd fmla="*/ 171738 h 55" name="T35"/>
                  <a:gd fmla="*/ 41217 w 55" name="T36"/>
                  <a:gd fmla="*/ 171738 h 55" name="T37"/>
                  <a:gd fmla="*/ 37783 w 55" name="T38"/>
                  <a:gd fmla="*/ 171738 h 55" name="T39"/>
                  <a:gd fmla="*/ 17174 w 55" name="T40"/>
                  <a:gd fmla="*/ 151130 h 55" name="T41"/>
                  <a:gd fmla="*/ 17174 w 55" name="T42"/>
                  <a:gd fmla="*/ 147695 h 55" name="T43"/>
                  <a:gd fmla="*/ 17174 w 55" name="T44"/>
                  <a:gd fmla="*/ 144260 h 55" name="T45"/>
                  <a:gd fmla="*/ 30913 w 55" name="T46"/>
                  <a:gd fmla="*/ 127086 h 55" name="T47"/>
                  <a:gd fmla="*/ 24043 w 55" name="T48"/>
                  <a:gd fmla="*/ 113347 h 55" name="T49"/>
                  <a:gd fmla="*/ 3435 w 55" name="T50"/>
                  <a:gd fmla="*/ 113347 h 55" name="T51"/>
                  <a:gd fmla="*/ 0 w 55" name="T52"/>
                  <a:gd fmla="*/ 106478 h 55" name="T53"/>
                  <a:gd fmla="*/ 0 w 55" name="T54"/>
                  <a:gd fmla="*/ 79000 h 55" name="T55"/>
                  <a:gd fmla="*/ 3435 w 55" name="T56"/>
                  <a:gd fmla="*/ 75565 h 55" name="T57"/>
                  <a:gd fmla="*/ 24043 w 55" name="T58"/>
                  <a:gd fmla="*/ 72130 h 55" name="T59"/>
                  <a:gd fmla="*/ 30913 w 55" name="T60"/>
                  <a:gd fmla="*/ 61826 h 55" name="T61"/>
                  <a:gd fmla="*/ 17174 w 55" name="T62"/>
                  <a:gd fmla="*/ 44652 h 55" name="T63"/>
                  <a:gd fmla="*/ 17174 w 55" name="T64"/>
                  <a:gd fmla="*/ 41217 h 55" name="T65"/>
                  <a:gd fmla="*/ 17174 w 55" name="T66"/>
                  <a:gd fmla="*/ 37782 h 55" name="T67"/>
                  <a:gd fmla="*/ 41217 w 55" name="T68"/>
                  <a:gd fmla="*/ 17174 h 55" name="T69"/>
                  <a:gd fmla="*/ 44652 w 55" name="T70"/>
                  <a:gd fmla="*/ 17174 h 55" name="T71"/>
                  <a:gd fmla="*/ 61826 w 55" name="T72"/>
                  <a:gd fmla="*/ 30913 h 55" name="T73"/>
                  <a:gd fmla="*/ 72130 w 55" name="T74"/>
                  <a:gd fmla="*/ 27478 h 55" name="T75"/>
                  <a:gd fmla="*/ 75565 w 55" name="T76"/>
                  <a:gd fmla="*/ 3435 h 55" name="T77"/>
                  <a:gd fmla="*/ 79000 w 55" name="T78"/>
                  <a:gd fmla="*/ 0 h 55" name="T79"/>
                  <a:gd fmla="*/ 106478 w 55" name="T80"/>
                  <a:gd fmla="*/ 0 h 55" name="T81"/>
                  <a:gd fmla="*/ 109913 w 55" name="T82"/>
                  <a:gd fmla="*/ 3435 h 55" name="T83"/>
                  <a:gd fmla="*/ 113348 w 55" name="T84"/>
                  <a:gd fmla="*/ 27478 h 55" name="T85"/>
                  <a:gd fmla="*/ 127087 w 55" name="T86"/>
                  <a:gd fmla="*/ 30913 h 55" name="T87"/>
                  <a:gd fmla="*/ 144261 w 55" name="T88"/>
                  <a:gd fmla="*/ 17174 h 55" name="T89"/>
                  <a:gd fmla="*/ 147696 w 55" name="T90"/>
                  <a:gd fmla="*/ 17174 h 55" name="T91"/>
                  <a:gd fmla="*/ 147696 w 55" name="T92"/>
                  <a:gd fmla="*/ 17174 h 55" name="T93"/>
                  <a:gd fmla="*/ 168304 w 55" name="T94"/>
                  <a:gd fmla="*/ 37782 h 55" name="T95"/>
                  <a:gd fmla="*/ 171739 w 55" name="T96"/>
                  <a:gd fmla="*/ 41217 h 55" name="T97"/>
                  <a:gd fmla="*/ 168304 w 55" name="T98"/>
                  <a:gd fmla="*/ 44652 h 55" name="T99"/>
                  <a:gd fmla="*/ 158000 w 55" name="T100"/>
                  <a:gd fmla="*/ 61826 h 55" name="T101"/>
                  <a:gd fmla="*/ 161435 w 55" name="T102"/>
                  <a:gd fmla="*/ 72130 h 55" name="T103"/>
                  <a:gd fmla="*/ 185478 w 55" name="T104"/>
                  <a:gd fmla="*/ 75565 h 55" name="T105"/>
                  <a:gd fmla="*/ 188913 w 55" name="T106"/>
                  <a:gd fmla="*/ 79000 h 55" name="T107"/>
                  <a:gd fmla="*/ 188913 w 55" name="T108"/>
                  <a:gd fmla="*/ 106478 h 55" name="T109"/>
                  <a:gd fmla="*/ 92739 w 55" name="T110"/>
                  <a:gd fmla="*/ 61826 h 55" name="T111"/>
                  <a:gd fmla="*/ 61826 w 55" name="T112"/>
                  <a:gd fmla="*/ 92739 h 55" name="T113"/>
                  <a:gd fmla="*/ 92739 w 55" name="T114"/>
                  <a:gd fmla="*/ 123651 h 55" name="T115"/>
                  <a:gd fmla="*/ 123652 w 55" name="T116"/>
                  <a:gd fmla="*/ 92739 h 55" name="T117"/>
                  <a:gd fmla="*/ 92739 w 55" name="T118"/>
                  <a:gd fmla="*/ 61826 h 55"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b" l="0" r="r" t="0"/>
                <a:pathLst>
                  <a:path h="55" w="55">
                    <a:moveTo>
                      <a:pt x="55" y="31"/>
                    </a:moveTo>
                    <a:cubicBezTo>
                      <a:pt x="55" y="32"/>
                      <a:pt x="54" y="33"/>
                      <a:pt x="54" y="33"/>
                    </a:cubicBezTo>
                    <a:cubicBezTo>
                      <a:pt x="47" y="34"/>
                      <a:pt x="47" y="34"/>
                      <a:pt x="47" y="34"/>
                    </a:cubicBezTo>
                    <a:cubicBezTo>
                      <a:pt x="47" y="35"/>
                      <a:pt x="46" y="36"/>
                      <a:pt x="46" y="37"/>
                    </a:cubicBezTo>
                    <a:cubicBezTo>
                      <a:pt x="47" y="39"/>
                      <a:pt x="48" y="40"/>
                      <a:pt x="49" y="42"/>
                    </a:cubicBezTo>
                    <a:cubicBezTo>
                      <a:pt x="50" y="42"/>
                      <a:pt x="50" y="42"/>
                      <a:pt x="50" y="43"/>
                    </a:cubicBezTo>
                    <a:cubicBezTo>
                      <a:pt x="50" y="43"/>
                      <a:pt x="50" y="43"/>
                      <a:pt x="49" y="44"/>
                    </a:cubicBezTo>
                    <a:cubicBezTo>
                      <a:pt x="49" y="45"/>
                      <a:pt x="44" y="50"/>
                      <a:pt x="43" y="50"/>
                    </a:cubicBezTo>
                    <a:cubicBezTo>
                      <a:pt x="42" y="50"/>
                      <a:pt x="42" y="50"/>
                      <a:pt x="42" y="50"/>
                    </a:cubicBezTo>
                    <a:cubicBezTo>
                      <a:pt x="37" y="46"/>
                      <a:pt x="37" y="46"/>
                      <a:pt x="37" y="46"/>
                    </a:cubicBezTo>
                    <a:cubicBezTo>
                      <a:pt x="36" y="46"/>
                      <a:pt x="35" y="47"/>
                      <a:pt x="33" y="47"/>
                    </a:cubicBezTo>
                    <a:cubicBezTo>
                      <a:pt x="33" y="49"/>
                      <a:pt x="33" y="52"/>
                      <a:pt x="32" y="54"/>
                    </a:cubicBezTo>
                    <a:cubicBezTo>
                      <a:pt x="32" y="54"/>
                      <a:pt x="32" y="55"/>
                      <a:pt x="31" y="55"/>
                    </a:cubicBezTo>
                    <a:cubicBezTo>
                      <a:pt x="23" y="55"/>
                      <a:pt x="23" y="55"/>
                      <a:pt x="23" y="55"/>
                    </a:cubicBezTo>
                    <a:cubicBezTo>
                      <a:pt x="23" y="55"/>
                      <a:pt x="22" y="54"/>
                      <a:pt x="22" y="54"/>
                    </a:cubicBezTo>
                    <a:cubicBezTo>
                      <a:pt x="21" y="47"/>
                      <a:pt x="21" y="47"/>
                      <a:pt x="21" y="47"/>
                    </a:cubicBezTo>
                    <a:cubicBezTo>
                      <a:pt x="20" y="47"/>
                      <a:pt x="19" y="46"/>
                      <a:pt x="18" y="46"/>
                    </a:cubicBezTo>
                    <a:cubicBezTo>
                      <a:pt x="13" y="50"/>
                      <a:pt x="13" y="50"/>
                      <a:pt x="13" y="50"/>
                    </a:cubicBezTo>
                    <a:cubicBezTo>
                      <a:pt x="12" y="50"/>
                      <a:pt x="12" y="50"/>
                      <a:pt x="12" y="50"/>
                    </a:cubicBezTo>
                    <a:cubicBezTo>
                      <a:pt x="11" y="50"/>
                      <a:pt x="11" y="50"/>
                      <a:pt x="11" y="50"/>
                    </a:cubicBezTo>
                    <a:cubicBezTo>
                      <a:pt x="9" y="48"/>
                      <a:pt x="7" y="46"/>
                      <a:pt x="5" y="44"/>
                    </a:cubicBezTo>
                    <a:cubicBezTo>
                      <a:pt x="5" y="43"/>
                      <a:pt x="5" y="43"/>
                      <a:pt x="5" y="43"/>
                    </a:cubicBezTo>
                    <a:cubicBezTo>
                      <a:pt x="5" y="42"/>
                      <a:pt x="5" y="42"/>
                      <a:pt x="5" y="42"/>
                    </a:cubicBezTo>
                    <a:cubicBezTo>
                      <a:pt x="6" y="40"/>
                      <a:pt x="8" y="39"/>
                      <a:pt x="9" y="37"/>
                    </a:cubicBezTo>
                    <a:cubicBezTo>
                      <a:pt x="8" y="36"/>
                      <a:pt x="8" y="35"/>
                      <a:pt x="7" y="33"/>
                    </a:cubicBezTo>
                    <a:cubicBezTo>
                      <a:pt x="1" y="33"/>
                      <a:pt x="1" y="33"/>
                      <a:pt x="1" y="33"/>
                    </a:cubicBezTo>
                    <a:cubicBezTo>
                      <a:pt x="0" y="32"/>
                      <a:pt x="0" y="32"/>
                      <a:pt x="0" y="31"/>
                    </a:cubicBezTo>
                    <a:cubicBezTo>
                      <a:pt x="0" y="23"/>
                      <a:pt x="0" y="23"/>
                      <a:pt x="0" y="23"/>
                    </a:cubicBezTo>
                    <a:cubicBezTo>
                      <a:pt x="0" y="23"/>
                      <a:pt x="0" y="22"/>
                      <a:pt x="1" y="22"/>
                    </a:cubicBezTo>
                    <a:cubicBezTo>
                      <a:pt x="7" y="21"/>
                      <a:pt x="7" y="21"/>
                      <a:pt x="7" y="21"/>
                    </a:cubicBezTo>
                    <a:cubicBezTo>
                      <a:pt x="8" y="20"/>
                      <a:pt x="8" y="19"/>
                      <a:pt x="9" y="18"/>
                    </a:cubicBezTo>
                    <a:cubicBezTo>
                      <a:pt x="8" y="16"/>
                      <a:pt x="6" y="14"/>
                      <a:pt x="5" y="13"/>
                    </a:cubicBezTo>
                    <a:cubicBezTo>
                      <a:pt x="5" y="13"/>
                      <a:pt x="5" y="12"/>
                      <a:pt x="5" y="12"/>
                    </a:cubicBezTo>
                    <a:cubicBezTo>
                      <a:pt x="5" y="12"/>
                      <a:pt x="5" y="11"/>
                      <a:pt x="5" y="11"/>
                    </a:cubicBezTo>
                    <a:cubicBezTo>
                      <a:pt x="6" y="10"/>
                      <a:pt x="11" y="5"/>
                      <a:pt x="12" y="5"/>
                    </a:cubicBezTo>
                    <a:cubicBezTo>
                      <a:pt x="12" y="5"/>
                      <a:pt x="12" y="5"/>
                      <a:pt x="13" y="5"/>
                    </a:cubicBezTo>
                    <a:cubicBezTo>
                      <a:pt x="18" y="9"/>
                      <a:pt x="18" y="9"/>
                      <a:pt x="18" y="9"/>
                    </a:cubicBezTo>
                    <a:cubicBezTo>
                      <a:pt x="19" y="8"/>
                      <a:pt x="20" y="8"/>
                      <a:pt x="21" y="8"/>
                    </a:cubicBezTo>
                    <a:cubicBezTo>
                      <a:pt x="21" y="5"/>
                      <a:pt x="21" y="3"/>
                      <a:pt x="22" y="1"/>
                    </a:cubicBezTo>
                    <a:cubicBezTo>
                      <a:pt x="22" y="0"/>
                      <a:pt x="23" y="0"/>
                      <a:pt x="23" y="0"/>
                    </a:cubicBezTo>
                    <a:cubicBezTo>
                      <a:pt x="31" y="0"/>
                      <a:pt x="31" y="0"/>
                      <a:pt x="31" y="0"/>
                    </a:cubicBezTo>
                    <a:cubicBezTo>
                      <a:pt x="32" y="0"/>
                      <a:pt x="32" y="0"/>
                      <a:pt x="32" y="1"/>
                    </a:cubicBezTo>
                    <a:cubicBezTo>
                      <a:pt x="33" y="8"/>
                      <a:pt x="33" y="8"/>
                      <a:pt x="33" y="8"/>
                    </a:cubicBezTo>
                    <a:cubicBezTo>
                      <a:pt x="35" y="8"/>
                      <a:pt x="36" y="8"/>
                      <a:pt x="37" y="9"/>
                    </a:cubicBezTo>
                    <a:cubicBezTo>
                      <a:pt x="42" y="5"/>
                      <a:pt x="42" y="5"/>
                      <a:pt x="42" y="5"/>
                    </a:cubicBezTo>
                    <a:cubicBezTo>
                      <a:pt x="42" y="5"/>
                      <a:pt x="42" y="5"/>
                      <a:pt x="43" y="5"/>
                    </a:cubicBezTo>
                    <a:cubicBezTo>
                      <a:pt x="43" y="5"/>
                      <a:pt x="43" y="5"/>
                      <a:pt x="43" y="5"/>
                    </a:cubicBezTo>
                    <a:cubicBezTo>
                      <a:pt x="45" y="7"/>
                      <a:pt x="48" y="9"/>
                      <a:pt x="49" y="11"/>
                    </a:cubicBezTo>
                    <a:cubicBezTo>
                      <a:pt x="50" y="11"/>
                      <a:pt x="50" y="12"/>
                      <a:pt x="50" y="12"/>
                    </a:cubicBezTo>
                    <a:cubicBezTo>
                      <a:pt x="50" y="12"/>
                      <a:pt x="49" y="13"/>
                      <a:pt x="49" y="13"/>
                    </a:cubicBezTo>
                    <a:cubicBezTo>
                      <a:pt x="48" y="14"/>
                      <a:pt x="47" y="16"/>
                      <a:pt x="46" y="18"/>
                    </a:cubicBezTo>
                    <a:cubicBezTo>
                      <a:pt x="46" y="19"/>
                      <a:pt x="47" y="20"/>
                      <a:pt x="47" y="21"/>
                    </a:cubicBezTo>
                    <a:cubicBezTo>
                      <a:pt x="54" y="22"/>
                      <a:pt x="54" y="22"/>
                      <a:pt x="54" y="22"/>
                    </a:cubicBezTo>
                    <a:cubicBezTo>
                      <a:pt x="54" y="22"/>
                      <a:pt x="55" y="23"/>
                      <a:pt x="55" y="23"/>
                    </a:cubicBezTo>
                    <a:lnTo>
                      <a:pt x="55" y="31"/>
                    </a:lnTo>
                    <a:close/>
                    <a:moveTo>
                      <a:pt x="27" y="18"/>
                    </a:moveTo>
                    <a:cubicBezTo>
                      <a:pt x="22" y="18"/>
                      <a:pt x="18" y="22"/>
                      <a:pt x="18" y="27"/>
                    </a:cubicBezTo>
                    <a:cubicBezTo>
                      <a:pt x="18" y="32"/>
                      <a:pt x="22" y="36"/>
                      <a:pt x="27" y="36"/>
                    </a:cubicBezTo>
                    <a:cubicBezTo>
                      <a:pt x="32" y="36"/>
                      <a:pt x="36" y="32"/>
                      <a:pt x="36" y="27"/>
                    </a:cubicBezTo>
                    <a:cubicBezTo>
                      <a:pt x="36" y="22"/>
                      <a:pt x="32" y="18"/>
                      <a:pt x="27" y="18"/>
                    </a:cubicBezTo>
                    <a:close/>
                  </a:path>
                </a:pathLst>
              </a:custGeom>
              <a:solidFill>
                <a:schemeClr val="bg1"/>
              </a:solidFill>
              <a:ln>
                <a:noFill/>
              </a:ln>
            </p:spPr>
            <p:txBody>
              <a:bodyPr anchor="ctr"/>
              <a:lstStyle/>
              <a:p>
                <a:pPr algn="ctr"/>
                <a:endParaRPr/>
              </a:p>
            </p:txBody>
          </p:sp>
          <p:sp>
            <p:nvSpPr>
              <p:cNvPr id="43" name="i$liḋe-Freeform: Shape 20"/>
              <p:cNvSpPr/>
              <p:nvPr/>
            </p:nvSpPr>
            <p:spPr bwMode="auto">
              <a:xfrm>
                <a:off x="5234356" y="4415107"/>
                <a:ext cx="286392" cy="268351"/>
              </a:xfrm>
              <a:custGeom>
                <a:gdLst>
                  <a:gd fmla="*/ 103188 w 127" name="T0"/>
                  <a:gd fmla="*/ 34925 h 119" name="T1"/>
                  <a:gd fmla="*/ 41275 w 127" name="T2"/>
                  <a:gd fmla="*/ 71437 h 119" name="T3"/>
                  <a:gd fmla="*/ 0 w 127" name="T4"/>
                  <a:gd fmla="*/ 41275 h 119" name="T5"/>
                  <a:gd fmla="*/ 61913 w 127" name="T6"/>
                  <a:gd fmla="*/ 0 h 119" name="T7"/>
                  <a:gd fmla="*/ 103188 w 127" name="T8"/>
                  <a:gd fmla="*/ 34925 h 119" name="T9"/>
                  <a:gd fmla="*/ 103188 w 127" name="T10"/>
                  <a:gd fmla="*/ 109537 h 119" name="T11"/>
                  <a:gd fmla="*/ 61913 w 127" name="T12"/>
                  <a:gd fmla="*/ 144462 h 119" name="T13"/>
                  <a:gd fmla="*/ 0 w 127" name="T14"/>
                  <a:gd fmla="*/ 106362 h 119" name="T15"/>
                  <a:gd fmla="*/ 41275 w 127" name="T16"/>
                  <a:gd fmla="*/ 71437 h 119" name="T17"/>
                  <a:gd fmla="*/ 103188 w 127" name="T18"/>
                  <a:gd fmla="*/ 109537 h 119" name="T19"/>
                  <a:gd fmla="*/ 160338 w 127" name="T20"/>
                  <a:gd fmla="*/ 153987 h 119" name="T21"/>
                  <a:gd fmla="*/ 103188 w 127" name="T22"/>
                  <a:gd fmla="*/ 188912 h 119" name="T23"/>
                  <a:gd fmla="*/ 103188 w 127" name="T24"/>
                  <a:gd fmla="*/ 188912 h 119" name="T25"/>
                  <a:gd fmla="*/ 103188 w 127" name="T26"/>
                  <a:gd fmla="*/ 188912 h 119" name="T27"/>
                  <a:gd fmla="*/ 103188 w 127" name="T28"/>
                  <a:gd fmla="*/ 188912 h 119" name="T29"/>
                  <a:gd fmla="*/ 103188 w 127" name="T30"/>
                  <a:gd fmla="*/ 188912 h 119" name="T31"/>
                  <a:gd fmla="*/ 41275 w 127" name="T32"/>
                  <a:gd fmla="*/ 153987 h 119" name="T33"/>
                  <a:gd fmla="*/ 41275 w 127" name="T34"/>
                  <a:gd fmla="*/ 141287 h 119" name="T35"/>
                  <a:gd fmla="*/ 61913 w 127" name="T36"/>
                  <a:gd fmla="*/ 150812 h 119" name="T37"/>
                  <a:gd fmla="*/ 103188 w 127" name="T38"/>
                  <a:gd fmla="*/ 117475 h 119" name="T39"/>
                  <a:gd fmla="*/ 103188 w 127" name="T40"/>
                  <a:gd fmla="*/ 117475 h 119" name="T41"/>
                  <a:gd fmla="*/ 103188 w 127" name="T42"/>
                  <a:gd fmla="*/ 117475 h 119" name="T43"/>
                  <a:gd fmla="*/ 103188 w 127" name="T44"/>
                  <a:gd fmla="*/ 117475 h 119" name="T45"/>
                  <a:gd fmla="*/ 103188 w 127" name="T46"/>
                  <a:gd fmla="*/ 117475 h 119" name="T47"/>
                  <a:gd fmla="*/ 144463 w 127" name="T48"/>
                  <a:gd fmla="*/ 150812 h 119" name="T49"/>
                  <a:gd fmla="*/ 160338 w 127" name="T50"/>
                  <a:gd fmla="*/ 141287 h 119" name="T51"/>
                  <a:gd fmla="*/ 160338 w 127" name="T52"/>
                  <a:gd fmla="*/ 153987 h 119" name="T53"/>
                  <a:gd fmla="*/ 201613 w 127" name="T54"/>
                  <a:gd fmla="*/ 41275 h 119" name="T55"/>
                  <a:gd fmla="*/ 160338 w 127" name="T56"/>
                  <a:gd fmla="*/ 71437 h 119" name="T57"/>
                  <a:gd fmla="*/ 103188 w 127" name="T58"/>
                  <a:gd fmla="*/ 34925 h 119" name="T59"/>
                  <a:gd fmla="*/ 144463 w 127" name="T60"/>
                  <a:gd fmla="*/ 0 h 119" name="T61"/>
                  <a:gd fmla="*/ 201613 w 127" name="T62"/>
                  <a:gd fmla="*/ 41275 h 119" name="T63"/>
                  <a:gd fmla="*/ 201613 w 127" name="T64"/>
                  <a:gd fmla="*/ 106362 h 119" name="T65"/>
                  <a:gd fmla="*/ 144463 w 127" name="T66"/>
                  <a:gd fmla="*/ 144462 h 119" name="T67"/>
                  <a:gd fmla="*/ 103188 w 127" name="T68"/>
                  <a:gd fmla="*/ 109537 h 119" name="T69"/>
                  <a:gd fmla="*/ 160338 w 127" name="T70"/>
                  <a:gd fmla="*/ 71437 h 119" name="T71"/>
                  <a:gd fmla="*/ 201613 w 127" name="T72"/>
                  <a:gd fmla="*/ 106362 h 119"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b="b" l="0" r="r" t="0"/>
                <a:pathLst>
                  <a:path h="119" w="127">
                    <a:moveTo>
                      <a:pt x="65" y="22"/>
                    </a:moveTo>
                    <a:lnTo>
                      <a:pt x="26" y="45"/>
                    </a:lnTo>
                    <a:lnTo>
                      <a:pt x="0" y="26"/>
                    </a:lnTo>
                    <a:lnTo>
                      <a:pt x="39" y="0"/>
                    </a:lnTo>
                    <a:lnTo>
                      <a:pt x="65" y="22"/>
                    </a:lnTo>
                    <a:close/>
                    <a:moveTo>
                      <a:pt x="65" y="69"/>
                    </a:moveTo>
                    <a:lnTo>
                      <a:pt x="39" y="91"/>
                    </a:lnTo>
                    <a:lnTo>
                      <a:pt x="0" y="67"/>
                    </a:lnTo>
                    <a:lnTo>
                      <a:pt x="26" y="45"/>
                    </a:lnTo>
                    <a:lnTo>
                      <a:pt x="65" y="69"/>
                    </a:lnTo>
                    <a:close/>
                    <a:moveTo>
                      <a:pt x="101" y="97"/>
                    </a:moveTo>
                    <a:lnTo>
                      <a:pt x="65" y="119"/>
                    </a:lnTo>
                    <a:lnTo>
                      <a:pt x="26" y="97"/>
                    </a:lnTo>
                    <a:lnTo>
                      <a:pt x="26" y="89"/>
                    </a:lnTo>
                    <a:lnTo>
                      <a:pt x="39" y="95"/>
                    </a:lnTo>
                    <a:lnTo>
                      <a:pt x="65" y="74"/>
                    </a:lnTo>
                    <a:lnTo>
                      <a:pt x="91" y="95"/>
                    </a:lnTo>
                    <a:lnTo>
                      <a:pt x="101" y="89"/>
                    </a:lnTo>
                    <a:lnTo>
                      <a:pt x="101" y="97"/>
                    </a:lnTo>
                    <a:close/>
                    <a:moveTo>
                      <a:pt x="127" y="26"/>
                    </a:moveTo>
                    <a:lnTo>
                      <a:pt x="101" y="45"/>
                    </a:lnTo>
                    <a:lnTo>
                      <a:pt x="65" y="22"/>
                    </a:lnTo>
                    <a:lnTo>
                      <a:pt x="91" y="0"/>
                    </a:lnTo>
                    <a:lnTo>
                      <a:pt x="127" y="26"/>
                    </a:lnTo>
                    <a:close/>
                    <a:moveTo>
                      <a:pt x="127" y="67"/>
                    </a:moveTo>
                    <a:lnTo>
                      <a:pt x="91" y="91"/>
                    </a:lnTo>
                    <a:lnTo>
                      <a:pt x="65" y="69"/>
                    </a:lnTo>
                    <a:lnTo>
                      <a:pt x="101" y="45"/>
                    </a:lnTo>
                    <a:lnTo>
                      <a:pt x="127" y="67"/>
                    </a:lnTo>
                    <a:close/>
                  </a:path>
                </a:pathLst>
              </a:custGeom>
              <a:solidFill>
                <a:schemeClr val="bg1"/>
              </a:solidFill>
              <a:ln>
                <a:noFill/>
              </a:ln>
            </p:spPr>
            <p:txBody>
              <a:bodyPr anchor="ctr"/>
              <a:lstStyle/>
              <a:p>
                <a:pPr algn="ctr"/>
                <a:endParaRPr/>
              </a:p>
            </p:txBody>
          </p:sp>
          <p:sp>
            <p:nvSpPr>
              <p:cNvPr id="44" name="i$liḋe-Freeform: Shape 21"/>
              <p:cNvSpPr/>
              <p:nvPr/>
            </p:nvSpPr>
            <p:spPr bwMode="auto">
              <a:xfrm>
                <a:off x="5189257" y="2929578"/>
                <a:ext cx="331491" cy="268351"/>
              </a:xfrm>
              <a:custGeom>
                <a:gdLst>
                  <a:gd fmla="*/ 233362 w 68" name="T0"/>
                  <a:gd fmla="*/ 168303 h 55" name="T1"/>
                  <a:gd fmla="*/ 216203 w 68" name="T2"/>
                  <a:gd fmla="*/ 188912 h 55" name="T3"/>
                  <a:gd fmla="*/ 17159 w 68" name="T4"/>
                  <a:gd fmla="*/ 188912 h 55" name="T5"/>
                  <a:gd fmla="*/ 0 w 68" name="T6"/>
                  <a:gd fmla="*/ 168303 h 55" name="T7"/>
                  <a:gd fmla="*/ 0 w 68" name="T8"/>
                  <a:gd fmla="*/ 20609 h 55" name="T9"/>
                  <a:gd fmla="*/ 17159 w 68" name="T10"/>
                  <a:gd fmla="*/ 0 h 55" name="T11"/>
                  <a:gd fmla="*/ 216203 w 68" name="T12"/>
                  <a:gd fmla="*/ 0 h 55" name="T13"/>
                  <a:gd fmla="*/ 233362 w 68" name="T14"/>
                  <a:gd fmla="*/ 20609 h 55" name="T15"/>
                  <a:gd fmla="*/ 233362 w 68" name="T16"/>
                  <a:gd fmla="*/ 168303 h 55" name="T17"/>
                  <a:gd fmla="*/ 17159 w 68" name="T18"/>
                  <a:gd fmla="*/ 17174 h 55" name="T19"/>
                  <a:gd fmla="*/ 13727 w 68" name="T20"/>
                  <a:gd fmla="*/ 20609 h 55" name="T21"/>
                  <a:gd fmla="*/ 13727 w 68" name="T22"/>
                  <a:gd fmla="*/ 168303 h 55" name="T23"/>
                  <a:gd fmla="*/ 17159 w 68" name="T24"/>
                  <a:gd fmla="*/ 175173 h 55" name="T25"/>
                  <a:gd fmla="*/ 216203 w 68" name="T26"/>
                  <a:gd fmla="*/ 175173 h 55" name="T27"/>
                  <a:gd fmla="*/ 219635 w 68" name="T28"/>
                  <a:gd fmla="*/ 168303 h 55" name="T29"/>
                  <a:gd fmla="*/ 219635 w 68" name="T30"/>
                  <a:gd fmla="*/ 20609 h 55" name="T31"/>
                  <a:gd fmla="*/ 216203 w 68" name="T32"/>
                  <a:gd fmla="*/ 17174 h 55" name="T33"/>
                  <a:gd fmla="*/ 17159 w 68" name="T34"/>
                  <a:gd fmla="*/ 17174 h 55" name="T35"/>
                  <a:gd fmla="*/ 54909 w 68" name="T36"/>
                  <a:gd fmla="*/ 79000 h 55" name="T37"/>
                  <a:gd fmla="*/ 30886 w 68" name="T38"/>
                  <a:gd fmla="*/ 54956 h 55" name="T39"/>
                  <a:gd fmla="*/ 54909 w 68" name="T40"/>
                  <a:gd fmla="*/ 30913 h 55" name="T41"/>
                  <a:gd fmla="*/ 78931 w 68" name="T42"/>
                  <a:gd fmla="*/ 54956 h 55" name="T43"/>
                  <a:gd fmla="*/ 54909 w 68" name="T44"/>
                  <a:gd fmla="*/ 79000 h 55" name="T45"/>
                  <a:gd fmla="*/ 202476 w 68" name="T46"/>
                  <a:gd fmla="*/ 157999 h 55" name="T47"/>
                  <a:gd fmla="*/ 30886 w 68" name="T48"/>
                  <a:gd fmla="*/ 157999 h 55" name="T49"/>
                  <a:gd fmla="*/ 30886 w 68" name="T50"/>
                  <a:gd fmla="*/ 133956 h 55" name="T51"/>
                  <a:gd fmla="*/ 68636 w 68" name="T52"/>
                  <a:gd fmla="*/ 96173 h 55" name="T53"/>
                  <a:gd fmla="*/ 89227 w 68" name="T54"/>
                  <a:gd fmla="*/ 113347 h 55" name="T55"/>
                  <a:gd fmla="*/ 150999 w 68" name="T56"/>
                  <a:gd fmla="*/ 51521 h 55" name="T57"/>
                  <a:gd fmla="*/ 202476 w 68" name="T58"/>
                  <a:gd fmla="*/ 103043 h 55" name="T59"/>
                  <a:gd fmla="*/ 202476 w 68" name="T60"/>
                  <a:gd fmla="*/ 157999 h 55"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 fmla="*/ 0 60000 65536" name="T75"/>
                  <a:gd fmla="*/ 0 60000 65536" name="T76"/>
                  <a:gd fmla="*/ 0 60000 65536" name="T77"/>
                  <a:gd fmla="*/ 0 60000 65536" name="T78"/>
                  <a:gd fmla="*/ 0 60000 65536" name="T79"/>
                  <a:gd fmla="*/ 0 60000 65536" name="T80"/>
                  <a:gd fmla="*/ 0 60000 6553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b="b" l="0" r="r" t="0"/>
                <a:pathLst>
                  <a:path h="55" w="68">
                    <a:moveTo>
                      <a:pt x="68" y="49"/>
                    </a:moveTo>
                    <a:cubicBezTo>
                      <a:pt x="68" y="53"/>
                      <a:pt x="66" y="55"/>
                      <a:pt x="63" y="55"/>
                    </a:cubicBezTo>
                    <a:cubicBezTo>
                      <a:pt x="5" y="55"/>
                      <a:pt x="5" y="55"/>
                      <a:pt x="5" y="55"/>
                    </a:cubicBezTo>
                    <a:cubicBezTo>
                      <a:pt x="2" y="55"/>
                      <a:pt x="0" y="53"/>
                      <a:pt x="0" y="49"/>
                    </a:cubicBezTo>
                    <a:cubicBezTo>
                      <a:pt x="0" y="6"/>
                      <a:pt x="0" y="6"/>
                      <a:pt x="0" y="6"/>
                    </a:cubicBezTo>
                    <a:cubicBezTo>
                      <a:pt x="0" y="3"/>
                      <a:pt x="2" y="0"/>
                      <a:pt x="5" y="0"/>
                    </a:cubicBezTo>
                    <a:cubicBezTo>
                      <a:pt x="63" y="0"/>
                      <a:pt x="63" y="0"/>
                      <a:pt x="63" y="0"/>
                    </a:cubicBezTo>
                    <a:cubicBezTo>
                      <a:pt x="66" y="0"/>
                      <a:pt x="68" y="3"/>
                      <a:pt x="68" y="6"/>
                    </a:cubicBezTo>
                    <a:lnTo>
                      <a:pt x="68" y="49"/>
                    </a:lnTo>
                    <a:close/>
                    <a:moveTo>
                      <a:pt x="5" y="5"/>
                    </a:moveTo>
                    <a:cubicBezTo>
                      <a:pt x="5" y="5"/>
                      <a:pt x="4" y="5"/>
                      <a:pt x="4" y="6"/>
                    </a:cubicBezTo>
                    <a:cubicBezTo>
                      <a:pt x="4" y="49"/>
                      <a:pt x="4" y="49"/>
                      <a:pt x="4" y="49"/>
                    </a:cubicBezTo>
                    <a:cubicBezTo>
                      <a:pt x="4" y="50"/>
                      <a:pt x="5" y="51"/>
                      <a:pt x="5" y="51"/>
                    </a:cubicBezTo>
                    <a:cubicBezTo>
                      <a:pt x="63" y="51"/>
                      <a:pt x="63" y="51"/>
                      <a:pt x="63" y="51"/>
                    </a:cubicBezTo>
                    <a:cubicBezTo>
                      <a:pt x="63" y="51"/>
                      <a:pt x="64" y="50"/>
                      <a:pt x="64" y="49"/>
                    </a:cubicBezTo>
                    <a:cubicBezTo>
                      <a:pt x="64" y="6"/>
                      <a:pt x="64" y="6"/>
                      <a:pt x="64" y="6"/>
                    </a:cubicBezTo>
                    <a:cubicBezTo>
                      <a:pt x="64" y="5"/>
                      <a:pt x="63" y="5"/>
                      <a:pt x="63" y="5"/>
                    </a:cubicBezTo>
                    <a:lnTo>
                      <a:pt x="5" y="5"/>
                    </a:lnTo>
                    <a:close/>
                    <a:moveTo>
                      <a:pt x="16" y="23"/>
                    </a:moveTo>
                    <a:cubicBezTo>
                      <a:pt x="12" y="23"/>
                      <a:pt x="9" y="20"/>
                      <a:pt x="9" y="16"/>
                    </a:cubicBezTo>
                    <a:cubicBezTo>
                      <a:pt x="9" y="13"/>
                      <a:pt x="12" y="9"/>
                      <a:pt x="16" y="9"/>
                    </a:cubicBezTo>
                    <a:cubicBezTo>
                      <a:pt x="20" y="9"/>
                      <a:pt x="23" y="13"/>
                      <a:pt x="23" y="16"/>
                    </a:cubicBezTo>
                    <a:cubicBezTo>
                      <a:pt x="23" y="20"/>
                      <a:pt x="20" y="23"/>
                      <a:pt x="16" y="23"/>
                    </a:cubicBezTo>
                    <a:close/>
                    <a:moveTo>
                      <a:pt x="59" y="46"/>
                    </a:moveTo>
                    <a:cubicBezTo>
                      <a:pt x="9" y="46"/>
                      <a:pt x="9" y="46"/>
                      <a:pt x="9" y="46"/>
                    </a:cubicBezTo>
                    <a:cubicBezTo>
                      <a:pt x="9" y="39"/>
                      <a:pt x="9" y="39"/>
                      <a:pt x="9" y="39"/>
                    </a:cubicBezTo>
                    <a:cubicBezTo>
                      <a:pt x="20" y="28"/>
                      <a:pt x="20" y="28"/>
                      <a:pt x="20" y="28"/>
                    </a:cubicBezTo>
                    <a:cubicBezTo>
                      <a:pt x="26" y="33"/>
                      <a:pt x="26" y="33"/>
                      <a:pt x="26" y="33"/>
                    </a:cubicBezTo>
                    <a:cubicBezTo>
                      <a:pt x="44" y="15"/>
                      <a:pt x="44" y="15"/>
                      <a:pt x="44" y="15"/>
                    </a:cubicBezTo>
                    <a:cubicBezTo>
                      <a:pt x="59" y="30"/>
                      <a:pt x="59" y="30"/>
                      <a:pt x="59" y="30"/>
                    </a:cubicBezTo>
                    <a:lnTo>
                      <a:pt x="59" y="46"/>
                    </a:lnTo>
                    <a:close/>
                  </a:path>
                </a:pathLst>
              </a:custGeom>
              <a:solidFill>
                <a:schemeClr val="bg1"/>
              </a:solidFill>
              <a:ln>
                <a:noFill/>
              </a:ln>
            </p:spPr>
            <p:txBody>
              <a:bodyPr anchor="ctr"/>
              <a:lstStyle/>
              <a:p>
                <a:pPr algn="ctr"/>
                <a:endParaRPr/>
              </a:p>
            </p:txBody>
          </p:sp>
          <p:sp>
            <p:nvSpPr>
              <p:cNvPr id="45" name="i$liḋe-Freeform: Shape 22"/>
              <p:cNvSpPr/>
              <p:nvPr/>
            </p:nvSpPr>
            <p:spPr bwMode="auto">
              <a:xfrm>
                <a:off x="6671766" y="2972419"/>
                <a:ext cx="311197" cy="225507"/>
              </a:xfrm>
              <a:custGeom>
                <a:gdLst>
                  <a:gd fmla="*/ 219075 w 64" name="T0"/>
                  <a:gd fmla="*/ 144946 h 46" name="T1"/>
                  <a:gd fmla="*/ 212229 w 64" name="T2"/>
                  <a:gd fmla="*/ 151848 h 46" name="T3"/>
                  <a:gd fmla="*/ 208806 w 64" name="T4"/>
                  <a:gd fmla="*/ 155299 h 46" name="T5"/>
                  <a:gd fmla="*/ 205383 w 64" name="T6"/>
                  <a:gd fmla="*/ 151848 h 46" name="T7"/>
                  <a:gd fmla="*/ 154037 w 64" name="T8"/>
                  <a:gd fmla="*/ 103533 h 46" name="T9"/>
                  <a:gd fmla="*/ 154037 w 64" name="T10"/>
                  <a:gd fmla="*/ 124239 h 46" name="T11"/>
                  <a:gd fmla="*/ 119807 w 64" name="T12"/>
                  <a:gd fmla="*/ 158750 h 46" name="T13"/>
                  <a:gd fmla="*/ 34230 w 64" name="T14"/>
                  <a:gd fmla="*/ 158750 h 46" name="T15"/>
                  <a:gd fmla="*/ 0 w 64" name="T16"/>
                  <a:gd fmla="*/ 124239 h 46" name="T17"/>
                  <a:gd fmla="*/ 0 w 64" name="T18"/>
                  <a:gd fmla="*/ 34511 h 46" name="T19"/>
                  <a:gd fmla="*/ 34230 w 64" name="T20"/>
                  <a:gd fmla="*/ 0 h 46" name="T21"/>
                  <a:gd fmla="*/ 119807 w 64" name="T22"/>
                  <a:gd fmla="*/ 0 h 46" name="T23"/>
                  <a:gd fmla="*/ 154037 w 64" name="T24"/>
                  <a:gd fmla="*/ 34511 h 46" name="T25"/>
                  <a:gd fmla="*/ 154037 w 64" name="T26"/>
                  <a:gd fmla="*/ 55217 h 46" name="T27"/>
                  <a:gd fmla="*/ 205383 w 64" name="T28"/>
                  <a:gd fmla="*/ 6902 h 46" name="T29"/>
                  <a:gd fmla="*/ 208806 w 64" name="T30"/>
                  <a:gd fmla="*/ 3451 h 46" name="T31"/>
                  <a:gd fmla="*/ 212229 w 64" name="T32"/>
                  <a:gd fmla="*/ 3451 h 46" name="T33"/>
                  <a:gd fmla="*/ 219075 w 64" name="T34"/>
                  <a:gd fmla="*/ 13804 h 46" name="T35"/>
                  <a:gd fmla="*/ 219075 w 64" name="T36"/>
                  <a:gd fmla="*/ 144946 h 46" name="T37"/>
                  <a:gd fmla="*/ 0 60000 65536" name="T38"/>
                  <a:gd fmla="*/ 0 60000 65536" name="T39"/>
                  <a:gd fmla="*/ 0 60000 65536" name="T40"/>
                  <a:gd fmla="*/ 0 60000 65536" name="T41"/>
                  <a:gd fmla="*/ 0 60000 65536" name="T42"/>
                  <a:gd fmla="*/ 0 60000 65536" name="T43"/>
                  <a:gd fmla="*/ 0 60000 65536" name="T44"/>
                  <a:gd fmla="*/ 0 60000 65536" name="T45"/>
                  <a:gd fmla="*/ 0 60000 65536" name="T46"/>
                  <a:gd fmla="*/ 0 60000 65536"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b="b" l="0" r="r" t="0"/>
                <a:pathLst>
                  <a:path h="46" w="64">
                    <a:moveTo>
                      <a:pt x="64" y="42"/>
                    </a:moveTo>
                    <a:cubicBezTo>
                      <a:pt x="64" y="43"/>
                      <a:pt x="63" y="44"/>
                      <a:pt x="62" y="44"/>
                    </a:cubicBezTo>
                    <a:cubicBezTo>
                      <a:pt x="62" y="45"/>
                      <a:pt x="62" y="45"/>
                      <a:pt x="61" y="45"/>
                    </a:cubicBezTo>
                    <a:cubicBezTo>
                      <a:pt x="61" y="45"/>
                      <a:pt x="60" y="44"/>
                      <a:pt x="60" y="44"/>
                    </a:cubicBezTo>
                    <a:cubicBezTo>
                      <a:pt x="45" y="30"/>
                      <a:pt x="45" y="30"/>
                      <a:pt x="45" y="30"/>
                    </a:cubicBezTo>
                    <a:cubicBezTo>
                      <a:pt x="45" y="36"/>
                      <a:pt x="45" y="36"/>
                      <a:pt x="45" y="36"/>
                    </a:cubicBezTo>
                    <a:cubicBezTo>
                      <a:pt x="45" y="41"/>
                      <a:pt x="41" y="46"/>
                      <a:pt x="35" y="46"/>
                    </a:cubicBezTo>
                    <a:cubicBezTo>
                      <a:pt x="10" y="46"/>
                      <a:pt x="10" y="46"/>
                      <a:pt x="10" y="46"/>
                    </a:cubicBezTo>
                    <a:cubicBezTo>
                      <a:pt x="4" y="46"/>
                      <a:pt x="0" y="41"/>
                      <a:pt x="0" y="36"/>
                    </a:cubicBezTo>
                    <a:cubicBezTo>
                      <a:pt x="0" y="10"/>
                      <a:pt x="0" y="10"/>
                      <a:pt x="0" y="10"/>
                    </a:cubicBezTo>
                    <a:cubicBezTo>
                      <a:pt x="0" y="5"/>
                      <a:pt x="4" y="0"/>
                      <a:pt x="10" y="0"/>
                    </a:cubicBezTo>
                    <a:cubicBezTo>
                      <a:pt x="35" y="0"/>
                      <a:pt x="35" y="0"/>
                      <a:pt x="35" y="0"/>
                    </a:cubicBezTo>
                    <a:cubicBezTo>
                      <a:pt x="41" y="0"/>
                      <a:pt x="45" y="5"/>
                      <a:pt x="45" y="10"/>
                    </a:cubicBezTo>
                    <a:cubicBezTo>
                      <a:pt x="45" y="16"/>
                      <a:pt x="45" y="16"/>
                      <a:pt x="45" y="16"/>
                    </a:cubicBezTo>
                    <a:cubicBezTo>
                      <a:pt x="60" y="2"/>
                      <a:pt x="60" y="2"/>
                      <a:pt x="60" y="2"/>
                    </a:cubicBezTo>
                    <a:cubicBezTo>
                      <a:pt x="60" y="1"/>
                      <a:pt x="61" y="1"/>
                      <a:pt x="61" y="1"/>
                    </a:cubicBezTo>
                    <a:cubicBezTo>
                      <a:pt x="62" y="1"/>
                      <a:pt x="62" y="1"/>
                      <a:pt x="62" y="1"/>
                    </a:cubicBezTo>
                    <a:cubicBezTo>
                      <a:pt x="63" y="2"/>
                      <a:pt x="64" y="3"/>
                      <a:pt x="64" y="4"/>
                    </a:cubicBezTo>
                    <a:lnTo>
                      <a:pt x="64" y="42"/>
                    </a:lnTo>
                    <a:close/>
                  </a:path>
                </a:pathLst>
              </a:custGeom>
              <a:solidFill>
                <a:schemeClr val="bg1"/>
              </a:solidFill>
              <a:ln>
                <a:noFill/>
              </a:ln>
            </p:spPr>
            <p:txBody>
              <a:bodyPr anchor="ctr"/>
              <a:lstStyle/>
              <a:p>
                <a:pPr algn="ctr"/>
                <a:endParaRPr/>
              </a:p>
            </p:txBody>
          </p:sp>
          <p:sp>
            <p:nvSpPr>
              <p:cNvPr id="46" name="i$liḋe-Freeform: Shape 36"/>
              <p:cNvSpPr/>
              <p:nvPr/>
            </p:nvSpPr>
            <p:spPr bwMode="auto">
              <a:xfrm>
                <a:off x="5951220" y="2671883"/>
                <a:ext cx="302856" cy="302936"/>
              </a:xfrm>
              <a:custGeom>
                <a:gdLst>
                  <a:gd fmla="*/ 324 w 634" name="T0"/>
                  <a:gd fmla="*/ 0 h 634" name="T1"/>
                  <a:gd fmla="*/ 324 w 634" name="T2"/>
                  <a:gd fmla="*/ 633 h 634" name="T3"/>
                  <a:gd fmla="*/ 324 w 634" name="T4"/>
                  <a:gd fmla="*/ 0 h 634" name="T5"/>
                  <a:gd fmla="*/ 545 w 634" name="T6"/>
                  <a:gd fmla="*/ 162 h 634" name="T7"/>
                  <a:gd fmla="*/ 442 w 634" name="T8"/>
                  <a:gd fmla="*/ 294 h 634" name="T9"/>
                  <a:gd fmla="*/ 545 w 634" name="T10"/>
                  <a:gd fmla="*/ 162 h 634" name="T11"/>
                  <a:gd fmla="*/ 516 w 634" name="T12"/>
                  <a:gd fmla="*/ 133 h 634" name="T13"/>
                  <a:gd fmla="*/ 383 w 634" name="T14"/>
                  <a:gd fmla="*/ 59 h 634" name="T15"/>
                  <a:gd fmla="*/ 236 w 634" name="T16"/>
                  <a:gd fmla="*/ 294 h 634" name="T17"/>
                  <a:gd fmla="*/ 251 w 634" name="T18"/>
                  <a:gd fmla="*/ 192 h 634" name="T19"/>
                  <a:gd fmla="*/ 383 w 634" name="T20"/>
                  <a:gd fmla="*/ 192 h 634" name="T21"/>
                  <a:gd fmla="*/ 236 w 634" name="T22"/>
                  <a:gd fmla="*/ 294 h 634" name="T23"/>
                  <a:gd fmla="*/ 398 w 634" name="T24"/>
                  <a:gd fmla="*/ 339 h 634" name="T25"/>
                  <a:gd fmla="*/ 324 w 634" name="T26"/>
                  <a:gd fmla="*/ 442 h 634" name="T27"/>
                  <a:gd fmla="*/ 236 w 634" name="T28"/>
                  <a:gd fmla="*/ 339 h 634" name="T29"/>
                  <a:gd fmla="*/ 295 w 634" name="T30"/>
                  <a:gd fmla="*/ 44 h 634" name="T31"/>
                  <a:gd fmla="*/ 324 w 634" name="T32"/>
                  <a:gd fmla="*/ 44 h 634" name="T33"/>
                  <a:gd fmla="*/ 383 w 634" name="T34"/>
                  <a:gd fmla="*/ 162 h 634" name="T35"/>
                  <a:gd fmla="*/ 265 w 634" name="T36"/>
                  <a:gd fmla="*/ 162 h 634" name="T37"/>
                  <a:gd fmla="*/ 251 w 634" name="T38"/>
                  <a:gd fmla="*/ 59 h 634" name="T39"/>
                  <a:gd fmla="*/ 221 w 634" name="T40"/>
                  <a:gd fmla="*/ 147 h 634" name="T41"/>
                  <a:gd fmla="*/ 251 w 634" name="T42"/>
                  <a:gd fmla="*/ 59 h 634" name="T43"/>
                  <a:gd fmla="*/ 89 w 634" name="T44"/>
                  <a:gd fmla="*/ 162 h 634" name="T45"/>
                  <a:gd fmla="*/ 207 w 634" name="T46"/>
                  <a:gd fmla="*/ 294 h 634" name="T47"/>
                  <a:gd fmla="*/ 89 w 634" name="T48"/>
                  <a:gd fmla="*/ 162 h 634" name="T49"/>
                  <a:gd fmla="*/ 89 w 634" name="T50"/>
                  <a:gd fmla="*/ 471 h 634" name="T51"/>
                  <a:gd fmla="*/ 207 w 634" name="T52"/>
                  <a:gd fmla="*/ 339 h 634" name="T53"/>
                  <a:gd fmla="*/ 89 w 634" name="T54"/>
                  <a:gd fmla="*/ 471 h 634" name="T55"/>
                  <a:gd fmla="*/ 118 w 634" name="T56"/>
                  <a:gd fmla="*/ 501 h 634" name="T57"/>
                  <a:gd fmla="*/ 251 w 634" name="T58"/>
                  <a:gd fmla="*/ 589 h 634" name="T59"/>
                  <a:gd fmla="*/ 339 w 634" name="T60"/>
                  <a:gd fmla="*/ 589 h 634" name="T61"/>
                  <a:gd fmla="*/ 324 w 634" name="T62"/>
                  <a:gd fmla="*/ 589 h 634" name="T63"/>
                  <a:gd fmla="*/ 265 w 634" name="T64"/>
                  <a:gd fmla="*/ 471 h 634" name="T65"/>
                  <a:gd fmla="*/ 383 w 634" name="T66"/>
                  <a:gd fmla="*/ 471 h 634" name="T67"/>
                  <a:gd fmla="*/ 383 w 634" name="T68"/>
                  <a:gd fmla="*/ 589 h 634" name="T69"/>
                  <a:gd fmla="*/ 412 w 634" name="T70"/>
                  <a:gd fmla="*/ 486 h 634" name="T71"/>
                  <a:gd fmla="*/ 383 w 634" name="T72"/>
                  <a:gd fmla="*/ 589 h 634" name="T73"/>
                  <a:gd fmla="*/ 545 w 634" name="T74"/>
                  <a:gd fmla="*/ 471 h 634" name="T75"/>
                  <a:gd fmla="*/ 442 w 634" name="T76"/>
                  <a:gd fmla="*/ 339 h 634" name="T77"/>
                  <a:gd fmla="*/ 545 w 634" name="T78"/>
                  <a:gd fmla="*/ 471 h 634"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634" w="634">
                    <a:moveTo>
                      <a:pt x="324" y="0"/>
                    </a:moveTo>
                    <a:lnTo>
                      <a:pt x="324" y="0"/>
                    </a:lnTo>
                    <a:cubicBezTo>
                      <a:pt x="148" y="0"/>
                      <a:pt x="0" y="147"/>
                      <a:pt x="0" y="324"/>
                    </a:cubicBezTo>
                    <a:cubicBezTo>
                      <a:pt x="0" y="486"/>
                      <a:pt x="148" y="633"/>
                      <a:pt x="324" y="633"/>
                    </a:cubicBezTo>
                    <a:cubicBezTo>
                      <a:pt x="486" y="633"/>
                      <a:pt x="633" y="486"/>
                      <a:pt x="633" y="324"/>
                    </a:cubicBezTo>
                    <a:cubicBezTo>
                      <a:pt x="633" y="147"/>
                      <a:pt x="486" y="0"/>
                      <a:pt x="324" y="0"/>
                    </a:cubicBezTo>
                    <a:close/>
                    <a:moveTo>
                      <a:pt x="545" y="162"/>
                    </a:moveTo>
                    <a:lnTo>
                      <a:pt x="545" y="162"/>
                    </a:lnTo>
                    <a:cubicBezTo>
                      <a:pt x="574" y="206"/>
                      <a:pt x="589" y="251"/>
                      <a:pt x="589" y="294"/>
                    </a:cubicBezTo>
                    <a:cubicBezTo>
                      <a:pt x="442" y="294"/>
                      <a:pt x="442" y="294"/>
                      <a:pt x="442" y="294"/>
                    </a:cubicBezTo>
                    <a:cubicBezTo>
                      <a:pt x="442" y="265"/>
                      <a:pt x="427" y="221"/>
                      <a:pt x="427" y="192"/>
                    </a:cubicBezTo>
                    <a:cubicBezTo>
                      <a:pt x="471" y="192"/>
                      <a:pt x="516" y="177"/>
                      <a:pt x="545" y="162"/>
                    </a:cubicBezTo>
                    <a:close/>
                    <a:moveTo>
                      <a:pt x="516" y="133"/>
                    </a:moveTo>
                    <a:lnTo>
                      <a:pt x="516" y="133"/>
                    </a:lnTo>
                    <a:cubicBezTo>
                      <a:pt x="486" y="147"/>
                      <a:pt x="457" y="147"/>
                      <a:pt x="412" y="147"/>
                    </a:cubicBezTo>
                    <a:cubicBezTo>
                      <a:pt x="412" y="118"/>
                      <a:pt x="398" y="89"/>
                      <a:pt x="383" y="59"/>
                    </a:cubicBezTo>
                    <a:cubicBezTo>
                      <a:pt x="442" y="59"/>
                      <a:pt x="486" y="89"/>
                      <a:pt x="516" y="133"/>
                    </a:cubicBezTo>
                    <a:close/>
                    <a:moveTo>
                      <a:pt x="236" y="294"/>
                    </a:moveTo>
                    <a:lnTo>
                      <a:pt x="236" y="294"/>
                    </a:lnTo>
                    <a:cubicBezTo>
                      <a:pt x="236" y="265"/>
                      <a:pt x="251" y="236"/>
                      <a:pt x="251" y="192"/>
                    </a:cubicBezTo>
                    <a:cubicBezTo>
                      <a:pt x="280" y="206"/>
                      <a:pt x="295" y="206"/>
                      <a:pt x="324" y="206"/>
                    </a:cubicBezTo>
                    <a:cubicBezTo>
                      <a:pt x="339" y="206"/>
                      <a:pt x="369" y="206"/>
                      <a:pt x="383" y="192"/>
                    </a:cubicBezTo>
                    <a:cubicBezTo>
                      <a:pt x="398" y="236"/>
                      <a:pt x="398" y="265"/>
                      <a:pt x="398" y="294"/>
                    </a:cubicBezTo>
                    <a:lnTo>
                      <a:pt x="236" y="294"/>
                    </a:lnTo>
                    <a:close/>
                    <a:moveTo>
                      <a:pt x="398" y="339"/>
                    </a:moveTo>
                    <a:lnTo>
                      <a:pt x="398" y="339"/>
                    </a:lnTo>
                    <a:cubicBezTo>
                      <a:pt x="398" y="368"/>
                      <a:pt x="398" y="412"/>
                      <a:pt x="383" y="442"/>
                    </a:cubicBezTo>
                    <a:cubicBezTo>
                      <a:pt x="369" y="442"/>
                      <a:pt x="339" y="442"/>
                      <a:pt x="324" y="442"/>
                    </a:cubicBezTo>
                    <a:cubicBezTo>
                      <a:pt x="295" y="442"/>
                      <a:pt x="280" y="442"/>
                      <a:pt x="251" y="442"/>
                    </a:cubicBezTo>
                    <a:cubicBezTo>
                      <a:pt x="251" y="412"/>
                      <a:pt x="236" y="368"/>
                      <a:pt x="236" y="339"/>
                    </a:cubicBezTo>
                    <a:lnTo>
                      <a:pt x="398" y="339"/>
                    </a:lnTo>
                    <a:close/>
                    <a:moveTo>
                      <a:pt x="295" y="44"/>
                    </a:moveTo>
                    <a:lnTo>
                      <a:pt x="295" y="44"/>
                    </a:lnTo>
                    <a:cubicBezTo>
                      <a:pt x="310" y="44"/>
                      <a:pt x="310" y="44"/>
                      <a:pt x="324" y="44"/>
                    </a:cubicBezTo>
                    <a:lnTo>
                      <a:pt x="339" y="44"/>
                    </a:lnTo>
                    <a:cubicBezTo>
                      <a:pt x="354" y="74"/>
                      <a:pt x="369" y="118"/>
                      <a:pt x="383" y="162"/>
                    </a:cubicBezTo>
                    <a:cubicBezTo>
                      <a:pt x="354" y="162"/>
                      <a:pt x="339" y="162"/>
                      <a:pt x="324" y="162"/>
                    </a:cubicBezTo>
                    <a:cubicBezTo>
                      <a:pt x="295" y="162"/>
                      <a:pt x="280" y="162"/>
                      <a:pt x="265" y="162"/>
                    </a:cubicBezTo>
                    <a:cubicBezTo>
                      <a:pt x="265" y="118"/>
                      <a:pt x="280" y="74"/>
                      <a:pt x="295" y="44"/>
                    </a:cubicBezTo>
                    <a:close/>
                    <a:moveTo>
                      <a:pt x="251" y="59"/>
                    </a:moveTo>
                    <a:lnTo>
                      <a:pt x="251" y="59"/>
                    </a:lnTo>
                    <a:cubicBezTo>
                      <a:pt x="236" y="89"/>
                      <a:pt x="221" y="118"/>
                      <a:pt x="221" y="147"/>
                    </a:cubicBezTo>
                    <a:cubicBezTo>
                      <a:pt x="192" y="147"/>
                      <a:pt x="148" y="147"/>
                      <a:pt x="118" y="133"/>
                    </a:cubicBezTo>
                    <a:cubicBezTo>
                      <a:pt x="148" y="89"/>
                      <a:pt x="207" y="59"/>
                      <a:pt x="251" y="59"/>
                    </a:cubicBezTo>
                    <a:close/>
                    <a:moveTo>
                      <a:pt x="89" y="162"/>
                    </a:moveTo>
                    <a:lnTo>
                      <a:pt x="89" y="162"/>
                    </a:lnTo>
                    <a:cubicBezTo>
                      <a:pt x="133" y="177"/>
                      <a:pt x="177" y="192"/>
                      <a:pt x="207" y="192"/>
                    </a:cubicBezTo>
                    <a:cubicBezTo>
                      <a:pt x="207" y="221"/>
                      <a:pt x="207" y="265"/>
                      <a:pt x="207" y="294"/>
                    </a:cubicBezTo>
                    <a:cubicBezTo>
                      <a:pt x="44" y="294"/>
                      <a:pt x="44" y="294"/>
                      <a:pt x="44" y="294"/>
                    </a:cubicBezTo>
                    <a:cubicBezTo>
                      <a:pt x="44" y="251"/>
                      <a:pt x="59" y="206"/>
                      <a:pt x="89" y="162"/>
                    </a:cubicBezTo>
                    <a:close/>
                    <a:moveTo>
                      <a:pt x="89" y="471"/>
                    </a:moveTo>
                    <a:lnTo>
                      <a:pt x="89" y="471"/>
                    </a:lnTo>
                    <a:cubicBezTo>
                      <a:pt x="59" y="427"/>
                      <a:pt x="44" y="383"/>
                      <a:pt x="44" y="339"/>
                    </a:cubicBezTo>
                    <a:cubicBezTo>
                      <a:pt x="207" y="339"/>
                      <a:pt x="207" y="339"/>
                      <a:pt x="207" y="339"/>
                    </a:cubicBezTo>
                    <a:cubicBezTo>
                      <a:pt x="207" y="368"/>
                      <a:pt x="207" y="412"/>
                      <a:pt x="207" y="442"/>
                    </a:cubicBezTo>
                    <a:cubicBezTo>
                      <a:pt x="177" y="457"/>
                      <a:pt x="133" y="457"/>
                      <a:pt x="89" y="471"/>
                    </a:cubicBezTo>
                    <a:close/>
                    <a:moveTo>
                      <a:pt x="118" y="501"/>
                    </a:moveTo>
                    <a:lnTo>
                      <a:pt x="118" y="501"/>
                    </a:lnTo>
                    <a:cubicBezTo>
                      <a:pt x="148" y="501"/>
                      <a:pt x="192" y="486"/>
                      <a:pt x="221" y="486"/>
                    </a:cubicBezTo>
                    <a:cubicBezTo>
                      <a:pt x="221" y="515"/>
                      <a:pt x="236" y="560"/>
                      <a:pt x="251" y="589"/>
                    </a:cubicBezTo>
                    <a:cubicBezTo>
                      <a:pt x="207" y="574"/>
                      <a:pt x="148" y="545"/>
                      <a:pt x="118" y="501"/>
                    </a:cubicBezTo>
                    <a:close/>
                    <a:moveTo>
                      <a:pt x="339" y="589"/>
                    </a:moveTo>
                    <a:lnTo>
                      <a:pt x="339" y="589"/>
                    </a:lnTo>
                    <a:lnTo>
                      <a:pt x="324" y="589"/>
                    </a:lnTo>
                    <a:cubicBezTo>
                      <a:pt x="310" y="589"/>
                      <a:pt x="310" y="589"/>
                      <a:pt x="295" y="589"/>
                    </a:cubicBezTo>
                    <a:cubicBezTo>
                      <a:pt x="280" y="560"/>
                      <a:pt x="265" y="515"/>
                      <a:pt x="265" y="471"/>
                    </a:cubicBezTo>
                    <a:cubicBezTo>
                      <a:pt x="280" y="471"/>
                      <a:pt x="295" y="471"/>
                      <a:pt x="324" y="471"/>
                    </a:cubicBezTo>
                    <a:cubicBezTo>
                      <a:pt x="339" y="471"/>
                      <a:pt x="354" y="471"/>
                      <a:pt x="383" y="471"/>
                    </a:cubicBezTo>
                    <a:cubicBezTo>
                      <a:pt x="369" y="515"/>
                      <a:pt x="354" y="560"/>
                      <a:pt x="339" y="589"/>
                    </a:cubicBezTo>
                    <a:close/>
                    <a:moveTo>
                      <a:pt x="383" y="589"/>
                    </a:moveTo>
                    <a:lnTo>
                      <a:pt x="383" y="589"/>
                    </a:lnTo>
                    <a:cubicBezTo>
                      <a:pt x="398" y="560"/>
                      <a:pt x="412" y="515"/>
                      <a:pt x="412" y="486"/>
                    </a:cubicBezTo>
                    <a:cubicBezTo>
                      <a:pt x="457" y="486"/>
                      <a:pt x="486" y="501"/>
                      <a:pt x="516" y="501"/>
                    </a:cubicBezTo>
                    <a:cubicBezTo>
                      <a:pt x="486" y="545"/>
                      <a:pt x="442" y="574"/>
                      <a:pt x="383" y="589"/>
                    </a:cubicBezTo>
                    <a:close/>
                    <a:moveTo>
                      <a:pt x="545" y="471"/>
                    </a:moveTo>
                    <a:lnTo>
                      <a:pt x="545" y="471"/>
                    </a:lnTo>
                    <a:cubicBezTo>
                      <a:pt x="516" y="457"/>
                      <a:pt x="471" y="457"/>
                      <a:pt x="427" y="442"/>
                    </a:cubicBezTo>
                    <a:cubicBezTo>
                      <a:pt x="427" y="412"/>
                      <a:pt x="442" y="368"/>
                      <a:pt x="442" y="339"/>
                    </a:cubicBezTo>
                    <a:cubicBezTo>
                      <a:pt x="589" y="339"/>
                      <a:pt x="589" y="339"/>
                      <a:pt x="589" y="339"/>
                    </a:cubicBezTo>
                    <a:cubicBezTo>
                      <a:pt x="589" y="383"/>
                      <a:pt x="574" y="427"/>
                      <a:pt x="545" y="471"/>
                    </a:cubicBezTo>
                    <a:close/>
                  </a:path>
                </a:pathLst>
              </a:custGeom>
              <a:solidFill>
                <a:schemeClr val="bg1"/>
              </a:solidFill>
              <a:ln>
                <a:noFill/>
              </a:ln>
              <a:effectLst/>
              <a:extLst/>
            </p:spPr>
            <p:txBody>
              <a:bodyPr anchor="ctr"/>
              <a:lstStyle/>
              <a:p>
                <a:pPr algn="ctr"/>
                <a:endParaRPr/>
              </a:p>
            </p:txBody>
          </p:sp>
        </p:grpSp>
        <p:sp>
          <p:nvSpPr>
            <p:cNvPr id="8" name="iS1ide-Oval 37"/>
            <p:cNvSpPr/>
            <p:nvPr/>
          </p:nvSpPr>
          <p:spPr bwMode="auto">
            <a:xfrm flipH="1">
              <a:off x="7973826" y="2274251"/>
              <a:ext cx="269078" cy="269079"/>
            </a:xfrm>
            <a:prstGeom prst="ellipse">
              <a:avLst/>
            </a:prstGeom>
            <a:solidFill>
              <a:schemeClr val="accent4"/>
            </a:solidFill>
            <a:ln w="9525">
              <a:noFill/>
              <a:round/>
            </a:ln>
          </p:spPr>
          <p:txBody>
            <a:bodyPr anchor="ctr"/>
            <a:lstStyle/>
            <a:p>
              <a:pPr algn="ctr"/>
              <a:endParaRPr/>
            </a:p>
          </p:txBody>
        </p:sp>
        <p:sp>
          <p:nvSpPr>
            <p:cNvPr id="9" name="iS1ide-Oval 39"/>
            <p:cNvSpPr/>
            <p:nvPr/>
          </p:nvSpPr>
          <p:spPr bwMode="auto">
            <a:xfrm flipH="1">
              <a:off x="7973826" y="3592482"/>
              <a:ext cx="269078" cy="269079"/>
            </a:xfrm>
            <a:prstGeom prst="ellipse">
              <a:avLst/>
            </a:prstGeom>
            <a:solidFill>
              <a:schemeClr val="accent5"/>
            </a:solidFill>
            <a:ln w="9525">
              <a:noFill/>
              <a:round/>
            </a:ln>
          </p:spPr>
          <p:txBody>
            <a:bodyPr anchor="ctr"/>
            <a:lstStyle/>
            <a:p>
              <a:pPr algn="ctr"/>
              <a:endParaRPr/>
            </a:p>
          </p:txBody>
        </p:sp>
        <p:sp>
          <p:nvSpPr>
            <p:cNvPr id="10" name="iS1ide-Oval 40"/>
            <p:cNvSpPr/>
            <p:nvPr/>
          </p:nvSpPr>
          <p:spPr bwMode="auto">
            <a:xfrm flipH="1">
              <a:off x="7973826" y="4910713"/>
              <a:ext cx="269078" cy="269079"/>
            </a:xfrm>
            <a:prstGeom prst="ellipse">
              <a:avLst/>
            </a:prstGeom>
            <a:solidFill>
              <a:schemeClr val="accent6"/>
            </a:solidFill>
            <a:ln w="9525">
              <a:noFill/>
              <a:round/>
            </a:ln>
          </p:spPr>
          <p:txBody>
            <a:bodyPr anchor="ctr"/>
            <a:lstStyle/>
            <a:p>
              <a:pPr algn="ctr"/>
              <a:endParaRPr/>
            </a:p>
          </p:txBody>
        </p:sp>
        <p:sp>
          <p:nvSpPr>
            <p:cNvPr id="11" name="iS1ide-Oval 41"/>
            <p:cNvSpPr/>
            <p:nvPr/>
          </p:nvSpPr>
          <p:spPr bwMode="auto">
            <a:xfrm>
              <a:off x="3827812" y="2274251"/>
              <a:ext cx="269078" cy="269079"/>
            </a:xfrm>
            <a:prstGeom prst="ellipse">
              <a:avLst/>
            </a:prstGeom>
            <a:solidFill>
              <a:schemeClr val="accent3">
                <a:lumMod val="100000"/>
              </a:schemeClr>
            </a:solidFill>
            <a:ln w="9525">
              <a:noFill/>
              <a:round/>
            </a:ln>
          </p:spPr>
          <p:txBody>
            <a:bodyPr anchor="ctr"/>
            <a:lstStyle/>
            <a:p>
              <a:pPr algn="ctr"/>
              <a:endParaRPr/>
            </a:p>
          </p:txBody>
        </p:sp>
        <p:sp>
          <p:nvSpPr>
            <p:cNvPr id="12" name="iS1ide-Oval 42"/>
            <p:cNvSpPr/>
            <p:nvPr/>
          </p:nvSpPr>
          <p:spPr bwMode="auto">
            <a:xfrm>
              <a:off x="3827812" y="3592482"/>
              <a:ext cx="269078" cy="269079"/>
            </a:xfrm>
            <a:prstGeom prst="ellipse">
              <a:avLst/>
            </a:prstGeom>
            <a:solidFill>
              <a:schemeClr val="accent2"/>
            </a:solidFill>
            <a:ln w="9525">
              <a:noFill/>
              <a:round/>
            </a:ln>
          </p:spPr>
          <p:txBody>
            <a:bodyPr anchor="ctr"/>
            <a:lstStyle/>
            <a:p>
              <a:pPr algn="ctr"/>
              <a:endParaRPr/>
            </a:p>
          </p:txBody>
        </p:sp>
        <p:sp>
          <p:nvSpPr>
            <p:cNvPr id="13" name="iS1ide-Oval 43"/>
            <p:cNvSpPr/>
            <p:nvPr/>
          </p:nvSpPr>
          <p:spPr bwMode="auto">
            <a:xfrm>
              <a:off x="3827812" y="4910713"/>
              <a:ext cx="269078" cy="269079"/>
            </a:xfrm>
            <a:prstGeom prst="ellipse">
              <a:avLst/>
            </a:prstGeom>
            <a:solidFill>
              <a:schemeClr val="accent1">
                <a:lumMod val="100000"/>
              </a:schemeClr>
            </a:solidFill>
            <a:ln w="9525">
              <a:noFill/>
              <a:round/>
            </a:ln>
          </p:spPr>
          <p:txBody>
            <a:bodyPr anchor="ctr"/>
            <a:lstStyle/>
            <a:p>
              <a:pPr algn="ctr"/>
              <a:endParaRPr/>
            </a:p>
          </p:txBody>
        </p:sp>
        <p:grpSp>
          <p:nvGrpSpPr>
            <p:cNvPr id="14" name="Group 74"/>
            <p:cNvGrpSpPr/>
            <p:nvPr/>
          </p:nvGrpSpPr>
          <p:grpSpPr>
            <a:xfrm>
              <a:off x="8242904" y="1915631"/>
              <a:ext cx="2497612" cy="1159384"/>
              <a:chOff x="7645890" y="3344328"/>
              <a:chExt cx="2122517" cy="1159384"/>
            </a:xfrm>
          </p:grpSpPr>
          <p:sp>
            <p:nvSpPr>
              <p:cNvPr id="30" name="iS1ide-TextBox 75"/>
              <p:cNvSpPr txBox="1"/>
              <p:nvPr/>
            </p:nvSpPr>
            <p:spPr bwMode="auto">
              <a:xfrm>
                <a:off x="7645890" y="3344328"/>
                <a:ext cx="1301593" cy="309958"/>
              </a:xfrm>
              <a:prstGeom prst="rect">
                <a:avLst/>
              </a:prstGeom>
              <a:noFill/>
              <a:extLst/>
            </p:spPr>
            <p:txBody>
              <a:bodyPr bIns="46800" lIns="360000" rIns="90000" tIns="46800" wrap="none">
                <a:noAutofit/>
              </a:bodyPr>
              <a:lstStyle/>
              <a:p>
                <a:pPr algn="l" latinLnBrk="0"/>
                <a:r>
                  <a:rPr altLang="en-US" lang="zh-CN" sz="2000">
                    <a:solidFill>
                      <a:schemeClr val="accent4">
                        <a:lumMod val="100000"/>
                      </a:schemeClr>
                    </a:solidFill>
                    <a:effectLst/>
                  </a:rPr>
                  <a:t>标题文本预设</a:t>
                </a:r>
              </a:p>
            </p:txBody>
          </p:sp>
          <p:sp>
            <p:nvSpPr>
              <p:cNvPr id="31" name="iS1ide-TextBox 76"/>
              <p:cNvSpPr txBox="1"/>
              <p:nvPr/>
            </p:nvSpPr>
            <p:spPr bwMode="auto">
              <a:xfrm>
                <a:off x="7645890" y="3654286"/>
                <a:ext cx="2122517" cy="849426"/>
              </a:xfrm>
              <a:prstGeom prst="rect">
                <a:avLst/>
              </a:prstGeom>
              <a:noFill/>
              <a:extLst/>
            </p:spPr>
            <p:txBody>
              <a:bodyPr bIns="46800" lIns="360000" rIns="90000" tIns="46800" wrap="square">
                <a:noAutofit/>
              </a:bodyPr>
              <a:lstStyle/>
              <a:p>
                <a:pPr>
                  <a:lnSpc>
                    <a:spcPct val="120000"/>
                  </a:lnSpc>
                </a:pPr>
                <a:r>
                  <a:rPr altLang="en-US" lang="zh-CN" sz="1400">
                    <a:cs typeface="+mn-ea"/>
                    <a:sym typeface="+mn-lt"/>
                  </a:rPr>
                  <a:t>点击此处更换文本58pic.com，点击此处更换文本58pic.com </a:t>
                </a:r>
              </a:p>
            </p:txBody>
          </p:sp>
        </p:grpSp>
        <p:grpSp>
          <p:nvGrpSpPr>
            <p:cNvPr id="15" name="Group 77"/>
            <p:cNvGrpSpPr/>
            <p:nvPr/>
          </p:nvGrpSpPr>
          <p:grpSpPr>
            <a:xfrm>
              <a:off x="1342274" y="1988000"/>
              <a:ext cx="2485539" cy="1159384"/>
              <a:chOff x="2282672" y="4060687"/>
              <a:chExt cx="2485539" cy="1159384"/>
            </a:xfrm>
          </p:grpSpPr>
          <p:sp>
            <p:nvSpPr>
              <p:cNvPr id="28" name="iS1ide-TextBox 78"/>
              <p:cNvSpPr txBox="1"/>
              <p:nvPr/>
            </p:nvSpPr>
            <p:spPr bwMode="auto">
              <a:xfrm>
                <a:off x="3236598" y="4060687"/>
                <a:ext cx="1531613" cy="309958"/>
              </a:xfrm>
              <a:prstGeom prst="rect">
                <a:avLst/>
              </a:prstGeom>
              <a:noFill/>
              <a:extLst/>
            </p:spPr>
            <p:txBody>
              <a:bodyPr bIns="46800" lIns="90000" rIns="360000" tIns="46800" wrap="none">
                <a:noAutofit/>
              </a:bodyPr>
              <a:lstStyle/>
              <a:p>
                <a:pPr algn="r" latinLnBrk="0"/>
                <a:r>
                  <a:rPr altLang="en-US" lang="zh-CN" sz="2000">
                    <a:solidFill>
                      <a:schemeClr val="accent3">
                        <a:lumMod val="100000"/>
                      </a:schemeClr>
                    </a:solidFill>
                    <a:effectLst/>
                  </a:rPr>
                  <a:t>标题文本预设</a:t>
                </a:r>
              </a:p>
            </p:txBody>
          </p:sp>
          <p:sp>
            <p:nvSpPr>
              <p:cNvPr id="29" name="iS1ide-TextBox 79"/>
              <p:cNvSpPr txBox="1"/>
              <p:nvPr/>
            </p:nvSpPr>
            <p:spPr bwMode="auto">
              <a:xfrm>
                <a:off x="2282672" y="4370645"/>
                <a:ext cx="2485538" cy="849426"/>
              </a:xfrm>
              <a:prstGeom prst="rect">
                <a:avLst/>
              </a:prstGeom>
              <a:noFill/>
              <a:extLst/>
            </p:spPr>
            <p:txBody>
              <a:bodyPr bIns="46800" lIns="90000" rIns="360000" tIns="46800" wrap="square">
                <a:noAutofit/>
              </a:bodyPr>
              <a:lstStyle/>
              <a:p>
                <a:pPr algn="r">
                  <a:lnSpc>
                    <a:spcPct val="120000"/>
                  </a:lnSpc>
                </a:pPr>
                <a:r>
                  <a:rPr altLang="en-US" lang="zh-CN" sz="1400">
                    <a:cs typeface="+mn-ea"/>
                    <a:sym typeface="+mn-lt"/>
                  </a:rPr>
                  <a:t>点击此处更换文本58pic.com，点击此处更换文本58pic.com </a:t>
                </a:r>
              </a:p>
            </p:txBody>
          </p:sp>
        </p:grpSp>
        <p:grpSp>
          <p:nvGrpSpPr>
            <p:cNvPr id="16" name="Group 80"/>
            <p:cNvGrpSpPr/>
            <p:nvPr/>
          </p:nvGrpSpPr>
          <p:grpSpPr>
            <a:xfrm>
              <a:off x="8242904" y="4564725"/>
              <a:ext cx="2497612" cy="1159384"/>
              <a:chOff x="7645890" y="3344328"/>
              <a:chExt cx="2122517" cy="1159384"/>
            </a:xfrm>
          </p:grpSpPr>
          <p:sp>
            <p:nvSpPr>
              <p:cNvPr id="26" name="iS1ide-TextBox 81"/>
              <p:cNvSpPr txBox="1"/>
              <p:nvPr/>
            </p:nvSpPr>
            <p:spPr bwMode="auto">
              <a:xfrm>
                <a:off x="7645890" y="3344328"/>
                <a:ext cx="1301593" cy="309958"/>
              </a:xfrm>
              <a:prstGeom prst="rect">
                <a:avLst/>
              </a:prstGeom>
              <a:noFill/>
              <a:extLst/>
            </p:spPr>
            <p:txBody>
              <a:bodyPr bIns="46800" lIns="360000" rIns="90000" tIns="46800" wrap="none">
                <a:noAutofit/>
              </a:bodyPr>
              <a:lstStyle/>
              <a:p>
                <a:pPr algn="l" latinLnBrk="0"/>
                <a:r>
                  <a:rPr altLang="en-US" lang="zh-CN" sz="2000">
                    <a:solidFill>
                      <a:schemeClr val="accent6">
                        <a:lumMod val="100000"/>
                      </a:schemeClr>
                    </a:solidFill>
                    <a:effectLst/>
                  </a:rPr>
                  <a:t>标题文本预设</a:t>
                </a:r>
              </a:p>
            </p:txBody>
          </p:sp>
          <p:sp>
            <p:nvSpPr>
              <p:cNvPr id="27" name="iS1ide-TextBox 82"/>
              <p:cNvSpPr txBox="1"/>
              <p:nvPr/>
            </p:nvSpPr>
            <p:spPr bwMode="auto">
              <a:xfrm>
                <a:off x="7645890" y="3654286"/>
                <a:ext cx="2122517" cy="849426"/>
              </a:xfrm>
              <a:prstGeom prst="rect">
                <a:avLst/>
              </a:prstGeom>
              <a:noFill/>
              <a:extLst/>
            </p:spPr>
            <p:txBody>
              <a:bodyPr bIns="46800" lIns="360000" rIns="90000" tIns="46800" wrap="square">
                <a:noAutofit/>
              </a:bodyPr>
              <a:lstStyle/>
              <a:p>
                <a:pPr>
                  <a:lnSpc>
                    <a:spcPct val="120000"/>
                  </a:lnSpc>
                </a:pPr>
                <a:r>
                  <a:rPr altLang="en-US" lang="zh-CN" sz="1400">
                    <a:cs typeface="+mn-ea"/>
                    <a:sym typeface="+mn-lt"/>
                  </a:rPr>
                  <a:t>点击此处更换文本58pic.com，点击此处更换文本58pic.com </a:t>
                </a:r>
              </a:p>
            </p:txBody>
          </p:sp>
        </p:grpSp>
        <p:grpSp>
          <p:nvGrpSpPr>
            <p:cNvPr id="17" name="Group 83"/>
            <p:cNvGrpSpPr/>
            <p:nvPr/>
          </p:nvGrpSpPr>
          <p:grpSpPr>
            <a:xfrm>
              <a:off x="1342273" y="4575773"/>
              <a:ext cx="2485540" cy="1159384"/>
              <a:chOff x="2282671" y="4060687"/>
              <a:chExt cx="2485540" cy="1159384"/>
            </a:xfrm>
          </p:grpSpPr>
          <p:sp>
            <p:nvSpPr>
              <p:cNvPr id="24" name="iS1ide-TextBox 84"/>
              <p:cNvSpPr txBox="1"/>
              <p:nvPr/>
            </p:nvSpPr>
            <p:spPr bwMode="auto">
              <a:xfrm>
                <a:off x="3236598" y="4060687"/>
                <a:ext cx="1531613" cy="309958"/>
              </a:xfrm>
              <a:prstGeom prst="rect">
                <a:avLst/>
              </a:prstGeom>
              <a:noFill/>
              <a:extLst/>
            </p:spPr>
            <p:txBody>
              <a:bodyPr bIns="46800" lIns="90000" rIns="360000" tIns="46800" wrap="none">
                <a:noAutofit/>
              </a:bodyPr>
              <a:lstStyle/>
              <a:p>
                <a:pPr algn="r" latinLnBrk="0"/>
                <a:r>
                  <a:rPr altLang="en-US" lang="zh-CN" sz="2000">
                    <a:solidFill>
                      <a:schemeClr val="accent1">
                        <a:lumMod val="100000"/>
                      </a:schemeClr>
                    </a:solidFill>
                    <a:effectLst/>
                  </a:rPr>
                  <a:t>标题文本预设</a:t>
                </a:r>
              </a:p>
            </p:txBody>
          </p:sp>
          <p:sp>
            <p:nvSpPr>
              <p:cNvPr id="25" name="iS1ide-TextBox 85"/>
              <p:cNvSpPr txBox="1"/>
              <p:nvPr/>
            </p:nvSpPr>
            <p:spPr bwMode="auto">
              <a:xfrm>
                <a:off x="2282671" y="4370645"/>
                <a:ext cx="2485538" cy="849426"/>
              </a:xfrm>
              <a:prstGeom prst="rect">
                <a:avLst/>
              </a:prstGeom>
              <a:noFill/>
              <a:extLst/>
            </p:spPr>
            <p:txBody>
              <a:bodyPr bIns="46800" lIns="90000" rIns="360000" tIns="46800" wrap="square">
                <a:noAutofit/>
              </a:bodyPr>
              <a:lstStyle/>
              <a:p>
                <a:pPr algn="r">
                  <a:lnSpc>
                    <a:spcPct val="120000"/>
                  </a:lnSpc>
                </a:pPr>
                <a:r>
                  <a:rPr altLang="en-US" lang="zh-CN" sz="1400">
                    <a:cs typeface="+mn-ea"/>
                    <a:sym typeface="+mn-lt"/>
                  </a:rPr>
                  <a:t>点击此处更换文本58pic.com，点击此处更换文本58pic.com </a:t>
                </a:r>
              </a:p>
            </p:txBody>
          </p:sp>
        </p:grpSp>
        <p:grpSp>
          <p:nvGrpSpPr>
            <p:cNvPr id="18" name="Group 86"/>
            <p:cNvGrpSpPr/>
            <p:nvPr/>
          </p:nvGrpSpPr>
          <p:grpSpPr>
            <a:xfrm>
              <a:off x="8242904" y="3253442"/>
              <a:ext cx="2497612" cy="1159384"/>
              <a:chOff x="7645890" y="3344328"/>
              <a:chExt cx="2122517" cy="1159384"/>
            </a:xfrm>
          </p:grpSpPr>
          <p:sp>
            <p:nvSpPr>
              <p:cNvPr id="22" name="iS1ide-TextBox 87"/>
              <p:cNvSpPr txBox="1"/>
              <p:nvPr/>
            </p:nvSpPr>
            <p:spPr bwMode="auto">
              <a:xfrm>
                <a:off x="7645890" y="3344328"/>
                <a:ext cx="1301593" cy="309958"/>
              </a:xfrm>
              <a:prstGeom prst="rect">
                <a:avLst/>
              </a:prstGeom>
              <a:noFill/>
              <a:extLst/>
            </p:spPr>
            <p:txBody>
              <a:bodyPr bIns="46800" lIns="360000" rIns="90000" tIns="46800" wrap="none">
                <a:noAutofit/>
              </a:bodyPr>
              <a:lstStyle/>
              <a:p>
                <a:pPr algn="l" latinLnBrk="0"/>
                <a:r>
                  <a:rPr altLang="en-US" lang="zh-CN" sz="2000">
                    <a:solidFill>
                      <a:schemeClr val="accent5">
                        <a:lumMod val="100000"/>
                      </a:schemeClr>
                    </a:solidFill>
                    <a:effectLst/>
                  </a:rPr>
                  <a:t>标题文本预设</a:t>
                </a:r>
              </a:p>
            </p:txBody>
          </p:sp>
          <p:sp>
            <p:nvSpPr>
              <p:cNvPr id="23" name="iS1ide-TextBox 88"/>
              <p:cNvSpPr txBox="1"/>
              <p:nvPr/>
            </p:nvSpPr>
            <p:spPr bwMode="auto">
              <a:xfrm>
                <a:off x="7645890" y="3654286"/>
                <a:ext cx="2122517" cy="849426"/>
              </a:xfrm>
              <a:prstGeom prst="rect">
                <a:avLst/>
              </a:prstGeom>
              <a:noFill/>
              <a:extLst/>
            </p:spPr>
            <p:txBody>
              <a:bodyPr bIns="46800" lIns="360000" rIns="90000" tIns="46800" wrap="square">
                <a:noAutofit/>
              </a:bodyPr>
              <a:lstStyle/>
              <a:p>
                <a:pPr>
                  <a:lnSpc>
                    <a:spcPct val="120000"/>
                  </a:lnSpc>
                </a:pPr>
                <a:r>
                  <a:rPr altLang="en-US" lang="zh-CN" sz="1400">
                    <a:cs typeface="+mn-ea"/>
                    <a:sym typeface="+mn-lt"/>
                  </a:rPr>
                  <a:t>点击此处更换文本58pic.com，点击此处更换文本58pic.com </a:t>
                </a:r>
              </a:p>
            </p:txBody>
          </p:sp>
        </p:grpSp>
        <p:grpSp>
          <p:nvGrpSpPr>
            <p:cNvPr id="19" name="Group 89"/>
            <p:cNvGrpSpPr/>
            <p:nvPr/>
          </p:nvGrpSpPr>
          <p:grpSpPr>
            <a:xfrm>
              <a:off x="1342273" y="3300914"/>
              <a:ext cx="2485540" cy="1159384"/>
              <a:chOff x="2282671" y="4060687"/>
              <a:chExt cx="2485540" cy="1159384"/>
            </a:xfrm>
          </p:grpSpPr>
          <p:sp>
            <p:nvSpPr>
              <p:cNvPr id="20" name="iS1ide-TextBox 90"/>
              <p:cNvSpPr txBox="1"/>
              <p:nvPr/>
            </p:nvSpPr>
            <p:spPr bwMode="auto">
              <a:xfrm>
                <a:off x="3236598" y="4060687"/>
                <a:ext cx="1531613" cy="309958"/>
              </a:xfrm>
              <a:prstGeom prst="rect">
                <a:avLst/>
              </a:prstGeom>
              <a:noFill/>
              <a:extLst/>
            </p:spPr>
            <p:txBody>
              <a:bodyPr bIns="46800" lIns="90000" rIns="360000" tIns="46800" wrap="none">
                <a:noAutofit/>
              </a:bodyPr>
              <a:lstStyle/>
              <a:p>
                <a:pPr algn="r" latinLnBrk="0"/>
                <a:r>
                  <a:rPr altLang="en-US" lang="zh-CN" sz="2000">
                    <a:solidFill>
                      <a:schemeClr val="accent2">
                        <a:lumMod val="100000"/>
                      </a:schemeClr>
                    </a:solidFill>
                    <a:effectLst/>
                  </a:rPr>
                  <a:t>标题文本预设</a:t>
                </a:r>
              </a:p>
            </p:txBody>
          </p:sp>
          <p:sp>
            <p:nvSpPr>
              <p:cNvPr id="21" name="iS1ide-TextBox 91"/>
              <p:cNvSpPr txBox="1"/>
              <p:nvPr/>
            </p:nvSpPr>
            <p:spPr bwMode="auto">
              <a:xfrm>
                <a:off x="2282671" y="4370645"/>
                <a:ext cx="2485538" cy="849426"/>
              </a:xfrm>
              <a:prstGeom prst="rect">
                <a:avLst/>
              </a:prstGeom>
              <a:noFill/>
              <a:extLst/>
            </p:spPr>
            <p:txBody>
              <a:bodyPr bIns="46800" lIns="90000" rIns="360000" tIns="46800" wrap="square">
                <a:noAutofit/>
              </a:bodyPr>
              <a:lstStyle/>
              <a:p>
                <a:pPr algn="r">
                  <a:lnSpc>
                    <a:spcPct val="120000"/>
                  </a:lnSpc>
                </a:pPr>
                <a:r>
                  <a:rPr altLang="en-US" lang="zh-CN" sz="1400">
                    <a:cs typeface="+mn-ea"/>
                    <a:sym typeface="+mn-lt"/>
                  </a:rPr>
                  <a:t>点击此处更换文本58pic.com，点击此处更换文本58pic.com </a:t>
                </a:r>
              </a:p>
            </p:txBody>
          </p:sp>
        </p:grpSp>
      </p:grpSp>
    </p:spTree>
    <p:custDataLst>
      <p:tags r:id="rId7"/>
    </p:custDataLst>
    <p:extLst>
      <p:ext uri="{BB962C8B-B14F-4D97-AF65-F5344CB8AC3E}">
        <p14:creationId val="2612786801"/>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37">
                                  <p:stCondLst>
                                    <p:cond delay="0"/>
                                  </p:stCondLst>
                                  <p:childTnLst>
                                    <p:set>
                                      <p:cBhvr>
                                        <p:cTn dur="1" fill="hold" id="6">
                                          <p:stCondLst>
                                            <p:cond delay="0"/>
                                          </p:stCondLst>
                                        </p:cTn>
                                        <p:tgtEl>
                                          <p:spTgt spid="6"/>
                                        </p:tgtEl>
                                        <p:attrNameLst>
                                          <p:attrName>style.visibility</p:attrName>
                                        </p:attrNameLst>
                                      </p:cBhvr>
                                      <p:to>
                                        <p:strVal val="visible"/>
                                      </p:to>
                                    </p:set>
                                    <p:animEffect filter="barn(outVertical)"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2" name="组合 1"/>
          <p:cNvGrpSpPr/>
          <p:nvPr/>
        </p:nvGrpSpPr>
        <p:grpSpPr>
          <a:xfrm>
            <a:off x="5145314" y="1162923"/>
            <a:ext cx="6183086" cy="4531704"/>
            <a:chOff x="5399314" y="1916338"/>
            <a:chExt cx="4140001" cy="3034287"/>
          </a:xfrm>
        </p:grpSpPr>
        <p:sp>
          <p:nvSpPr>
            <p:cNvPr id="54" name="MH_Entry_1">
              <a:hlinkClick action="ppaction://hlinksldjump" r:id="rId5"/>
            </p:cNvPr>
            <p:cNvSpPr/>
            <p:nvPr>
              <p:custDataLst>
                <p:tags r:id="rId4"/>
              </p:custDataLst>
            </p:nvPr>
          </p:nvSpPr>
          <p:spPr>
            <a:xfrm>
              <a:off x="5399314" y="1916338"/>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项目介绍</a:t>
              </a:r>
            </a:p>
          </p:txBody>
        </p:sp>
        <p:sp>
          <p:nvSpPr>
            <p:cNvPr id="56" name="MH_Number_1">
              <a:hlinkClick action="ppaction://hlinksldjump" r:id="rId5"/>
            </p:cNvPr>
            <p:cNvSpPr/>
            <p:nvPr>
              <p:custDataLst>
                <p:tags r:id="rId6"/>
              </p:custDataLst>
            </p:nvPr>
          </p:nvSpPr>
          <p:spPr>
            <a:xfrm>
              <a:off x="5399314" y="1945528"/>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1</a:t>
              </a:r>
            </a:p>
          </p:txBody>
        </p:sp>
        <p:sp>
          <p:nvSpPr>
            <p:cNvPr id="58" name="MH_Entry_2">
              <a:hlinkClick action="ppaction://hlinksldjump" r:id="rId8"/>
            </p:cNvPr>
            <p:cNvSpPr/>
            <p:nvPr>
              <p:custDataLst>
                <p:tags r:id="rId7"/>
              </p:custDataLst>
            </p:nvPr>
          </p:nvSpPr>
          <p:spPr>
            <a:xfrm>
              <a:off x="5399314" y="2774221"/>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发展前景</a:t>
              </a:r>
            </a:p>
          </p:txBody>
        </p:sp>
        <p:sp>
          <p:nvSpPr>
            <p:cNvPr id="59" name="MH_Number_2">
              <a:hlinkClick action="ppaction://hlinksldjump" r:id="rId8"/>
            </p:cNvPr>
            <p:cNvSpPr/>
            <p:nvPr>
              <p:custDataLst>
                <p:tags r:id="rId9"/>
              </p:custDataLst>
            </p:nvPr>
          </p:nvSpPr>
          <p:spPr>
            <a:xfrm>
              <a:off x="5399314" y="2803411"/>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2</a:t>
              </a:r>
            </a:p>
          </p:txBody>
        </p:sp>
        <p:sp>
          <p:nvSpPr>
            <p:cNvPr id="61" name="MH_Entry_3">
              <a:hlinkClick action="ppaction://hlinksldjump" r:id="rId11"/>
            </p:cNvPr>
            <p:cNvSpPr/>
            <p:nvPr>
              <p:custDataLst>
                <p:tags r:id="rId10"/>
              </p:custDataLst>
            </p:nvPr>
          </p:nvSpPr>
          <p:spPr>
            <a:xfrm>
              <a:off x="5399314" y="3632104"/>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产品经营</a:t>
              </a:r>
            </a:p>
          </p:txBody>
        </p:sp>
        <p:sp>
          <p:nvSpPr>
            <p:cNvPr id="62" name="MH_Number_3">
              <a:hlinkClick action="ppaction://hlinksldjump" r:id="rId11"/>
            </p:cNvPr>
            <p:cNvSpPr/>
            <p:nvPr>
              <p:custDataLst>
                <p:tags r:id="rId12"/>
              </p:custDataLst>
            </p:nvPr>
          </p:nvSpPr>
          <p:spPr>
            <a:xfrm>
              <a:off x="5399314" y="3661294"/>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3</a:t>
              </a:r>
            </a:p>
          </p:txBody>
        </p:sp>
        <p:sp>
          <p:nvSpPr>
            <p:cNvPr id="64" name="MH_Entry_4">
              <a:hlinkClick action="ppaction://hlinksldjump" r:id="rId14"/>
            </p:cNvPr>
            <p:cNvSpPr/>
            <p:nvPr>
              <p:custDataLst>
                <p:tags r:id="rId13"/>
              </p:custDataLst>
            </p:nvPr>
          </p:nvSpPr>
          <p:spPr>
            <a:xfrm>
              <a:off x="5399314" y="4489987"/>
              <a:ext cx="4140001" cy="460638"/>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3175">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36000" lIns="576000" rIns="0" rtlCol="0" tIns="0" wrap="square">
              <a:normAutofit/>
            </a:bodyPr>
            <a:lstStyle/>
            <a:p>
              <a:pPr lvl="0">
                <a:lnSpc>
                  <a:spcPct val="130000"/>
                </a:lnSpc>
              </a:pPr>
              <a:r>
                <a:rPr altLang="en-US" lang="zh-CN" smtClean="0" spc="600" sz="3200">
                  <a:solidFill>
                    <a:schemeClr val="tx1"/>
                  </a:solidFill>
                  <a:cs typeface="+mn-ea"/>
                  <a:sym typeface="+mn-lt"/>
                </a:rPr>
                <a:t>   合作与目标</a:t>
              </a:r>
            </a:p>
          </p:txBody>
        </p:sp>
        <p:sp>
          <p:nvSpPr>
            <p:cNvPr id="65" name="MH_Number_4">
              <a:hlinkClick action="ppaction://hlinksldjump" r:id="rId14"/>
            </p:cNvPr>
            <p:cNvSpPr/>
            <p:nvPr>
              <p:custDataLst>
                <p:tags r:id="rId15"/>
              </p:custDataLst>
            </p:nvPr>
          </p:nvSpPr>
          <p:spPr>
            <a:xfrm>
              <a:off x="5399314" y="4519177"/>
              <a:ext cx="397934" cy="397934"/>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r>
                <a:rPr altLang="zh-CN" lang="en-US">
                  <a:solidFill>
                    <a:srgbClr val="FFFFFF"/>
                  </a:solidFill>
                  <a:cs typeface="+mn-ea"/>
                  <a:sym typeface="+mn-lt"/>
                </a:rPr>
                <a:t>4</a:t>
              </a:r>
            </a:p>
          </p:txBody>
        </p:sp>
      </p:grpSp>
      <p:sp>
        <p:nvSpPr>
          <p:cNvPr id="16" name="PA_MH_Others_1"/>
          <p:cNvSpPr txBox="1"/>
          <p:nvPr>
            <p:custDataLst>
              <p:tags r:id="rId16"/>
            </p:custDataLst>
          </p:nvPr>
        </p:nvSpPr>
        <p:spPr>
          <a:xfrm>
            <a:off x="1636805" y="2057400"/>
            <a:ext cx="1435100" cy="2755900"/>
          </a:xfrm>
          <a:prstGeom prst="rect">
            <a:avLst/>
          </a:prstGeom>
          <a:noFill/>
        </p:spPr>
        <p:txBody>
          <a:bodyPr anchor="ctr" anchorCtr="0" bIns="0" lIns="0" rIns="0" rtlCol="0" tIns="0" wrap="square">
            <a:noAutofit/>
          </a:bodyPr>
          <a:lstStyle/>
          <a:p>
            <a:pPr algn="ctr"/>
            <a:r>
              <a:rPr altLang="en-US" lang="zh-CN" sz="6600">
                <a:cs typeface="+mn-ea"/>
                <a:sym typeface="+mn-lt"/>
              </a:rPr>
              <a:t>目</a:t>
            </a:r>
          </a:p>
          <a:p>
            <a:pPr algn="ctr"/>
            <a:r>
              <a:rPr altLang="en-US" lang="zh-CN" sz="6600">
                <a:cs typeface="+mn-ea"/>
                <a:sym typeface="+mn-lt"/>
              </a:rPr>
              <a:t>录</a:t>
            </a:r>
          </a:p>
        </p:txBody>
      </p:sp>
      <p:sp>
        <p:nvSpPr>
          <p:cNvPr id="17" name="PA_MH_Others_2"/>
          <p:cNvSpPr txBox="1"/>
          <p:nvPr>
            <p:custDataLst>
              <p:tags r:id="rId17"/>
            </p:custDataLst>
          </p:nvPr>
        </p:nvSpPr>
        <p:spPr>
          <a:xfrm rot="5400000">
            <a:off x="-150025" y="3169696"/>
            <a:ext cx="3693432" cy="518160"/>
          </a:xfrm>
          <a:prstGeom prst="rect">
            <a:avLst/>
          </a:prstGeom>
          <a:noFill/>
        </p:spPr>
        <p:txBody>
          <a:bodyPr wrap="square">
            <a:spAutoFit/>
          </a:bodyPr>
          <a:lstStyle/>
          <a:p>
            <a:pPr algn="ctr">
              <a:defRPr/>
            </a:pPr>
            <a:r>
              <a:rPr altLang="zh-CN" lang="en-US" spc="400" sz="2800">
                <a:solidFill>
                  <a:schemeClr val="accent2">
                    <a:lumMod val="60000"/>
                    <a:lumOff val="40000"/>
                  </a:schemeClr>
                </a:solidFill>
                <a:cs typeface="+mn-ea"/>
                <a:sym typeface="+mn-lt"/>
              </a:rPr>
              <a:t>CONTENTS</a:t>
            </a:r>
          </a:p>
        </p:txBody>
      </p:sp>
    </p:spTree>
    <p:custDataLst>
      <p:tags r:id="rId18"/>
    </p:custDataLst>
    <p:extLst>
      <p:ext uri="{BB962C8B-B14F-4D97-AF65-F5344CB8AC3E}">
        <p14:creationId val="238196617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6" presetSubtype="0">
                                  <p:stCondLst>
                                    <p:cond delay="0"/>
                                  </p:stCondLst>
                                  <p:iterate type="lt">
                                    <p:tmPct val="10000"/>
                                  </p:iterate>
                                  <p:childTnLst>
                                    <p:set>
                                      <p:cBhvr>
                                        <p:cTn dur="1" fill="hold" id="6">
                                          <p:stCondLst>
                                            <p:cond delay="0"/>
                                          </p:stCondLst>
                                        </p:cTn>
                                        <p:tgtEl>
                                          <p:spTgt spid="17"/>
                                        </p:tgtEl>
                                        <p:attrNameLst>
                                          <p:attrName>style.visibility</p:attrName>
                                        </p:attrNameLst>
                                      </p:cBhvr>
                                      <p:to>
                                        <p:strVal val="visible"/>
                                      </p:to>
                                    </p:set>
                                    <p:anim by="(-#ppt_w*2)" calcmode="lin" valueType="num">
                                      <p:cBhvr rctx="PPT">
                                        <p:cTn autoRev="1" dur="500" fill="hold" id="7">
                                          <p:stCondLst>
                                            <p:cond delay="0"/>
                                          </p:stCondLst>
                                        </p:cTn>
                                        <p:tgtEl>
                                          <p:spTgt spid="17"/>
                                        </p:tgtEl>
                                        <p:attrNameLst>
                                          <p:attrName>ppt_w</p:attrName>
                                        </p:attrNameLst>
                                      </p:cBhvr>
                                    </p:anim>
                                    <p:anim by="(#ppt_w*0.50)" calcmode="lin" valueType="num">
                                      <p:cBhvr>
                                        <p:cTn autoRev="1" decel="50000" dur="500" fill="hold" id="8">
                                          <p:stCondLst>
                                            <p:cond delay="0"/>
                                          </p:stCondLst>
                                        </p:cTn>
                                        <p:tgtEl>
                                          <p:spTgt spid="17"/>
                                        </p:tgtEl>
                                        <p:attrNameLst>
                                          <p:attrName>ppt_x</p:attrName>
                                        </p:attrNameLst>
                                      </p:cBhvr>
                                    </p:anim>
                                    <p:anim calcmode="lin" from="(-#ppt_h/2)" to="(#ppt_y)" valueType="num">
                                      <p:cBhvr>
                                        <p:cTn dur="1000" fill="hold" id="9">
                                          <p:stCondLst>
                                            <p:cond delay="0"/>
                                          </p:stCondLst>
                                        </p:cTn>
                                        <p:tgtEl>
                                          <p:spTgt spid="17"/>
                                        </p:tgtEl>
                                        <p:attrNameLst>
                                          <p:attrName>ppt_y</p:attrName>
                                        </p:attrNameLst>
                                      </p:cBhvr>
                                    </p:anim>
                                    <p:animRot by="21600000">
                                      <p:cBhvr>
                                        <p:cTn dur="1000" fill="hold" id="10">
                                          <p:stCondLst>
                                            <p:cond delay="0"/>
                                          </p:stCondLst>
                                        </p:cTn>
                                        <p:tgtEl>
                                          <p:spTgt spid="17"/>
                                        </p:tgtEl>
                                        <p:attrNameLst>
                                          <p:attrName>r</p:attrName>
                                        </p:attrNameLst>
                                      </p:cBhvr>
                                    </p:animRot>
                                  </p:childTnLst>
                                </p:cTn>
                              </p:par>
                              <p:par>
                                <p:cTn fill="hold" grpId="0" id="11" nodeType="withEffect" presetClass="entr" presetID="56" presetSubtype="0">
                                  <p:stCondLst>
                                    <p:cond delay="0"/>
                                  </p:stCondLst>
                                  <p:iterate type="lt">
                                    <p:tmPct val="10000"/>
                                  </p:iterate>
                                  <p:childTnLst>
                                    <p:set>
                                      <p:cBhvr>
                                        <p:cTn dur="1" fill="hold" id="12">
                                          <p:stCondLst>
                                            <p:cond delay="0"/>
                                          </p:stCondLst>
                                        </p:cTn>
                                        <p:tgtEl>
                                          <p:spTgt spid="16"/>
                                        </p:tgtEl>
                                        <p:attrNameLst>
                                          <p:attrName>style.visibility</p:attrName>
                                        </p:attrNameLst>
                                      </p:cBhvr>
                                      <p:to>
                                        <p:strVal val="visible"/>
                                      </p:to>
                                    </p:set>
                                    <p:anim by="(-#ppt_w*2)" calcmode="lin" valueType="num">
                                      <p:cBhvr rctx="PPT">
                                        <p:cTn autoRev="1" dur="500" fill="hold" id="13">
                                          <p:stCondLst>
                                            <p:cond delay="0"/>
                                          </p:stCondLst>
                                        </p:cTn>
                                        <p:tgtEl>
                                          <p:spTgt spid="16"/>
                                        </p:tgtEl>
                                        <p:attrNameLst>
                                          <p:attrName>ppt_w</p:attrName>
                                        </p:attrNameLst>
                                      </p:cBhvr>
                                    </p:anim>
                                    <p:anim by="(#ppt_w*0.50)" calcmode="lin" valueType="num">
                                      <p:cBhvr>
                                        <p:cTn autoRev="1" decel="50000" dur="500" fill="hold" id="14">
                                          <p:stCondLst>
                                            <p:cond delay="0"/>
                                          </p:stCondLst>
                                        </p:cTn>
                                        <p:tgtEl>
                                          <p:spTgt spid="16"/>
                                        </p:tgtEl>
                                        <p:attrNameLst>
                                          <p:attrName>ppt_x</p:attrName>
                                        </p:attrNameLst>
                                      </p:cBhvr>
                                    </p:anim>
                                    <p:anim calcmode="lin" from="(-#ppt_h/2)" to="(#ppt_y)" valueType="num">
                                      <p:cBhvr>
                                        <p:cTn dur="1000" fill="hold" id="15">
                                          <p:stCondLst>
                                            <p:cond delay="0"/>
                                          </p:stCondLst>
                                        </p:cTn>
                                        <p:tgtEl>
                                          <p:spTgt spid="16"/>
                                        </p:tgtEl>
                                        <p:attrNameLst>
                                          <p:attrName>ppt_y</p:attrName>
                                        </p:attrNameLst>
                                      </p:cBhvr>
                                    </p:anim>
                                    <p:animRot by="21600000">
                                      <p:cBhvr>
                                        <p:cTn dur="1000" fill="hold" id="16">
                                          <p:stCondLst>
                                            <p:cond delay="0"/>
                                          </p:stCondLst>
                                        </p:cTn>
                                        <p:tgtEl>
                                          <p:spTgt spid="16"/>
                                        </p:tgtEl>
                                        <p:attrNameLst>
                                          <p:attrName>r</p:attrName>
                                        </p:attrNameLst>
                                      </p:cBhvr>
                                    </p:animRot>
                                  </p:childTnLst>
                                </p:cTn>
                              </p:par>
                            </p:childTnLst>
                          </p:cTn>
                        </p:par>
                      </p:childTnLst>
                    </p:cTn>
                  </p:par>
                  <p:par>
                    <p:cTn fill="hold" id="17" nodeType="clickPar">
                      <p:stCondLst>
                        <p:cond delay="indefinite"/>
                      </p:stCondLst>
                      <p:childTnLst>
                        <p:par>
                          <p:cTn fill="hold" id="18" nodeType="afterGroup">
                            <p:stCondLst>
                              <p:cond delay="0"/>
                            </p:stCondLst>
                            <p:childTnLst>
                              <p:par>
                                <p:cTn fill="hold" id="19" nodeType="clickEffect" presetClass="entr" presetID="22" presetSubtype="8">
                                  <p:stCondLst>
                                    <p:cond delay="0"/>
                                  </p:stCondLst>
                                  <p:childTnLst>
                                    <p:set>
                                      <p:cBhvr>
                                        <p:cTn dur="1" fill="hold" id="20">
                                          <p:stCondLst>
                                            <p:cond delay="0"/>
                                          </p:stCondLst>
                                        </p:cTn>
                                        <p:tgtEl>
                                          <p:spTgt spid="2"/>
                                        </p:tgtEl>
                                        <p:attrNameLst>
                                          <p:attrName>style.visibility</p:attrName>
                                        </p:attrNameLst>
                                      </p:cBhvr>
                                      <p:to>
                                        <p:strVal val="visible"/>
                                      </p:to>
                                    </p:set>
                                    <p:animEffect filter="wipe(left)" transition="in">
                                      <p:cBhvr>
                                        <p:cTn dur="500" id="21"/>
                                        <p:tgtEl>
                                          <p:spTgt spid="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7"/>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合作与目标</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04870b2-c51d-425a-920e-49207b0f3eab"/>
          <p:cNvGrpSpPr>
            <a:grpSpLocks noChangeAspect="1"/>
          </p:cNvGrpSpPr>
          <p:nvPr/>
        </p:nvGrpSpPr>
        <p:grpSpPr>
          <a:xfrm>
            <a:off x="1019463" y="2158424"/>
            <a:ext cx="10158556" cy="3730951"/>
            <a:chOff x="1039783" y="1711384"/>
            <a:chExt cx="10158556" cy="3730951"/>
          </a:xfrm>
        </p:grpSpPr>
        <p:grpSp>
          <p:nvGrpSpPr>
            <p:cNvPr id="7" name="组合 6"/>
            <p:cNvGrpSpPr/>
            <p:nvPr/>
          </p:nvGrpSpPr>
          <p:grpSpPr>
            <a:xfrm>
              <a:off x="1039783" y="4555758"/>
              <a:ext cx="2407615" cy="886577"/>
              <a:chOff x="609599" y="3139323"/>
              <a:chExt cx="2407615" cy="886577"/>
            </a:xfrm>
          </p:grpSpPr>
          <p:sp>
            <p:nvSpPr>
              <p:cNvPr id="33" name="îŝḷîḓé-文本框 8"/>
              <p:cNvSpPr txBox="1"/>
              <p:nvPr/>
            </p:nvSpPr>
            <p:spPr>
              <a:xfrm>
                <a:off x="609599" y="3436344"/>
                <a:ext cx="2407615" cy="589556"/>
              </a:xfrm>
              <a:prstGeom prst="rect">
                <a:avLst/>
              </a:prstGeom>
              <a:noFill/>
            </p:spPr>
            <p:txBody>
              <a:bodyPr anchor="ctr" anchorCtr="0" bIns="0" lIns="72000" rIns="72000" tIns="0" wrap="square">
                <a:normAutofit fontScale="95000"/>
              </a:bodyPr>
              <a:lstStyle/>
              <a:p>
                <a:pPr algn="r" defTabSz="914378">
                  <a:lnSpc>
                    <a:spcPct val="120000"/>
                  </a:lnSpc>
                  <a:defRPr/>
                </a:pPr>
                <a:r>
                  <a:rPr altLang="en-US" lang="zh-CN" sz="1400">
                    <a:cs typeface="+mn-ea"/>
                    <a:sym typeface="+mn-lt"/>
                  </a:rPr>
                  <a:t>点击此处更换文本58pic.com，点击此处更换文本58pic.com </a:t>
                </a:r>
              </a:p>
            </p:txBody>
          </p:sp>
          <p:sp>
            <p:nvSpPr>
              <p:cNvPr id="34" name="îŝḷîḓé-Rectangle 33"/>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8" name="组合 7"/>
            <p:cNvGrpSpPr/>
            <p:nvPr/>
          </p:nvGrpSpPr>
          <p:grpSpPr>
            <a:xfrm>
              <a:off x="8741010" y="4555758"/>
              <a:ext cx="2457329" cy="886577"/>
              <a:chOff x="9029821" y="3139323"/>
              <a:chExt cx="2457329" cy="886577"/>
            </a:xfrm>
          </p:grpSpPr>
          <p:sp>
            <p:nvSpPr>
              <p:cNvPr id="31" name="îŝḷîḓé-文本框 11"/>
              <p:cNvSpPr txBox="1"/>
              <p:nvPr/>
            </p:nvSpPr>
            <p:spPr>
              <a:xfrm>
                <a:off x="9029821" y="3436344"/>
                <a:ext cx="2457329" cy="589556"/>
              </a:xfrm>
              <a:prstGeom prst="rect">
                <a:avLst/>
              </a:prstGeom>
              <a:noFill/>
            </p:spPr>
            <p:txBody>
              <a:bodyPr anchor="ctr" anchorCtr="0" bIns="0" lIns="72000" rIns="72000" tIns="0" wrap="square">
                <a:normAutofit fontScale="95000"/>
              </a:bodyPr>
              <a:lstStyle/>
              <a:p>
                <a:pPr defTabSz="914378">
                  <a:lnSpc>
                    <a:spcPct val="120000"/>
                  </a:lnSpc>
                  <a:defRPr/>
                </a:pPr>
                <a:r>
                  <a:rPr altLang="en-US" lang="zh-CN" sz="1400">
                    <a:cs typeface="+mn-ea"/>
                    <a:sym typeface="+mn-lt"/>
                  </a:rPr>
                  <a:t>点击此处更换文本58pic.com，点击此处更换文本58pic.com </a:t>
                </a:r>
              </a:p>
            </p:txBody>
          </p:sp>
          <p:sp>
            <p:nvSpPr>
              <p:cNvPr id="32" name="îŝḷîḓé-Rectangle 31"/>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nvGrpSpPr>
            <p:cNvPr id="9" name="组合 8"/>
            <p:cNvGrpSpPr/>
            <p:nvPr/>
          </p:nvGrpSpPr>
          <p:grpSpPr>
            <a:xfrm>
              <a:off x="4267201" y="1711384"/>
              <a:ext cx="3657600" cy="3435232"/>
              <a:chOff x="3842034" y="1787420"/>
              <a:chExt cx="4507933" cy="4233868"/>
            </a:xfrm>
          </p:grpSpPr>
          <p:grpSp>
            <p:nvGrpSpPr>
              <p:cNvPr id="22" name="组合 21"/>
              <p:cNvGrpSpPr/>
              <p:nvPr/>
            </p:nvGrpSpPr>
            <p:grpSpPr>
              <a:xfrm>
                <a:off x="3842034" y="1787420"/>
                <a:ext cx="4507933" cy="4233868"/>
                <a:chOff x="3842034" y="395399"/>
                <a:chExt cx="4507933" cy="4233868"/>
              </a:xfrm>
            </p:grpSpPr>
            <p:sp>
              <p:nvSpPr>
                <p:cNvPr id="26" name="îŝḷîḓé-任意多边形: 形状 57"/>
                <p:cNvSpPr/>
                <p:nvPr/>
              </p:nvSpPr>
              <p:spPr>
                <a:xfrm>
                  <a:off x="4859220" y="395399"/>
                  <a:ext cx="1236780" cy="2273681"/>
                </a:xfrm>
                <a:custGeom>
                  <a:gdLst>
                    <a:gd fmla="*/ 1236780 w 1236780" name="connsiteX0"/>
                    <a:gd fmla="*/ 0 h 2273681" name="connsiteY0"/>
                    <a:gd fmla="*/ 1236780 w 1236780" name="connsiteX1"/>
                    <a:gd fmla="*/ 439552 h 2273681" name="connsiteY1"/>
                    <a:gd fmla="*/ 439552 w 1236780" name="connsiteX2"/>
                    <a:gd fmla="*/ 1236780 h 2273681" name="connsiteY2"/>
                    <a:gd fmla="*/ 715054 w 1236780" name="connsiteX3"/>
                    <a:gd fmla="*/ 1839602 h 2273681" name="connsiteY3"/>
                    <a:gd fmla="*/ 762725 w 1236780" name="connsiteX4"/>
                    <a:gd fmla="*/ 1876147 h 2273681" name="connsiteY4"/>
                    <a:gd fmla="*/ 563959 w 1236780" name="connsiteX5"/>
                    <a:gd fmla="*/ 2273681 h 2273681" name="connsiteY5"/>
                    <a:gd fmla="*/ 545285 w 1236780" name="connsiteX6"/>
                    <a:gd fmla="*/ 2262337 h 2273681" name="connsiteY6"/>
                    <a:gd fmla="*/ 0 w 1236780" name="connsiteX7"/>
                    <a:gd fmla="*/ 1236780 h 2273681" name="connsiteY7"/>
                    <a:gd fmla="*/ 1236780 w 1236780" name="connsiteX8"/>
                    <a:gd fmla="*/ 0 h 2273681"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2273681" w="1236780">
                      <a:moveTo>
                        <a:pt x="1236780" y="0"/>
                      </a:moveTo>
                      <a:lnTo>
                        <a:pt x="1236780" y="439552"/>
                      </a:lnTo>
                      <a:cubicBezTo>
                        <a:pt x="796484" y="439552"/>
                        <a:pt x="439552" y="796484"/>
                        <a:pt x="439552" y="1236780"/>
                      </a:cubicBezTo>
                      <a:cubicBezTo>
                        <a:pt x="439552" y="1477567"/>
                        <a:pt x="546301" y="1693422"/>
                        <a:pt x="715054" y="1839602"/>
                      </a:cubicBezTo>
                      <a:lnTo>
                        <a:pt x="762725" y="1876147"/>
                      </a:lnTo>
                      <a:lnTo>
                        <a:pt x="563959" y="2273681"/>
                      </a:lnTo>
                      <a:lnTo>
                        <a:pt x="545285" y="2262337"/>
                      </a:lnTo>
                      <a:cubicBezTo>
                        <a:pt x="216299" y="2040079"/>
                        <a:pt x="0" y="1663689"/>
                        <a:pt x="0" y="1236780"/>
                      </a:cubicBezTo>
                      <a:cubicBezTo>
                        <a:pt x="0" y="553725"/>
                        <a:pt x="553725" y="0"/>
                        <a:pt x="1236780" y="0"/>
                      </a:cubicBez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7" name="îŝḷîḓé-任意多边形: 形状 59"/>
                <p:cNvSpPr/>
                <p:nvPr/>
              </p:nvSpPr>
              <p:spPr>
                <a:xfrm>
                  <a:off x="3842034" y="2155706"/>
                  <a:ext cx="2473561" cy="2473561"/>
                </a:xfrm>
                <a:custGeom>
                  <a:gdLst>
                    <a:gd fmla="*/ 1236780 w 2473561" name="connsiteX0"/>
                    <a:gd fmla="*/ 0 h 2473560" name="connsiteY0"/>
                    <a:gd fmla="*/ 2324287 w 2473561" name="connsiteX1"/>
                    <a:gd fmla="*/ 647257 h 2473560" name="connsiteY1"/>
                    <a:gd fmla="*/ 2353068 w 2473561" name="connsiteX2"/>
                    <a:gd fmla="*/ 707001 h 2473560" name="connsiteY2"/>
                    <a:gd fmla="*/ 2253968 w 2473561" name="connsiteX3"/>
                    <a:gd fmla="*/ 713252 h 2473560" name="connsiteY3"/>
                    <a:gd fmla="*/ 1664446 w 2473561" name="connsiteX4"/>
                    <a:gd fmla="*/ 563979 h 2473560" name="connsiteY4"/>
                    <a:gd fmla="*/ 1617542 w 2473561" name="connsiteX5"/>
                    <a:gd fmla="*/ 535485 h 2473560" name="connsiteY5"/>
                    <a:gd fmla="*/ 1581146 w 2473561" name="connsiteX6"/>
                    <a:gd fmla="*/ 513373 h 2473560" name="connsiteY6"/>
                    <a:gd fmla="*/ 1578271 w 2473561" name="connsiteX7"/>
                    <a:gd fmla="*/ 519123 h 2473560" name="connsiteY7"/>
                    <a:gd fmla="*/ 1547096 w 2473561" name="connsiteX8"/>
                    <a:gd fmla="*/ 502202 h 2473560" name="connsiteY8"/>
                    <a:gd fmla="*/ 1236779 w 2473561" name="connsiteX9"/>
                    <a:gd fmla="*/ 439552 h 2473560" name="connsiteY9"/>
                    <a:gd fmla="*/ 439551 w 2473561" name="connsiteX10"/>
                    <a:gd fmla="*/ 1236780 h 2473560" name="connsiteY10"/>
                    <a:gd fmla="*/ 1236779 w 2473561" name="connsiteX11"/>
                    <a:gd fmla="*/ 2034008 h 2473560" name="connsiteY11"/>
                    <a:gd fmla="*/ 2029891 w 2473561" name="connsiteX12"/>
                    <a:gd fmla="*/ 1318292 h 2473560" name="connsiteY12"/>
                    <a:gd fmla="*/ 2033993 w 2473561" name="connsiteX13"/>
                    <a:gd fmla="*/ 1237062 h 2473560" name="connsiteY13"/>
                    <a:gd fmla="*/ 2033994 w 2473561" name="connsiteX14"/>
                    <a:gd fmla="*/ 1237062 h 2473560" name="connsiteY14"/>
                    <a:gd fmla="*/ 2034008 w 2473561" name="connsiteX15"/>
                    <a:gd fmla="*/ 1236781 h 2473560" name="connsiteY15"/>
                    <a:gd fmla="*/ 1682518 w 2473561" name="connsiteX16"/>
                    <a:gd fmla="*/ 575707 h 2473560" name="connsiteY16"/>
                    <a:gd fmla="*/ 1578272 w 2473561" name="connsiteX17"/>
                    <a:gd fmla="*/ 519124 h 2473560" name="connsiteY17"/>
                    <a:gd fmla="*/ 1581147 w 2473561" name="connsiteX18"/>
                    <a:gd fmla="*/ 513374 h 2473560" name="connsiteY18"/>
                    <a:gd fmla="*/ 1617543 w 2473561" name="connsiteX19"/>
                    <a:gd fmla="*/ 535486 h 2473560" name="connsiteY19"/>
                    <a:gd fmla="*/ 1664447 w 2473561" name="connsiteX20"/>
                    <a:gd fmla="*/ 563980 h 2473560" name="connsiteY20"/>
                    <a:gd fmla="*/ 2253969 w 2473561" name="connsiteX21"/>
                    <a:gd fmla="*/ 713253 h 2473560" name="connsiteY21"/>
                    <a:gd fmla="*/ 2353069 w 2473561" name="connsiteX22"/>
                    <a:gd fmla="*/ 707002 h 2473560" name="connsiteY22"/>
                    <a:gd fmla="*/ 2376369 w 2473561" name="connsiteX23"/>
                    <a:gd fmla="*/ 755370 h 2473560" name="connsiteY23"/>
                    <a:gd fmla="*/ 2473561 w 2473561" name="connsiteX24"/>
                    <a:gd fmla="*/ 1236781 h 2473560" name="connsiteY24"/>
                    <a:gd fmla="*/ 2473547 w 2473561" name="connsiteX25"/>
                    <a:gd fmla="*/ 1237063 h 2473560" name="connsiteY25"/>
                    <a:gd fmla="*/ 2473546 w 2473561" name="connsiteX26"/>
                    <a:gd fmla="*/ 1237063 h 2473560" name="connsiteY26"/>
                    <a:gd fmla="*/ 2467175 w 2473561" name="connsiteX27"/>
                    <a:gd fmla="*/ 1363234 h 2473560" name="connsiteY27"/>
                    <a:gd fmla="*/ 1236780 w 2473561" name="connsiteX28"/>
                    <a:gd fmla="*/ 2473560 h 2473560" name="connsiteY28"/>
                    <a:gd fmla="*/ 0 w 2473561" name="connsiteX29"/>
                    <a:gd fmla="*/ 1236780 h 2473560" name="connsiteY29"/>
                    <a:gd fmla="*/ 1236780 w 2473561" name="connsiteX30"/>
                    <a:gd fmla="*/ 0 h 2473560" name="connsiteY3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b="b" l="l" r="r" t="t"/>
                  <a:pathLst>
                    <a:path h="2473560" w="2473561">
                      <a:moveTo>
                        <a:pt x="1236780" y="0"/>
                      </a:moveTo>
                      <a:cubicBezTo>
                        <a:pt x="1706381" y="0"/>
                        <a:pt x="2114852" y="261721"/>
                        <a:pt x="2324287" y="647257"/>
                      </a:cubicBezTo>
                      <a:lnTo>
                        <a:pt x="2353068" y="707001"/>
                      </a:lnTo>
                      <a:lnTo>
                        <a:pt x="2253968" y="713252"/>
                      </a:lnTo>
                      <a:cubicBezTo>
                        <a:pt x="2040514" y="713252"/>
                        <a:pt x="1839689" y="659178"/>
                        <a:pt x="1664446" y="563979"/>
                      </a:cubicBezTo>
                      <a:lnTo>
                        <a:pt x="1617542" y="535485"/>
                      </a:lnTo>
                      <a:lnTo>
                        <a:pt x="1581146" y="513373"/>
                      </a:lnTo>
                      <a:lnTo>
                        <a:pt x="1578271" y="519123"/>
                      </a:lnTo>
                      <a:lnTo>
                        <a:pt x="1547096" y="502202"/>
                      </a:lnTo>
                      <a:cubicBezTo>
                        <a:pt x="1451717" y="461860"/>
                        <a:pt x="1346853" y="439552"/>
                        <a:pt x="1236779" y="439552"/>
                      </a:cubicBezTo>
                      <a:cubicBezTo>
                        <a:pt x="796482" y="439552"/>
                        <a:pt x="439551" y="796483"/>
                        <a:pt x="439551" y="1236780"/>
                      </a:cubicBezTo>
                      <a:cubicBezTo>
                        <a:pt x="439551" y="1677077"/>
                        <a:pt x="796482" y="2034008"/>
                        <a:pt x="1236779" y="2034008"/>
                      </a:cubicBezTo>
                      <a:cubicBezTo>
                        <a:pt x="1649558" y="2034008"/>
                        <a:pt x="1989065" y="1720299"/>
                        <a:pt x="2029891" y="1318292"/>
                      </a:cubicBezTo>
                      <a:lnTo>
                        <a:pt x="2033993" y="1237062"/>
                      </a:lnTo>
                      <a:lnTo>
                        <a:pt x="2033994" y="1237062"/>
                      </a:lnTo>
                      <a:lnTo>
                        <a:pt x="2034008" y="1236781"/>
                      </a:lnTo>
                      <a:cubicBezTo>
                        <a:pt x="2034008" y="961596"/>
                        <a:pt x="1894582" y="718975"/>
                        <a:pt x="1682518" y="575707"/>
                      </a:cubicBezTo>
                      <a:lnTo>
                        <a:pt x="1578272" y="519124"/>
                      </a:lnTo>
                      <a:lnTo>
                        <a:pt x="1581147" y="513374"/>
                      </a:lnTo>
                      <a:lnTo>
                        <a:pt x="1617543" y="535486"/>
                      </a:lnTo>
                      <a:lnTo>
                        <a:pt x="1664447" y="563980"/>
                      </a:lnTo>
                      <a:cubicBezTo>
                        <a:pt x="1839690" y="659179"/>
                        <a:pt x="2040515" y="713253"/>
                        <a:pt x="2253969" y="713253"/>
                      </a:cubicBezTo>
                      <a:lnTo>
                        <a:pt x="2353069" y="707002"/>
                      </a:lnTo>
                      <a:lnTo>
                        <a:pt x="2376369" y="755370"/>
                      </a:lnTo>
                      <a:cubicBezTo>
                        <a:pt x="2438953" y="903337"/>
                        <a:pt x="2473561" y="1066017"/>
                        <a:pt x="2473561" y="1236781"/>
                      </a:cubicBezTo>
                      <a:lnTo>
                        <a:pt x="2473547" y="1237063"/>
                      </a:lnTo>
                      <a:lnTo>
                        <a:pt x="2473546" y="1237063"/>
                      </a:lnTo>
                      <a:lnTo>
                        <a:pt x="2467175" y="1363234"/>
                      </a:lnTo>
                      <a:cubicBezTo>
                        <a:pt x="2403839" y="1986888"/>
                        <a:pt x="1877144" y="2473560"/>
                        <a:pt x="1236780" y="2473560"/>
                      </a:cubicBezTo>
                      <a:cubicBezTo>
                        <a:pt x="553725" y="2473560"/>
                        <a:pt x="0" y="1919835"/>
                        <a:pt x="0" y="1236780"/>
                      </a:cubicBezTo>
                      <a:cubicBezTo>
                        <a:pt x="0" y="553725"/>
                        <a:pt x="553725" y="0"/>
                        <a:pt x="1236780" y="0"/>
                      </a:cubicBezTo>
                      <a:close/>
                    </a:path>
                  </a:pathLst>
                </a:cu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8" name="îŝḷîḓé-任意多边形: 形状 60"/>
                <p:cNvSpPr/>
                <p:nvPr/>
              </p:nvSpPr>
              <p:spPr>
                <a:xfrm>
                  <a:off x="5876407" y="2155706"/>
                  <a:ext cx="2473560" cy="2473560"/>
                </a:xfrm>
                <a:custGeom>
                  <a:gdLst>
                    <a:gd fmla="*/ 892415 w 2473560" name="connsiteX0"/>
                    <a:gd fmla="*/ 513375 h 2473560" name="connsiteY0"/>
                    <a:gd fmla="*/ 858322 w 2473560" name="connsiteX1"/>
                    <a:gd fmla="*/ 534087 h 2473560" name="connsiteY1"/>
                    <a:gd fmla="*/ 809118 w 2473560" name="connsiteX2"/>
                    <a:gd fmla="*/ 563979 h 2473560" name="connsiteY2"/>
                    <a:gd fmla="*/ 377116 w 2473560" name="connsiteX3"/>
                    <a:gd fmla="*/ 703315 h 2473560" name="connsiteY3"/>
                    <a:gd fmla="*/ 318695 w 2473560" name="connsiteX4"/>
                    <a:gd fmla="*/ 707001 h 2473560" name="connsiteY4"/>
                    <a:gd fmla="*/ 341995 w 2473560" name="connsiteX5"/>
                    <a:gd fmla="*/ 755369 h 2473560" name="connsiteY5"/>
                    <a:gd fmla="*/ 439187 w 2473560" name="connsiteX6"/>
                    <a:gd fmla="*/ 1236780 h 2473560" name="connsiteY6"/>
                    <a:gd fmla="*/ 439173 w 2473560" name="connsiteX7"/>
                    <a:gd fmla="*/ 1237062 h 2473560" name="connsiteY7"/>
                    <a:gd fmla="*/ 439174 w 2473560" name="connsiteX8"/>
                    <a:gd fmla="*/ 1237062 h 2473560" name="connsiteY8"/>
                    <a:gd fmla="*/ 439188 w 2473560" name="connsiteX9"/>
                    <a:gd fmla="*/ 1236781 h 2473560" name="connsiteY9"/>
                    <a:gd fmla="*/ 341996 w 2473560" name="connsiteX10"/>
                    <a:gd fmla="*/ 755370 h 2473560" name="connsiteY10"/>
                    <a:gd fmla="*/ 318696 w 2473560" name="connsiteX11"/>
                    <a:gd fmla="*/ 707002 h 2473560" name="connsiteY11"/>
                    <a:gd fmla="*/ 377117 w 2473560" name="connsiteX12"/>
                    <a:gd fmla="*/ 703316 h 2473560" name="connsiteY12"/>
                    <a:gd fmla="*/ 809119 w 2473560" name="connsiteX13"/>
                    <a:gd fmla="*/ 563980 h 2473560" name="connsiteY13"/>
                    <a:gd fmla="*/ 858323 w 2473560" name="connsiteX14"/>
                    <a:gd fmla="*/ 534088 h 2473560" name="connsiteY14"/>
                    <a:gd fmla="*/ 892416 w 2473560" name="connsiteX15"/>
                    <a:gd fmla="*/ 513376 h 2473560" name="connsiteY15"/>
                    <a:gd fmla="*/ 1236779 w 2473560" name="connsiteX16"/>
                    <a:gd fmla="*/ 439552 h 2473560" name="connsiteY16"/>
                    <a:gd fmla="*/ 926462 w 2473560" name="connsiteX17"/>
                    <a:gd fmla="*/ 502202 h 2473560" name="connsiteY17"/>
                    <a:gd fmla="*/ 895290 w 2473560" name="connsiteX18"/>
                    <a:gd fmla="*/ 519122 h 2473560" name="connsiteY18"/>
                    <a:gd fmla="*/ 895290 w 2473560" name="connsiteX19"/>
                    <a:gd fmla="*/ 519123 h 2473560" name="connsiteY19"/>
                    <a:gd fmla="*/ 791042 w 2473560" name="connsiteX20"/>
                    <a:gd fmla="*/ 575707 h 2473560" name="connsiteY20"/>
                    <a:gd fmla="*/ 439552 w 2473560" name="connsiteX21"/>
                    <a:gd fmla="*/ 1236781 h 2473560" name="connsiteY21"/>
                    <a:gd fmla="*/ 439566 w 2473560" name="connsiteX22"/>
                    <a:gd fmla="*/ 1237063 h 2473560" name="connsiteY22"/>
                    <a:gd fmla="*/ 439565 w 2473560" name="connsiteX23"/>
                    <a:gd fmla="*/ 1237063 h 2473560" name="connsiteY23"/>
                    <a:gd fmla="*/ 443667 w 2473560" name="connsiteX24"/>
                    <a:gd fmla="*/ 1318292 h 2473560" name="connsiteY24"/>
                    <a:gd fmla="*/ 1236779 w 2473560" name="connsiteX25"/>
                    <a:gd fmla="*/ 2034008 h 2473560" name="connsiteY25"/>
                    <a:gd fmla="*/ 2034007 w 2473560" name="connsiteX26"/>
                    <a:gd fmla="*/ 1236780 h 2473560" name="connsiteY26"/>
                    <a:gd fmla="*/ 1236779 w 2473560" name="connsiteX27"/>
                    <a:gd fmla="*/ 439552 h 2473560" name="connsiteY27"/>
                    <a:gd fmla="*/ 1236780 w 2473560" name="connsiteX28"/>
                    <a:gd fmla="*/ 0 h 2473560" name="connsiteY28"/>
                    <a:gd fmla="*/ 2473560 w 2473560" name="connsiteX29"/>
                    <a:gd fmla="*/ 1236780 h 2473560" name="connsiteY29"/>
                    <a:gd fmla="*/ 1236780 w 2473560" name="connsiteX30"/>
                    <a:gd fmla="*/ 2473560 h 2473560" name="connsiteY30"/>
                    <a:gd fmla="*/ 0 w 2473560" name="connsiteX31"/>
                    <a:gd fmla="*/ 1236780 h 2473560" name="connsiteY31"/>
                    <a:gd fmla="*/ 1236780 w 2473560" name="connsiteX32"/>
                    <a:gd fmla="*/ 0 h 2473560" name="connsiteY3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b="b" l="l" r="r" t="t"/>
                  <a:pathLst>
                    <a:path h="2473560" w="2473560">
                      <a:moveTo>
                        <a:pt x="892415" y="513375"/>
                      </a:moveTo>
                      <a:lnTo>
                        <a:pt x="858322" y="534087"/>
                      </a:lnTo>
                      <a:lnTo>
                        <a:pt x="809118" y="563979"/>
                      </a:lnTo>
                      <a:cubicBezTo>
                        <a:pt x="677685" y="635378"/>
                        <a:pt x="531863" y="683645"/>
                        <a:pt x="377116" y="703315"/>
                      </a:cubicBezTo>
                      <a:lnTo>
                        <a:pt x="318695" y="707001"/>
                      </a:lnTo>
                      <a:lnTo>
                        <a:pt x="341995" y="755369"/>
                      </a:lnTo>
                      <a:cubicBezTo>
                        <a:pt x="404579" y="903336"/>
                        <a:pt x="439187" y="1066016"/>
                        <a:pt x="439187" y="1236780"/>
                      </a:cubicBezTo>
                      <a:lnTo>
                        <a:pt x="439173" y="1237062"/>
                      </a:lnTo>
                      <a:lnTo>
                        <a:pt x="439174" y="1237062"/>
                      </a:lnTo>
                      <a:lnTo>
                        <a:pt x="439188" y="1236781"/>
                      </a:lnTo>
                      <a:cubicBezTo>
                        <a:pt x="439188" y="1066017"/>
                        <a:pt x="404580" y="903337"/>
                        <a:pt x="341996" y="755370"/>
                      </a:cubicBezTo>
                      <a:lnTo>
                        <a:pt x="318696" y="707002"/>
                      </a:lnTo>
                      <a:lnTo>
                        <a:pt x="377117" y="703316"/>
                      </a:lnTo>
                      <a:cubicBezTo>
                        <a:pt x="531864" y="683646"/>
                        <a:pt x="677686" y="635379"/>
                        <a:pt x="809119" y="563980"/>
                      </a:cubicBezTo>
                      <a:lnTo>
                        <a:pt x="858323" y="534088"/>
                      </a:lnTo>
                      <a:lnTo>
                        <a:pt x="892416" y="513376"/>
                      </a:lnTo>
                      <a:close/>
                      <a:moveTo>
                        <a:pt x="1236779" y="439552"/>
                      </a:moveTo>
                      <a:cubicBezTo>
                        <a:pt x="1126705" y="439552"/>
                        <a:pt x="1021841" y="461860"/>
                        <a:pt x="926462" y="502202"/>
                      </a:cubicBezTo>
                      <a:lnTo>
                        <a:pt x="895290" y="519122"/>
                      </a:lnTo>
                      <a:lnTo>
                        <a:pt x="895290" y="519123"/>
                      </a:lnTo>
                      <a:lnTo>
                        <a:pt x="791042" y="575707"/>
                      </a:lnTo>
                      <a:cubicBezTo>
                        <a:pt x="578978" y="718975"/>
                        <a:pt x="439552" y="961596"/>
                        <a:pt x="439552" y="1236781"/>
                      </a:cubicBezTo>
                      <a:lnTo>
                        <a:pt x="439566" y="1237063"/>
                      </a:lnTo>
                      <a:lnTo>
                        <a:pt x="439565" y="1237063"/>
                      </a:lnTo>
                      <a:lnTo>
                        <a:pt x="443667" y="1318292"/>
                      </a:lnTo>
                      <a:cubicBezTo>
                        <a:pt x="484493" y="1720299"/>
                        <a:pt x="824001" y="2034008"/>
                        <a:pt x="1236779" y="2034008"/>
                      </a:cubicBezTo>
                      <a:cubicBezTo>
                        <a:pt x="1677076" y="2034008"/>
                        <a:pt x="2034007" y="1677077"/>
                        <a:pt x="2034007" y="1236780"/>
                      </a:cubicBezTo>
                      <a:cubicBezTo>
                        <a:pt x="2034007" y="796483"/>
                        <a:pt x="1677076" y="439552"/>
                        <a:pt x="1236779" y="439552"/>
                      </a:cubicBezTo>
                      <a:close/>
                      <a:moveTo>
                        <a:pt x="1236780" y="0"/>
                      </a:moveTo>
                      <a:cubicBezTo>
                        <a:pt x="1919835" y="0"/>
                        <a:pt x="2473560" y="553725"/>
                        <a:pt x="2473560" y="1236780"/>
                      </a:cubicBezTo>
                      <a:cubicBezTo>
                        <a:pt x="2473560" y="1919835"/>
                        <a:pt x="1919835" y="2473560"/>
                        <a:pt x="1236780" y="2473560"/>
                      </a:cubicBezTo>
                      <a:cubicBezTo>
                        <a:pt x="553725" y="2473560"/>
                        <a:pt x="0" y="1919835"/>
                        <a:pt x="0" y="1236780"/>
                      </a:cubicBezTo>
                      <a:cubicBezTo>
                        <a:pt x="0" y="553725"/>
                        <a:pt x="553725" y="0"/>
                        <a:pt x="1236780" y="0"/>
                      </a:cubicBezTo>
                      <a:close/>
                    </a:path>
                  </a:pathLst>
                </a:custGeom>
                <a:solidFill>
                  <a:schemeClr val="accent4"/>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9" name="îŝḷîḓé-任意多边形: 形状 62"/>
                <p:cNvSpPr/>
                <p:nvPr/>
              </p:nvSpPr>
              <p:spPr>
                <a:xfrm>
                  <a:off x="6096000" y="395399"/>
                  <a:ext cx="1236780" cy="2473559"/>
                </a:xfrm>
                <a:custGeom>
                  <a:gdLst>
                    <a:gd fmla="*/ 0 w 1236780" name="connsiteX0"/>
                    <a:gd fmla="*/ 0 h 2473559" name="connsiteY0"/>
                    <a:gd fmla="*/ 1236780 w 1236780" name="connsiteX1"/>
                    <a:gd fmla="*/ 1236780 h 2473559" name="connsiteY1"/>
                    <a:gd fmla="*/ 691496 w 1236780" name="connsiteX2"/>
                    <a:gd fmla="*/ 2262337 h 2473559" name="connsiteY2"/>
                    <a:gd fmla="*/ 672821 w 1236780" name="connsiteX3"/>
                    <a:gd fmla="*/ 2273683 h 2473559" name="connsiteY3"/>
                    <a:gd fmla="*/ 672821 w 1236780" name="connsiteX4"/>
                    <a:gd fmla="*/ 2273682 h 2473559" name="connsiteY4"/>
                    <a:gd fmla="*/ 638728 w 1236780" name="connsiteX5"/>
                    <a:gd fmla="*/ 2294394 h 2473559" name="connsiteY5"/>
                    <a:gd fmla="*/ 589524 w 1236780" name="connsiteX6"/>
                    <a:gd fmla="*/ 2324286 h 2473559" name="connsiteY6"/>
                    <a:gd fmla="*/ 1 w 1236780" name="connsiteX7"/>
                    <a:gd fmla="*/ 2473559 h 2473559" name="connsiteY7"/>
                    <a:gd fmla="*/ 0 w 1236780" name="connsiteX8"/>
                    <a:gd fmla="*/ 2473559 h 2473559" name="connsiteY8"/>
                    <a:gd fmla="*/ 0 w 1236780" name="connsiteX9"/>
                    <a:gd fmla="*/ 2034007 h 2473559" name="connsiteY9"/>
                    <a:gd fmla="*/ 1 w 1236780" name="connsiteX10"/>
                    <a:gd fmla="*/ 2034007 h 2473559" name="connsiteY10"/>
                    <a:gd fmla="*/ 310318 w 1236780" name="connsiteX11"/>
                    <a:gd fmla="*/ 1971357 h 2473559" name="connsiteY11"/>
                    <a:gd fmla="*/ 441584 w 1236780" name="connsiteX12"/>
                    <a:gd fmla="*/ 1900110 h 2473559" name="connsiteY12"/>
                    <a:gd fmla="*/ 441584 w 1236780" name="connsiteX13"/>
                    <a:gd fmla="*/ 1900109 h 2473559" name="connsiteY13"/>
                    <a:gd fmla="*/ 445738 w 1236780" name="connsiteX14"/>
                    <a:gd fmla="*/ 1897854 h 2473559" name="connsiteY14"/>
                    <a:gd fmla="*/ 474054 w 1236780" name="connsiteX15"/>
                    <a:gd fmla="*/ 1876147 h 2473559" name="connsiteY15"/>
                    <a:gd fmla="*/ 474055 w 1236780" name="connsiteX16"/>
                    <a:gd fmla="*/ 1876148 h 2473559" name="connsiteY16"/>
                    <a:gd fmla="*/ 521727 w 1236780" name="connsiteX17"/>
                    <a:gd fmla="*/ 1839602 h 2473559" name="connsiteY17"/>
                    <a:gd fmla="*/ 797228 w 1236780" name="connsiteX18"/>
                    <a:gd fmla="*/ 1236780 h 2473559" name="connsiteY18"/>
                    <a:gd fmla="*/ 0 w 1236780" name="connsiteX19"/>
                    <a:gd fmla="*/ 439552 h 2473559" name="connsiteY19"/>
                    <a:gd fmla="*/ 0 w 1236780" name="connsiteX20"/>
                    <a:gd fmla="*/ 0 h 2473559" name="connsiteY20"/>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b="b" l="l" r="r" t="t"/>
                  <a:pathLst>
                    <a:path h="2473559" w="1236780">
                      <a:moveTo>
                        <a:pt x="0" y="0"/>
                      </a:moveTo>
                      <a:cubicBezTo>
                        <a:pt x="683055" y="0"/>
                        <a:pt x="1236780" y="553725"/>
                        <a:pt x="1236780" y="1236780"/>
                      </a:cubicBezTo>
                      <a:cubicBezTo>
                        <a:pt x="1236780" y="1663689"/>
                        <a:pt x="1020482" y="2040079"/>
                        <a:pt x="691496" y="2262337"/>
                      </a:cubicBezTo>
                      <a:lnTo>
                        <a:pt x="672821" y="2273683"/>
                      </a:lnTo>
                      <a:lnTo>
                        <a:pt x="672821" y="2273682"/>
                      </a:lnTo>
                      <a:lnTo>
                        <a:pt x="638728" y="2294394"/>
                      </a:lnTo>
                      <a:lnTo>
                        <a:pt x="589524" y="2324286"/>
                      </a:lnTo>
                      <a:cubicBezTo>
                        <a:pt x="414280" y="2419485"/>
                        <a:pt x="213456" y="2473559"/>
                        <a:pt x="1" y="2473559"/>
                      </a:cubicBezTo>
                      <a:lnTo>
                        <a:pt x="0" y="2473559"/>
                      </a:lnTo>
                      <a:lnTo>
                        <a:pt x="0" y="2034007"/>
                      </a:lnTo>
                      <a:lnTo>
                        <a:pt x="1" y="2034007"/>
                      </a:lnTo>
                      <a:cubicBezTo>
                        <a:pt x="110075" y="2034007"/>
                        <a:pt x="214940" y="2011699"/>
                        <a:pt x="310318" y="1971357"/>
                      </a:cubicBezTo>
                      <a:lnTo>
                        <a:pt x="441584" y="1900110"/>
                      </a:lnTo>
                      <a:lnTo>
                        <a:pt x="441584" y="1900109"/>
                      </a:lnTo>
                      <a:lnTo>
                        <a:pt x="445738" y="1897854"/>
                      </a:lnTo>
                      <a:lnTo>
                        <a:pt x="474054" y="1876147"/>
                      </a:lnTo>
                      <a:lnTo>
                        <a:pt x="474055" y="1876148"/>
                      </a:lnTo>
                      <a:lnTo>
                        <a:pt x="521727" y="1839602"/>
                      </a:lnTo>
                      <a:cubicBezTo>
                        <a:pt x="690480" y="1693422"/>
                        <a:pt x="797228" y="1477567"/>
                        <a:pt x="797228" y="1236780"/>
                      </a:cubicBezTo>
                      <a:cubicBezTo>
                        <a:pt x="797228" y="796484"/>
                        <a:pt x="440297" y="439552"/>
                        <a:pt x="0" y="439552"/>
                      </a:cubicBezTo>
                      <a:lnTo>
                        <a:pt x="0" y="0"/>
                      </a:ln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0" name="îŝḷîḓé-任意多边形: 形状 63"/>
                <p:cNvSpPr/>
                <p:nvPr/>
              </p:nvSpPr>
              <p:spPr>
                <a:xfrm flipV="1" rot="19394608">
                  <a:off x="5399111" y="1925810"/>
                  <a:ext cx="1465219" cy="1568654"/>
                </a:xfrm>
                <a:custGeom>
                  <a:gdLst>
                    <a:gd fmla="*/ 467393 w 1227003" name="connsiteX0"/>
                    <a:gd fmla="*/ 1313625 h 1313625" name="connsiteY0"/>
                    <a:gd fmla="*/ 477090 w 1227003" name="connsiteX1"/>
                    <a:gd fmla="*/ 1279288 h 1313625" name="connsiteY1"/>
                    <a:gd fmla="*/ 480192 w 1227003" name="connsiteX2"/>
                    <a:gd fmla="*/ 1272556 h 1313625" name="connsiteY2"/>
                    <a:gd fmla="*/ 541601 w 1227003" name="connsiteX3"/>
                    <a:gd fmla="*/ 1139360 h 1313625" name="connsiteY3"/>
                    <a:gd fmla="*/ 752732 w 1227003" name="connsiteX4"/>
                    <a:gd fmla="*/ 903467 h 1313625" name="connsiteY4"/>
                    <a:gd fmla="*/ 1038845 w 1227003" name="connsiteX5"/>
                    <a:gd fmla="*/ 767963 h 1313625" name="connsiteY5"/>
                    <a:gd fmla="*/ 1186648 w 1227003" name="connsiteX6"/>
                    <a:gd fmla="*/ 746493 h 1313625" name="connsiteY6"/>
                    <a:gd fmla="*/ 1186649 w 1227003" name="connsiteX7"/>
                    <a:gd fmla="*/ 746494 h 1313625" name="connsiteY7"/>
                    <a:gd fmla="*/ 1191326 w 1227003" name="connsiteX8"/>
                    <a:gd fmla="*/ 745815 h 1313625" name="connsiteY8"/>
                    <a:gd fmla="*/ 1227003 w 1227003" name="connsiteX9"/>
                    <a:gd fmla="*/ 746261 h 1313625" name="connsiteY9"/>
                    <a:gd fmla="*/ 1148361 w 1227003" name="connsiteX10"/>
                    <a:gd fmla="*/ 308817 h 1313625" name="connsiteY10"/>
                    <a:gd fmla="*/ 1108651 w 1227003" name="connsiteX11"/>
                    <a:gd fmla="*/ 312624 h 1313625" name="connsiteY11"/>
                    <a:gd fmla="*/ 1051342 w 1227003" name="connsiteX12"/>
                    <a:gd fmla="*/ 318120 h 1313625" name="connsiteY12"/>
                    <a:gd fmla="*/ 1028048 w 1227003" name="connsiteX13"/>
                    <a:gd fmla="*/ 322960 h 1313625" name="connsiteY13"/>
                    <a:gd fmla="*/ 1026107 w 1227003" name="connsiteX14"/>
                    <a:gd fmla="*/ 322960 h 1313625" name="connsiteY14"/>
                    <a:gd fmla="*/ 1051342 w 1227003" name="connsiteX15"/>
                    <a:gd fmla="*/ 318118 h 1313625" name="connsiteY15"/>
                    <a:gd fmla="*/ 1108652 w 1227003" name="connsiteX16"/>
                    <a:gd fmla="*/ 312623 h 1313625" name="connsiteY16"/>
                    <a:gd fmla="*/ 1148361 w 1227003" name="connsiteX17"/>
                    <a:gd fmla="*/ 308815 h 1313625" name="connsiteY17"/>
                    <a:gd fmla="*/ 1147224 w 1227003" name="connsiteX18"/>
                    <a:gd fmla="*/ 302491 h 1313625" name="connsiteY18"/>
                    <a:gd fmla="*/ 1029842 w 1227003" name="connsiteX19"/>
                    <a:gd fmla="*/ 319540 h 1313625" name="connsiteY19"/>
                    <a:gd fmla="*/ 352636 w 1227003" name="connsiteX20"/>
                    <a:gd fmla="*/ 235 h 1313625" name="connsiteY20"/>
                    <a:gd fmla="*/ 352478 w 1227003" name="connsiteX21"/>
                    <a:gd fmla="*/ 0 h 1313625" name="connsiteY21"/>
                    <a:gd fmla="*/ 352164 w 1227003" name="connsiteX22"/>
                    <a:gd fmla="*/ 235 h 1313625" name="connsiteY22"/>
                    <a:gd fmla="*/ 0 w 1227003" name="connsiteX23"/>
                    <a:gd fmla="*/ 263270 h 1313625" name="connsiteY23"/>
                    <a:gd fmla="*/ 180 w 1227003" name="connsiteX24"/>
                    <a:gd fmla="*/ 263488 h 1313625" name="connsiteY24"/>
                    <a:gd fmla="*/ 114169 w 1227003" name="connsiteX25"/>
                    <a:gd fmla="*/ 1003468 h 1313625" name="connsiteY25"/>
                    <a:gd fmla="*/ 64509 w 1227003" name="connsiteX26"/>
                    <a:gd fmla="*/ 1111184 h 1313625" name="connsiteY26"/>
                    <a:gd fmla="*/ 70253 w 1227003" name="connsiteX27"/>
                    <a:gd fmla="*/ 1114070 h 1313625" name="connsiteY27"/>
                    <a:gd fmla="*/ 86181 w 1227003" name="connsiteX28"/>
                    <a:gd fmla="*/ 1074575 h 1313625" name="connsiteY28"/>
                    <a:gd fmla="*/ 106708 w 1227003" name="connsiteX29"/>
                    <a:gd fmla="*/ 1023678 h 1313625" name="connsiteY29"/>
                    <a:gd fmla="*/ 106708 w 1227003" name="connsiteX30"/>
                    <a:gd fmla="*/ 1023679 h 1313625" name="connsiteY30"/>
                    <a:gd fmla="*/ 86181 w 1227003" name="connsiteX31"/>
                    <a:gd fmla="*/ 1074576 h 1313625" name="connsiteY31"/>
                    <a:gd fmla="*/ 70254 w 1227003" name="connsiteX32"/>
                    <a:gd fmla="*/ 1114071 h 1313625" name="connsiteY32"/>
                    <a:gd fmla="*/ 467393 w 1227003" name="connsiteX33"/>
                    <a:gd fmla="*/ 1313625 h 1313625" name="connsiteY33"/>
                    <a:gd fmla="*/ 467393 w 1227003" name="connsiteX34"/>
                    <a:gd fmla="*/ 1313625 h 1313625" name="connsiteY34"/>
                    <a:gd fmla="*/ 467393 w 1227003" name="connsiteX35"/>
                    <a:gd fmla="*/ 1313625 h 1313625" name="connsiteY35"/>
                    <a:gd fmla="*/ 467393 w 1227003" name="connsiteX36"/>
                    <a:gd fmla="*/ 1313625 h 1313625" name="connsiteY36"/>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b="b" l="l" r="r" t="t"/>
                  <a:pathLst>
                    <a:path h="1313625" w="1227003">
                      <a:moveTo>
                        <a:pt x="467393" y="1313625"/>
                      </a:moveTo>
                      <a:lnTo>
                        <a:pt x="477090" y="1279288"/>
                      </a:lnTo>
                      <a:lnTo>
                        <a:pt x="480192" y="1272556"/>
                      </a:lnTo>
                      <a:lnTo>
                        <a:pt x="541601" y="1139360"/>
                      </a:lnTo>
                      <a:cubicBezTo>
                        <a:pt x="593877" y="1049962"/>
                        <a:pt x="664543" y="969337"/>
                        <a:pt x="752732" y="903467"/>
                      </a:cubicBezTo>
                      <a:cubicBezTo>
                        <a:pt x="840922" y="837597"/>
                        <a:pt x="938288" y="792717"/>
                        <a:pt x="1038845" y="767963"/>
                      </a:cubicBezTo>
                      <a:lnTo>
                        <a:pt x="1186648" y="746493"/>
                      </a:lnTo>
                      <a:lnTo>
                        <a:pt x="1186649" y="746494"/>
                      </a:lnTo>
                      <a:lnTo>
                        <a:pt x="1191326" y="745815"/>
                      </a:lnTo>
                      <a:lnTo>
                        <a:pt x="1227003" y="746261"/>
                      </a:lnTo>
                      <a:lnTo>
                        <a:pt x="1148361" y="308817"/>
                      </a:lnTo>
                      <a:lnTo>
                        <a:pt x="1108651" y="312624"/>
                      </a:lnTo>
                      <a:lnTo>
                        <a:pt x="1051342" y="318120"/>
                      </a:lnTo>
                      <a:lnTo>
                        <a:pt x="1028048" y="322960"/>
                      </a:lnTo>
                      <a:lnTo>
                        <a:pt x="1026107" y="322960"/>
                      </a:lnTo>
                      <a:lnTo>
                        <a:pt x="1051342" y="318118"/>
                      </a:lnTo>
                      <a:lnTo>
                        <a:pt x="1108652" y="312623"/>
                      </a:lnTo>
                      <a:lnTo>
                        <a:pt x="1148361" y="308815"/>
                      </a:lnTo>
                      <a:lnTo>
                        <a:pt x="1147224" y="302491"/>
                      </a:lnTo>
                      <a:lnTo>
                        <a:pt x="1029842" y="319540"/>
                      </a:lnTo>
                      <a:cubicBezTo>
                        <a:pt x="774205" y="331659"/>
                        <a:pt x="517311" y="220709"/>
                        <a:pt x="352636" y="235"/>
                      </a:cubicBezTo>
                      <a:cubicBezTo>
                        <a:pt x="352583" y="157"/>
                        <a:pt x="352531" y="78"/>
                        <a:pt x="352478" y="0"/>
                      </a:cubicBezTo>
                      <a:lnTo>
                        <a:pt x="352164" y="235"/>
                      </a:lnTo>
                      <a:lnTo>
                        <a:pt x="0" y="263270"/>
                      </a:lnTo>
                      <a:lnTo>
                        <a:pt x="180" y="263488"/>
                      </a:lnTo>
                      <a:cubicBezTo>
                        <a:pt x="164856" y="483962"/>
                        <a:pt x="198338" y="761781"/>
                        <a:pt x="114169" y="1003468"/>
                      </a:cubicBezTo>
                      <a:lnTo>
                        <a:pt x="64509" y="1111184"/>
                      </a:lnTo>
                      <a:lnTo>
                        <a:pt x="70253" y="1114070"/>
                      </a:lnTo>
                      <a:lnTo>
                        <a:pt x="86181" y="1074575"/>
                      </a:lnTo>
                      <a:lnTo>
                        <a:pt x="106708" y="1023678"/>
                      </a:lnTo>
                      <a:cubicBezTo>
                        <a:pt x="110129" y="1015195"/>
                        <a:pt x="110129" y="1015196"/>
                        <a:pt x="106708" y="1023679"/>
                      </a:cubicBezTo>
                      <a:lnTo>
                        <a:pt x="86181" y="1074576"/>
                      </a:lnTo>
                      <a:lnTo>
                        <a:pt x="70254" y="1114071"/>
                      </a:lnTo>
                      <a:lnTo>
                        <a:pt x="467393" y="1313625"/>
                      </a:lnTo>
                      <a:close/>
                    </a:path>
                  </a:pathLst>
                </a:custGeom>
                <a:solidFill>
                  <a:schemeClr val="bg1"/>
                </a:solidFill>
                <a:ln w="762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23" name="îŝḷîḓé-任意多边形: 形状 54" title="yn974ulF9k"/>
              <p:cNvSpPr/>
              <p:nvPr/>
            </p:nvSpPr>
            <p:spPr bwMode="auto">
              <a:xfrm>
                <a:off x="5774151" y="2677130"/>
                <a:ext cx="643698" cy="644043"/>
              </a:xfrm>
              <a:custGeom>
                <a:gdLst>
                  <a:gd fmla="*/ 94638 w 328437" name="connsiteX0"/>
                  <a:gd fmla="*/ 163513 h 328613" name="connsiteY0"/>
                  <a:gd fmla="*/ 95937 w 328437" name="connsiteX1"/>
                  <a:gd fmla="*/ 163513 h 328613" name="connsiteY1"/>
                  <a:gd fmla="*/ 134903 w 328437" name="connsiteX2"/>
                  <a:gd fmla="*/ 169971 h 328613" name="connsiteY2"/>
                  <a:gd fmla="*/ 136202 w 328437" name="connsiteX3"/>
                  <a:gd fmla="*/ 171262 h 328613" name="connsiteY3"/>
                  <a:gd fmla="*/ 136202 w 328437" name="connsiteX4"/>
                  <a:gd fmla="*/ 238422 h 328613" name="connsiteY4"/>
                  <a:gd fmla="*/ 136202 w 328437" name="connsiteX5"/>
                  <a:gd fmla="*/ 239713 h 328613" name="connsiteY5"/>
                  <a:gd fmla="*/ 134903 w 328437" name="connsiteX6"/>
                  <a:gd fmla="*/ 239713 h 328613" name="connsiteY6"/>
                  <a:gd fmla="*/ 133604 w 328437" name="connsiteX7"/>
                  <a:gd fmla="*/ 239713 h 328613" name="connsiteY7"/>
                  <a:gd fmla="*/ 94638 w 328437" name="connsiteX8"/>
                  <a:gd fmla="*/ 226798 h 328613" name="connsiteY8"/>
                  <a:gd fmla="*/ 93339 w 328437" name="connsiteX9"/>
                  <a:gd fmla="*/ 225506 h 328613" name="connsiteY9"/>
                  <a:gd fmla="*/ 93339 w 328437" name="connsiteX10"/>
                  <a:gd fmla="*/ 166096 h 328613" name="connsiteY10"/>
                  <a:gd fmla="*/ 94638 w 328437" name="connsiteX11"/>
                  <a:gd fmla="*/ 163513 h 328613" name="connsiteY11"/>
                  <a:gd fmla="*/ 45714 w 328437" name="connsiteX12"/>
                  <a:gd fmla="*/ 157163 h 328613" name="connsiteY12"/>
                  <a:gd fmla="*/ 48227 w 328437" name="connsiteX13"/>
                  <a:gd fmla="*/ 157163 h 328613" name="connsiteY13"/>
                  <a:gd fmla="*/ 74620 w 328437" name="connsiteX14"/>
                  <a:gd fmla="*/ 161051 h 328613" name="connsiteY14"/>
                  <a:gd fmla="*/ 75877 w 328437" name="connsiteX15"/>
                  <a:gd fmla="*/ 162347 h 328613" name="connsiteY15"/>
                  <a:gd fmla="*/ 75877 w 328437" name="connsiteX16"/>
                  <a:gd fmla="*/ 218071 h 328613" name="connsiteY16"/>
                  <a:gd fmla="*/ 74620 w 328437" name="connsiteX17"/>
                  <a:gd fmla="*/ 219367 h 328613" name="connsiteY17"/>
                  <a:gd fmla="*/ 73363 w 328437" name="connsiteX18"/>
                  <a:gd fmla="*/ 220663 h 328613" name="connsiteY18"/>
                  <a:gd fmla="*/ 46971 w 328437" name="connsiteX19"/>
                  <a:gd fmla="*/ 211592 h 328613" name="connsiteY19"/>
                  <a:gd fmla="*/ 45714 w 328437" name="connsiteX20"/>
                  <a:gd fmla="*/ 209000 h 328613" name="connsiteY20"/>
                  <a:gd fmla="*/ 45714 w 328437" name="connsiteX21"/>
                  <a:gd fmla="*/ 158459 h 328613" name="connsiteY21"/>
                  <a:gd fmla="*/ 45714 w 328437" name="connsiteX22"/>
                  <a:gd fmla="*/ 157163 h 328613" name="connsiteY22"/>
                  <a:gd fmla="*/ 34601 w 328437" name="connsiteX23"/>
                  <a:gd fmla="*/ 131763 h 328613" name="connsiteY23"/>
                  <a:gd fmla="*/ 34601 w 328437" name="connsiteX24"/>
                  <a:gd fmla="*/ 246063 h 328613" name="connsiteY24"/>
                  <a:gd fmla="*/ 161601 w 328437" name="connsiteX25"/>
                  <a:gd fmla="*/ 311151 h 328613" name="connsiteY25"/>
                  <a:gd fmla="*/ 161601 w 328437" name="connsiteX26"/>
                  <a:gd fmla="*/ 133351 h 328613" name="connsiteY26"/>
                  <a:gd fmla="*/ 134613 w 328437" name="connsiteX27"/>
                  <a:gd fmla="*/ 133351 h 328613" name="connsiteY27"/>
                  <a:gd fmla="*/ 235241 w 328437" name="connsiteX28"/>
                  <a:gd fmla="*/ 15875 h 328613" name="connsiteY28"/>
                  <a:gd fmla="*/ 147314 w 328437" name="connsiteX29"/>
                  <a:gd fmla="*/ 120775 h 328613" name="connsiteY29"/>
                  <a:gd fmla="*/ 165417 w 328437" name="connsiteX30"/>
                  <a:gd fmla="*/ 120775 h 328613" name="connsiteY30"/>
                  <a:gd fmla="*/ 171882 w 328437" name="connsiteX31"/>
                  <a:gd fmla="*/ 127251 h 328613" name="connsiteY31"/>
                  <a:gd fmla="*/ 171882 w 328437" name="connsiteX32"/>
                  <a:gd fmla="*/ 311150 h 328613" name="connsiteY32"/>
                  <a:gd fmla="*/ 222311 w 328437" name="connsiteX33"/>
                  <a:gd fmla="*/ 285249 h 328613" name="connsiteY33"/>
                  <a:gd fmla="*/ 222311 w 328437" name="connsiteX34"/>
                  <a:gd fmla="*/ 157037 h 328613" name="connsiteY34"/>
                  <a:gd fmla="*/ 223604 w 328437" name="connsiteX35"/>
                  <a:gd fmla="*/ 154447 h 328613" name="connsiteY35"/>
                  <a:gd fmla="*/ 257223 w 328437" name="connsiteX36"/>
                  <a:gd fmla="*/ 151857 h 328613" name="connsiteY36"/>
                  <a:gd fmla="*/ 258516 w 328437" name="connsiteX37"/>
                  <a:gd fmla="*/ 151857 h 328613" name="connsiteY37"/>
                  <a:gd fmla="*/ 259809 w 328437" name="connsiteX38"/>
                  <a:gd fmla="*/ 153152 h 328613" name="connsiteY38"/>
                  <a:gd fmla="*/ 259809 w 328437" name="connsiteX39"/>
                  <a:gd fmla="*/ 265823 h 328613" name="connsiteY39"/>
                  <a:gd fmla="*/ 293429 w 328437" name="connsiteX40"/>
                  <a:gd fmla="*/ 247692 h 328613" name="connsiteY40"/>
                  <a:gd fmla="*/ 294722 w 328437" name="connsiteX41"/>
                  <a:gd fmla="*/ 118185 h 328613" name="connsiteY41"/>
                  <a:gd fmla="*/ 296015 w 328437" name="connsiteX42"/>
                  <a:gd fmla="*/ 114300 h 328613" name="connsiteY42"/>
                  <a:gd fmla="*/ 301187 w 328437" name="connsiteX43"/>
                  <a:gd fmla="*/ 111710 h 328613" name="connsiteY43"/>
                  <a:gd fmla="*/ 307652 w 328437" name="connsiteX44"/>
                  <a:gd fmla="*/ 113005 h 328613" name="connsiteY44"/>
                  <a:gd fmla="*/ 235241 w 328437" name="connsiteX45"/>
                  <a:gd fmla="*/ 15875 h 328613" name="connsiteY45"/>
                  <a:gd fmla="*/ 235348 w 328437" name="connsiteX46"/>
                  <a:gd fmla="*/ 0 h 328613" name="connsiteY46"/>
                  <a:gd fmla="*/ 239233 w 328437" name="connsiteX47"/>
                  <a:gd fmla="*/ 0 h 328613" name="connsiteY47"/>
                  <a:gd fmla="*/ 241823 w 328437" name="connsiteX48"/>
                  <a:gd fmla="*/ 2598 h 328613" name="connsiteY48"/>
                  <a:gd fmla="*/ 327286 w 328437" name="connsiteX49"/>
                  <a:gd fmla="*/ 115599 h 328613" name="connsiteY49"/>
                  <a:gd fmla="*/ 327286 w 328437" name="connsiteX50"/>
                  <a:gd fmla="*/ 123392 h 328613" name="connsiteY50"/>
                  <a:gd fmla="*/ 322107 w 328437" name="connsiteX51"/>
                  <a:gd fmla="*/ 125990 h 328613" name="connsiteY51"/>
                  <a:gd fmla="*/ 307863 w 328437" name="connsiteX52"/>
                  <a:gd fmla="*/ 124691 h 328613" name="connsiteY52"/>
                  <a:gd fmla="*/ 307863 w 328437" name="connsiteX53"/>
                  <a:gd fmla="*/ 251980 h 328613" name="connsiteY53"/>
                  <a:gd fmla="*/ 303978 w 328437" name="connsiteX54"/>
                  <a:gd fmla="*/ 257175 h 328613" name="connsiteY54"/>
                  <a:gd fmla="*/ 169308 w 328437" name="connsiteX55"/>
                  <a:gd fmla="*/ 327314 h 328613" name="connsiteY55"/>
                  <a:gd fmla="*/ 166718 w 328437" name="connsiteX56"/>
                  <a:gd fmla="*/ 328613 h 328613" name="connsiteY56"/>
                  <a:gd fmla="*/ 164129 w 328437" name="connsiteX57"/>
                  <a:gd fmla="*/ 327314 h 328613" name="connsiteY57"/>
                  <a:gd fmla="*/ 25574 w 328437" name="connsiteX58"/>
                  <a:gd fmla="*/ 254578 h 328613" name="connsiteY58"/>
                  <a:gd fmla="*/ 21689 w 328437" name="connsiteX59"/>
                  <a:gd fmla="*/ 249382 h 328613" name="connsiteY59"/>
                  <a:gd fmla="*/ 21689 w 328437" name="connsiteX60"/>
                  <a:gd fmla="*/ 129887 h 328613" name="connsiteY60"/>
                  <a:gd fmla="*/ 6150 w 328437" name="connsiteX61"/>
                  <a:gd fmla="*/ 129887 h 328613" name="connsiteY61"/>
                  <a:gd fmla="*/ 971 w 328437" name="connsiteX62"/>
                  <a:gd fmla="*/ 127289 h 328613" name="connsiteY62"/>
                  <a:gd fmla="*/ 971 w 328437" name="connsiteX63"/>
                  <a:gd fmla="*/ 120795 h 328613" name="connsiteY63"/>
                  <a:gd fmla="*/ 34638 w 328437" name="connsiteX64"/>
                  <a:gd fmla="*/ 54552 h 328613" name="connsiteY64"/>
                  <a:gd fmla="*/ 38523 w 328437" name="connsiteX65"/>
                  <a:gd fmla="*/ 50656 h 328613" name="connsiteY65"/>
                  <a:gd fmla="*/ 59241 w 328437" name="connsiteX66"/>
                  <a:gd fmla="*/ 45460 h 328613" name="connsiteY66"/>
                  <a:gd fmla="*/ 59241 w 328437" name="connsiteX67"/>
                  <a:gd fmla="*/ 27276 h 328613" name="connsiteY67"/>
                  <a:gd fmla="*/ 63126 w 328437" name="connsiteX68"/>
                  <a:gd fmla="*/ 20782 h 328613" name="connsiteY68"/>
                  <a:gd fmla="*/ 83844 w 328437" name="connsiteX69"/>
                  <a:gd fmla="*/ 14287 h 328613" name="connsiteY69"/>
                  <a:gd fmla="*/ 85139 w 328437" name="connsiteX70"/>
                  <a:gd fmla="*/ 14287 h 328613" name="connsiteY70"/>
                  <a:gd fmla="*/ 86434 w 328437" name="connsiteX71"/>
                  <a:gd fmla="*/ 14287 h 328613" name="connsiteY71"/>
                  <a:gd fmla="*/ 98088 w 328437" name="connsiteX72"/>
                  <a:gd fmla="*/ 16885 h 328613" name="connsiteY72"/>
                  <a:gd fmla="*/ 103268 w 328437" name="connsiteX73"/>
                  <a:gd fmla="*/ 22081 h 328613" name="connsiteY73"/>
                  <a:gd fmla="*/ 103268 w 328437" name="connsiteX74"/>
                  <a:gd fmla="*/ 33771 h 328613" name="connsiteY74"/>
                  <a:gd fmla="*/ 235348 w 328437" name="connsiteX75"/>
                  <a:gd fmla="*/ 0 h 328613" name="connsiteY7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b="b" l="l" r="r" t="t"/>
                <a:pathLst>
                  <a:path h="328613" w="328437">
                    <a:moveTo>
                      <a:pt x="94638" y="163513"/>
                    </a:moveTo>
                    <a:cubicBezTo>
                      <a:pt x="94638" y="163513"/>
                      <a:pt x="95937" y="163513"/>
                      <a:pt x="95937" y="163513"/>
                    </a:cubicBezTo>
                    <a:cubicBezTo>
                      <a:pt x="95937" y="163513"/>
                      <a:pt x="95937" y="163513"/>
                      <a:pt x="134903" y="169971"/>
                    </a:cubicBezTo>
                    <a:cubicBezTo>
                      <a:pt x="136202" y="169971"/>
                      <a:pt x="136202" y="169971"/>
                      <a:pt x="136202" y="171262"/>
                    </a:cubicBezTo>
                    <a:cubicBezTo>
                      <a:pt x="136202" y="171262"/>
                      <a:pt x="136202" y="171262"/>
                      <a:pt x="136202" y="238422"/>
                    </a:cubicBezTo>
                    <a:cubicBezTo>
                      <a:pt x="136202" y="238422"/>
                      <a:pt x="136202" y="239713"/>
                      <a:pt x="136202" y="239713"/>
                    </a:cubicBezTo>
                    <a:cubicBezTo>
                      <a:pt x="134903" y="239713"/>
                      <a:pt x="134903" y="239713"/>
                      <a:pt x="134903" y="239713"/>
                    </a:cubicBezTo>
                    <a:cubicBezTo>
                      <a:pt x="134903" y="239713"/>
                      <a:pt x="134903" y="239713"/>
                      <a:pt x="133604" y="239713"/>
                    </a:cubicBezTo>
                    <a:cubicBezTo>
                      <a:pt x="133604" y="239713"/>
                      <a:pt x="133604" y="239713"/>
                      <a:pt x="94638" y="226798"/>
                    </a:cubicBezTo>
                    <a:cubicBezTo>
                      <a:pt x="94638" y="226798"/>
                      <a:pt x="93339" y="225506"/>
                      <a:pt x="93339" y="225506"/>
                    </a:cubicBezTo>
                    <a:cubicBezTo>
                      <a:pt x="93339" y="225506"/>
                      <a:pt x="93339" y="225506"/>
                      <a:pt x="93339" y="166096"/>
                    </a:cubicBezTo>
                    <a:cubicBezTo>
                      <a:pt x="93339" y="164805"/>
                      <a:pt x="94638" y="164805"/>
                      <a:pt x="94638" y="163513"/>
                    </a:cubicBezTo>
                    <a:close/>
                    <a:moveTo>
                      <a:pt x="45714" y="157163"/>
                    </a:moveTo>
                    <a:cubicBezTo>
                      <a:pt x="46971" y="157163"/>
                      <a:pt x="46971" y="157163"/>
                      <a:pt x="48227" y="157163"/>
                    </a:cubicBezTo>
                    <a:cubicBezTo>
                      <a:pt x="48227" y="157163"/>
                      <a:pt x="48227" y="157163"/>
                      <a:pt x="74620" y="161051"/>
                    </a:cubicBezTo>
                    <a:cubicBezTo>
                      <a:pt x="74620" y="161051"/>
                      <a:pt x="75877" y="161051"/>
                      <a:pt x="75877" y="162347"/>
                    </a:cubicBezTo>
                    <a:cubicBezTo>
                      <a:pt x="75877" y="162347"/>
                      <a:pt x="75877" y="162347"/>
                      <a:pt x="75877" y="218071"/>
                    </a:cubicBezTo>
                    <a:cubicBezTo>
                      <a:pt x="75877" y="219367"/>
                      <a:pt x="75877" y="219367"/>
                      <a:pt x="74620" y="219367"/>
                    </a:cubicBezTo>
                    <a:cubicBezTo>
                      <a:pt x="74620" y="220663"/>
                      <a:pt x="74620" y="220663"/>
                      <a:pt x="73363" y="220663"/>
                    </a:cubicBezTo>
                    <a:cubicBezTo>
                      <a:pt x="73363" y="220663"/>
                      <a:pt x="73363" y="220663"/>
                      <a:pt x="46971" y="211592"/>
                    </a:cubicBezTo>
                    <a:cubicBezTo>
                      <a:pt x="45714" y="210296"/>
                      <a:pt x="45714" y="210296"/>
                      <a:pt x="45714" y="209000"/>
                    </a:cubicBezTo>
                    <a:cubicBezTo>
                      <a:pt x="45714" y="209000"/>
                      <a:pt x="45714" y="209000"/>
                      <a:pt x="45714" y="158459"/>
                    </a:cubicBezTo>
                    <a:cubicBezTo>
                      <a:pt x="45714" y="158459"/>
                      <a:pt x="45714" y="157163"/>
                      <a:pt x="45714" y="157163"/>
                    </a:cubicBezTo>
                    <a:close/>
                    <a:moveTo>
                      <a:pt x="34601" y="131763"/>
                    </a:moveTo>
                    <a:lnTo>
                      <a:pt x="34601" y="246063"/>
                    </a:lnTo>
                    <a:lnTo>
                      <a:pt x="161601" y="311151"/>
                    </a:lnTo>
                    <a:lnTo>
                      <a:pt x="161601" y="133351"/>
                    </a:lnTo>
                    <a:lnTo>
                      <a:pt x="134613" y="133351"/>
                    </a:lnTo>
                    <a:close/>
                    <a:moveTo>
                      <a:pt x="235241" y="15875"/>
                    </a:moveTo>
                    <a:cubicBezTo>
                      <a:pt x="235241" y="15875"/>
                      <a:pt x="235241" y="15875"/>
                      <a:pt x="147314" y="120775"/>
                    </a:cubicBezTo>
                    <a:cubicBezTo>
                      <a:pt x="147314" y="120775"/>
                      <a:pt x="147314" y="120775"/>
                      <a:pt x="165417" y="120775"/>
                    </a:cubicBezTo>
                    <a:cubicBezTo>
                      <a:pt x="169296" y="120775"/>
                      <a:pt x="171882" y="123365"/>
                      <a:pt x="171882" y="127251"/>
                    </a:cubicBezTo>
                    <a:cubicBezTo>
                      <a:pt x="171882" y="127251"/>
                      <a:pt x="171882" y="127251"/>
                      <a:pt x="171882" y="311150"/>
                    </a:cubicBezTo>
                    <a:cubicBezTo>
                      <a:pt x="171882" y="311150"/>
                      <a:pt x="171882" y="311150"/>
                      <a:pt x="222311" y="285249"/>
                    </a:cubicBezTo>
                    <a:cubicBezTo>
                      <a:pt x="222311" y="285249"/>
                      <a:pt x="222311" y="285249"/>
                      <a:pt x="222311" y="157037"/>
                    </a:cubicBezTo>
                    <a:cubicBezTo>
                      <a:pt x="222311" y="155742"/>
                      <a:pt x="222311" y="154447"/>
                      <a:pt x="223604" y="154447"/>
                    </a:cubicBezTo>
                    <a:cubicBezTo>
                      <a:pt x="223604" y="154447"/>
                      <a:pt x="223604" y="154447"/>
                      <a:pt x="257223" y="151857"/>
                    </a:cubicBezTo>
                    <a:cubicBezTo>
                      <a:pt x="257223" y="151857"/>
                      <a:pt x="258516" y="151857"/>
                      <a:pt x="258516" y="151857"/>
                    </a:cubicBezTo>
                    <a:cubicBezTo>
                      <a:pt x="258516" y="153152"/>
                      <a:pt x="259809" y="153152"/>
                      <a:pt x="259809" y="153152"/>
                    </a:cubicBezTo>
                    <a:cubicBezTo>
                      <a:pt x="259809" y="153152"/>
                      <a:pt x="259809" y="153152"/>
                      <a:pt x="259809" y="265823"/>
                    </a:cubicBezTo>
                    <a:cubicBezTo>
                      <a:pt x="259809" y="265823"/>
                      <a:pt x="259809" y="265823"/>
                      <a:pt x="293429" y="247692"/>
                    </a:cubicBezTo>
                    <a:cubicBezTo>
                      <a:pt x="293429" y="247692"/>
                      <a:pt x="293429" y="247692"/>
                      <a:pt x="294722" y="118185"/>
                    </a:cubicBezTo>
                    <a:cubicBezTo>
                      <a:pt x="294722" y="116890"/>
                      <a:pt x="294722" y="115595"/>
                      <a:pt x="296015" y="114300"/>
                    </a:cubicBezTo>
                    <a:cubicBezTo>
                      <a:pt x="297308" y="113005"/>
                      <a:pt x="298601" y="111710"/>
                      <a:pt x="301187" y="111710"/>
                    </a:cubicBezTo>
                    <a:lnTo>
                      <a:pt x="307652" y="113005"/>
                    </a:lnTo>
                    <a:cubicBezTo>
                      <a:pt x="307652" y="113005"/>
                      <a:pt x="307652" y="113005"/>
                      <a:pt x="235241" y="15875"/>
                    </a:cubicBezTo>
                    <a:close/>
                    <a:moveTo>
                      <a:pt x="235348" y="0"/>
                    </a:moveTo>
                    <a:cubicBezTo>
                      <a:pt x="235348" y="0"/>
                      <a:pt x="237938" y="0"/>
                      <a:pt x="239233" y="0"/>
                    </a:cubicBezTo>
                    <a:cubicBezTo>
                      <a:pt x="241823" y="1299"/>
                      <a:pt x="241823" y="2598"/>
                      <a:pt x="241823" y="2598"/>
                    </a:cubicBezTo>
                    <a:cubicBezTo>
                      <a:pt x="241823" y="2598"/>
                      <a:pt x="241823" y="2598"/>
                      <a:pt x="327286" y="115599"/>
                    </a:cubicBezTo>
                    <a:cubicBezTo>
                      <a:pt x="327286" y="115599"/>
                      <a:pt x="329876" y="119496"/>
                      <a:pt x="327286" y="123392"/>
                    </a:cubicBezTo>
                    <a:cubicBezTo>
                      <a:pt x="324697" y="125990"/>
                      <a:pt x="322107" y="125990"/>
                      <a:pt x="322107" y="125990"/>
                    </a:cubicBezTo>
                    <a:cubicBezTo>
                      <a:pt x="322107" y="125990"/>
                      <a:pt x="322107" y="125990"/>
                      <a:pt x="307863" y="124691"/>
                    </a:cubicBezTo>
                    <a:cubicBezTo>
                      <a:pt x="307863" y="124691"/>
                      <a:pt x="307863" y="124691"/>
                      <a:pt x="307863" y="251980"/>
                    </a:cubicBezTo>
                    <a:cubicBezTo>
                      <a:pt x="307863" y="254578"/>
                      <a:pt x="306568" y="255877"/>
                      <a:pt x="303978" y="257175"/>
                    </a:cubicBezTo>
                    <a:cubicBezTo>
                      <a:pt x="303978" y="257175"/>
                      <a:pt x="303978" y="257175"/>
                      <a:pt x="169308" y="327314"/>
                    </a:cubicBezTo>
                    <a:cubicBezTo>
                      <a:pt x="169308" y="327314"/>
                      <a:pt x="168013" y="328613"/>
                      <a:pt x="166718" y="328613"/>
                    </a:cubicBezTo>
                    <a:cubicBezTo>
                      <a:pt x="165424" y="328613"/>
                      <a:pt x="164129" y="327314"/>
                      <a:pt x="164129" y="327314"/>
                    </a:cubicBezTo>
                    <a:cubicBezTo>
                      <a:pt x="164129" y="327314"/>
                      <a:pt x="164129" y="327314"/>
                      <a:pt x="25574" y="254578"/>
                    </a:cubicBezTo>
                    <a:cubicBezTo>
                      <a:pt x="22984" y="254578"/>
                      <a:pt x="21689" y="251980"/>
                      <a:pt x="21689" y="249382"/>
                    </a:cubicBezTo>
                    <a:cubicBezTo>
                      <a:pt x="21689" y="249382"/>
                      <a:pt x="21689" y="249382"/>
                      <a:pt x="21689" y="129887"/>
                    </a:cubicBezTo>
                    <a:cubicBezTo>
                      <a:pt x="21689" y="129887"/>
                      <a:pt x="21689" y="129887"/>
                      <a:pt x="6150" y="129887"/>
                    </a:cubicBezTo>
                    <a:cubicBezTo>
                      <a:pt x="3561" y="129887"/>
                      <a:pt x="2266" y="128588"/>
                      <a:pt x="971" y="127289"/>
                    </a:cubicBezTo>
                    <a:cubicBezTo>
                      <a:pt x="-324" y="125990"/>
                      <a:pt x="-324" y="123392"/>
                      <a:pt x="971" y="120795"/>
                    </a:cubicBezTo>
                    <a:cubicBezTo>
                      <a:pt x="971" y="120795"/>
                      <a:pt x="971" y="120795"/>
                      <a:pt x="34638" y="54552"/>
                    </a:cubicBezTo>
                    <a:cubicBezTo>
                      <a:pt x="35933" y="51955"/>
                      <a:pt x="37228" y="51955"/>
                      <a:pt x="38523" y="50656"/>
                    </a:cubicBezTo>
                    <a:cubicBezTo>
                      <a:pt x="38523" y="50656"/>
                      <a:pt x="38523" y="50656"/>
                      <a:pt x="59241" y="45460"/>
                    </a:cubicBezTo>
                    <a:cubicBezTo>
                      <a:pt x="59241" y="45460"/>
                      <a:pt x="59241" y="45460"/>
                      <a:pt x="59241" y="27276"/>
                    </a:cubicBezTo>
                    <a:cubicBezTo>
                      <a:pt x="59241" y="24678"/>
                      <a:pt x="60536" y="22081"/>
                      <a:pt x="63126" y="20782"/>
                    </a:cubicBezTo>
                    <a:cubicBezTo>
                      <a:pt x="63126" y="20782"/>
                      <a:pt x="63126" y="20782"/>
                      <a:pt x="83844" y="14287"/>
                    </a:cubicBezTo>
                    <a:cubicBezTo>
                      <a:pt x="83844" y="14287"/>
                      <a:pt x="83844" y="14287"/>
                      <a:pt x="85139" y="14287"/>
                    </a:cubicBezTo>
                    <a:cubicBezTo>
                      <a:pt x="86434" y="14287"/>
                      <a:pt x="86434" y="14287"/>
                      <a:pt x="86434" y="14287"/>
                    </a:cubicBezTo>
                    <a:cubicBezTo>
                      <a:pt x="86434" y="14287"/>
                      <a:pt x="86434" y="14287"/>
                      <a:pt x="98088" y="16885"/>
                    </a:cubicBezTo>
                    <a:cubicBezTo>
                      <a:pt x="100678" y="16885"/>
                      <a:pt x="103268" y="19483"/>
                      <a:pt x="103268" y="22081"/>
                    </a:cubicBezTo>
                    <a:cubicBezTo>
                      <a:pt x="103268" y="22081"/>
                      <a:pt x="103268" y="22081"/>
                      <a:pt x="103268" y="33771"/>
                    </a:cubicBezTo>
                    <a:cubicBezTo>
                      <a:pt x="103268" y="33771"/>
                      <a:pt x="103268" y="33771"/>
                      <a:pt x="235348" y="0"/>
                    </a:cubicBezTo>
                    <a:close/>
                  </a:path>
                </a:pathLst>
              </a:custGeom>
              <a:solidFill>
                <a:schemeClr val="accent1"/>
              </a:solidFill>
              <a:ln>
                <a:noFill/>
              </a:ln>
              <a:extLst/>
            </p:spPr>
            <p:txBody>
              <a:bodyPr anchor="ctr"/>
              <a:lstStyle/>
              <a:p>
                <a:pPr algn="ctr"/>
                <a:endParaRPr/>
              </a:p>
            </p:txBody>
          </p:sp>
          <p:sp>
            <p:nvSpPr>
              <p:cNvPr id="24" name="îŝḷîḓé-任意多边形: 形状 55" title="OXvp1cBoZH"/>
              <p:cNvSpPr>
                <a:spLocks noChangeAspect="1"/>
              </p:cNvSpPr>
              <p:nvPr/>
            </p:nvSpPr>
            <p:spPr bwMode="auto">
              <a:xfrm>
                <a:off x="4859220" y="4540708"/>
                <a:ext cx="626144" cy="596184"/>
              </a:xfrm>
              <a:custGeom>
                <a:gdLst>
                  <a:gd fmla="*/ 101402 w 331788" name="connsiteX0"/>
                  <a:gd fmla="*/ 200025 h 315913" name="connsiteY0"/>
                  <a:gd fmla="*/ 93663 w 331788" name="connsiteX1"/>
                  <a:gd fmla="*/ 207840 h 315913" name="connsiteY1"/>
                  <a:gd fmla="*/ 93663 w 331788" name="connsiteX2"/>
                  <a:gd fmla="*/ 301625 h 315913" name="connsiteY2"/>
                  <a:gd fmla="*/ 137518 w 331788" name="connsiteX3"/>
                  <a:gd fmla="*/ 301625 h 315913" name="connsiteY3"/>
                  <a:gd fmla="*/ 137518 w 331788" name="connsiteX4"/>
                  <a:gd fmla="*/ 250825 h 315913" name="connsiteY4"/>
                  <a:gd fmla="*/ 143967 w 331788" name="connsiteX5"/>
                  <a:gd fmla="*/ 244312 h 315913" name="connsiteY5"/>
                  <a:gd fmla="*/ 187822 w 331788" name="connsiteX6"/>
                  <a:gd fmla="*/ 244312 h 315913" name="connsiteY6"/>
                  <a:gd fmla="*/ 194271 w 331788" name="connsiteX7"/>
                  <a:gd fmla="*/ 250825 h 315913" name="connsiteY7"/>
                  <a:gd fmla="*/ 194271 w 331788" name="connsiteX8"/>
                  <a:gd fmla="*/ 301625 h 315913" name="connsiteY8"/>
                  <a:gd fmla="*/ 230387 w 331788" name="connsiteX9"/>
                  <a:gd fmla="*/ 301625 h 315913" name="connsiteY9"/>
                  <a:gd fmla="*/ 238126 w 331788" name="connsiteX10"/>
                  <a:gd fmla="*/ 295112 h 315913" name="connsiteY10"/>
                  <a:gd fmla="*/ 238126 w 331788" name="connsiteX11"/>
                  <a:gd fmla="*/ 207840 h 315913" name="connsiteY11"/>
                  <a:gd fmla="*/ 230387 w 331788" name="connsiteX12"/>
                  <a:gd fmla="*/ 200025 h 315913" name="connsiteY12"/>
                  <a:gd fmla="*/ 101402 w 331788" name="connsiteX13"/>
                  <a:gd fmla="*/ 200025 h 315913" name="connsiteY13"/>
                  <a:gd fmla="*/ 258908 w 331788" name="connsiteX14"/>
                  <a:gd fmla="*/ 122237 h 315913" name="connsiteY14"/>
                  <a:gd fmla="*/ 252413 w 331788" name="connsiteX15"/>
                  <a:gd fmla="*/ 129801 h 315913" name="connsiteY15"/>
                  <a:gd fmla="*/ 252413 w 331788" name="connsiteX16"/>
                  <a:gd fmla="*/ 157536 h 315913" name="connsiteY16"/>
                  <a:gd fmla="*/ 258908 w 331788" name="connsiteX17"/>
                  <a:gd fmla="*/ 165100 h 315913" name="connsiteY17"/>
                  <a:gd fmla="*/ 266701 w 331788" name="connsiteX18"/>
                  <a:gd fmla="*/ 157536 h 315913" name="connsiteY18"/>
                  <a:gd fmla="*/ 266701 w 331788" name="connsiteX19"/>
                  <a:gd fmla="*/ 129801 h 315913" name="connsiteY19"/>
                  <a:gd fmla="*/ 258908 w 331788" name="connsiteX20"/>
                  <a:gd fmla="*/ 122237 h 315913" name="connsiteY20"/>
                  <a:gd fmla="*/ 230332 w 331788" name="connsiteX21"/>
                  <a:gd fmla="*/ 122237 h 315913" name="connsiteY21"/>
                  <a:gd fmla="*/ 223838 w 331788" name="connsiteX22"/>
                  <a:gd fmla="*/ 129801 h 315913" name="connsiteY22"/>
                  <a:gd fmla="*/ 223838 w 331788" name="connsiteX23"/>
                  <a:gd fmla="*/ 157536 h 315913" name="connsiteY23"/>
                  <a:gd fmla="*/ 230332 w 331788" name="connsiteX24"/>
                  <a:gd fmla="*/ 165100 h 315913" name="connsiteY24"/>
                  <a:gd fmla="*/ 238126 w 331788" name="connsiteX25"/>
                  <a:gd fmla="*/ 157536 h 315913" name="connsiteY25"/>
                  <a:gd fmla="*/ 238126 w 331788" name="connsiteX26"/>
                  <a:gd fmla="*/ 129801 h 315913" name="connsiteY26"/>
                  <a:gd fmla="*/ 230332 w 331788" name="connsiteX27"/>
                  <a:gd fmla="*/ 122237 h 315913" name="connsiteY27"/>
                  <a:gd fmla="*/ 201468 w 331788" name="connsiteX28"/>
                  <a:gd fmla="*/ 122237 h 315913" name="connsiteY28"/>
                  <a:gd fmla="*/ 193675 w 331788" name="connsiteX29"/>
                  <a:gd fmla="*/ 129801 h 315913" name="connsiteY29"/>
                  <a:gd fmla="*/ 193675 w 331788" name="connsiteX30"/>
                  <a:gd fmla="*/ 157536 h 315913" name="connsiteY30"/>
                  <a:gd fmla="*/ 201468 w 331788" name="connsiteX31"/>
                  <a:gd fmla="*/ 165100 h 315913" name="connsiteY31"/>
                  <a:gd fmla="*/ 207963 w 331788" name="connsiteX32"/>
                  <a:gd fmla="*/ 157536 h 315913" name="connsiteY32"/>
                  <a:gd fmla="*/ 207963 w 331788" name="connsiteX33"/>
                  <a:gd fmla="*/ 129801 h 315913" name="connsiteY33"/>
                  <a:gd fmla="*/ 201468 w 331788" name="connsiteX34"/>
                  <a:gd fmla="*/ 122237 h 315913" name="connsiteY34"/>
                  <a:gd fmla="*/ 128732 w 331788" name="connsiteX35"/>
                  <a:gd fmla="*/ 122237 h 315913" name="connsiteY35"/>
                  <a:gd fmla="*/ 122238 w 331788" name="connsiteX36"/>
                  <a:gd fmla="*/ 129801 h 315913" name="connsiteY36"/>
                  <a:gd fmla="*/ 122238 w 331788" name="connsiteX37"/>
                  <a:gd fmla="*/ 157536 h 315913" name="connsiteY37"/>
                  <a:gd fmla="*/ 128732 w 331788" name="connsiteX38"/>
                  <a:gd fmla="*/ 165100 h 315913" name="connsiteY38"/>
                  <a:gd fmla="*/ 136526 w 331788" name="connsiteX39"/>
                  <a:gd fmla="*/ 157536 h 315913" name="connsiteY39"/>
                  <a:gd fmla="*/ 136526 w 331788" name="connsiteX40"/>
                  <a:gd fmla="*/ 129801 h 315913" name="connsiteY40"/>
                  <a:gd fmla="*/ 128732 w 331788" name="connsiteX41"/>
                  <a:gd fmla="*/ 122237 h 315913" name="connsiteY41"/>
                  <a:gd fmla="*/ 101456 w 331788" name="connsiteX42"/>
                  <a:gd fmla="*/ 122237 h 315913" name="connsiteY42"/>
                  <a:gd fmla="*/ 93663 w 331788" name="connsiteX43"/>
                  <a:gd fmla="*/ 129801 h 315913" name="connsiteY43"/>
                  <a:gd fmla="*/ 93663 w 331788" name="connsiteX44"/>
                  <a:gd fmla="*/ 157536 h 315913" name="connsiteY44"/>
                  <a:gd fmla="*/ 101456 w 331788" name="connsiteX45"/>
                  <a:gd fmla="*/ 165100 h 315913" name="connsiteY45"/>
                  <a:gd fmla="*/ 107951 w 331788" name="connsiteX46"/>
                  <a:gd fmla="*/ 157536 h 315913" name="connsiteY46"/>
                  <a:gd fmla="*/ 107951 w 331788" name="connsiteX47"/>
                  <a:gd fmla="*/ 129801 h 315913" name="connsiteY47"/>
                  <a:gd fmla="*/ 101456 w 331788" name="connsiteX48"/>
                  <a:gd fmla="*/ 122237 h 315913" name="connsiteY48"/>
                  <a:gd fmla="*/ 72881 w 331788" name="connsiteX49"/>
                  <a:gd fmla="*/ 122237 h 315913" name="connsiteY49"/>
                  <a:gd fmla="*/ 65088 w 331788" name="connsiteX50"/>
                  <a:gd fmla="*/ 129801 h 315913" name="connsiteY50"/>
                  <a:gd fmla="*/ 65088 w 331788" name="connsiteX51"/>
                  <a:gd fmla="*/ 157536 h 315913" name="connsiteY51"/>
                  <a:gd fmla="*/ 72881 w 331788" name="connsiteX52"/>
                  <a:gd fmla="*/ 165100 h 315913" name="connsiteY52"/>
                  <a:gd fmla="*/ 79376 w 331788" name="connsiteX53"/>
                  <a:gd fmla="*/ 157536 h 315913" name="connsiteY53"/>
                  <a:gd fmla="*/ 79376 w 331788" name="connsiteX54"/>
                  <a:gd fmla="*/ 129801 h 315913" name="connsiteY54"/>
                  <a:gd fmla="*/ 72881 w 331788" name="connsiteX55"/>
                  <a:gd fmla="*/ 122237 h 315913" name="connsiteY55"/>
                  <a:gd fmla="*/ 258908 w 331788" name="connsiteX56"/>
                  <a:gd fmla="*/ 65087 h 315913" name="connsiteY56"/>
                  <a:gd fmla="*/ 252413 w 331788" name="connsiteX57"/>
                  <a:gd fmla="*/ 71581 h 315913" name="connsiteY57"/>
                  <a:gd fmla="*/ 252413 w 331788" name="connsiteX58"/>
                  <a:gd fmla="*/ 100157 h 315913" name="connsiteY58"/>
                  <a:gd fmla="*/ 258908 w 331788" name="connsiteX59"/>
                  <a:gd fmla="*/ 107950 h 315913" name="connsiteY59"/>
                  <a:gd fmla="*/ 266701 w 331788" name="connsiteX60"/>
                  <a:gd fmla="*/ 100157 h 315913" name="connsiteY60"/>
                  <a:gd fmla="*/ 266701 w 331788" name="connsiteX61"/>
                  <a:gd fmla="*/ 71581 h 315913" name="connsiteY61"/>
                  <a:gd fmla="*/ 258908 w 331788" name="connsiteX62"/>
                  <a:gd fmla="*/ 65087 h 315913" name="connsiteY62"/>
                  <a:gd fmla="*/ 230332 w 331788" name="connsiteX63"/>
                  <a:gd fmla="*/ 65087 h 315913" name="connsiteY63"/>
                  <a:gd fmla="*/ 223838 w 331788" name="connsiteX64"/>
                  <a:gd fmla="*/ 71581 h 315913" name="connsiteY64"/>
                  <a:gd fmla="*/ 223838 w 331788" name="connsiteX65"/>
                  <a:gd fmla="*/ 100157 h 315913" name="connsiteY65"/>
                  <a:gd fmla="*/ 230332 w 331788" name="connsiteX66"/>
                  <a:gd fmla="*/ 107950 h 315913" name="connsiteY66"/>
                  <a:gd fmla="*/ 238126 w 331788" name="connsiteX67"/>
                  <a:gd fmla="*/ 100157 h 315913" name="connsiteY67"/>
                  <a:gd fmla="*/ 238126 w 331788" name="connsiteX68"/>
                  <a:gd fmla="*/ 71581 h 315913" name="connsiteY68"/>
                  <a:gd fmla="*/ 230332 w 331788" name="connsiteX69"/>
                  <a:gd fmla="*/ 65087 h 315913" name="connsiteY69"/>
                  <a:gd fmla="*/ 201468 w 331788" name="connsiteX70"/>
                  <a:gd fmla="*/ 65087 h 315913" name="connsiteY70"/>
                  <a:gd fmla="*/ 193675 w 331788" name="connsiteX71"/>
                  <a:gd fmla="*/ 71581 h 315913" name="connsiteY71"/>
                  <a:gd fmla="*/ 193675 w 331788" name="connsiteX72"/>
                  <a:gd fmla="*/ 100157 h 315913" name="connsiteY72"/>
                  <a:gd fmla="*/ 201468 w 331788" name="connsiteX73"/>
                  <a:gd fmla="*/ 107950 h 315913" name="connsiteY73"/>
                  <a:gd fmla="*/ 207963 w 331788" name="connsiteX74"/>
                  <a:gd fmla="*/ 100157 h 315913" name="connsiteY74"/>
                  <a:gd fmla="*/ 207963 w 331788" name="connsiteX75"/>
                  <a:gd fmla="*/ 71581 h 315913" name="connsiteY75"/>
                  <a:gd fmla="*/ 201468 w 331788" name="connsiteX76"/>
                  <a:gd fmla="*/ 65087 h 315913" name="connsiteY76"/>
                  <a:gd fmla="*/ 128732 w 331788" name="connsiteX77"/>
                  <a:gd fmla="*/ 65087 h 315913" name="connsiteY77"/>
                  <a:gd fmla="*/ 122238 w 331788" name="connsiteX78"/>
                  <a:gd fmla="*/ 71581 h 315913" name="connsiteY78"/>
                  <a:gd fmla="*/ 122238 w 331788" name="connsiteX79"/>
                  <a:gd fmla="*/ 100157 h 315913" name="connsiteY79"/>
                  <a:gd fmla="*/ 128732 w 331788" name="connsiteX80"/>
                  <a:gd fmla="*/ 107950 h 315913" name="connsiteY80"/>
                  <a:gd fmla="*/ 136526 w 331788" name="connsiteX81"/>
                  <a:gd fmla="*/ 100157 h 315913" name="connsiteY81"/>
                  <a:gd fmla="*/ 136526 w 331788" name="connsiteX82"/>
                  <a:gd fmla="*/ 71581 h 315913" name="connsiteY82"/>
                  <a:gd fmla="*/ 128732 w 331788" name="connsiteX83"/>
                  <a:gd fmla="*/ 65087 h 315913" name="connsiteY83"/>
                  <a:gd fmla="*/ 101456 w 331788" name="connsiteX84"/>
                  <a:gd fmla="*/ 65087 h 315913" name="connsiteY84"/>
                  <a:gd fmla="*/ 93663 w 331788" name="connsiteX85"/>
                  <a:gd fmla="*/ 71581 h 315913" name="connsiteY85"/>
                  <a:gd fmla="*/ 93663 w 331788" name="connsiteX86"/>
                  <a:gd fmla="*/ 100157 h 315913" name="connsiteY86"/>
                  <a:gd fmla="*/ 101456 w 331788" name="connsiteX87"/>
                  <a:gd fmla="*/ 107950 h 315913" name="connsiteY87"/>
                  <a:gd fmla="*/ 107951 w 331788" name="connsiteX88"/>
                  <a:gd fmla="*/ 100157 h 315913" name="connsiteY88"/>
                  <a:gd fmla="*/ 107951 w 331788" name="connsiteX89"/>
                  <a:gd fmla="*/ 71581 h 315913" name="connsiteY89"/>
                  <a:gd fmla="*/ 101456 w 331788" name="connsiteX90"/>
                  <a:gd fmla="*/ 65087 h 315913" name="connsiteY90"/>
                  <a:gd fmla="*/ 72881 w 331788" name="connsiteX91"/>
                  <a:gd fmla="*/ 65087 h 315913" name="connsiteY91"/>
                  <a:gd fmla="*/ 65088 w 331788" name="connsiteX92"/>
                  <a:gd fmla="*/ 71581 h 315913" name="connsiteY92"/>
                  <a:gd fmla="*/ 65088 w 331788" name="connsiteX93"/>
                  <a:gd fmla="*/ 100157 h 315913" name="connsiteY93"/>
                  <a:gd fmla="*/ 72881 w 331788" name="connsiteX94"/>
                  <a:gd fmla="*/ 107950 h 315913" name="connsiteY94"/>
                  <a:gd fmla="*/ 79376 w 331788" name="connsiteX95"/>
                  <a:gd fmla="*/ 100157 h 315913" name="connsiteY95"/>
                  <a:gd fmla="*/ 79376 w 331788" name="connsiteX96"/>
                  <a:gd fmla="*/ 71581 h 315913" name="connsiteY96"/>
                  <a:gd fmla="*/ 72881 w 331788" name="connsiteX97"/>
                  <a:gd fmla="*/ 65087 h 315913" name="connsiteY97"/>
                  <a:gd fmla="*/ 107950 w 331788" name="connsiteX98"/>
                  <a:gd fmla="*/ 14287 h 315913" name="connsiteY98"/>
                  <a:gd fmla="*/ 107950 w 331788" name="connsiteX99"/>
                  <a:gd fmla="*/ 28575 h 315913" name="connsiteY99"/>
                  <a:gd fmla="*/ 223838 w 331788" name="connsiteX100"/>
                  <a:gd fmla="*/ 28575 h 315913" name="connsiteY100"/>
                  <a:gd fmla="*/ 223838 w 331788" name="connsiteX101"/>
                  <a:gd fmla="*/ 14287 h 315913" name="connsiteY101"/>
                  <a:gd fmla="*/ 64802 w 331788" name="connsiteX102"/>
                  <a:gd fmla="*/ 0 h 315913" name="connsiteY102"/>
                  <a:gd fmla="*/ 266986 w 331788" name="connsiteX103"/>
                  <a:gd fmla="*/ 0 h 315913" name="connsiteY103"/>
                  <a:gd fmla="*/ 273466 w 331788" name="connsiteX104"/>
                  <a:gd fmla="*/ 6474 h 315913" name="connsiteY104"/>
                  <a:gd fmla="*/ 266986 w 331788" name="connsiteX105"/>
                  <a:gd fmla="*/ 14242 h 315913" name="connsiteY105"/>
                  <a:gd fmla="*/ 238472 w 331788" name="connsiteX106"/>
                  <a:gd fmla="*/ 14242 h 315913" name="connsiteY106"/>
                  <a:gd fmla="*/ 238472 w 331788" name="connsiteX107"/>
                  <a:gd fmla="*/ 28484 h 315913" name="connsiteY107"/>
                  <a:gd fmla="*/ 303275 w 331788" name="connsiteX108"/>
                  <a:gd fmla="*/ 28484 h 315913" name="connsiteY108"/>
                  <a:gd fmla="*/ 309755 w 331788" name="connsiteX109"/>
                  <a:gd fmla="*/ 34958 h 315913" name="connsiteY109"/>
                  <a:gd fmla="*/ 309755 w 331788" name="connsiteX110"/>
                  <a:gd fmla="*/ 301671 h 315913" name="connsiteY110"/>
                  <a:gd fmla="*/ 324012 w 331788" name="connsiteX111"/>
                  <a:gd fmla="*/ 301671 h 315913" name="connsiteY111"/>
                  <a:gd fmla="*/ 331788 w 331788" name="connsiteX112"/>
                  <a:gd fmla="*/ 309439 h 315913" name="connsiteY112"/>
                  <a:gd fmla="*/ 324012 w 331788" name="connsiteX113"/>
                  <a:gd fmla="*/ 315913 h 315913" name="connsiteY113"/>
                  <a:gd fmla="*/ 7776 w 331788" name="connsiteX114"/>
                  <a:gd fmla="*/ 315913 h 315913" name="connsiteY114"/>
                  <a:gd fmla="*/ 0 w 331788" name="connsiteX115"/>
                  <a:gd fmla="*/ 309439 h 315913" name="connsiteY115"/>
                  <a:gd fmla="*/ 7776 w 331788" name="connsiteX116"/>
                  <a:gd fmla="*/ 301671 h 315913" name="connsiteY116"/>
                  <a:gd fmla="*/ 22033 w 331788" name="connsiteX117"/>
                  <a:gd fmla="*/ 301671 h 315913" name="connsiteY117"/>
                  <a:gd fmla="*/ 22033 w 331788" name="connsiteX118"/>
                  <a:gd fmla="*/ 34958 h 315913" name="connsiteY118"/>
                  <a:gd fmla="*/ 28513 w 331788" name="connsiteX119"/>
                  <a:gd fmla="*/ 28484 h 315913" name="connsiteY119"/>
                  <a:gd fmla="*/ 93315 w 331788" name="connsiteX120"/>
                  <a:gd fmla="*/ 28484 h 315913" name="connsiteY120"/>
                  <a:gd fmla="*/ 93315 w 331788" name="connsiteX121"/>
                  <a:gd fmla="*/ 14242 h 315913" name="connsiteY121"/>
                  <a:gd fmla="*/ 64802 w 331788" name="connsiteX122"/>
                  <a:gd fmla="*/ 14242 h 315913" name="connsiteY122"/>
                  <a:gd fmla="*/ 58322 w 331788" name="connsiteX123"/>
                  <a:gd fmla="*/ 6474 h 315913" name="connsiteY123"/>
                  <a:gd fmla="*/ 64802 w 331788" name="connsiteX124"/>
                  <a:gd fmla="*/ 0 h 315913" name="connsiteY1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Lst>
                <a:rect b="b" l="l" r="r" t="t"/>
                <a:pathLst>
                  <a:path h="315913" w="331788">
                    <a:moveTo>
                      <a:pt x="101402" y="200025"/>
                    </a:moveTo>
                    <a:cubicBezTo>
                      <a:pt x="97532" y="200025"/>
                      <a:pt x="93663" y="203933"/>
                      <a:pt x="93663" y="207840"/>
                    </a:cubicBezTo>
                    <a:cubicBezTo>
                      <a:pt x="93663" y="207840"/>
                      <a:pt x="93663" y="207840"/>
                      <a:pt x="93663" y="301625"/>
                    </a:cubicBezTo>
                    <a:cubicBezTo>
                      <a:pt x="93663" y="301625"/>
                      <a:pt x="93663" y="301625"/>
                      <a:pt x="137518" y="301625"/>
                    </a:cubicBezTo>
                    <a:cubicBezTo>
                      <a:pt x="137518" y="301625"/>
                      <a:pt x="137518" y="301625"/>
                      <a:pt x="137518" y="250825"/>
                    </a:cubicBezTo>
                    <a:cubicBezTo>
                      <a:pt x="137518" y="246917"/>
                      <a:pt x="140097" y="244312"/>
                      <a:pt x="143967" y="244312"/>
                    </a:cubicBezTo>
                    <a:cubicBezTo>
                      <a:pt x="143967" y="244312"/>
                      <a:pt x="143967" y="244312"/>
                      <a:pt x="187822" y="244312"/>
                    </a:cubicBezTo>
                    <a:cubicBezTo>
                      <a:pt x="191691" y="244312"/>
                      <a:pt x="194271" y="246917"/>
                      <a:pt x="194271" y="250825"/>
                    </a:cubicBezTo>
                    <a:cubicBezTo>
                      <a:pt x="194271" y="250825"/>
                      <a:pt x="194271" y="250825"/>
                      <a:pt x="194271" y="301625"/>
                    </a:cubicBezTo>
                    <a:cubicBezTo>
                      <a:pt x="194271" y="301625"/>
                      <a:pt x="194271" y="301625"/>
                      <a:pt x="230387" y="301625"/>
                    </a:cubicBezTo>
                    <a:cubicBezTo>
                      <a:pt x="234256" y="301625"/>
                      <a:pt x="238126" y="299020"/>
                      <a:pt x="238126" y="295112"/>
                    </a:cubicBezTo>
                    <a:lnTo>
                      <a:pt x="238126" y="207840"/>
                    </a:lnTo>
                    <a:cubicBezTo>
                      <a:pt x="238126" y="203933"/>
                      <a:pt x="234256" y="200025"/>
                      <a:pt x="230387" y="200025"/>
                    </a:cubicBezTo>
                    <a:cubicBezTo>
                      <a:pt x="230387" y="200025"/>
                      <a:pt x="230387" y="200025"/>
                      <a:pt x="101402" y="200025"/>
                    </a:cubicBezTo>
                    <a:close/>
                    <a:moveTo>
                      <a:pt x="258908" y="122237"/>
                    </a:moveTo>
                    <a:cubicBezTo>
                      <a:pt x="255011" y="122237"/>
                      <a:pt x="252413" y="124758"/>
                      <a:pt x="252413" y="129801"/>
                    </a:cubicBezTo>
                    <a:cubicBezTo>
                      <a:pt x="252413" y="129801"/>
                      <a:pt x="252413" y="129801"/>
                      <a:pt x="252413" y="157536"/>
                    </a:cubicBezTo>
                    <a:cubicBezTo>
                      <a:pt x="252413" y="161318"/>
                      <a:pt x="255011" y="165100"/>
                      <a:pt x="258908" y="165100"/>
                    </a:cubicBezTo>
                    <a:cubicBezTo>
                      <a:pt x="264103" y="165100"/>
                      <a:pt x="266701" y="161318"/>
                      <a:pt x="266701" y="157536"/>
                    </a:cubicBezTo>
                    <a:lnTo>
                      <a:pt x="266701" y="129801"/>
                    </a:lnTo>
                    <a:cubicBezTo>
                      <a:pt x="266701" y="124758"/>
                      <a:pt x="264103" y="122237"/>
                      <a:pt x="258908" y="122237"/>
                    </a:cubicBezTo>
                    <a:close/>
                    <a:moveTo>
                      <a:pt x="230332" y="122237"/>
                    </a:moveTo>
                    <a:cubicBezTo>
                      <a:pt x="226436" y="122237"/>
                      <a:pt x="223838" y="124758"/>
                      <a:pt x="223838" y="129801"/>
                    </a:cubicBezTo>
                    <a:cubicBezTo>
                      <a:pt x="223838" y="129801"/>
                      <a:pt x="223838" y="129801"/>
                      <a:pt x="223838" y="157536"/>
                    </a:cubicBezTo>
                    <a:cubicBezTo>
                      <a:pt x="223838" y="161318"/>
                      <a:pt x="226436" y="165100"/>
                      <a:pt x="230332" y="165100"/>
                    </a:cubicBezTo>
                    <a:cubicBezTo>
                      <a:pt x="234229" y="165100"/>
                      <a:pt x="238126" y="161318"/>
                      <a:pt x="238126" y="157536"/>
                    </a:cubicBezTo>
                    <a:lnTo>
                      <a:pt x="238126" y="129801"/>
                    </a:lnTo>
                    <a:cubicBezTo>
                      <a:pt x="238126" y="124758"/>
                      <a:pt x="234229" y="122237"/>
                      <a:pt x="230332" y="122237"/>
                    </a:cubicBezTo>
                    <a:close/>
                    <a:moveTo>
                      <a:pt x="201468" y="122237"/>
                    </a:moveTo>
                    <a:cubicBezTo>
                      <a:pt x="196273" y="122237"/>
                      <a:pt x="193675" y="124758"/>
                      <a:pt x="193675" y="129801"/>
                    </a:cubicBezTo>
                    <a:cubicBezTo>
                      <a:pt x="193675" y="129801"/>
                      <a:pt x="193675" y="129801"/>
                      <a:pt x="193675" y="157536"/>
                    </a:cubicBezTo>
                    <a:cubicBezTo>
                      <a:pt x="193675" y="161318"/>
                      <a:pt x="196273" y="165100"/>
                      <a:pt x="201468" y="165100"/>
                    </a:cubicBezTo>
                    <a:cubicBezTo>
                      <a:pt x="205365" y="165100"/>
                      <a:pt x="207963" y="161318"/>
                      <a:pt x="207963" y="157536"/>
                    </a:cubicBezTo>
                    <a:cubicBezTo>
                      <a:pt x="207963" y="157536"/>
                      <a:pt x="207963" y="157536"/>
                      <a:pt x="207963" y="129801"/>
                    </a:cubicBezTo>
                    <a:cubicBezTo>
                      <a:pt x="207963" y="124758"/>
                      <a:pt x="205365" y="122237"/>
                      <a:pt x="201468" y="122237"/>
                    </a:cubicBezTo>
                    <a:close/>
                    <a:moveTo>
                      <a:pt x="128732" y="122237"/>
                    </a:moveTo>
                    <a:cubicBezTo>
                      <a:pt x="124836" y="122237"/>
                      <a:pt x="122238" y="124758"/>
                      <a:pt x="122238" y="129801"/>
                    </a:cubicBezTo>
                    <a:cubicBezTo>
                      <a:pt x="122238" y="129801"/>
                      <a:pt x="122238" y="129801"/>
                      <a:pt x="122238" y="157536"/>
                    </a:cubicBezTo>
                    <a:cubicBezTo>
                      <a:pt x="122238" y="161318"/>
                      <a:pt x="124836" y="165100"/>
                      <a:pt x="128732" y="165100"/>
                    </a:cubicBezTo>
                    <a:cubicBezTo>
                      <a:pt x="133928" y="165100"/>
                      <a:pt x="136526" y="161318"/>
                      <a:pt x="136526" y="157536"/>
                    </a:cubicBezTo>
                    <a:cubicBezTo>
                      <a:pt x="136526" y="157536"/>
                      <a:pt x="136526" y="157536"/>
                      <a:pt x="136526" y="129801"/>
                    </a:cubicBezTo>
                    <a:cubicBezTo>
                      <a:pt x="136526" y="124758"/>
                      <a:pt x="133928" y="122237"/>
                      <a:pt x="128732" y="122237"/>
                    </a:cubicBezTo>
                    <a:close/>
                    <a:moveTo>
                      <a:pt x="101456" y="122237"/>
                    </a:moveTo>
                    <a:cubicBezTo>
                      <a:pt x="97559" y="122237"/>
                      <a:pt x="93663" y="124758"/>
                      <a:pt x="93663" y="129801"/>
                    </a:cubicBezTo>
                    <a:lnTo>
                      <a:pt x="93663" y="157536"/>
                    </a:lnTo>
                    <a:cubicBezTo>
                      <a:pt x="93663" y="161318"/>
                      <a:pt x="97559" y="165100"/>
                      <a:pt x="101456" y="165100"/>
                    </a:cubicBezTo>
                    <a:cubicBezTo>
                      <a:pt x="105353" y="165100"/>
                      <a:pt x="107951" y="161318"/>
                      <a:pt x="107951" y="157536"/>
                    </a:cubicBezTo>
                    <a:cubicBezTo>
                      <a:pt x="107951" y="157536"/>
                      <a:pt x="107951" y="157536"/>
                      <a:pt x="107951" y="129801"/>
                    </a:cubicBezTo>
                    <a:cubicBezTo>
                      <a:pt x="107951" y="124758"/>
                      <a:pt x="105353" y="122237"/>
                      <a:pt x="101456" y="122237"/>
                    </a:cubicBezTo>
                    <a:close/>
                    <a:moveTo>
                      <a:pt x="72881" y="122237"/>
                    </a:moveTo>
                    <a:cubicBezTo>
                      <a:pt x="67686" y="122237"/>
                      <a:pt x="65088" y="124758"/>
                      <a:pt x="65088" y="129801"/>
                    </a:cubicBezTo>
                    <a:cubicBezTo>
                      <a:pt x="65088" y="129801"/>
                      <a:pt x="65088" y="129801"/>
                      <a:pt x="65088" y="157536"/>
                    </a:cubicBezTo>
                    <a:cubicBezTo>
                      <a:pt x="65088" y="161318"/>
                      <a:pt x="67686" y="165100"/>
                      <a:pt x="72881" y="165100"/>
                    </a:cubicBezTo>
                    <a:cubicBezTo>
                      <a:pt x="76778" y="165100"/>
                      <a:pt x="79376" y="161318"/>
                      <a:pt x="79376" y="157536"/>
                    </a:cubicBezTo>
                    <a:lnTo>
                      <a:pt x="79376" y="129801"/>
                    </a:lnTo>
                    <a:cubicBezTo>
                      <a:pt x="79376" y="124758"/>
                      <a:pt x="76778" y="122237"/>
                      <a:pt x="72881" y="122237"/>
                    </a:cubicBezTo>
                    <a:close/>
                    <a:moveTo>
                      <a:pt x="258908" y="65087"/>
                    </a:moveTo>
                    <a:cubicBezTo>
                      <a:pt x="255011" y="65087"/>
                      <a:pt x="252413" y="67685"/>
                      <a:pt x="252413" y="71581"/>
                    </a:cubicBezTo>
                    <a:cubicBezTo>
                      <a:pt x="252413" y="71581"/>
                      <a:pt x="252413" y="71581"/>
                      <a:pt x="252413" y="100157"/>
                    </a:cubicBezTo>
                    <a:cubicBezTo>
                      <a:pt x="252413" y="105352"/>
                      <a:pt x="255011" y="107950"/>
                      <a:pt x="258908" y="107950"/>
                    </a:cubicBezTo>
                    <a:cubicBezTo>
                      <a:pt x="264103" y="107950"/>
                      <a:pt x="266701" y="105352"/>
                      <a:pt x="266701" y="100157"/>
                    </a:cubicBezTo>
                    <a:lnTo>
                      <a:pt x="266701" y="71581"/>
                    </a:lnTo>
                    <a:cubicBezTo>
                      <a:pt x="266701" y="67685"/>
                      <a:pt x="264103" y="65087"/>
                      <a:pt x="258908" y="65087"/>
                    </a:cubicBezTo>
                    <a:close/>
                    <a:moveTo>
                      <a:pt x="230332" y="65087"/>
                    </a:moveTo>
                    <a:cubicBezTo>
                      <a:pt x="226436" y="65087"/>
                      <a:pt x="223838" y="67685"/>
                      <a:pt x="223838" y="71581"/>
                    </a:cubicBezTo>
                    <a:cubicBezTo>
                      <a:pt x="223838" y="71581"/>
                      <a:pt x="223838" y="71581"/>
                      <a:pt x="223838" y="100157"/>
                    </a:cubicBezTo>
                    <a:cubicBezTo>
                      <a:pt x="223838" y="105352"/>
                      <a:pt x="226436" y="107950"/>
                      <a:pt x="230332" y="107950"/>
                    </a:cubicBezTo>
                    <a:cubicBezTo>
                      <a:pt x="234229" y="107950"/>
                      <a:pt x="238126" y="105352"/>
                      <a:pt x="238126" y="100157"/>
                    </a:cubicBezTo>
                    <a:lnTo>
                      <a:pt x="238126" y="71581"/>
                    </a:lnTo>
                    <a:cubicBezTo>
                      <a:pt x="238126" y="67685"/>
                      <a:pt x="234229" y="65087"/>
                      <a:pt x="230332" y="65087"/>
                    </a:cubicBezTo>
                    <a:close/>
                    <a:moveTo>
                      <a:pt x="201468" y="65087"/>
                    </a:moveTo>
                    <a:cubicBezTo>
                      <a:pt x="196273" y="65087"/>
                      <a:pt x="193675" y="67685"/>
                      <a:pt x="193675" y="71581"/>
                    </a:cubicBezTo>
                    <a:cubicBezTo>
                      <a:pt x="193675" y="71581"/>
                      <a:pt x="193675" y="71581"/>
                      <a:pt x="193675" y="100157"/>
                    </a:cubicBezTo>
                    <a:cubicBezTo>
                      <a:pt x="193675" y="105352"/>
                      <a:pt x="196273" y="107950"/>
                      <a:pt x="201468" y="107950"/>
                    </a:cubicBezTo>
                    <a:cubicBezTo>
                      <a:pt x="205365" y="107950"/>
                      <a:pt x="207963" y="105352"/>
                      <a:pt x="207963" y="100157"/>
                    </a:cubicBezTo>
                    <a:cubicBezTo>
                      <a:pt x="207963" y="100157"/>
                      <a:pt x="207963" y="100157"/>
                      <a:pt x="207963" y="71581"/>
                    </a:cubicBezTo>
                    <a:cubicBezTo>
                      <a:pt x="207963" y="67685"/>
                      <a:pt x="205365" y="65087"/>
                      <a:pt x="201468" y="65087"/>
                    </a:cubicBezTo>
                    <a:close/>
                    <a:moveTo>
                      <a:pt x="128732" y="65087"/>
                    </a:moveTo>
                    <a:cubicBezTo>
                      <a:pt x="124836" y="65087"/>
                      <a:pt x="122238" y="67685"/>
                      <a:pt x="122238" y="71581"/>
                    </a:cubicBezTo>
                    <a:cubicBezTo>
                      <a:pt x="122238" y="71581"/>
                      <a:pt x="122238" y="71581"/>
                      <a:pt x="122238" y="100157"/>
                    </a:cubicBezTo>
                    <a:cubicBezTo>
                      <a:pt x="122238" y="105352"/>
                      <a:pt x="124836" y="107950"/>
                      <a:pt x="128732" y="107950"/>
                    </a:cubicBezTo>
                    <a:cubicBezTo>
                      <a:pt x="133928" y="107950"/>
                      <a:pt x="136526" y="105352"/>
                      <a:pt x="136526" y="100157"/>
                    </a:cubicBezTo>
                    <a:cubicBezTo>
                      <a:pt x="136526" y="100157"/>
                      <a:pt x="136526" y="100157"/>
                      <a:pt x="136526" y="71581"/>
                    </a:cubicBezTo>
                    <a:cubicBezTo>
                      <a:pt x="136526" y="67685"/>
                      <a:pt x="133928" y="65087"/>
                      <a:pt x="128732" y="65087"/>
                    </a:cubicBezTo>
                    <a:close/>
                    <a:moveTo>
                      <a:pt x="101456" y="65087"/>
                    </a:moveTo>
                    <a:cubicBezTo>
                      <a:pt x="97559" y="65087"/>
                      <a:pt x="93663" y="67685"/>
                      <a:pt x="93663" y="71581"/>
                    </a:cubicBezTo>
                    <a:lnTo>
                      <a:pt x="93663" y="100157"/>
                    </a:lnTo>
                    <a:cubicBezTo>
                      <a:pt x="93663" y="105352"/>
                      <a:pt x="97559" y="107950"/>
                      <a:pt x="101456" y="107950"/>
                    </a:cubicBezTo>
                    <a:cubicBezTo>
                      <a:pt x="105353" y="107950"/>
                      <a:pt x="107951" y="105352"/>
                      <a:pt x="107951" y="100157"/>
                    </a:cubicBezTo>
                    <a:cubicBezTo>
                      <a:pt x="107951" y="100157"/>
                      <a:pt x="107951" y="100157"/>
                      <a:pt x="107951" y="71581"/>
                    </a:cubicBezTo>
                    <a:cubicBezTo>
                      <a:pt x="107951" y="67685"/>
                      <a:pt x="105353" y="65087"/>
                      <a:pt x="101456" y="65087"/>
                    </a:cubicBezTo>
                    <a:close/>
                    <a:moveTo>
                      <a:pt x="72881" y="65087"/>
                    </a:moveTo>
                    <a:cubicBezTo>
                      <a:pt x="67686" y="65087"/>
                      <a:pt x="65088" y="67685"/>
                      <a:pt x="65088" y="71581"/>
                    </a:cubicBezTo>
                    <a:cubicBezTo>
                      <a:pt x="65088" y="71581"/>
                      <a:pt x="65088" y="71581"/>
                      <a:pt x="65088" y="100157"/>
                    </a:cubicBezTo>
                    <a:cubicBezTo>
                      <a:pt x="65088" y="105352"/>
                      <a:pt x="67686" y="107950"/>
                      <a:pt x="72881" y="107950"/>
                    </a:cubicBezTo>
                    <a:cubicBezTo>
                      <a:pt x="76778" y="107950"/>
                      <a:pt x="79376" y="105352"/>
                      <a:pt x="79376" y="100157"/>
                    </a:cubicBezTo>
                    <a:lnTo>
                      <a:pt x="79376" y="71581"/>
                    </a:lnTo>
                    <a:cubicBezTo>
                      <a:pt x="79376" y="67685"/>
                      <a:pt x="76778" y="65087"/>
                      <a:pt x="72881" y="65087"/>
                    </a:cubicBezTo>
                    <a:close/>
                    <a:moveTo>
                      <a:pt x="107950" y="14287"/>
                    </a:moveTo>
                    <a:lnTo>
                      <a:pt x="107950" y="28575"/>
                    </a:lnTo>
                    <a:lnTo>
                      <a:pt x="223838" y="28575"/>
                    </a:lnTo>
                    <a:lnTo>
                      <a:pt x="223838" y="14287"/>
                    </a:lnTo>
                    <a:close/>
                    <a:moveTo>
                      <a:pt x="64802" y="0"/>
                    </a:moveTo>
                    <a:cubicBezTo>
                      <a:pt x="64802" y="0"/>
                      <a:pt x="64802" y="0"/>
                      <a:pt x="266986" y="0"/>
                    </a:cubicBezTo>
                    <a:cubicBezTo>
                      <a:pt x="270874" y="0"/>
                      <a:pt x="273466" y="2589"/>
                      <a:pt x="273466" y="6474"/>
                    </a:cubicBezTo>
                    <a:cubicBezTo>
                      <a:pt x="273466" y="10358"/>
                      <a:pt x="270874" y="14242"/>
                      <a:pt x="266986" y="14242"/>
                    </a:cubicBezTo>
                    <a:cubicBezTo>
                      <a:pt x="266986" y="14242"/>
                      <a:pt x="266986" y="14242"/>
                      <a:pt x="238472" y="14242"/>
                    </a:cubicBezTo>
                    <a:cubicBezTo>
                      <a:pt x="238472" y="14242"/>
                      <a:pt x="238472" y="14242"/>
                      <a:pt x="238472" y="28484"/>
                    </a:cubicBezTo>
                    <a:cubicBezTo>
                      <a:pt x="238472" y="28484"/>
                      <a:pt x="238472" y="28484"/>
                      <a:pt x="303275" y="28484"/>
                    </a:cubicBezTo>
                    <a:cubicBezTo>
                      <a:pt x="307163" y="28484"/>
                      <a:pt x="309755" y="31073"/>
                      <a:pt x="309755" y="34958"/>
                    </a:cubicBezTo>
                    <a:cubicBezTo>
                      <a:pt x="309755" y="34958"/>
                      <a:pt x="309755" y="34958"/>
                      <a:pt x="309755" y="301671"/>
                    </a:cubicBezTo>
                    <a:cubicBezTo>
                      <a:pt x="309755" y="301671"/>
                      <a:pt x="309755" y="301671"/>
                      <a:pt x="324012" y="301671"/>
                    </a:cubicBezTo>
                    <a:cubicBezTo>
                      <a:pt x="329196" y="301671"/>
                      <a:pt x="331788" y="305555"/>
                      <a:pt x="331788" y="309439"/>
                    </a:cubicBezTo>
                    <a:cubicBezTo>
                      <a:pt x="331788" y="313324"/>
                      <a:pt x="329196" y="315913"/>
                      <a:pt x="324012" y="315913"/>
                    </a:cubicBezTo>
                    <a:cubicBezTo>
                      <a:pt x="324012" y="315913"/>
                      <a:pt x="324012" y="315913"/>
                      <a:pt x="7776" y="315913"/>
                    </a:cubicBezTo>
                    <a:cubicBezTo>
                      <a:pt x="2592" y="315913"/>
                      <a:pt x="0" y="313324"/>
                      <a:pt x="0" y="309439"/>
                    </a:cubicBezTo>
                    <a:cubicBezTo>
                      <a:pt x="0" y="305555"/>
                      <a:pt x="2592" y="301671"/>
                      <a:pt x="7776" y="301671"/>
                    </a:cubicBezTo>
                    <a:cubicBezTo>
                      <a:pt x="7776" y="301671"/>
                      <a:pt x="7776" y="301671"/>
                      <a:pt x="22033" y="301671"/>
                    </a:cubicBezTo>
                    <a:cubicBezTo>
                      <a:pt x="22033" y="301671"/>
                      <a:pt x="22033" y="301671"/>
                      <a:pt x="22033" y="34958"/>
                    </a:cubicBezTo>
                    <a:cubicBezTo>
                      <a:pt x="22033" y="31073"/>
                      <a:pt x="24625" y="28484"/>
                      <a:pt x="28513" y="28484"/>
                    </a:cubicBezTo>
                    <a:cubicBezTo>
                      <a:pt x="28513" y="28484"/>
                      <a:pt x="28513" y="28484"/>
                      <a:pt x="93315" y="28484"/>
                    </a:cubicBezTo>
                    <a:cubicBezTo>
                      <a:pt x="93315" y="28484"/>
                      <a:pt x="93315" y="28484"/>
                      <a:pt x="93315" y="14242"/>
                    </a:cubicBezTo>
                    <a:cubicBezTo>
                      <a:pt x="93315" y="14242"/>
                      <a:pt x="93315" y="14242"/>
                      <a:pt x="64802" y="14242"/>
                    </a:cubicBezTo>
                    <a:cubicBezTo>
                      <a:pt x="60914" y="14242"/>
                      <a:pt x="58322" y="10358"/>
                      <a:pt x="58322" y="6474"/>
                    </a:cubicBezTo>
                    <a:cubicBezTo>
                      <a:pt x="58322" y="2589"/>
                      <a:pt x="60914" y="0"/>
                      <a:pt x="64802" y="0"/>
                    </a:cubicBezTo>
                    <a:close/>
                  </a:path>
                </a:pathLst>
              </a:custGeom>
              <a:solidFill>
                <a:schemeClr val="accent2"/>
              </a:solidFill>
              <a:ln>
                <a:noFill/>
              </a:ln>
              <a:extLst/>
            </p:spPr>
            <p:txBody>
              <a:bodyPr anchor="ctr"/>
              <a:lstStyle/>
              <a:p>
                <a:pPr algn="ctr"/>
                <a:endParaRPr/>
              </a:p>
            </p:txBody>
          </p:sp>
          <p:sp>
            <p:nvSpPr>
              <p:cNvPr id="25" name="îŝḷîḓé-任意多边形: 形状 56" title="eESxyZhHeg"/>
              <p:cNvSpPr/>
              <p:nvPr/>
            </p:nvSpPr>
            <p:spPr bwMode="auto">
              <a:xfrm>
                <a:off x="6877706" y="4469270"/>
                <a:ext cx="490011" cy="617588"/>
              </a:xfrm>
              <a:custGeom>
                <a:gdLst>
                  <a:gd fmla="*/ 179388 w 268288" name="connsiteX0"/>
                  <a:gd fmla="*/ 166688 h 338138" name="connsiteY0"/>
                  <a:gd fmla="*/ 203200 w 268288" name="connsiteX1"/>
                  <a:gd fmla="*/ 190443 h 338138" name="connsiteY1"/>
                  <a:gd fmla="*/ 203200 w 268288" name="connsiteX2"/>
                  <a:gd fmla="*/ 252471 h 338138" name="connsiteY2"/>
                  <a:gd fmla="*/ 179388 w 268288" name="connsiteX3"/>
                  <a:gd fmla="*/ 276226 h 338138" name="connsiteY3"/>
                  <a:gd fmla="*/ 155575 w 268288" name="connsiteX4"/>
                  <a:gd fmla="*/ 252471 h 338138" name="connsiteY4"/>
                  <a:gd fmla="*/ 155575 w 268288" name="connsiteX5"/>
                  <a:gd fmla="*/ 190443 h 338138" name="connsiteY5"/>
                  <a:gd fmla="*/ 179388 w 268288" name="connsiteX6"/>
                  <a:gd fmla="*/ 166688 h 338138" name="connsiteY6"/>
                  <a:gd fmla="*/ 179388 w 268288" name="connsiteX7"/>
                  <a:gd fmla="*/ 150813 h 338138" name="connsiteY7"/>
                  <a:gd fmla="*/ 139700 w 268288" name="connsiteX8"/>
                  <a:gd fmla="*/ 190427 h 338138" name="connsiteY8"/>
                  <a:gd fmla="*/ 139700 w 268288" name="connsiteX9"/>
                  <a:gd fmla="*/ 252488 h 338138" name="connsiteY9"/>
                  <a:gd fmla="*/ 179388 w 268288" name="connsiteX10"/>
                  <a:gd fmla="*/ 292101 h 338138" name="connsiteY10"/>
                  <a:gd fmla="*/ 219075 w 268288" name="connsiteX11"/>
                  <a:gd fmla="*/ 252488 h 338138" name="connsiteY11"/>
                  <a:gd fmla="*/ 219075 w 268288" name="connsiteX12"/>
                  <a:gd fmla="*/ 190427 h 338138" name="connsiteY12"/>
                  <a:gd fmla="*/ 179388 w 268288" name="connsiteX13"/>
                  <a:gd fmla="*/ 150813 h 338138" name="connsiteY13"/>
                  <a:gd fmla="*/ 57120 w 268288" name="connsiteX14"/>
                  <a:gd fmla="*/ 150813 h 338138" name="connsiteY14"/>
                  <a:gd fmla="*/ 49212 w 268288" name="connsiteX15"/>
                  <a:gd fmla="*/ 158705 h 338138" name="connsiteY15"/>
                  <a:gd fmla="*/ 57120 w 268288" name="connsiteX16"/>
                  <a:gd fmla="*/ 166597 h 338138" name="connsiteY16"/>
                  <a:gd fmla="*/ 80842 w 268288" name="connsiteX17"/>
                  <a:gd fmla="*/ 166597 h 338138" name="connsiteY17"/>
                  <a:gd fmla="*/ 103247 w 268288" name="connsiteX18"/>
                  <a:gd fmla="*/ 188959 h 338138" name="connsiteY18"/>
                  <a:gd fmla="*/ 103247 w 268288" name="connsiteX19"/>
                  <a:gd fmla="*/ 190274 h 338138" name="connsiteY19"/>
                  <a:gd fmla="*/ 80842 w 268288" name="connsiteX20"/>
                  <a:gd fmla="*/ 212635 h 338138" name="connsiteY20"/>
                  <a:gd fmla="*/ 57120 w 268288" name="connsiteX21"/>
                  <a:gd fmla="*/ 212635 h 338138" name="connsiteY21"/>
                  <a:gd fmla="*/ 49212 w 268288" name="connsiteX22"/>
                  <a:gd fmla="*/ 220527 h 338138" name="connsiteY22"/>
                  <a:gd fmla="*/ 57120 w 268288" name="connsiteX23"/>
                  <a:gd fmla="*/ 228419 h 338138" name="connsiteY23"/>
                  <a:gd fmla="*/ 80842 w 268288" name="connsiteX24"/>
                  <a:gd fmla="*/ 228419 h 338138" name="connsiteY24"/>
                  <a:gd fmla="*/ 103247 w 268288" name="connsiteX25"/>
                  <a:gd fmla="*/ 250781 h 338138" name="connsiteY25"/>
                  <a:gd fmla="*/ 80842 w 268288" name="connsiteX26"/>
                  <a:gd fmla="*/ 273142 h 338138" name="connsiteY26"/>
                  <a:gd fmla="*/ 57120 w 268288" name="connsiteX27"/>
                  <a:gd fmla="*/ 273142 h 338138" name="connsiteY27"/>
                  <a:gd fmla="*/ 49212 w 268288" name="connsiteX28"/>
                  <a:gd fmla="*/ 281034 h 338138" name="connsiteY28"/>
                  <a:gd fmla="*/ 57120 w 268288" name="connsiteX29"/>
                  <a:gd fmla="*/ 288926 h 338138" name="connsiteY29"/>
                  <a:gd fmla="*/ 80842 w 268288" name="connsiteX30"/>
                  <a:gd fmla="*/ 288926 h 338138" name="connsiteY30"/>
                  <a:gd fmla="*/ 119062 w 268288" name="connsiteX31"/>
                  <a:gd fmla="*/ 250781 h 338138" name="connsiteY31"/>
                  <a:gd fmla="*/ 103247 w 268288" name="connsiteX32"/>
                  <a:gd fmla="*/ 220527 h 338138" name="connsiteY32"/>
                  <a:gd fmla="*/ 119062 w 268288" name="connsiteX33"/>
                  <a:gd fmla="*/ 190274 h 338138" name="connsiteY33"/>
                  <a:gd fmla="*/ 119062 w 268288" name="connsiteX34"/>
                  <a:gd fmla="*/ 188959 h 338138" name="connsiteY34"/>
                  <a:gd fmla="*/ 80842 w 268288" name="connsiteX35"/>
                  <a:gd fmla="*/ 150813 h 338138" name="connsiteY35"/>
                  <a:gd fmla="*/ 57120 w 268288" name="connsiteX36"/>
                  <a:gd fmla="*/ 150813 h 338138" name="connsiteY36"/>
                  <a:gd fmla="*/ 46099 w 268288" name="connsiteX37"/>
                  <a:gd fmla="*/ 47625 h 338138" name="connsiteY37"/>
                  <a:gd fmla="*/ 15875 w 268288" name="connsiteX38"/>
                  <a:gd fmla="*/ 79629 h 338138" name="connsiteY38"/>
                  <a:gd fmla="*/ 15875 w 268288" name="connsiteX39"/>
                  <a:gd fmla="*/ 114300 h 338138" name="connsiteY39"/>
                  <a:gd fmla="*/ 252413 w 268288" name="connsiteX40"/>
                  <a:gd fmla="*/ 114300 h 338138" name="connsiteY40"/>
                  <a:gd fmla="*/ 252413 w 268288" name="connsiteX41"/>
                  <a:gd fmla="*/ 79629 h 338138" name="connsiteY41"/>
                  <a:gd fmla="*/ 222189 w 268288" name="connsiteX42"/>
                  <a:gd fmla="*/ 47625 h 338138" name="connsiteY42"/>
                  <a:gd fmla="*/ 210362 w 268288" name="connsiteX43"/>
                  <a:gd fmla="*/ 47625 h 338138" name="connsiteY43"/>
                  <a:gd fmla="*/ 210362 w 268288" name="connsiteX44"/>
                  <a:gd fmla="*/ 71628 h 338138" name="connsiteY44"/>
                  <a:gd fmla="*/ 202477 w 268288" name="connsiteX45"/>
                  <a:gd fmla="*/ 79629 h 338138" name="connsiteY45"/>
                  <a:gd fmla="*/ 194593 w 268288" name="connsiteX46"/>
                  <a:gd fmla="*/ 71628 h 338138" name="connsiteY46"/>
                  <a:gd fmla="*/ 194593 w 268288" name="connsiteX47"/>
                  <a:gd fmla="*/ 47625 h 338138" name="connsiteY47"/>
                  <a:gd fmla="*/ 73696 w 268288" name="connsiteX48"/>
                  <a:gd fmla="*/ 47625 h 338138" name="connsiteY48"/>
                  <a:gd fmla="*/ 73696 w 268288" name="connsiteX49"/>
                  <a:gd fmla="*/ 71628 h 338138" name="connsiteY49"/>
                  <a:gd fmla="*/ 65811 w 268288" name="connsiteX50"/>
                  <a:gd fmla="*/ 79629 h 338138" name="connsiteY50"/>
                  <a:gd fmla="*/ 57926 w 268288" name="connsiteX51"/>
                  <a:gd fmla="*/ 71628 h 338138" name="connsiteY51"/>
                  <a:gd fmla="*/ 57926 w 268288" name="connsiteX52"/>
                  <a:gd fmla="*/ 47625 h 338138" name="connsiteY52"/>
                  <a:gd fmla="*/ 46099 w 268288" name="connsiteX53"/>
                  <a:gd fmla="*/ 47625 h 338138" name="connsiteY53"/>
                  <a:gd fmla="*/ 65757 w 268288" name="connsiteX54"/>
                  <a:gd fmla="*/ 0 h 338138" name="connsiteY54"/>
                  <a:gd fmla="*/ 73648 w 268288" name="connsiteX55"/>
                  <a:gd fmla="*/ 7925 h 338138" name="connsiteY55"/>
                  <a:gd fmla="*/ 73648 w 268288" name="connsiteX56"/>
                  <a:gd fmla="*/ 31700 h 338138" name="connsiteY56"/>
                  <a:gd fmla="*/ 194640 w 268288" name="connsiteX57"/>
                  <a:gd fmla="*/ 31700 h 338138" name="connsiteY57"/>
                  <a:gd fmla="*/ 194640 w 268288" name="connsiteX58"/>
                  <a:gd fmla="*/ 7925 h 338138" name="connsiteY58"/>
                  <a:gd fmla="*/ 202531 w 268288" name="connsiteX59"/>
                  <a:gd fmla="*/ 0 h 338138" name="connsiteY59"/>
                  <a:gd fmla="*/ 210422 w 268288" name="connsiteX60"/>
                  <a:gd fmla="*/ 7925 h 338138" name="connsiteY60"/>
                  <a:gd fmla="*/ 210422 w 268288" name="connsiteX61"/>
                  <a:gd fmla="*/ 31700 h 338138" name="connsiteY61"/>
                  <a:gd fmla="*/ 222258 w 268288" name="connsiteX62"/>
                  <a:gd fmla="*/ 31700 h 338138" name="connsiteY62"/>
                  <a:gd fmla="*/ 268288 w 268288" name="connsiteX63"/>
                  <a:gd fmla="*/ 79251 h 338138" name="connsiteY63"/>
                  <a:gd fmla="*/ 268288 w 268288" name="connsiteX64"/>
                  <a:gd fmla="*/ 290587 h 338138" name="connsiteY64"/>
                  <a:gd fmla="*/ 222258 w 268288" name="connsiteX65"/>
                  <a:gd fmla="*/ 338138 h 338138" name="connsiteY65"/>
                  <a:gd fmla="*/ 46030 w 268288" name="connsiteX66"/>
                  <a:gd fmla="*/ 338138 h 338138" name="connsiteY66"/>
                  <a:gd fmla="*/ 0 w 268288" name="connsiteX67"/>
                  <a:gd fmla="*/ 290587 h 338138" name="connsiteY67"/>
                  <a:gd fmla="*/ 0 w 268288" name="connsiteX68"/>
                  <a:gd fmla="*/ 79251 h 338138" name="connsiteY68"/>
                  <a:gd fmla="*/ 46030 w 268288" name="connsiteX69"/>
                  <a:gd fmla="*/ 31700 h 338138" name="connsiteY69"/>
                  <a:gd fmla="*/ 57866 w 268288" name="connsiteX70"/>
                  <a:gd fmla="*/ 31700 h 338138" name="connsiteY70"/>
                  <a:gd fmla="*/ 57866 w 268288" name="connsiteX71"/>
                  <a:gd fmla="*/ 7925 h 338138" name="connsiteY71"/>
                  <a:gd fmla="*/ 65757 w 268288" name="connsiteX72"/>
                  <a:gd fmla="*/ 0 h 338138" name="connsiteY72"/>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b="b" l="l" r="r" t="t"/>
                <a:pathLst>
                  <a:path h="338138" w="268288">
                    <a:moveTo>
                      <a:pt x="179388" y="166688"/>
                    </a:moveTo>
                    <a:cubicBezTo>
                      <a:pt x="192617" y="166688"/>
                      <a:pt x="203200" y="177246"/>
                      <a:pt x="203200" y="190443"/>
                    </a:cubicBezTo>
                    <a:cubicBezTo>
                      <a:pt x="203200" y="252471"/>
                      <a:pt x="203200" y="252471"/>
                      <a:pt x="203200" y="252471"/>
                    </a:cubicBezTo>
                    <a:cubicBezTo>
                      <a:pt x="203200" y="265668"/>
                      <a:pt x="192617" y="276226"/>
                      <a:pt x="179388" y="276226"/>
                    </a:cubicBezTo>
                    <a:cubicBezTo>
                      <a:pt x="166158" y="276226"/>
                      <a:pt x="155575" y="265668"/>
                      <a:pt x="155575" y="252471"/>
                    </a:cubicBezTo>
                    <a:cubicBezTo>
                      <a:pt x="155575" y="190443"/>
                      <a:pt x="155575" y="190443"/>
                      <a:pt x="155575" y="190443"/>
                    </a:cubicBezTo>
                    <a:cubicBezTo>
                      <a:pt x="155575" y="177246"/>
                      <a:pt x="166158" y="166688"/>
                      <a:pt x="179388" y="166688"/>
                    </a:cubicBezTo>
                    <a:close/>
                    <a:moveTo>
                      <a:pt x="179388" y="150813"/>
                    </a:moveTo>
                    <a:cubicBezTo>
                      <a:pt x="158221" y="150813"/>
                      <a:pt x="139700" y="169299"/>
                      <a:pt x="139700" y="190427"/>
                    </a:cubicBezTo>
                    <a:cubicBezTo>
                      <a:pt x="139700" y="252488"/>
                      <a:pt x="139700" y="252488"/>
                      <a:pt x="139700" y="252488"/>
                    </a:cubicBezTo>
                    <a:cubicBezTo>
                      <a:pt x="139700" y="273615"/>
                      <a:pt x="158221" y="292101"/>
                      <a:pt x="179388" y="292101"/>
                    </a:cubicBezTo>
                    <a:cubicBezTo>
                      <a:pt x="201877" y="292101"/>
                      <a:pt x="219075" y="273615"/>
                      <a:pt x="219075" y="252488"/>
                    </a:cubicBezTo>
                    <a:lnTo>
                      <a:pt x="219075" y="190427"/>
                    </a:lnTo>
                    <a:cubicBezTo>
                      <a:pt x="219075" y="169299"/>
                      <a:pt x="201877" y="150813"/>
                      <a:pt x="179388" y="150813"/>
                    </a:cubicBezTo>
                    <a:close/>
                    <a:moveTo>
                      <a:pt x="57120" y="150813"/>
                    </a:moveTo>
                    <a:cubicBezTo>
                      <a:pt x="51848" y="150813"/>
                      <a:pt x="49212" y="154759"/>
                      <a:pt x="49212" y="158705"/>
                    </a:cubicBezTo>
                    <a:cubicBezTo>
                      <a:pt x="49212" y="163967"/>
                      <a:pt x="51848" y="166597"/>
                      <a:pt x="57120" y="166597"/>
                    </a:cubicBezTo>
                    <a:cubicBezTo>
                      <a:pt x="80842" y="166597"/>
                      <a:pt x="80842" y="166597"/>
                      <a:pt x="80842" y="166597"/>
                    </a:cubicBezTo>
                    <a:cubicBezTo>
                      <a:pt x="92704" y="166597"/>
                      <a:pt x="103247" y="177120"/>
                      <a:pt x="103247" y="188959"/>
                    </a:cubicBezTo>
                    <a:cubicBezTo>
                      <a:pt x="103247" y="190274"/>
                      <a:pt x="103247" y="190274"/>
                      <a:pt x="103247" y="190274"/>
                    </a:cubicBezTo>
                    <a:cubicBezTo>
                      <a:pt x="103247" y="202112"/>
                      <a:pt x="92704" y="212635"/>
                      <a:pt x="80842" y="212635"/>
                    </a:cubicBezTo>
                    <a:cubicBezTo>
                      <a:pt x="57120" y="212635"/>
                      <a:pt x="57120" y="212635"/>
                      <a:pt x="57120" y="212635"/>
                    </a:cubicBezTo>
                    <a:cubicBezTo>
                      <a:pt x="51848" y="212635"/>
                      <a:pt x="49212" y="215266"/>
                      <a:pt x="49212" y="220527"/>
                    </a:cubicBezTo>
                    <a:cubicBezTo>
                      <a:pt x="49212" y="224473"/>
                      <a:pt x="51848" y="228419"/>
                      <a:pt x="57120" y="228419"/>
                    </a:cubicBezTo>
                    <a:cubicBezTo>
                      <a:pt x="80842" y="228419"/>
                      <a:pt x="80842" y="228419"/>
                      <a:pt x="80842" y="228419"/>
                    </a:cubicBezTo>
                    <a:cubicBezTo>
                      <a:pt x="92704" y="228419"/>
                      <a:pt x="103247" y="237627"/>
                      <a:pt x="103247" y="250781"/>
                    </a:cubicBezTo>
                    <a:cubicBezTo>
                      <a:pt x="103247" y="263934"/>
                      <a:pt x="92704" y="273142"/>
                      <a:pt x="80842" y="273142"/>
                    </a:cubicBezTo>
                    <a:cubicBezTo>
                      <a:pt x="57120" y="273142"/>
                      <a:pt x="57120" y="273142"/>
                      <a:pt x="57120" y="273142"/>
                    </a:cubicBezTo>
                    <a:cubicBezTo>
                      <a:pt x="51848" y="273142"/>
                      <a:pt x="49212" y="277088"/>
                      <a:pt x="49212" y="281034"/>
                    </a:cubicBezTo>
                    <a:cubicBezTo>
                      <a:pt x="49212" y="284980"/>
                      <a:pt x="51848" y="288926"/>
                      <a:pt x="57120" y="288926"/>
                    </a:cubicBezTo>
                    <a:cubicBezTo>
                      <a:pt x="80842" y="288926"/>
                      <a:pt x="80842" y="288926"/>
                      <a:pt x="80842" y="288926"/>
                    </a:cubicBezTo>
                    <a:cubicBezTo>
                      <a:pt x="101929" y="288926"/>
                      <a:pt x="119062" y="271826"/>
                      <a:pt x="119062" y="250781"/>
                    </a:cubicBezTo>
                    <a:cubicBezTo>
                      <a:pt x="119062" y="237627"/>
                      <a:pt x="112473" y="227104"/>
                      <a:pt x="103247" y="220527"/>
                    </a:cubicBezTo>
                    <a:cubicBezTo>
                      <a:pt x="112473" y="212635"/>
                      <a:pt x="119062" y="202112"/>
                      <a:pt x="119062" y="190274"/>
                    </a:cubicBezTo>
                    <a:lnTo>
                      <a:pt x="119062" y="188959"/>
                    </a:lnTo>
                    <a:cubicBezTo>
                      <a:pt x="119062" y="167913"/>
                      <a:pt x="101929" y="150813"/>
                      <a:pt x="80842" y="150813"/>
                    </a:cubicBezTo>
                    <a:cubicBezTo>
                      <a:pt x="57120" y="150813"/>
                      <a:pt x="57120" y="150813"/>
                      <a:pt x="57120" y="150813"/>
                    </a:cubicBezTo>
                    <a:close/>
                    <a:moveTo>
                      <a:pt x="46099" y="47625"/>
                    </a:moveTo>
                    <a:cubicBezTo>
                      <a:pt x="29016" y="47625"/>
                      <a:pt x="15875" y="62294"/>
                      <a:pt x="15875" y="79629"/>
                    </a:cubicBezTo>
                    <a:cubicBezTo>
                      <a:pt x="15875" y="114300"/>
                      <a:pt x="15875" y="114300"/>
                      <a:pt x="15875" y="114300"/>
                    </a:cubicBezTo>
                    <a:cubicBezTo>
                      <a:pt x="252413" y="114300"/>
                      <a:pt x="252413" y="114300"/>
                      <a:pt x="252413" y="114300"/>
                    </a:cubicBezTo>
                    <a:lnTo>
                      <a:pt x="252413" y="79629"/>
                    </a:lnTo>
                    <a:cubicBezTo>
                      <a:pt x="252413" y="62294"/>
                      <a:pt x="239272" y="47625"/>
                      <a:pt x="222189" y="47625"/>
                    </a:cubicBezTo>
                    <a:cubicBezTo>
                      <a:pt x="210362" y="47625"/>
                      <a:pt x="210362" y="47625"/>
                      <a:pt x="210362" y="47625"/>
                    </a:cubicBezTo>
                    <a:cubicBezTo>
                      <a:pt x="210362" y="71628"/>
                      <a:pt x="210362" y="71628"/>
                      <a:pt x="210362" y="71628"/>
                    </a:cubicBezTo>
                    <a:cubicBezTo>
                      <a:pt x="210362" y="75629"/>
                      <a:pt x="206420" y="79629"/>
                      <a:pt x="202477" y="79629"/>
                    </a:cubicBezTo>
                    <a:cubicBezTo>
                      <a:pt x="197221" y="79629"/>
                      <a:pt x="194593" y="75629"/>
                      <a:pt x="194593" y="71628"/>
                    </a:cubicBezTo>
                    <a:cubicBezTo>
                      <a:pt x="194593" y="47625"/>
                      <a:pt x="194593" y="47625"/>
                      <a:pt x="194593" y="47625"/>
                    </a:cubicBezTo>
                    <a:cubicBezTo>
                      <a:pt x="73696" y="47625"/>
                      <a:pt x="73696" y="47625"/>
                      <a:pt x="73696" y="47625"/>
                    </a:cubicBezTo>
                    <a:cubicBezTo>
                      <a:pt x="73696" y="71628"/>
                      <a:pt x="73696" y="71628"/>
                      <a:pt x="73696" y="71628"/>
                    </a:cubicBezTo>
                    <a:cubicBezTo>
                      <a:pt x="73696" y="75629"/>
                      <a:pt x="71067" y="79629"/>
                      <a:pt x="65811" y="79629"/>
                    </a:cubicBezTo>
                    <a:cubicBezTo>
                      <a:pt x="61869" y="79629"/>
                      <a:pt x="57926" y="75629"/>
                      <a:pt x="57926" y="71628"/>
                    </a:cubicBezTo>
                    <a:cubicBezTo>
                      <a:pt x="57926" y="47625"/>
                      <a:pt x="57926" y="47625"/>
                      <a:pt x="57926" y="47625"/>
                    </a:cubicBezTo>
                    <a:cubicBezTo>
                      <a:pt x="46099" y="47625"/>
                      <a:pt x="46099" y="47625"/>
                      <a:pt x="46099" y="47625"/>
                    </a:cubicBezTo>
                    <a:close/>
                    <a:moveTo>
                      <a:pt x="65757" y="0"/>
                    </a:moveTo>
                    <a:cubicBezTo>
                      <a:pt x="71018" y="0"/>
                      <a:pt x="73648" y="3962"/>
                      <a:pt x="73648" y="7925"/>
                    </a:cubicBezTo>
                    <a:cubicBezTo>
                      <a:pt x="73648" y="31700"/>
                      <a:pt x="73648" y="31700"/>
                      <a:pt x="73648" y="31700"/>
                    </a:cubicBezTo>
                    <a:cubicBezTo>
                      <a:pt x="194640" y="31700"/>
                      <a:pt x="194640" y="31700"/>
                      <a:pt x="194640" y="31700"/>
                    </a:cubicBezTo>
                    <a:cubicBezTo>
                      <a:pt x="194640" y="7925"/>
                      <a:pt x="194640" y="7925"/>
                      <a:pt x="194640" y="7925"/>
                    </a:cubicBezTo>
                    <a:cubicBezTo>
                      <a:pt x="194640" y="3962"/>
                      <a:pt x="197271" y="0"/>
                      <a:pt x="202531" y="0"/>
                    </a:cubicBezTo>
                    <a:cubicBezTo>
                      <a:pt x="206477" y="0"/>
                      <a:pt x="210422" y="3962"/>
                      <a:pt x="210422" y="7925"/>
                    </a:cubicBezTo>
                    <a:cubicBezTo>
                      <a:pt x="210422" y="31700"/>
                      <a:pt x="210422" y="31700"/>
                      <a:pt x="210422" y="31700"/>
                    </a:cubicBezTo>
                    <a:cubicBezTo>
                      <a:pt x="222258" y="31700"/>
                      <a:pt x="222258" y="31700"/>
                      <a:pt x="222258" y="31700"/>
                    </a:cubicBezTo>
                    <a:cubicBezTo>
                      <a:pt x="247246" y="31700"/>
                      <a:pt x="268288" y="52834"/>
                      <a:pt x="268288" y="79251"/>
                    </a:cubicBezTo>
                    <a:cubicBezTo>
                      <a:pt x="268288" y="290587"/>
                      <a:pt x="268288" y="290587"/>
                      <a:pt x="268288" y="290587"/>
                    </a:cubicBezTo>
                    <a:cubicBezTo>
                      <a:pt x="268288" y="317005"/>
                      <a:pt x="247246" y="338138"/>
                      <a:pt x="222258" y="338138"/>
                    </a:cubicBezTo>
                    <a:cubicBezTo>
                      <a:pt x="46030" y="338138"/>
                      <a:pt x="46030" y="338138"/>
                      <a:pt x="46030" y="338138"/>
                    </a:cubicBezTo>
                    <a:cubicBezTo>
                      <a:pt x="21042" y="338138"/>
                      <a:pt x="0" y="317005"/>
                      <a:pt x="0" y="290587"/>
                    </a:cubicBezTo>
                    <a:cubicBezTo>
                      <a:pt x="0" y="79251"/>
                      <a:pt x="0" y="79251"/>
                      <a:pt x="0" y="79251"/>
                    </a:cubicBezTo>
                    <a:cubicBezTo>
                      <a:pt x="0" y="52834"/>
                      <a:pt x="21042" y="31700"/>
                      <a:pt x="46030" y="31700"/>
                    </a:cubicBezTo>
                    <a:cubicBezTo>
                      <a:pt x="57866" y="31700"/>
                      <a:pt x="57866" y="31700"/>
                      <a:pt x="57866" y="31700"/>
                    </a:cubicBezTo>
                    <a:cubicBezTo>
                      <a:pt x="57866" y="7925"/>
                      <a:pt x="57866" y="7925"/>
                      <a:pt x="57866" y="7925"/>
                    </a:cubicBezTo>
                    <a:cubicBezTo>
                      <a:pt x="57866" y="3962"/>
                      <a:pt x="61812" y="0"/>
                      <a:pt x="65757" y="0"/>
                    </a:cubicBezTo>
                    <a:close/>
                  </a:path>
                </a:pathLst>
              </a:custGeom>
              <a:solidFill>
                <a:schemeClr val="accent4"/>
              </a:solidFill>
              <a:ln>
                <a:noFill/>
              </a:ln>
              <a:extLst/>
            </p:spPr>
            <p:txBody>
              <a:bodyPr anchor="ctr"/>
              <a:lstStyle/>
              <a:p>
                <a:pPr algn="ctr"/>
                <a:endParaRPr/>
              </a:p>
            </p:txBody>
          </p:sp>
        </p:grpSp>
        <p:grpSp>
          <p:nvGrpSpPr>
            <p:cNvPr id="10" name="组合 9"/>
            <p:cNvGrpSpPr/>
            <p:nvPr/>
          </p:nvGrpSpPr>
          <p:grpSpPr>
            <a:xfrm>
              <a:off x="1039783" y="3174535"/>
              <a:ext cx="2407615" cy="886577"/>
              <a:chOff x="609599" y="3139323"/>
              <a:chExt cx="2407615" cy="886577"/>
            </a:xfrm>
          </p:grpSpPr>
          <p:sp>
            <p:nvSpPr>
              <p:cNvPr id="20" name="îŝḷîḓé-文本框 21"/>
              <p:cNvSpPr txBox="1"/>
              <p:nvPr/>
            </p:nvSpPr>
            <p:spPr>
              <a:xfrm>
                <a:off x="609599" y="3436344"/>
                <a:ext cx="2407615" cy="589556"/>
              </a:xfrm>
              <a:prstGeom prst="rect">
                <a:avLst/>
              </a:prstGeom>
              <a:noFill/>
            </p:spPr>
            <p:txBody>
              <a:bodyPr anchor="ctr" anchorCtr="0" bIns="0" lIns="72000" rIns="72000" tIns="0" wrap="square">
                <a:normAutofit fontScale="95000"/>
              </a:bodyPr>
              <a:lstStyle/>
              <a:p>
                <a:pPr algn="r" defTabSz="914378">
                  <a:lnSpc>
                    <a:spcPct val="120000"/>
                  </a:lnSpc>
                  <a:defRPr/>
                </a:pPr>
                <a:r>
                  <a:rPr altLang="en-US" lang="zh-CN" sz="1400">
                    <a:cs typeface="+mn-ea"/>
                    <a:sym typeface="+mn-lt"/>
                  </a:rPr>
                  <a:t>点击此处更换文本58pic.com，点击此处更换文本58pic.com </a:t>
                </a:r>
              </a:p>
            </p:txBody>
          </p:sp>
          <p:sp>
            <p:nvSpPr>
              <p:cNvPr id="21" name="îŝḷîḓé-Rectangle 20"/>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11" name="组合 10"/>
            <p:cNvGrpSpPr/>
            <p:nvPr/>
          </p:nvGrpSpPr>
          <p:grpSpPr>
            <a:xfrm>
              <a:off x="8741010" y="3174535"/>
              <a:ext cx="2457329" cy="886577"/>
              <a:chOff x="9029821" y="3139323"/>
              <a:chExt cx="2457329" cy="886577"/>
            </a:xfrm>
          </p:grpSpPr>
          <p:sp>
            <p:nvSpPr>
              <p:cNvPr id="18" name="îŝḷîḓé-文本框 24"/>
              <p:cNvSpPr txBox="1"/>
              <p:nvPr/>
            </p:nvSpPr>
            <p:spPr>
              <a:xfrm>
                <a:off x="9029821" y="3436344"/>
                <a:ext cx="2457329" cy="589556"/>
              </a:xfrm>
              <a:prstGeom prst="rect">
                <a:avLst/>
              </a:prstGeom>
              <a:noFill/>
            </p:spPr>
            <p:txBody>
              <a:bodyPr anchor="ctr" anchorCtr="0" bIns="0" lIns="72000" rIns="72000" tIns="0" wrap="square">
                <a:normAutofit fontScale="95000"/>
              </a:bodyPr>
              <a:lstStyle/>
              <a:p>
                <a:pPr defTabSz="914378">
                  <a:lnSpc>
                    <a:spcPct val="120000"/>
                  </a:lnSpc>
                  <a:defRPr/>
                </a:pPr>
                <a:r>
                  <a:rPr altLang="en-US" lang="zh-CN" sz="1400">
                    <a:cs typeface="+mn-ea"/>
                    <a:sym typeface="+mn-lt"/>
                  </a:rPr>
                  <a:t>点击此处更换文本58pic.com，点击此处更换文本58pic.com </a:t>
                </a:r>
              </a:p>
            </p:txBody>
          </p:sp>
          <p:sp>
            <p:nvSpPr>
              <p:cNvPr id="19" name="îŝḷîḓé-Rectangle 18"/>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nvGrpSpPr>
            <p:cNvPr id="12" name="组合 11"/>
            <p:cNvGrpSpPr/>
            <p:nvPr/>
          </p:nvGrpSpPr>
          <p:grpSpPr>
            <a:xfrm>
              <a:off x="1039783" y="1793312"/>
              <a:ext cx="2407615" cy="886577"/>
              <a:chOff x="609599" y="3139323"/>
              <a:chExt cx="2407615" cy="886577"/>
            </a:xfrm>
          </p:grpSpPr>
          <p:sp>
            <p:nvSpPr>
              <p:cNvPr id="16" name="îŝḷîḓé-文本框 27"/>
              <p:cNvSpPr txBox="1"/>
              <p:nvPr/>
            </p:nvSpPr>
            <p:spPr>
              <a:xfrm>
                <a:off x="609599" y="3436344"/>
                <a:ext cx="2407615" cy="589556"/>
              </a:xfrm>
              <a:prstGeom prst="rect">
                <a:avLst/>
              </a:prstGeom>
              <a:noFill/>
            </p:spPr>
            <p:txBody>
              <a:bodyPr anchor="ctr" anchorCtr="0" bIns="0" lIns="72000" rIns="72000" tIns="0" wrap="square">
                <a:normAutofit fontScale="95000"/>
              </a:bodyPr>
              <a:lstStyle/>
              <a:p>
                <a:pPr algn="r" defTabSz="914378">
                  <a:lnSpc>
                    <a:spcPct val="120000"/>
                  </a:lnSpc>
                  <a:defRPr/>
                </a:pPr>
                <a:r>
                  <a:rPr altLang="en-US" lang="zh-CN" sz="1400">
                    <a:cs typeface="+mn-ea"/>
                    <a:sym typeface="+mn-lt"/>
                  </a:rPr>
                  <a:t>点击此处更换文本58pic.com，点击此处更换文本58pic.com </a:t>
                </a:r>
              </a:p>
            </p:txBody>
          </p:sp>
          <p:sp>
            <p:nvSpPr>
              <p:cNvPr id="17" name="îŝḷîḓé-Rectangle 16"/>
              <p:cNvSpPr/>
              <p:nvPr/>
            </p:nvSpPr>
            <p:spPr>
              <a:xfrm>
                <a:off x="609599" y="3139323"/>
                <a:ext cx="2407615" cy="246221"/>
              </a:xfrm>
              <a:prstGeom prst="rect">
                <a:avLst/>
              </a:prstGeom>
            </p:spPr>
            <p:txBody>
              <a:bodyPr bIns="0" lIns="72000" rIns="72000" tIns="0" wrap="none">
                <a:noAutofit/>
              </a:bodyPr>
              <a:lstStyle/>
              <a:p>
                <a:pPr algn="r" defTabSz="914378" lvl="0">
                  <a:defRPr/>
                </a:pPr>
                <a:r>
                  <a:rPr altLang="en-US" b="1" lang="zh-CN" sz="2000">
                    <a:solidFill>
                      <a:schemeClr val="accent2"/>
                    </a:solidFill>
                  </a:rPr>
                  <a:t>标题文本预设</a:t>
                </a:r>
              </a:p>
            </p:txBody>
          </p:sp>
        </p:grpSp>
        <p:grpSp>
          <p:nvGrpSpPr>
            <p:cNvPr id="13" name="组合 12"/>
            <p:cNvGrpSpPr/>
            <p:nvPr/>
          </p:nvGrpSpPr>
          <p:grpSpPr>
            <a:xfrm>
              <a:off x="8741010" y="1793312"/>
              <a:ext cx="2457329" cy="886577"/>
              <a:chOff x="9029821" y="3139323"/>
              <a:chExt cx="2457329" cy="886577"/>
            </a:xfrm>
          </p:grpSpPr>
          <p:sp>
            <p:nvSpPr>
              <p:cNvPr id="14" name="îŝḷîḓé-文本框 30"/>
              <p:cNvSpPr txBox="1"/>
              <p:nvPr/>
            </p:nvSpPr>
            <p:spPr>
              <a:xfrm>
                <a:off x="9029821" y="3436344"/>
                <a:ext cx="2457329" cy="589556"/>
              </a:xfrm>
              <a:prstGeom prst="rect">
                <a:avLst/>
              </a:prstGeom>
              <a:noFill/>
            </p:spPr>
            <p:txBody>
              <a:bodyPr anchor="ctr" anchorCtr="0" bIns="0" lIns="72000" rIns="72000" tIns="0" wrap="square">
                <a:normAutofit fontScale="95000"/>
              </a:bodyPr>
              <a:lstStyle/>
              <a:p>
                <a:pPr defTabSz="914378">
                  <a:lnSpc>
                    <a:spcPct val="120000"/>
                  </a:lnSpc>
                  <a:defRPr/>
                </a:pPr>
                <a:r>
                  <a:rPr altLang="en-US" lang="zh-CN" sz="1400">
                    <a:cs typeface="+mn-ea"/>
                    <a:sym typeface="+mn-lt"/>
                  </a:rPr>
                  <a:t>点击此处更换文本58pic.com，点击此处更换文本58pic.com </a:t>
                </a:r>
              </a:p>
            </p:txBody>
          </p:sp>
          <p:sp>
            <p:nvSpPr>
              <p:cNvPr id="15" name="îŝḷîḓé-Rectangle 14"/>
              <p:cNvSpPr/>
              <p:nvPr/>
            </p:nvSpPr>
            <p:spPr>
              <a:xfrm>
                <a:off x="9029821" y="3139323"/>
                <a:ext cx="2457329" cy="246221"/>
              </a:xfrm>
              <a:prstGeom prst="rect">
                <a:avLst/>
              </a:prstGeom>
            </p:spPr>
            <p:txBody>
              <a:bodyPr bIns="0" lIns="72000" rIns="72000" tIns="0" wrap="none">
                <a:noAutofit/>
              </a:bodyPr>
              <a:lstStyle/>
              <a:p>
                <a:pPr defTabSz="914378" lvl="0">
                  <a:defRPr/>
                </a:pPr>
                <a:r>
                  <a:rPr altLang="en-US" b="1" lang="zh-CN" sz="2000">
                    <a:solidFill>
                      <a:schemeClr val="accent4"/>
                    </a:solidFill>
                  </a:rPr>
                  <a:t>标题文本预设</a:t>
                </a:r>
              </a:p>
            </p:txBody>
          </p:sp>
        </p:grpSp>
      </p:grpSp>
    </p:spTree>
    <p:custDataLst>
      <p:tags r:id="rId7"/>
    </p:custDataLst>
    <p:extLst>
      <p:ext uri="{BB962C8B-B14F-4D97-AF65-F5344CB8AC3E}">
        <p14:creationId val="334275518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1" presetSubtype="3">
                                  <p:stCondLst>
                                    <p:cond delay="0"/>
                                  </p:stCondLst>
                                  <p:childTnLst>
                                    <p:set>
                                      <p:cBhvr>
                                        <p:cTn dur="1" fill="hold" id="6">
                                          <p:stCondLst>
                                            <p:cond delay="0"/>
                                          </p:stCondLst>
                                        </p:cTn>
                                        <p:tgtEl>
                                          <p:spTgt spid="6"/>
                                        </p:tgtEl>
                                        <p:attrNameLst>
                                          <p:attrName>style.visibility</p:attrName>
                                        </p:attrNameLst>
                                      </p:cBhvr>
                                      <p:to>
                                        <p:strVal val="visible"/>
                                      </p:to>
                                    </p:set>
                                    <p:animEffect filter="wheel(3)" transition="in">
                                      <p:cBhvr>
                                        <p:cTn dur="20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合作与目标</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10e57a0e-761a-45e4-a9c5-359f61dfd356"/>
          <p:cNvGrpSpPr>
            <a:grpSpLocks noChangeAspect="1"/>
          </p:cNvGrpSpPr>
          <p:nvPr/>
        </p:nvGrpSpPr>
        <p:grpSpPr>
          <a:xfrm>
            <a:off x="1419021" y="1945536"/>
            <a:ext cx="9373801" cy="4099664"/>
            <a:chOff x="1419021" y="1772816"/>
            <a:chExt cx="9373801" cy="4099664"/>
          </a:xfrm>
        </p:grpSpPr>
        <p:sp>
          <p:nvSpPr>
            <p:cNvPr id="7" name="ïṧḷïḓê-Oval 16"/>
            <p:cNvSpPr/>
            <p:nvPr/>
          </p:nvSpPr>
          <p:spPr>
            <a:xfrm>
              <a:off x="8723271" y="2128416"/>
              <a:ext cx="1625970" cy="1625970"/>
            </a:xfrm>
            <a:prstGeom prst="ellipse">
              <a:avLst/>
            </a:prstGeom>
            <a:noFill/>
            <a:ln w="5080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 name="ïṧḷïḓê-Oval 17"/>
            <p:cNvSpPr/>
            <p:nvPr/>
          </p:nvSpPr>
          <p:spPr>
            <a:xfrm>
              <a:off x="8361321" y="1772816"/>
              <a:ext cx="2345680" cy="2345680"/>
            </a:xfrm>
            <a:prstGeom prst="ellipse">
              <a:avLst/>
            </a:prstGeom>
            <a:noFill/>
            <a:ln w="508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 name="ïṧḷïḓê-Oval 18"/>
            <p:cNvSpPr/>
            <p:nvPr/>
          </p:nvSpPr>
          <p:spPr>
            <a:xfrm>
              <a:off x="10142866" y="1922041"/>
              <a:ext cx="412750" cy="412750"/>
            </a:xfrm>
            <a:prstGeom prst="ellipse">
              <a:avLst/>
            </a:pr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ïṧḷïḓê-Rectangle: Rounded Corners 20"/>
            <p:cNvSpPr/>
            <p:nvPr/>
          </p:nvSpPr>
          <p:spPr>
            <a:xfrm>
              <a:off x="8771709" y="3840064"/>
              <a:ext cx="1521947" cy="473742"/>
            </a:xfrm>
            <a:prstGeom prst="roundRect">
              <a:avLst/>
            </a:prstGeom>
            <a:solidFill>
              <a:schemeClr val="accent3"/>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11" name="ïṧḷïḓê-Oval 4"/>
            <p:cNvSpPr/>
            <p:nvPr/>
          </p:nvSpPr>
          <p:spPr>
            <a:xfrm>
              <a:off x="1869750" y="2128416"/>
              <a:ext cx="1625970" cy="1625970"/>
            </a:xfrm>
            <a:prstGeom prst="ellipse">
              <a:avLst/>
            </a:prstGeom>
            <a:noFill/>
            <a:ln w="508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ïṧḷïḓê-Oval 5"/>
            <p:cNvSpPr/>
            <p:nvPr/>
          </p:nvSpPr>
          <p:spPr>
            <a:xfrm>
              <a:off x="1507800" y="1772816"/>
              <a:ext cx="2345680" cy="2345680"/>
            </a:xfrm>
            <a:prstGeom prst="ellipse">
              <a:avLst/>
            </a:prstGeom>
            <a:no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ïṧḷïḓê-Oval 6"/>
            <p:cNvSpPr/>
            <p:nvPr/>
          </p:nvSpPr>
          <p:spPr>
            <a:xfrm>
              <a:off x="3289345" y="1922041"/>
              <a:ext cx="412750" cy="412750"/>
            </a:xfrm>
            <a:prstGeom prst="ellipse">
              <a:avLst/>
            </a:prstGeom>
            <a:solidFill>
              <a:schemeClr val="accent1"/>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ïṧḷïḓê-Rectangle: Rounded Corners 8"/>
            <p:cNvSpPr/>
            <p:nvPr/>
          </p:nvSpPr>
          <p:spPr>
            <a:xfrm>
              <a:off x="1918188" y="3840064"/>
              <a:ext cx="1521947" cy="473742"/>
            </a:xfrm>
            <a:prstGeom prst="roundRect">
              <a:avLst/>
            </a:prstGeom>
            <a:solidFill>
              <a:schemeClr val="accent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15" name="ïṧḷïḓê-Oval 1"/>
            <p:cNvSpPr/>
            <p:nvPr/>
          </p:nvSpPr>
          <p:spPr>
            <a:xfrm>
              <a:off x="1890032" y="2156936"/>
              <a:ext cx="1585406" cy="1568930"/>
            </a:xfrm>
            <a:prstGeom prst="ellipse">
              <a:avLst/>
            </a:prstGeom>
            <a:blipFill dpi="0" rotWithShape="1">
              <a:blip r:embed="rId7"/>
              <a:tile algn="tl" flip="xy" sx="100000" sy="100000" tx="0" ty="0"/>
            </a:blip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6" name="ïṧḷïḓê-Oval 10"/>
            <p:cNvSpPr/>
            <p:nvPr/>
          </p:nvSpPr>
          <p:spPr>
            <a:xfrm>
              <a:off x="5297989" y="2128416"/>
              <a:ext cx="1625970" cy="1625970"/>
            </a:xfrm>
            <a:prstGeom prst="ellipse">
              <a:avLst/>
            </a:prstGeom>
            <a:noFill/>
            <a:ln w="5080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ïṧḷïḓê-Oval 11"/>
            <p:cNvSpPr/>
            <p:nvPr/>
          </p:nvSpPr>
          <p:spPr>
            <a:xfrm>
              <a:off x="4936039" y="1772816"/>
              <a:ext cx="2345680" cy="2345680"/>
            </a:xfrm>
            <a:prstGeom prst="ellipse">
              <a:avLst/>
            </a:prstGeom>
            <a:noFill/>
            <a:ln w="508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ïṧḷïḓê-Oval 12"/>
            <p:cNvSpPr/>
            <p:nvPr/>
          </p:nvSpPr>
          <p:spPr>
            <a:xfrm>
              <a:off x="6717584" y="1922041"/>
              <a:ext cx="412750" cy="412750"/>
            </a:xfrm>
            <a:prstGeom prst="ellipse">
              <a:avLst/>
            </a:pr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9" name="ïṧḷïḓê-Rectangle: Rounded Corners 14"/>
            <p:cNvSpPr/>
            <p:nvPr/>
          </p:nvSpPr>
          <p:spPr>
            <a:xfrm>
              <a:off x="5346427" y="3840064"/>
              <a:ext cx="1521947" cy="473742"/>
            </a:xfrm>
            <a:prstGeom prst="roundRect">
              <a:avLst/>
            </a:prstGeom>
            <a:solidFill>
              <a:schemeClr val="accent2"/>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wrap="none">
              <a:normAutofit/>
            </a:bodyPr>
            <a:lstStyle/>
            <a:p>
              <a:pPr algn="ctr"/>
              <a:r>
                <a:rPr altLang="en-US" lang="zh-CN" sz="1100"/>
                <a:t>标题文本预设</a:t>
              </a:r>
            </a:p>
          </p:txBody>
        </p:sp>
        <p:sp>
          <p:nvSpPr>
            <p:cNvPr id="20" name="ïṧḷïḓê-Oval 2"/>
            <p:cNvSpPr/>
            <p:nvPr/>
          </p:nvSpPr>
          <p:spPr>
            <a:xfrm>
              <a:off x="5322565" y="2156936"/>
              <a:ext cx="1585406" cy="1568930"/>
            </a:xfrm>
            <a:prstGeom prst="ellipse">
              <a:avLst/>
            </a:prstGeom>
            <a:blipFill dpi="0" rotWithShape="1">
              <a:blip r:embed="rId7"/>
              <a:tile algn="tl" flip="xy" sx="100000" sy="100000" tx="0" ty="0"/>
            </a:blip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1" name="ïṧḷïḓê-Oval 3"/>
            <p:cNvSpPr/>
            <p:nvPr/>
          </p:nvSpPr>
          <p:spPr>
            <a:xfrm>
              <a:off x="8743553" y="2156936"/>
              <a:ext cx="1585406" cy="1568930"/>
            </a:xfrm>
            <a:prstGeom prst="ellipse">
              <a:avLst/>
            </a:prstGeom>
            <a:blipFill dpi="0" rotWithShape="1">
              <a:blip r:embed="rId7"/>
              <a:tile algn="tl" flip="xy" sx="100000" sy="100000" tx="0" ty="0"/>
            </a:blipFill>
            <a:ln algn="ctr" cap="flat" cmpd="sng" w="12700">
              <a:noFill/>
              <a:prstDash val="solid"/>
              <a:miter lim="800000"/>
            </a:ln>
            <a:effectLst/>
            <a:extLst>
              <a:ext uri="{91240B29-F687-4F45-9708-019B960494DF}">
                <a14:hiddenLine algn="ctr" cap="flat" cmpd="sng" w="12700">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 name="ïṧḷïḓê-TextBox 23"/>
            <p:cNvSpPr txBox="1"/>
            <p:nvPr/>
          </p:nvSpPr>
          <p:spPr>
            <a:xfrm>
              <a:off x="1419021" y="4680378"/>
              <a:ext cx="2520280" cy="246221"/>
            </a:xfrm>
            <a:prstGeom prst="rect">
              <a:avLst/>
            </a:prstGeom>
          </p:spPr>
          <p:txBody>
            <a:bodyPr anchor="b" anchorCtr="0" bIns="0" lIns="0" rIns="0" tIns="0" vert="horz" wrap="none">
              <a:noAutofit/>
            </a:bodyPr>
            <a:lstStyle/>
            <a:p>
              <a:pPr algn="ctr"/>
              <a:r>
                <a:rPr altLang="en-US" b="1" kern="900" lang="zh-CN" sz="2000">
                  <a:solidFill>
                    <a:schemeClr val="accent1"/>
                  </a:solidFill>
                </a:rPr>
                <a:t>标题文本预设</a:t>
              </a:r>
            </a:p>
          </p:txBody>
        </p:sp>
        <p:sp>
          <p:nvSpPr>
            <p:cNvPr id="23" name="ïṧḷïḓê-TextBox 24"/>
            <p:cNvSpPr txBox="1"/>
            <p:nvPr/>
          </p:nvSpPr>
          <p:spPr>
            <a:xfrm>
              <a:off x="1419021" y="5231399"/>
              <a:ext cx="2520280" cy="641081"/>
            </a:xfrm>
            <a:prstGeom prst="rect">
              <a:avLst/>
            </a:prstGeom>
          </p:spPr>
          <p:txBody>
            <a:bodyPr anchor="t" anchorCtr="0" bIns="0" lIns="0" rIns="0" tIns="0" vert="horz" wrap="square">
              <a:noAutofit/>
            </a:bodyPr>
            <a:lstStyle/>
            <a:p>
              <a:pPr algn="ctr" lvl="0">
                <a:lnSpc>
                  <a:spcPct val="120000"/>
                </a:lnSpc>
              </a:pPr>
              <a:r>
                <a:rPr altLang="en-US" lang="zh-CN" sz="1400">
                  <a:cs typeface="+mn-ea"/>
                  <a:sym typeface="+mn-lt"/>
                </a:rPr>
                <a:t>点击此处更换文本58pic.com，点击此处更换文本58pic.com </a:t>
              </a:r>
            </a:p>
          </p:txBody>
        </p:sp>
        <p:sp>
          <p:nvSpPr>
            <p:cNvPr id="24" name="ïṧḷïḓê-TextBox 35"/>
            <p:cNvSpPr txBox="1"/>
            <p:nvPr/>
          </p:nvSpPr>
          <p:spPr>
            <a:xfrm>
              <a:off x="4835860" y="4680378"/>
              <a:ext cx="2520280" cy="246221"/>
            </a:xfrm>
            <a:prstGeom prst="rect">
              <a:avLst/>
            </a:prstGeom>
          </p:spPr>
          <p:txBody>
            <a:bodyPr anchor="b" anchorCtr="0" bIns="0" lIns="0" rIns="0" tIns="0" vert="horz" wrap="none">
              <a:noAutofit/>
            </a:bodyPr>
            <a:lstStyle/>
            <a:p>
              <a:pPr algn="ctr"/>
              <a:r>
                <a:rPr altLang="en-US" b="1" kern="900" lang="zh-CN" sz="2000">
                  <a:solidFill>
                    <a:schemeClr val="accent2"/>
                  </a:solidFill>
                </a:rPr>
                <a:t>标题文本预设</a:t>
              </a:r>
            </a:p>
          </p:txBody>
        </p:sp>
        <p:sp>
          <p:nvSpPr>
            <p:cNvPr id="25" name="ïṧḷïḓê-TextBox 36"/>
            <p:cNvSpPr txBox="1"/>
            <p:nvPr/>
          </p:nvSpPr>
          <p:spPr>
            <a:xfrm>
              <a:off x="4835860" y="5231399"/>
              <a:ext cx="2520280" cy="641081"/>
            </a:xfrm>
            <a:prstGeom prst="rect">
              <a:avLst/>
            </a:prstGeom>
          </p:spPr>
          <p:txBody>
            <a:bodyPr anchor="t" anchorCtr="0" bIns="0" lIns="0" rIns="0" tIns="0" vert="horz" wrap="square">
              <a:noAutofit/>
            </a:bodyPr>
            <a:lstStyle/>
            <a:p>
              <a:pPr algn="ctr" lvl="0">
                <a:lnSpc>
                  <a:spcPct val="120000"/>
                </a:lnSpc>
              </a:pPr>
              <a:r>
                <a:rPr altLang="en-US" lang="zh-CN" sz="1400">
                  <a:cs typeface="+mn-ea"/>
                  <a:sym typeface="+mn-lt"/>
                </a:rPr>
                <a:t>点击此处更换文本58pic.com，点击此处更换文本58pic.com </a:t>
              </a:r>
            </a:p>
          </p:txBody>
        </p:sp>
        <p:sp>
          <p:nvSpPr>
            <p:cNvPr id="26" name="ïṧḷïḓê-TextBox 38"/>
            <p:cNvSpPr txBox="1"/>
            <p:nvPr/>
          </p:nvSpPr>
          <p:spPr>
            <a:xfrm>
              <a:off x="8272542" y="4680378"/>
              <a:ext cx="2520280" cy="246221"/>
            </a:xfrm>
            <a:prstGeom prst="rect">
              <a:avLst/>
            </a:prstGeom>
          </p:spPr>
          <p:txBody>
            <a:bodyPr anchor="b" anchorCtr="0" bIns="0" lIns="0" rIns="0" tIns="0" vert="horz" wrap="none">
              <a:noAutofit/>
            </a:bodyPr>
            <a:lstStyle/>
            <a:p>
              <a:pPr algn="ctr"/>
              <a:r>
                <a:rPr altLang="en-US" b="1" kern="900" lang="zh-CN" sz="2000">
                  <a:solidFill>
                    <a:schemeClr val="accent3"/>
                  </a:solidFill>
                </a:rPr>
                <a:t>标题文本预设</a:t>
              </a:r>
            </a:p>
          </p:txBody>
        </p:sp>
        <p:sp>
          <p:nvSpPr>
            <p:cNvPr id="27" name="ïṧḷïḓê-TextBox 39"/>
            <p:cNvSpPr txBox="1"/>
            <p:nvPr/>
          </p:nvSpPr>
          <p:spPr>
            <a:xfrm>
              <a:off x="8272542" y="5231399"/>
              <a:ext cx="2520280" cy="641081"/>
            </a:xfrm>
            <a:prstGeom prst="rect">
              <a:avLst/>
            </a:prstGeom>
          </p:spPr>
          <p:txBody>
            <a:bodyPr anchor="t" anchorCtr="0" bIns="0" lIns="0" rIns="0" tIns="0" vert="horz" wrap="square">
              <a:noAutofit/>
            </a:bodyPr>
            <a:lstStyle/>
            <a:p>
              <a:pPr algn="ctr" lvl="0">
                <a:lnSpc>
                  <a:spcPct val="120000"/>
                </a:lnSpc>
              </a:pPr>
              <a:r>
                <a:rPr altLang="en-US" lang="zh-CN" sz="1400">
                  <a:cs typeface="+mn-ea"/>
                  <a:sym typeface="+mn-lt"/>
                </a:rPr>
                <a:t>点击此处更换文本58pic.com，点击此处更换文本58pic.com </a:t>
              </a:r>
            </a:p>
          </p:txBody>
        </p:sp>
      </p:grpSp>
    </p:spTree>
    <p:custDataLst>
      <p:tags r:id="rId8"/>
    </p:custDataLst>
    <p:extLst>
      <p:ext uri="{BB962C8B-B14F-4D97-AF65-F5344CB8AC3E}">
        <p14:creationId val="38880522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21">
                                  <p:stCondLst>
                                    <p:cond delay="0"/>
                                  </p:stCondLst>
                                  <p:childTnLst>
                                    <p:set>
                                      <p:cBhvr>
                                        <p:cTn dur="1" fill="hold" id="6">
                                          <p:stCondLst>
                                            <p:cond delay="0"/>
                                          </p:stCondLst>
                                        </p:cTn>
                                        <p:tgtEl>
                                          <p:spTgt spid="6"/>
                                        </p:tgtEl>
                                        <p:attrNameLst>
                                          <p:attrName>style.visibility</p:attrName>
                                        </p:attrNameLst>
                                      </p:cBhvr>
                                      <p:to>
                                        <p:strVal val="visible"/>
                                      </p:to>
                                    </p:set>
                                    <p:animEffect filter="barn(inVertical)"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合作与目标</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3ac4060-96e4-4bec-86be-e7291585589a"/>
          <p:cNvGrpSpPr>
            <a:grpSpLocks noChangeAspect="1"/>
          </p:cNvGrpSpPr>
          <p:nvPr/>
        </p:nvGrpSpPr>
        <p:grpSpPr>
          <a:xfrm>
            <a:off x="654280" y="2050623"/>
            <a:ext cx="11131320" cy="3972078"/>
            <a:chOff x="654280" y="1634063"/>
            <a:chExt cx="11131320" cy="3972078"/>
          </a:xfrm>
        </p:grpSpPr>
        <p:sp>
          <p:nvSpPr>
            <p:cNvPr id="7" name="íṩľíḍè-TextBox 2"/>
            <p:cNvSpPr txBox="1"/>
            <p:nvPr/>
          </p:nvSpPr>
          <p:spPr>
            <a:xfrm>
              <a:off x="8882249" y="2541725"/>
              <a:ext cx="2903351" cy="685284"/>
            </a:xfrm>
            <a:prstGeom prst="rect">
              <a:avLst/>
            </a:prstGeom>
          </p:spPr>
          <p:txBody>
            <a:bodyPr bIns="45720" lIns="91440" rIns="91440" tIns="45720" vert="horz" wrap="square">
              <a:noAutofit/>
            </a:bodyPr>
            <a:lstStyle/>
            <a:p>
              <a:pPr>
                <a:lnSpc>
                  <a:spcPct val="120000"/>
                </a:lnSpc>
              </a:pPr>
              <a:r>
                <a:rPr altLang="en-US" lang="zh-CN" sz="1400">
                  <a:cs typeface="+mn-ea"/>
                  <a:sym typeface="+mn-lt"/>
                </a:rPr>
                <a:t>点击此处更换文本58pic.com，点击此处更换文本58pic.com </a:t>
              </a:r>
            </a:p>
          </p:txBody>
        </p:sp>
        <p:sp>
          <p:nvSpPr>
            <p:cNvPr id="8" name="íṩľíḍè-TextBox 3"/>
            <p:cNvSpPr txBox="1"/>
            <p:nvPr/>
          </p:nvSpPr>
          <p:spPr>
            <a:xfrm>
              <a:off x="8863725" y="2066957"/>
              <a:ext cx="1261884" cy="307777"/>
            </a:xfrm>
            <a:prstGeom prst="rect">
              <a:avLst/>
            </a:prstGeom>
            <a:noFill/>
          </p:spPr>
          <p:txBody>
            <a:bodyPr wrap="none">
              <a:noAutofit/>
            </a:bodyPr>
            <a:lstStyle/>
            <a:p>
              <a:r>
                <a:rPr altLang="en-US" b="1" lang="zh-CN" sz="2000"/>
                <a:t>标题文本预设</a:t>
              </a:r>
            </a:p>
          </p:txBody>
        </p:sp>
        <p:sp>
          <p:nvSpPr>
            <p:cNvPr id="9" name="íṩľíḍè-Oval 4"/>
            <p:cNvSpPr/>
            <p:nvPr/>
          </p:nvSpPr>
          <p:spPr>
            <a:xfrm>
              <a:off x="5515189" y="2868286"/>
              <a:ext cx="1161621" cy="116162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 name="íṩľíḍè-Oval 5"/>
            <p:cNvSpPr/>
            <p:nvPr/>
          </p:nvSpPr>
          <p:spPr>
            <a:xfrm>
              <a:off x="5152182" y="2505279"/>
              <a:ext cx="1887635" cy="1887635"/>
            </a:xfrm>
            <a:prstGeom prst="ellipse">
              <a:avLst/>
            </a:prstGeom>
            <a:no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íṩľíḍè-Oval 6"/>
            <p:cNvSpPr/>
            <p:nvPr/>
          </p:nvSpPr>
          <p:spPr>
            <a:xfrm>
              <a:off x="6751744" y="2892601"/>
              <a:ext cx="377527" cy="377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2" name="íṩľíḍè-Oval 7"/>
            <p:cNvSpPr/>
            <p:nvPr/>
          </p:nvSpPr>
          <p:spPr>
            <a:xfrm>
              <a:off x="4861777" y="2214874"/>
              <a:ext cx="2468446" cy="2468446"/>
            </a:xfrm>
            <a:prstGeom prst="ellipse">
              <a:avLst/>
            </a:prstGeom>
            <a:no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íṩľíḍè-Oval 8"/>
            <p:cNvSpPr/>
            <p:nvPr/>
          </p:nvSpPr>
          <p:spPr>
            <a:xfrm>
              <a:off x="4571371" y="1924468"/>
              <a:ext cx="3049256" cy="3049256"/>
            </a:xfrm>
            <a:prstGeom prst="ellipse">
              <a:avLst/>
            </a:prstGeom>
            <a:no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íṩľíḍè-Oval 9"/>
            <p:cNvSpPr/>
            <p:nvPr/>
          </p:nvSpPr>
          <p:spPr>
            <a:xfrm>
              <a:off x="4906032" y="2554379"/>
              <a:ext cx="377527" cy="37752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íṩľíḍè-Oval 10"/>
            <p:cNvSpPr/>
            <p:nvPr/>
          </p:nvSpPr>
          <p:spPr>
            <a:xfrm>
              <a:off x="6719230" y="4555541"/>
              <a:ext cx="377527" cy="377527"/>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6" name="íṩľíḍè-Oval 11"/>
            <p:cNvSpPr/>
            <p:nvPr/>
          </p:nvSpPr>
          <p:spPr>
            <a:xfrm>
              <a:off x="4280966" y="1634063"/>
              <a:ext cx="3630067" cy="3630067"/>
            </a:xfrm>
            <a:prstGeom prst="ellipse">
              <a:avLst/>
            </a:prstGeom>
            <a:noFill/>
            <a:ln w="28575">
              <a:solidFill>
                <a:schemeClr val="tx2">
                  <a:lumMod val="40000"/>
                  <a:lumOff val="6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 name="íṩľíḍè-Oval 12"/>
            <p:cNvSpPr/>
            <p:nvPr/>
          </p:nvSpPr>
          <p:spPr>
            <a:xfrm>
              <a:off x="4575812" y="4467401"/>
              <a:ext cx="377527" cy="37752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 name="íṩľíḍè-TextBox 13"/>
            <p:cNvSpPr txBox="1"/>
            <p:nvPr/>
          </p:nvSpPr>
          <p:spPr>
            <a:xfrm>
              <a:off x="6755527" y="2925476"/>
              <a:ext cx="383438" cy="307777"/>
            </a:xfrm>
            <a:prstGeom prst="rect">
              <a:avLst/>
            </a:prstGeom>
            <a:noFill/>
          </p:spPr>
          <p:txBody>
            <a:bodyPr wrap="none">
              <a:normAutofit/>
            </a:bodyPr>
            <a:lstStyle/>
            <a:p>
              <a:r>
                <a:rPr b="1" lang="id-ID" sz="1400">
                  <a:solidFill>
                    <a:schemeClr val="bg1"/>
                  </a:solidFill>
                </a:rPr>
                <a:t>01</a:t>
              </a:r>
            </a:p>
          </p:txBody>
        </p:sp>
        <p:sp>
          <p:nvSpPr>
            <p:cNvPr id="19" name="íṩľíḍè-TextBox 14"/>
            <p:cNvSpPr txBox="1"/>
            <p:nvPr/>
          </p:nvSpPr>
          <p:spPr>
            <a:xfrm>
              <a:off x="4901326" y="2586809"/>
              <a:ext cx="383438" cy="307777"/>
            </a:xfrm>
            <a:prstGeom prst="rect">
              <a:avLst/>
            </a:prstGeom>
            <a:noFill/>
          </p:spPr>
          <p:txBody>
            <a:bodyPr wrap="none">
              <a:normAutofit/>
            </a:bodyPr>
            <a:lstStyle/>
            <a:p>
              <a:r>
                <a:rPr b="1" lang="id-ID" sz="1400">
                  <a:solidFill>
                    <a:schemeClr val="bg1"/>
                  </a:solidFill>
                </a:rPr>
                <a:t>02</a:t>
              </a:r>
            </a:p>
          </p:txBody>
        </p:sp>
        <p:sp>
          <p:nvSpPr>
            <p:cNvPr id="20" name="íṩľíḍè-TextBox 15"/>
            <p:cNvSpPr txBox="1"/>
            <p:nvPr/>
          </p:nvSpPr>
          <p:spPr>
            <a:xfrm>
              <a:off x="6721661" y="4593410"/>
              <a:ext cx="383438" cy="307777"/>
            </a:xfrm>
            <a:prstGeom prst="rect">
              <a:avLst/>
            </a:prstGeom>
            <a:noFill/>
          </p:spPr>
          <p:txBody>
            <a:bodyPr wrap="none">
              <a:normAutofit/>
            </a:bodyPr>
            <a:lstStyle/>
            <a:p>
              <a:r>
                <a:rPr b="1" lang="id-ID" sz="1400">
                  <a:solidFill>
                    <a:schemeClr val="bg1"/>
                  </a:solidFill>
                </a:rPr>
                <a:t>03</a:t>
              </a:r>
            </a:p>
          </p:txBody>
        </p:sp>
        <p:sp>
          <p:nvSpPr>
            <p:cNvPr id="21" name="íṩľíḍè-TextBox 16"/>
            <p:cNvSpPr txBox="1"/>
            <p:nvPr/>
          </p:nvSpPr>
          <p:spPr>
            <a:xfrm>
              <a:off x="4579593" y="4500277"/>
              <a:ext cx="383438" cy="307777"/>
            </a:xfrm>
            <a:prstGeom prst="rect">
              <a:avLst/>
            </a:prstGeom>
            <a:noFill/>
          </p:spPr>
          <p:txBody>
            <a:bodyPr wrap="none">
              <a:normAutofit/>
            </a:bodyPr>
            <a:lstStyle/>
            <a:p>
              <a:r>
                <a:rPr b="1" lang="id-ID" sz="1400">
                  <a:solidFill>
                    <a:schemeClr val="bg1"/>
                  </a:solidFill>
                </a:rPr>
                <a:t>04</a:t>
              </a:r>
            </a:p>
          </p:txBody>
        </p:sp>
        <p:sp>
          <p:nvSpPr>
            <p:cNvPr id="22" name="íṩľíḍè-TextBox 17"/>
            <p:cNvSpPr txBox="1"/>
            <p:nvPr/>
          </p:nvSpPr>
          <p:spPr>
            <a:xfrm>
              <a:off x="8492786" y="4920857"/>
              <a:ext cx="2903351" cy="685284"/>
            </a:xfrm>
            <a:prstGeom prst="rect">
              <a:avLst/>
            </a:prstGeom>
          </p:spPr>
          <p:txBody>
            <a:bodyPr bIns="45720" lIns="91440" rIns="91440" tIns="45720" vert="horz" wrap="square">
              <a:noAutofit/>
            </a:bodyPr>
            <a:lstStyle/>
            <a:p>
              <a:pPr>
                <a:lnSpc>
                  <a:spcPct val="120000"/>
                </a:lnSpc>
              </a:pPr>
              <a:r>
                <a:rPr altLang="en-US" lang="zh-CN" sz="1400">
                  <a:cs typeface="+mn-ea"/>
                  <a:sym typeface="+mn-lt"/>
                </a:rPr>
                <a:t>点击此处更换文本58pic.com，点击此处更换文本58pic.com </a:t>
              </a:r>
            </a:p>
          </p:txBody>
        </p:sp>
        <p:sp>
          <p:nvSpPr>
            <p:cNvPr id="23" name="íṩľíḍè-TextBox 18"/>
            <p:cNvSpPr txBox="1"/>
            <p:nvPr/>
          </p:nvSpPr>
          <p:spPr>
            <a:xfrm>
              <a:off x="8474262" y="4446089"/>
              <a:ext cx="1261884" cy="307777"/>
            </a:xfrm>
            <a:prstGeom prst="rect">
              <a:avLst/>
            </a:prstGeom>
            <a:noFill/>
          </p:spPr>
          <p:txBody>
            <a:bodyPr wrap="none">
              <a:noAutofit/>
            </a:bodyPr>
            <a:lstStyle/>
            <a:p>
              <a:r>
                <a:rPr altLang="en-US" b="1" lang="zh-CN" sz="2000"/>
                <a:t>标题文本预设</a:t>
              </a:r>
            </a:p>
          </p:txBody>
        </p:sp>
        <p:sp>
          <p:nvSpPr>
            <p:cNvPr id="24" name="íṩľíḍè-TextBox 19"/>
            <p:cNvSpPr txBox="1"/>
            <p:nvPr/>
          </p:nvSpPr>
          <p:spPr>
            <a:xfrm>
              <a:off x="654280" y="2330057"/>
              <a:ext cx="2503969" cy="685284"/>
            </a:xfrm>
            <a:prstGeom prst="rect">
              <a:avLst/>
            </a:prstGeom>
          </p:spPr>
          <p:txBody>
            <a:bodyPr bIns="45720" lIns="91440" rIns="91440" tIns="45720" vert="horz" wrap="square">
              <a:noAutofit/>
            </a:bodyPr>
            <a:lstStyle/>
            <a:p>
              <a:pPr algn="r">
                <a:lnSpc>
                  <a:spcPct val="120000"/>
                </a:lnSpc>
              </a:pPr>
              <a:r>
                <a:rPr altLang="en-US" lang="zh-CN" sz="1400">
                  <a:cs typeface="+mn-ea"/>
                  <a:sym typeface="+mn-lt"/>
                </a:rPr>
                <a:t>点击此处更换文本58pic.com，点击此处更换文本58pic.com </a:t>
              </a:r>
            </a:p>
          </p:txBody>
        </p:sp>
        <p:sp>
          <p:nvSpPr>
            <p:cNvPr id="25" name="íṩľíḍè-TextBox 20"/>
            <p:cNvSpPr txBox="1"/>
            <p:nvPr/>
          </p:nvSpPr>
          <p:spPr>
            <a:xfrm>
              <a:off x="2020080" y="1855289"/>
              <a:ext cx="1261885" cy="307777"/>
            </a:xfrm>
            <a:prstGeom prst="rect">
              <a:avLst/>
            </a:prstGeom>
            <a:noFill/>
          </p:spPr>
          <p:txBody>
            <a:bodyPr wrap="none">
              <a:noAutofit/>
            </a:bodyPr>
            <a:lstStyle/>
            <a:p>
              <a:pPr algn="r"/>
              <a:r>
                <a:rPr altLang="en-US" b="1" lang="zh-CN" sz="2000"/>
                <a:t>标题文本预设</a:t>
              </a:r>
            </a:p>
          </p:txBody>
        </p:sp>
        <p:sp>
          <p:nvSpPr>
            <p:cNvPr id="26" name="íṩľíḍè-TextBox 21"/>
            <p:cNvSpPr txBox="1"/>
            <p:nvPr/>
          </p:nvSpPr>
          <p:spPr>
            <a:xfrm>
              <a:off x="691635" y="4844660"/>
              <a:ext cx="2503969" cy="685284"/>
            </a:xfrm>
            <a:prstGeom prst="rect">
              <a:avLst/>
            </a:prstGeom>
          </p:spPr>
          <p:txBody>
            <a:bodyPr bIns="45720" lIns="91440" rIns="91440" tIns="45720" vert="horz" wrap="square">
              <a:noAutofit/>
            </a:bodyPr>
            <a:lstStyle/>
            <a:p>
              <a:pPr algn="r">
                <a:lnSpc>
                  <a:spcPct val="120000"/>
                </a:lnSpc>
              </a:pPr>
              <a:r>
                <a:rPr altLang="en-US" lang="zh-CN" sz="1400">
                  <a:cs typeface="+mn-ea"/>
                  <a:sym typeface="+mn-lt"/>
                </a:rPr>
                <a:t>点击此处更换文本58pic.com，点击此处更换文本58pic.com </a:t>
              </a:r>
            </a:p>
          </p:txBody>
        </p:sp>
        <p:sp>
          <p:nvSpPr>
            <p:cNvPr id="27" name="íṩľíḍè-TextBox 22"/>
            <p:cNvSpPr txBox="1"/>
            <p:nvPr/>
          </p:nvSpPr>
          <p:spPr>
            <a:xfrm>
              <a:off x="1994680" y="4369892"/>
              <a:ext cx="1261884" cy="307777"/>
            </a:xfrm>
            <a:prstGeom prst="rect">
              <a:avLst/>
            </a:prstGeom>
            <a:noFill/>
          </p:spPr>
          <p:txBody>
            <a:bodyPr wrap="none">
              <a:noAutofit/>
            </a:bodyPr>
            <a:lstStyle/>
            <a:p>
              <a:pPr algn="r"/>
              <a:r>
                <a:rPr altLang="en-US" b="1" lang="zh-CN" sz="2000"/>
                <a:t>标题文本预设</a:t>
              </a:r>
            </a:p>
          </p:txBody>
        </p:sp>
        <p:grpSp>
          <p:nvGrpSpPr>
            <p:cNvPr id="28" name="Group 23"/>
            <p:cNvGrpSpPr/>
            <p:nvPr/>
          </p:nvGrpSpPr>
          <p:grpSpPr>
            <a:xfrm>
              <a:off x="5900161" y="3110424"/>
              <a:ext cx="390522" cy="323848"/>
              <a:chOff x="6289676" y="3660775"/>
              <a:chExt cx="260350" cy="215900"/>
            </a:xfrm>
            <a:solidFill>
              <a:schemeClr val="bg1"/>
            </a:solidFill>
          </p:grpSpPr>
          <p:sp>
            <p:nvSpPr>
              <p:cNvPr id="53" name="íṩľíḍè-Oval 48"/>
              <p:cNvSpPr/>
              <p:nvPr/>
            </p:nvSpPr>
            <p:spPr bwMode="auto">
              <a:xfrm>
                <a:off x="6392864" y="3822700"/>
                <a:ext cx="53975" cy="53975"/>
              </a:xfrm>
              <a:prstGeom prst="ellipse">
                <a:avLst/>
              </a:pr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4" name="íṩľíḍè-Freeform: Shape 49"/>
              <p:cNvSpPr/>
              <p:nvPr/>
            </p:nvSpPr>
            <p:spPr bwMode="auto">
              <a:xfrm>
                <a:off x="6348414" y="3762375"/>
                <a:ext cx="142875" cy="52388"/>
              </a:xfrm>
              <a:custGeom>
                <a:gdLst>
                  <a:gd fmla="*/ 50 w 54" name="T0"/>
                  <a:gd fmla="*/ 20 h 20" name="T1"/>
                  <a:gd fmla="*/ 46 w 54" name="T2"/>
                  <a:gd fmla="*/ 18 h 20" name="T3"/>
                  <a:gd fmla="*/ 27 w 54" name="T4"/>
                  <a:gd fmla="*/ 8 h 20" name="T5"/>
                  <a:gd fmla="*/ 8 w 54" name="T6"/>
                  <a:gd fmla="*/ 18 h 20" name="T7"/>
                  <a:gd fmla="*/ 2 w 54" name="T8"/>
                  <a:gd fmla="*/ 19 h 20" name="T9"/>
                  <a:gd fmla="*/ 1 w 54" name="T10"/>
                  <a:gd fmla="*/ 13 h 20" name="T11"/>
                  <a:gd fmla="*/ 27 w 54" name="T12"/>
                  <a:gd fmla="*/ 0 h 20" name="T13"/>
                  <a:gd fmla="*/ 53 w 54" name="T14"/>
                  <a:gd fmla="*/ 13 h 20" name="T15"/>
                  <a:gd fmla="*/ 52 w 54" name="T16"/>
                  <a:gd fmla="*/ 19 h 20" name="T17"/>
                  <a:gd fmla="*/ 50 w 54" name="T18"/>
                  <a:gd fmla="*/ 20 h 2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0" w="54">
                    <a:moveTo>
                      <a:pt x="50" y="20"/>
                    </a:moveTo>
                    <a:cubicBezTo>
                      <a:pt x="48" y="20"/>
                      <a:pt x="47" y="19"/>
                      <a:pt x="46" y="18"/>
                    </a:cubicBezTo>
                    <a:cubicBezTo>
                      <a:pt x="42" y="12"/>
                      <a:pt x="35" y="8"/>
                      <a:pt x="27" y="8"/>
                    </a:cubicBezTo>
                    <a:cubicBezTo>
                      <a:pt x="19" y="8"/>
                      <a:pt x="12" y="12"/>
                      <a:pt x="8" y="18"/>
                    </a:cubicBezTo>
                    <a:cubicBezTo>
                      <a:pt x="6" y="20"/>
                      <a:pt x="4" y="20"/>
                      <a:pt x="2" y="19"/>
                    </a:cubicBezTo>
                    <a:cubicBezTo>
                      <a:pt x="0" y="17"/>
                      <a:pt x="0" y="15"/>
                      <a:pt x="1" y="13"/>
                    </a:cubicBezTo>
                    <a:cubicBezTo>
                      <a:pt x="7" y="5"/>
                      <a:pt x="17" y="0"/>
                      <a:pt x="27" y="0"/>
                    </a:cubicBezTo>
                    <a:cubicBezTo>
                      <a:pt x="37" y="0"/>
                      <a:pt x="47" y="5"/>
                      <a:pt x="53" y="13"/>
                    </a:cubicBezTo>
                    <a:cubicBezTo>
                      <a:pt x="54" y="15"/>
                      <a:pt x="54" y="17"/>
                      <a:pt x="52" y="19"/>
                    </a:cubicBezTo>
                    <a:cubicBezTo>
                      <a:pt x="51" y="19"/>
                      <a:pt x="50" y="20"/>
                      <a:pt x="50" y="2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5" name="íṩľíḍè-Freeform: Shape 50"/>
              <p:cNvSpPr/>
              <p:nvPr/>
            </p:nvSpPr>
            <p:spPr bwMode="auto">
              <a:xfrm>
                <a:off x="6289676" y="3660775"/>
                <a:ext cx="260350" cy="69850"/>
              </a:xfrm>
              <a:custGeom>
                <a:gdLst>
                  <a:gd fmla="*/ 4 w 98" name="T0"/>
                  <a:gd fmla="*/ 26 h 26" name="T1"/>
                  <a:gd fmla="*/ 1 w 98" name="T2"/>
                  <a:gd fmla="*/ 25 h 26" name="T3"/>
                  <a:gd fmla="*/ 2 w 98" name="T4"/>
                  <a:gd fmla="*/ 19 h 26" name="T5"/>
                  <a:gd fmla="*/ 49 w 98" name="T6"/>
                  <a:gd fmla="*/ 0 h 26" name="T7"/>
                  <a:gd fmla="*/ 96 w 98" name="T8"/>
                  <a:gd fmla="*/ 19 h 26" name="T9"/>
                  <a:gd fmla="*/ 97 w 98" name="T10"/>
                  <a:gd fmla="*/ 25 h 26" name="T11"/>
                  <a:gd fmla="*/ 91 w 98" name="T12"/>
                  <a:gd fmla="*/ 25 h 26" name="T13"/>
                  <a:gd fmla="*/ 49 w 98" name="T14"/>
                  <a:gd fmla="*/ 8 h 26" name="T15"/>
                  <a:gd fmla="*/ 7 w 98" name="T16"/>
                  <a:gd fmla="*/ 25 h 26" name="T17"/>
                  <a:gd fmla="*/ 4 w 98" name="T18"/>
                  <a:gd fmla="*/ 26 h 2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6" w="98">
                    <a:moveTo>
                      <a:pt x="4" y="26"/>
                    </a:moveTo>
                    <a:cubicBezTo>
                      <a:pt x="3" y="26"/>
                      <a:pt x="2" y="25"/>
                      <a:pt x="1" y="25"/>
                    </a:cubicBezTo>
                    <a:cubicBezTo>
                      <a:pt x="0" y="23"/>
                      <a:pt x="0" y="20"/>
                      <a:pt x="2" y="19"/>
                    </a:cubicBezTo>
                    <a:cubicBezTo>
                      <a:pt x="15" y="7"/>
                      <a:pt x="31" y="0"/>
                      <a:pt x="49" y="0"/>
                    </a:cubicBezTo>
                    <a:cubicBezTo>
                      <a:pt x="67" y="0"/>
                      <a:pt x="83" y="7"/>
                      <a:pt x="96" y="19"/>
                    </a:cubicBezTo>
                    <a:cubicBezTo>
                      <a:pt x="98" y="20"/>
                      <a:pt x="98" y="23"/>
                      <a:pt x="97" y="25"/>
                    </a:cubicBezTo>
                    <a:cubicBezTo>
                      <a:pt x="95" y="26"/>
                      <a:pt x="93" y="26"/>
                      <a:pt x="91" y="25"/>
                    </a:cubicBezTo>
                    <a:cubicBezTo>
                      <a:pt x="79" y="14"/>
                      <a:pt x="65" y="8"/>
                      <a:pt x="49" y="8"/>
                    </a:cubicBezTo>
                    <a:cubicBezTo>
                      <a:pt x="33" y="8"/>
                      <a:pt x="19" y="14"/>
                      <a:pt x="7" y="25"/>
                    </a:cubicBezTo>
                    <a:cubicBezTo>
                      <a:pt x="6" y="26"/>
                      <a:pt x="5" y="26"/>
                      <a:pt x="4" y="26"/>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6" name="íṩľíḍè-Freeform: Shape 51"/>
              <p:cNvSpPr/>
              <p:nvPr/>
            </p:nvSpPr>
            <p:spPr bwMode="auto">
              <a:xfrm>
                <a:off x="6318251" y="3711575"/>
                <a:ext cx="203200" cy="60325"/>
              </a:xfrm>
              <a:custGeom>
                <a:gdLst>
                  <a:gd fmla="*/ 72 w 76" name="T0"/>
                  <a:gd fmla="*/ 22 h 23" name="T1"/>
                  <a:gd fmla="*/ 69 w 76" name="T2"/>
                  <a:gd fmla="*/ 21 h 23" name="T3"/>
                  <a:gd fmla="*/ 38 w 76" name="T4"/>
                  <a:gd fmla="*/ 8 h 23" name="T5"/>
                  <a:gd fmla="*/ 7 w 76" name="T6"/>
                  <a:gd fmla="*/ 21 h 23" name="T7"/>
                  <a:gd fmla="*/ 1 w 76" name="T8"/>
                  <a:gd fmla="*/ 21 h 23" name="T9"/>
                  <a:gd fmla="*/ 1 w 76" name="T10"/>
                  <a:gd fmla="*/ 15 h 23" name="T11"/>
                  <a:gd fmla="*/ 38 w 76" name="T12"/>
                  <a:gd fmla="*/ 0 h 23" name="T13"/>
                  <a:gd fmla="*/ 75 w 76" name="T14"/>
                  <a:gd fmla="*/ 15 h 23" name="T15"/>
                  <a:gd fmla="*/ 75 w 76" name="T16"/>
                  <a:gd fmla="*/ 21 h 23" name="T17"/>
                  <a:gd fmla="*/ 72 w 76" name="T18"/>
                  <a:gd fmla="*/ 22 h 2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3" w="76">
                    <a:moveTo>
                      <a:pt x="72" y="22"/>
                    </a:moveTo>
                    <a:cubicBezTo>
                      <a:pt x="71" y="22"/>
                      <a:pt x="70" y="22"/>
                      <a:pt x="69" y="21"/>
                    </a:cubicBezTo>
                    <a:cubicBezTo>
                      <a:pt x="61" y="13"/>
                      <a:pt x="50" y="8"/>
                      <a:pt x="38" y="8"/>
                    </a:cubicBezTo>
                    <a:cubicBezTo>
                      <a:pt x="26" y="8"/>
                      <a:pt x="15" y="13"/>
                      <a:pt x="7" y="21"/>
                    </a:cubicBezTo>
                    <a:cubicBezTo>
                      <a:pt x="5" y="23"/>
                      <a:pt x="3" y="23"/>
                      <a:pt x="1" y="21"/>
                    </a:cubicBezTo>
                    <a:cubicBezTo>
                      <a:pt x="0" y="19"/>
                      <a:pt x="0" y="17"/>
                      <a:pt x="1" y="15"/>
                    </a:cubicBezTo>
                    <a:cubicBezTo>
                      <a:pt x="11" y="6"/>
                      <a:pt x="24" y="0"/>
                      <a:pt x="38" y="0"/>
                    </a:cubicBezTo>
                    <a:cubicBezTo>
                      <a:pt x="52" y="0"/>
                      <a:pt x="65" y="6"/>
                      <a:pt x="75" y="15"/>
                    </a:cubicBezTo>
                    <a:cubicBezTo>
                      <a:pt x="76" y="17"/>
                      <a:pt x="76" y="19"/>
                      <a:pt x="75" y="21"/>
                    </a:cubicBezTo>
                    <a:cubicBezTo>
                      <a:pt x="74" y="22"/>
                      <a:pt x="73" y="22"/>
                      <a:pt x="72" y="22"/>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sp>
          <p:nvSpPr>
            <p:cNvPr id="29" name="íṩľíḍè-TextBox 24"/>
            <p:cNvSpPr txBox="1"/>
            <p:nvPr/>
          </p:nvSpPr>
          <p:spPr>
            <a:xfrm>
              <a:off x="5699897" y="3501211"/>
              <a:ext cx="792205" cy="307777"/>
            </a:xfrm>
            <a:prstGeom prst="rect">
              <a:avLst/>
            </a:prstGeom>
            <a:noFill/>
          </p:spPr>
          <p:txBody>
            <a:bodyPr wrap="none">
              <a:normAutofit/>
            </a:bodyPr>
            <a:lstStyle/>
            <a:p>
              <a:pPr algn="ctr"/>
              <a:r>
                <a:rPr b="1" lang="id-ID" sz="1400">
                  <a:solidFill>
                    <a:schemeClr val="bg1"/>
                  </a:solidFill>
                </a:rPr>
                <a:t>Source</a:t>
              </a:r>
            </a:p>
          </p:txBody>
        </p:sp>
        <p:grpSp>
          <p:nvGrpSpPr>
            <p:cNvPr id="30" name="Group 25"/>
            <p:cNvGrpSpPr/>
            <p:nvPr/>
          </p:nvGrpSpPr>
          <p:grpSpPr>
            <a:xfrm>
              <a:off x="8576731" y="2172759"/>
              <a:ext cx="214313" cy="341313"/>
              <a:chOff x="9728201" y="1546225"/>
              <a:chExt cx="214313" cy="341313"/>
            </a:xfrm>
            <a:solidFill>
              <a:schemeClr val="accent2"/>
            </a:solidFill>
          </p:grpSpPr>
          <p:sp>
            <p:nvSpPr>
              <p:cNvPr id="49" name="íṩľíḍè-Freeform: Shape 44"/>
              <p:cNvSpPr/>
              <p:nvPr/>
            </p:nvSpPr>
            <p:spPr bwMode="auto">
              <a:xfrm>
                <a:off x="9728201" y="1546225"/>
                <a:ext cx="214313" cy="341313"/>
              </a:xfrm>
              <a:custGeom>
                <a:gdLst>
                  <a:gd fmla="*/ 68 w 80" name="T0"/>
                  <a:gd fmla="*/ 0 h 128" name="T1"/>
                  <a:gd fmla="*/ 11 w 80" name="T2"/>
                  <a:gd fmla="*/ 0 h 128" name="T3"/>
                  <a:gd fmla="*/ 0 w 80" name="T4"/>
                  <a:gd fmla="*/ 11 h 128" name="T5"/>
                  <a:gd fmla="*/ 0 w 80" name="T6"/>
                  <a:gd fmla="*/ 116 h 128" name="T7"/>
                  <a:gd fmla="*/ 11 w 80" name="T8"/>
                  <a:gd fmla="*/ 128 h 128" name="T9"/>
                  <a:gd fmla="*/ 68 w 80" name="T10"/>
                  <a:gd fmla="*/ 128 h 128" name="T11"/>
                  <a:gd fmla="*/ 80 w 80" name="T12"/>
                  <a:gd fmla="*/ 116 h 128" name="T13"/>
                  <a:gd fmla="*/ 80 w 80" name="T14"/>
                  <a:gd fmla="*/ 11 h 128" name="T15"/>
                  <a:gd fmla="*/ 68 w 80" name="T16"/>
                  <a:gd fmla="*/ 0 h 128" name="T17"/>
                  <a:gd fmla="*/ 72 w 80" name="T18"/>
                  <a:gd fmla="*/ 116 h 128" name="T19"/>
                  <a:gd fmla="*/ 68 w 80" name="T20"/>
                  <a:gd fmla="*/ 120 h 128" name="T21"/>
                  <a:gd fmla="*/ 11 w 80" name="T22"/>
                  <a:gd fmla="*/ 120 h 128" name="T23"/>
                  <a:gd fmla="*/ 8 w 80" name="T24"/>
                  <a:gd fmla="*/ 116 h 128" name="T25"/>
                  <a:gd fmla="*/ 8 w 80" name="T26"/>
                  <a:gd fmla="*/ 11 h 128" name="T27"/>
                  <a:gd fmla="*/ 11 w 80" name="T28"/>
                  <a:gd fmla="*/ 8 h 128" name="T29"/>
                  <a:gd fmla="*/ 68 w 80" name="T30"/>
                  <a:gd fmla="*/ 8 h 128" name="T31"/>
                  <a:gd fmla="*/ 72 w 80" name="T32"/>
                  <a:gd fmla="*/ 11 h 128" name="T33"/>
                  <a:gd fmla="*/ 72 w 80" name="T34"/>
                  <a:gd fmla="*/ 116 h 12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28" w="80">
                    <a:moveTo>
                      <a:pt x="68" y="0"/>
                    </a:moveTo>
                    <a:cubicBezTo>
                      <a:pt x="11" y="0"/>
                      <a:pt x="11" y="0"/>
                      <a:pt x="11" y="0"/>
                    </a:cubicBezTo>
                    <a:cubicBezTo>
                      <a:pt x="5" y="0"/>
                      <a:pt x="0" y="5"/>
                      <a:pt x="0" y="11"/>
                    </a:cubicBezTo>
                    <a:cubicBezTo>
                      <a:pt x="0" y="116"/>
                      <a:pt x="0" y="116"/>
                      <a:pt x="0" y="116"/>
                    </a:cubicBezTo>
                    <a:cubicBezTo>
                      <a:pt x="0" y="123"/>
                      <a:pt x="5" y="128"/>
                      <a:pt x="11" y="128"/>
                    </a:cubicBezTo>
                    <a:cubicBezTo>
                      <a:pt x="68" y="128"/>
                      <a:pt x="68" y="128"/>
                      <a:pt x="68" y="128"/>
                    </a:cubicBezTo>
                    <a:cubicBezTo>
                      <a:pt x="75" y="128"/>
                      <a:pt x="80" y="123"/>
                      <a:pt x="80" y="116"/>
                    </a:cubicBezTo>
                    <a:cubicBezTo>
                      <a:pt x="80" y="11"/>
                      <a:pt x="80" y="11"/>
                      <a:pt x="80" y="11"/>
                    </a:cubicBezTo>
                    <a:cubicBezTo>
                      <a:pt x="80" y="5"/>
                      <a:pt x="75" y="0"/>
                      <a:pt x="68" y="0"/>
                    </a:cubicBezTo>
                    <a:close/>
                    <a:moveTo>
                      <a:pt x="72" y="116"/>
                    </a:moveTo>
                    <a:cubicBezTo>
                      <a:pt x="72" y="118"/>
                      <a:pt x="70" y="120"/>
                      <a:pt x="68" y="120"/>
                    </a:cubicBezTo>
                    <a:cubicBezTo>
                      <a:pt x="11" y="120"/>
                      <a:pt x="11" y="120"/>
                      <a:pt x="11" y="120"/>
                    </a:cubicBezTo>
                    <a:cubicBezTo>
                      <a:pt x="9" y="120"/>
                      <a:pt x="8" y="118"/>
                      <a:pt x="8" y="116"/>
                    </a:cubicBezTo>
                    <a:cubicBezTo>
                      <a:pt x="8" y="11"/>
                      <a:pt x="8" y="11"/>
                      <a:pt x="8" y="11"/>
                    </a:cubicBezTo>
                    <a:cubicBezTo>
                      <a:pt x="8" y="9"/>
                      <a:pt x="9" y="8"/>
                      <a:pt x="11" y="8"/>
                    </a:cubicBezTo>
                    <a:cubicBezTo>
                      <a:pt x="68" y="8"/>
                      <a:pt x="68" y="8"/>
                      <a:pt x="68" y="8"/>
                    </a:cubicBezTo>
                    <a:cubicBezTo>
                      <a:pt x="70" y="8"/>
                      <a:pt x="72" y="9"/>
                      <a:pt x="72" y="11"/>
                    </a:cubicBezTo>
                    <a:lnTo>
                      <a:pt x="72" y="116"/>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0" name="íṩľíḍè-Freeform: Shape 45"/>
              <p:cNvSpPr/>
              <p:nvPr/>
            </p:nvSpPr>
            <p:spPr bwMode="auto">
              <a:xfrm>
                <a:off x="9771064" y="1600200"/>
                <a:ext cx="128588" cy="223838"/>
              </a:xfrm>
              <a:custGeom>
                <a:gdLst>
                  <a:gd fmla="*/ 40 w 48" name="T0"/>
                  <a:gd fmla="*/ 0 h 84" name="T1"/>
                  <a:gd fmla="*/ 7 w 48" name="T2"/>
                  <a:gd fmla="*/ 0 h 84" name="T3"/>
                  <a:gd fmla="*/ 7 w 48" name="T4"/>
                  <a:gd fmla="*/ 0 h 84" name="T5"/>
                  <a:gd fmla="*/ 7 w 48" name="T6"/>
                  <a:gd fmla="*/ 0 h 84" name="T7"/>
                  <a:gd fmla="*/ 0 w 48" name="T8"/>
                  <a:gd fmla="*/ 7 h 84" name="T9"/>
                  <a:gd fmla="*/ 0 w 48" name="T10"/>
                  <a:gd fmla="*/ 76 h 84" name="T11"/>
                  <a:gd fmla="*/ 7 w 48" name="T12"/>
                  <a:gd fmla="*/ 84 h 84" name="T13"/>
                  <a:gd fmla="*/ 40 w 48" name="T14"/>
                  <a:gd fmla="*/ 84 h 84" name="T15"/>
                  <a:gd fmla="*/ 48 w 48" name="T16"/>
                  <a:gd fmla="*/ 76 h 84" name="T17"/>
                  <a:gd fmla="*/ 48 w 48" name="T18"/>
                  <a:gd fmla="*/ 7 h 84" name="T19"/>
                  <a:gd fmla="*/ 40 w 48" name="T20"/>
                  <a:gd fmla="*/ 0 h 84" name="T21"/>
                  <a:gd fmla="*/ 44 w 48" name="T22"/>
                  <a:gd fmla="*/ 76 h 84" name="T23"/>
                  <a:gd fmla="*/ 40 w 48" name="T24"/>
                  <a:gd fmla="*/ 80 h 84" name="T25"/>
                  <a:gd fmla="*/ 7 w 48" name="T26"/>
                  <a:gd fmla="*/ 80 h 84" name="T27"/>
                  <a:gd fmla="*/ 4 w 48" name="T28"/>
                  <a:gd fmla="*/ 76 h 84" name="T29"/>
                  <a:gd fmla="*/ 4 w 48" name="T30"/>
                  <a:gd fmla="*/ 7 h 84" name="T31"/>
                  <a:gd fmla="*/ 7 w 48" name="T32"/>
                  <a:gd fmla="*/ 4 h 84" name="T33"/>
                  <a:gd fmla="*/ 40 w 48" name="T34"/>
                  <a:gd fmla="*/ 4 h 84" name="T35"/>
                  <a:gd fmla="*/ 44 w 48" name="T36"/>
                  <a:gd fmla="*/ 7 h 84" name="T37"/>
                  <a:gd fmla="*/ 44 w 48" name="T38"/>
                  <a:gd fmla="*/ 76 h 8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84" w="48">
                    <a:moveTo>
                      <a:pt x="40" y="0"/>
                    </a:moveTo>
                    <a:cubicBezTo>
                      <a:pt x="7" y="0"/>
                      <a:pt x="7" y="0"/>
                      <a:pt x="7" y="0"/>
                    </a:cubicBezTo>
                    <a:cubicBezTo>
                      <a:pt x="7" y="0"/>
                      <a:pt x="7" y="0"/>
                      <a:pt x="7" y="0"/>
                    </a:cubicBezTo>
                    <a:cubicBezTo>
                      <a:pt x="7" y="0"/>
                      <a:pt x="7" y="0"/>
                      <a:pt x="7" y="0"/>
                    </a:cubicBezTo>
                    <a:cubicBezTo>
                      <a:pt x="3" y="0"/>
                      <a:pt x="0" y="3"/>
                      <a:pt x="0" y="7"/>
                    </a:cubicBezTo>
                    <a:cubicBezTo>
                      <a:pt x="0" y="76"/>
                      <a:pt x="0" y="76"/>
                      <a:pt x="0" y="76"/>
                    </a:cubicBezTo>
                    <a:cubicBezTo>
                      <a:pt x="0" y="80"/>
                      <a:pt x="3" y="84"/>
                      <a:pt x="7" y="84"/>
                    </a:cubicBezTo>
                    <a:cubicBezTo>
                      <a:pt x="40" y="84"/>
                      <a:pt x="40" y="84"/>
                      <a:pt x="40" y="84"/>
                    </a:cubicBezTo>
                    <a:cubicBezTo>
                      <a:pt x="44" y="84"/>
                      <a:pt x="48" y="80"/>
                      <a:pt x="48" y="76"/>
                    </a:cubicBezTo>
                    <a:cubicBezTo>
                      <a:pt x="48" y="7"/>
                      <a:pt x="48" y="7"/>
                      <a:pt x="48" y="7"/>
                    </a:cubicBezTo>
                    <a:cubicBezTo>
                      <a:pt x="48" y="3"/>
                      <a:pt x="44" y="0"/>
                      <a:pt x="40" y="0"/>
                    </a:cubicBezTo>
                    <a:close/>
                    <a:moveTo>
                      <a:pt x="44" y="76"/>
                    </a:moveTo>
                    <a:cubicBezTo>
                      <a:pt x="44" y="78"/>
                      <a:pt x="42" y="80"/>
                      <a:pt x="40" y="80"/>
                    </a:cubicBezTo>
                    <a:cubicBezTo>
                      <a:pt x="7" y="80"/>
                      <a:pt x="7" y="80"/>
                      <a:pt x="7" y="80"/>
                    </a:cubicBezTo>
                    <a:cubicBezTo>
                      <a:pt x="5" y="80"/>
                      <a:pt x="4" y="78"/>
                      <a:pt x="4" y="76"/>
                    </a:cubicBezTo>
                    <a:cubicBezTo>
                      <a:pt x="4" y="7"/>
                      <a:pt x="4" y="7"/>
                      <a:pt x="4" y="7"/>
                    </a:cubicBezTo>
                    <a:cubicBezTo>
                      <a:pt x="4" y="5"/>
                      <a:pt x="5" y="4"/>
                      <a:pt x="7" y="4"/>
                    </a:cubicBezTo>
                    <a:cubicBezTo>
                      <a:pt x="40" y="4"/>
                      <a:pt x="40" y="4"/>
                      <a:pt x="40" y="4"/>
                    </a:cubicBezTo>
                    <a:cubicBezTo>
                      <a:pt x="42" y="4"/>
                      <a:pt x="44" y="5"/>
                      <a:pt x="44" y="7"/>
                    </a:cubicBezTo>
                    <a:lnTo>
                      <a:pt x="44" y="76"/>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1" name="íṩľíḍè-Freeform: Shape 46"/>
              <p:cNvSpPr/>
              <p:nvPr/>
            </p:nvSpPr>
            <p:spPr bwMode="auto">
              <a:xfrm>
                <a:off x="9813926" y="1577975"/>
                <a:ext cx="42863" cy="11113"/>
              </a:xfrm>
              <a:custGeom>
                <a:gdLst>
                  <a:gd fmla="*/ 2 w 16" name="T0"/>
                  <a:gd fmla="*/ 4 h 4" name="T1"/>
                  <a:gd fmla="*/ 14 w 16" name="T2"/>
                  <a:gd fmla="*/ 4 h 4" name="T3"/>
                  <a:gd fmla="*/ 16 w 16" name="T4"/>
                  <a:gd fmla="*/ 2 h 4" name="T5"/>
                  <a:gd fmla="*/ 14 w 16" name="T6"/>
                  <a:gd fmla="*/ 0 h 4" name="T7"/>
                  <a:gd fmla="*/ 2 w 16" name="T8"/>
                  <a:gd fmla="*/ 0 h 4" name="T9"/>
                  <a:gd fmla="*/ 0 w 16" name="T10"/>
                  <a:gd fmla="*/ 2 h 4" name="T11"/>
                  <a:gd fmla="*/ 2 w 16" name="T12"/>
                  <a:gd fmla="*/ 4 h 4" name="T13"/>
                </a:gdLst>
                <a:cxnLst>
                  <a:cxn ang="0">
                    <a:pos x="T0" y="T1"/>
                  </a:cxn>
                  <a:cxn ang="0">
                    <a:pos x="T2" y="T3"/>
                  </a:cxn>
                  <a:cxn ang="0">
                    <a:pos x="T4" y="T5"/>
                  </a:cxn>
                  <a:cxn ang="0">
                    <a:pos x="T6" y="T7"/>
                  </a:cxn>
                  <a:cxn ang="0">
                    <a:pos x="T8" y="T9"/>
                  </a:cxn>
                  <a:cxn ang="0">
                    <a:pos x="T10" y="T11"/>
                  </a:cxn>
                  <a:cxn ang="0">
                    <a:pos x="T12" y="T13"/>
                  </a:cxn>
                </a:cxnLst>
                <a:rect b="b" l="0" r="r" t="0"/>
                <a:pathLst>
                  <a:path h="4" w="16">
                    <a:moveTo>
                      <a:pt x="2" y="4"/>
                    </a:moveTo>
                    <a:cubicBezTo>
                      <a:pt x="14" y="4"/>
                      <a:pt x="14" y="4"/>
                      <a:pt x="14" y="4"/>
                    </a:cubicBezTo>
                    <a:cubicBezTo>
                      <a:pt x="15" y="4"/>
                      <a:pt x="16" y="3"/>
                      <a:pt x="16" y="2"/>
                    </a:cubicBezTo>
                    <a:cubicBezTo>
                      <a:pt x="16" y="1"/>
                      <a:pt x="15" y="0"/>
                      <a:pt x="14" y="0"/>
                    </a:cubicBezTo>
                    <a:cubicBezTo>
                      <a:pt x="2" y="0"/>
                      <a:pt x="2" y="0"/>
                      <a:pt x="2" y="0"/>
                    </a:cubicBezTo>
                    <a:cubicBezTo>
                      <a:pt x="1" y="0"/>
                      <a:pt x="0" y="1"/>
                      <a:pt x="0" y="2"/>
                    </a:cubicBezTo>
                    <a:cubicBezTo>
                      <a:pt x="0" y="3"/>
                      <a:pt x="1" y="4"/>
                      <a:pt x="2" y="4"/>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52" name="íṩľíḍè-Oval 47"/>
              <p:cNvSpPr/>
              <p:nvPr/>
            </p:nvSpPr>
            <p:spPr bwMode="auto">
              <a:xfrm>
                <a:off x="9825039" y="1835150"/>
                <a:ext cx="20638" cy="20638"/>
              </a:xfrm>
              <a:prstGeom prst="ellipse">
                <a:avLst/>
              </a:pr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31" name="Group 26"/>
            <p:cNvGrpSpPr/>
            <p:nvPr/>
          </p:nvGrpSpPr>
          <p:grpSpPr>
            <a:xfrm>
              <a:off x="3371324" y="1994958"/>
              <a:ext cx="255588" cy="341313"/>
              <a:chOff x="10390189" y="1546225"/>
              <a:chExt cx="255588" cy="341313"/>
            </a:xfrm>
            <a:solidFill>
              <a:schemeClr val="accent3"/>
            </a:solidFill>
          </p:grpSpPr>
          <p:sp>
            <p:nvSpPr>
              <p:cNvPr id="46" name="íṩľíḍè-Freeform: Shape 41"/>
              <p:cNvSpPr/>
              <p:nvPr/>
            </p:nvSpPr>
            <p:spPr bwMode="auto">
              <a:xfrm>
                <a:off x="10390189" y="1546225"/>
                <a:ext cx="255588" cy="341313"/>
              </a:xfrm>
              <a:custGeom>
                <a:gdLst>
                  <a:gd fmla="*/ 85 w 96" name="T0"/>
                  <a:gd fmla="*/ 8 h 128" name="T1"/>
                  <a:gd fmla="*/ 88 w 96" name="T2"/>
                  <a:gd fmla="*/ 11 h 128" name="T3"/>
                  <a:gd fmla="*/ 88 w 96" name="T4"/>
                  <a:gd fmla="*/ 117 h 128" name="T5"/>
                  <a:gd fmla="*/ 85 w 96" name="T6"/>
                  <a:gd fmla="*/ 120 h 128" name="T7"/>
                  <a:gd fmla="*/ 11 w 96" name="T8"/>
                  <a:gd fmla="*/ 120 h 128" name="T9"/>
                  <a:gd fmla="*/ 8 w 96" name="T10"/>
                  <a:gd fmla="*/ 117 h 128" name="T11"/>
                  <a:gd fmla="*/ 8 w 96" name="T12"/>
                  <a:gd fmla="*/ 11 h 128" name="T13"/>
                  <a:gd fmla="*/ 11 w 96" name="T14"/>
                  <a:gd fmla="*/ 8 h 128" name="T15"/>
                  <a:gd fmla="*/ 85 w 96" name="T16"/>
                  <a:gd fmla="*/ 8 h 128" name="T17"/>
                  <a:gd fmla="*/ 85 w 96" name="T18"/>
                  <a:gd fmla="*/ 0 h 128" name="T19"/>
                  <a:gd fmla="*/ 11 w 96" name="T20"/>
                  <a:gd fmla="*/ 0 h 128" name="T21"/>
                  <a:gd fmla="*/ 0 w 96" name="T22"/>
                  <a:gd fmla="*/ 11 h 128" name="T23"/>
                  <a:gd fmla="*/ 0 w 96" name="T24"/>
                  <a:gd fmla="*/ 117 h 128" name="T25"/>
                  <a:gd fmla="*/ 11 w 96" name="T26"/>
                  <a:gd fmla="*/ 128 h 128" name="T27"/>
                  <a:gd fmla="*/ 85 w 96" name="T28"/>
                  <a:gd fmla="*/ 128 h 128" name="T29"/>
                  <a:gd fmla="*/ 96 w 96" name="T30"/>
                  <a:gd fmla="*/ 117 h 128" name="T31"/>
                  <a:gd fmla="*/ 96 w 96" name="T32"/>
                  <a:gd fmla="*/ 11 h 128" name="T33"/>
                  <a:gd fmla="*/ 85 w 96" name="T34"/>
                  <a:gd fmla="*/ 0 h 12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28" w="96">
                    <a:moveTo>
                      <a:pt x="85" y="8"/>
                    </a:moveTo>
                    <a:cubicBezTo>
                      <a:pt x="86" y="8"/>
                      <a:pt x="88" y="9"/>
                      <a:pt x="88" y="11"/>
                    </a:cubicBezTo>
                    <a:cubicBezTo>
                      <a:pt x="88" y="117"/>
                      <a:pt x="88" y="117"/>
                      <a:pt x="88" y="117"/>
                    </a:cubicBezTo>
                    <a:cubicBezTo>
                      <a:pt x="88" y="118"/>
                      <a:pt x="86" y="120"/>
                      <a:pt x="85" y="120"/>
                    </a:cubicBezTo>
                    <a:cubicBezTo>
                      <a:pt x="11" y="120"/>
                      <a:pt x="11" y="120"/>
                      <a:pt x="11" y="120"/>
                    </a:cubicBezTo>
                    <a:cubicBezTo>
                      <a:pt x="9" y="120"/>
                      <a:pt x="8" y="118"/>
                      <a:pt x="8" y="117"/>
                    </a:cubicBezTo>
                    <a:cubicBezTo>
                      <a:pt x="8" y="11"/>
                      <a:pt x="8" y="11"/>
                      <a:pt x="8" y="11"/>
                    </a:cubicBezTo>
                    <a:cubicBezTo>
                      <a:pt x="8" y="9"/>
                      <a:pt x="9" y="8"/>
                      <a:pt x="11" y="8"/>
                    </a:cubicBezTo>
                    <a:cubicBezTo>
                      <a:pt x="85" y="8"/>
                      <a:pt x="85" y="8"/>
                      <a:pt x="85" y="8"/>
                    </a:cubicBezTo>
                    <a:moveTo>
                      <a:pt x="85" y="0"/>
                    </a:moveTo>
                    <a:cubicBezTo>
                      <a:pt x="11" y="0"/>
                      <a:pt x="11" y="0"/>
                      <a:pt x="11" y="0"/>
                    </a:cubicBezTo>
                    <a:cubicBezTo>
                      <a:pt x="5" y="0"/>
                      <a:pt x="0" y="5"/>
                      <a:pt x="0" y="11"/>
                    </a:cubicBezTo>
                    <a:cubicBezTo>
                      <a:pt x="0" y="117"/>
                      <a:pt x="0" y="117"/>
                      <a:pt x="0" y="117"/>
                    </a:cubicBezTo>
                    <a:cubicBezTo>
                      <a:pt x="0" y="123"/>
                      <a:pt x="5" y="128"/>
                      <a:pt x="11" y="128"/>
                    </a:cubicBezTo>
                    <a:cubicBezTo>
                      <a:pt x="85" y="128"/>
                      <a:pt x="85" y="128"/>
                      <a:pt x="85" y="128"/>
                    </a:cubicBezTo>
                    <a:cubicBezTo>
                      <a:pt x="91" y="128"/>
                      <a:pt x="96" y="123"/>
                      <a:pt x="96" y="117"/>
                    </a:cubicBezTo>
                    <a:cubicBezTo>
                      <a:pt x="96" y="11"/>
                      <a:pt x="96" y="11"/>
                      <a:pt x="96" y="11"/>
                    </a:cubicBezTo>
                    <a:cubicBezTo>
                      <a:pt x="96" y="5"/>
                      <a:pt x="91" y="0"/>
                      <a:pt x="85" y="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7" name="íṩľíḍè-Freeform: Shape 42"/>
              <p:cNvSpPr/>
              <p:nvPr/>
            </p:nvSpPr>
            <p:spPr bwMode="auto">
              <a:xfrm>
                <a:off x="10433051" y="1589088"/>
                <a:ext cx="169863" cy="234950"/>
              </a:xfrm>
              <a:custGeom>
                <a:gdLst>
                  <a:gd fmla="*/ 57 w 64" name="T0"/>
                  <a:gd fmla="*/ 4 h 88" name="T1"/>
                  <a:gd fmla="*/ 60 w 64" name="T2"/>
                  <a:gd fmla="*/ 7 h 88" name="T3"/>
                  <a:gd fmla="*/ 60 w 64" name="T4"/>
                  <a:gd fmla="*/ 81 h 88" name="T5"/>
                  <a:gd fmla="*/ 57 w 64" name="T6"/>
                  <a:gd fmla="*/ 84 h 88" name="T7"/>
                  <a:gd fmla="*/ 7 w 64" name="T8"/>
                  <a:gd fmla="*/ 84 h 88" name="T9"/>
                  <a:gd fmla="*/ 4 w 64" name="T10"/>
                  <a:gd fmla="*/ 81 h 88" name="T11"/>
                  <a:gd fmla="*/ 4 w 64" name="T12"/>
                  <a:gd fmla="*/ 7 h 88" name="T13"/>
                  <a:gd fmla="*/ 7 w 64" name="T14"/>
                  <a:gd fmla="*/ 4 h 88" name="T15"/>
                  <a:gd fmla="*/ 57 w 64" name="T16"/>
                  <a:gd fmla="*/ 4 h 88" name="T17"/>
                  <a:gd fmla="*/ 57 w 64" name="T18"/>
                  <a:gd fmla="*/ 0 h 88" name="T19"/>
                  <a:gd fmla="*/ 7 w 64" name="T20"/>
                  <a:gd fmla="*/ 0 h 88" name="T21"/>
                  <a:gd fmla="*/ 0 w 64" name="T22"/>
                  <a:gd fmla="*/ 7 h 88" name="T23"/>
                  <a:gd fmla="*/ 0 w 64" name="T24"/>
                  <a:gd fmla="*/ 81 h 88" name="T25"/>
                  <a:gd fmla="*/ 7 w 64" name="T26"/>
                  <a:gd fmla="*/ 88 h 88" name="T27"/>
                  <a:gd fmla="*/ 57 w 64" name="T28"/>
                  <a:gd fmla="*/ 88 h 88" name="T29"/>
                  <a:gd fmla="*/ 64 w 64" name="T30"/>
                  <a:gd fmla="*/ 81 h 88" name="T31"/>
                  <a:gd fmla="*/ 64 w 64" name="T32"/>
                  <a:gd fmla="*/ 7 h 88" name="T33"/>
                  <a:gd fmla="*/ 57 w 64" name="T34"/>
                  <a:gd fmla="*/ 0 h 8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88" w="64">
                    <a:moveTo>
                      <a:pt x="57" y="4"/>
                    </a:moveTo>
                    <a:cubicBezTo>
                      <a:pt x="58" y="4"/>
                      <a:pt x="60" y="5"/>
                      <a:pt x="60" y="7"/>
                    </a:cubicBezTo>
                    <a:cubicBezTo>
                      <a:pt x="60" y="81"/>
                      <a:pt x="60" y="81"/>
                      <a:pt x="60" y="81"/>
                    </a:cubicBezTo>
                    <a:cubicBezTo>
                      <a:pt x="60" y="82"/>
                      <a:pt x="58" y="84"/>
                      <a:pt x="57" y="84"/>
                    </a:cubicBezTo>
                    <a:cubicBezTo>
                      <a:pt x="7" y="84"/>
                      <a:pt x="7" y="84"/>
                      <a:pt x="7" y="84"/>
                    </a:cubicBezTo>
                    <a:cubicBezTo>
                      <a:pt x="5" y="84"/>
                      <a:pt x="4" y="82"/>
                      <a:pt x="4" y="81"/>
                    </a:cubicBezTo>
                    <a:cubicBezTo>
                      <a:pt x="4" y="7"/>
                      <a:pt x="4" y="7"/>
                      <a:pt x="4" y="7"/>
                    </a:cubicBezTo>
                    <a:cubicBezTo>
                      <a:pt x="4" y="5"/>
                      <a:pt x="5" y="4"/>
                      <a:pt x="7" y="4"/>
                    </a:cubicBezTo>
                    <a:cubicBezTo>
                      <a:pt x="57" y="4"/>
                      <a:pt x="57" y="4"/>
                      <a:pt x="57" y="4"/>
                    </a:cubicBezTo>
                    <a:moveTo>
                      <a:pt x="57" y="0"/>
                    </a:moveTo>
                    <a:cubicBezTo>
                      <a:pt x="7" y="0"/>
                      <a:pt x="7" y="0"/>
                      <a:pt x="7" y="0"/>
                    </a:cubicBezTo>
                    <a:cubicBezTo>
                      <a:pt x="3" y="0"/>
                      <a:pt x="0" y="3"/>
                      <a:pt x="0" y="7"/>
                    </a:cubicBezTo>
                    <a:cubicBezTo>
                      <a:pt x="0" y="81"/>
                      <a:pt x="0" y="81"/>
                      <a:pt x="0" y="81"/>
                    </a:cubicBezTo>
                    <a:cubicBezTo>
                      <a:pt x="0" y="85"/>
                      <a:pt x="3" y="88"/>
                      <a:pt x="7" y="88"/>
                    </a:cubicBezTo>
                    <a:cubicBezTo>
                      <a:pt x="57" y="88"/>
                      <a:pt x="57" y="88"/>
                      <a:pt x="57" y="88"/>
                    </a:cubicBezTo>
                    <a:cubicBezTo>
                      <a:pt x="61" y="88"/>
                      <a:pt x="64" y="85"/>
                      <a:pt x="64" y="81"/>
                    </a:cubicBezTo>
                    <a:cubicBezTo>
                      <a:pt x="64" y="7"/>
                      <a:pt x="64" y="7"/>
                      <a:pt x="64" y="7"/>
                    </a:cubicBezTo>
                    <a:cubicBezTo>
                      <a:pt x="64" y="3"/>
                      <a:pt x="61" y="0"/>
                      <a:pt x="57" y="0"/>
                    </a:cubicBez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8" name="íṩľíḍè-Oval 43"/>
              <p:cNvSpPr/>
              <p:nvPr/>
            </p:nvSpPr>
            <p:spPr bwMode="auto">
              <a:xfrm>
                <a:off x="10507664" y="1835150"/>
                <a:ext cx="20638" cy="20638"/>
              </a:xfrm>
              <a:prstGeom prst="ellipse">
                <a:avLst/>
              </a:pr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nvGrpSpPr>
            <p:cNvPr id="32" name="Group 27"/>
            <p:cNvGrpSpPr/>
            <p:nvPr/>
          </p:nvGrpSpPr>
          <p:grpSpPr>
            <a:xfrm>
              <a:off x="7068492" y="2332624"/>
              <a:ext cx="1338908" cy="649565"/>
              <a:chOff x="7068492" y="2332624"/>
              <a:chExt cx="1338908" cy="649565"/>
            </a:xfrm>
          </p:grpSpPr>
          <p:cxnSp>
            <p:nvCxnSpPr>
              <p:cNvPr id="44" name="íṩľíḍè-Straight Connector 39"/>
              <p:cNvCxnSpPr/>
              <p:nvPr/>
            </p:nvCxnSpPr>
            <p:spPr>
              <a:xfrm flipV="1">
                <a:off x="7068492" y="2336800"/>
                <a:ext cx="640808" cy="645389"/>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íṩľíḍè-Straight Connector 40"/>
              <p:cNvCxnSpPr/>
              <p:nvPr/>
            </p:nvCxnSpPr>
            <p:spPr>
              <a:xfrm>
                <a:off x="7710671" y="2332624"/>
                <a:ext cx="696729" cy="0"/>
              </a:xfrm>
              <a:prstGeom prst="line">
                <a:avLst/>
              </a:prstGeom>
              <a:ln w="19050">
                <a:solidFill>
                  <a:schemeClr val="accent2"/>
                </a:solidFill>
                <a:tailEnd type="diamond"/>
              </a:ln>
            </p:spPr>
            <p:style>
              <a:lnRef idx="1">
                <a:schemeClr val="accent1"/>
              </a:lnRef>
              <a:fillRef idx="0">
                <a:schemeClr val="accent1"/>
              </a:fillRef>
              <a:effectRef idx="0">
                <a:schemeClr val="accent1"/>
              </a:effectRef>
              <a:fontRef idx="minor">
                <a:schemeClr val="tx1"/>
              </a:fontRef>
            </p:style>
          </p:cxnSp>
        </p:grpSp>
        <p:grpSp>
          <p:nvGrpSpPr>
            <p:cNvPr id="33" name="Group 28"/>
            <p:cNvGrpSpPr/>
            <p:nvPr/>
          </p:nvGrpSpPr>
          <p:grpSpPr>
            <a:xfrm>
              <a:off x="3776133" y="2150533"/>
              <a:ext cx="1191156" cy="533206"/>
              <a:chOff x="3776133" y="2150533"/>
              <a:chExt cx="1191156" cy="533206"/>
            </a:xfrm>
          </p:grpSpPr>
          <p:cxnSp>
            <p:nvCxnSpPr>
              <p:cNvPr id="42" name="íṩľíḍè-Straight Connector 37"/>
              <p:cNvCxnSpPr/>
              <p:nvPr/>
            </p:nvCxnSpPr>
            <p:spPr>
              <a:xfrm flipH="1" flipV="1">
                <a:off x="4437866" y="2150533"/>
                <a:ext cx="529423" cy="533206"/>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3" name="íṩľíḍè-Straight Connector 38"/>
              <p:cNvCxnSpPr/>
              <p:nvPr/>
            </p:nvCxnSpPr>
            <p:spPr>
              <a:xfrm flipH="1">
                <a:off x="3776133" y="2162507"/>
                <a:ext cx="659714" cy="0"/>
              </a:xfrm>
              <a:prstGeom prst="line">
                <a:avLst/>
              </a:prstGeom>
              <a:ln w="19050">
                <a:solidFill>
                  <a:schemeClr val="accent3"/>
                </a:solidFill>
                <a:tailEnd type="diamond"/>
              </a:ln>
            </p:spPr>
            <p:style>
              <a:lnRef idx="1">
                <a:schemeClr val="accent1"/>
              </a:lnRef>
              <a:fillRef idx="0">
                <a:schemeClr val="accent1"/>
              </a:fillRef>
              <a:effectRef idx="0">
                <a:schemeClr val="accent1"/>
              </a:effectRef>
              <a:fontRef idx="minor">
                <a:schemeClr val="tx1"/>
              </a:fontRef>
            </p:style>
          </p:cxnSp>
        </p:grpSp>
        <p:grpSp>
          <p:nvGrpSpPr>
            <p:cNvPr id="34" name="Group 29"/>
            <p:cNvGrpSpPr/>
            <p:nvPr/>
          </p:nvGrpSpPr>
          <p:grpSpPr>
            <a:xfrm>
              <a:off x="3312122" y="4483242"/>
              <a:ext cx="400024" cy="374940"/>
              <a:chOff x="4836122" y="1968640"/>
              <a:chExt cx="400024" cy="374940"/>
            </a:xfrm>
            <a:solidFill>
              <a:schemeClr val="accent5"/>
            </a:solidFill>
          </p:grpSpPr>
          <p:sp>
            <p:nvSpPr>
              <p:cNvPr id="40" name="íṩľíḍè-Freeform: Shape 35"/>
              <p:cNvSpPr/>
              <p:nvPr/>
            </p:nvSpPr>
            <p:spPr bwMode="auto">
              <a:xfrm>
                <a:off x="4886290" y="2018808"/>
                <a:ext cx="301008" cy="199352"/>
              </a:xfrm>
              <a:custGeom>
                <a:gdLst>
                  <a:gd fmla="*/ 92 w 96" name="T0"/>
                  <a:gd fmla="*/ 0 h 64" name="T1"/>
                  <a:gd fmla="*/ 4 w 96" name="T2"/>
                  <a:gd fmla="*/ 0 h 64" name="T3"/>
                  <a:gd fmla="*/ 0 w 96" name="T4"/>
                  <a:gd fmla="*/ 4 h 64" name="T5"/>
                  <a:gd fmla="*/ 0 w 96" name="T6"/>
                  <a:gd fmla="*/ 60 h 64" name="T7"/>
                  <a:gd fmla="*/ 4 w 96" name="T8"/>
                  <a:gd fmla="*/ 64 h 64" name="T9"/>
                  <a:gd fmla="*/ 92 w 96" name="T10"/>
                  <a:gd fmla="*/ 64 h 64" name="T11"/>
                  <a:gd fmla="*/ 96 w 96" name="T12"/>
                  <a:gd fmla="*/ 60 h 64" name="T13"/>
                  <a:gd fmla="*/ 96 w 96" name="T14"/>
                  <a:gd fmla="*/ 4 h 64" name="T15"/>
                  <a:gd fmla="*/ 92 w 96" name="T16"/>
                  <a:gd fmla="*/ 0 h 64" name="T17"/>
                  <a:gd fmla="*/ 92 w 96" name="T18"/>
                  <a:gd fmla="*/ 60 h 64" name="T19"/>
                  <a:gd fmla="*/ 4 w 96" name="T20"/>
                  <a:gd fmla="*/ 60 h 64" name="T21"/>
                  <a:gd fmla="*/ 4 w 96" name="T22"/>
                  <a:gd fmla="*/ 4 h 64" name="T23"/>
                  <a:gd fmla="*/ 92 w 96" name="T24"/>
                  <a:gd fmla="*/ 4 h 64" name="T25"/>
                  <a:gd fmla="*/ 92 w 96" name="T26"/>
                  <a:gd fmla="*/ 60 h 6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64" w="96">
                    <a:moveTo>
                      <a:pt x="92" y="0"/>
                    </a:moveTo>
                    <a:cubicBezTo>
                      <a:pt x="4" y="0"/>
                      <a:pt x="4" y="0"/>
                      <a:pt x="4" y="0"/>
                    </a:cubicBezTo>
                    <a:cubicBezTo>
                      <a:pt x="2" y="0"/>
                      <a:pt x="0" y="2"/>
                      <a:pt x="0" y="4"/>
                    </a:cubicBezTo>
                    <a:cubicBezTo>
                      <a:pt x="0" y="60"/>
                      <a:pt x="0" y="60"/>
                      <a:pt x="0" y="60"/>
                    </a:cubicBezTo>
                    <a:cubicBezTo>
                      <a:pt x="0" y="62"/>
                      <a:pt x="2" y="64"/>
                      <a:pt x="4" y="64"/>
                    </a:cubicBezTo>
                    <a:cubicBezTo>
                      <a:pt x="92" y="64"/>
                      <a:pt x="92" y="64"/>
                      <a:pt x="92" y="64"/>
                    </a:cubicBezTo>
                    <a:cubicBezTo>
                      <a:pt x="94" y="64"/>
                      <a:pt x="96" y="62"/>
                      <a:pt x="96" y="60"/>
                    </a:cubicBezTo>
                    <a:cubicBezTo>
                      <a:pt x="96" y="4"/>
                      <a:pt x="96" y="4"/>
                      <a:pt x="96" y="4"/>
                    </a:cubicBezTo>
                    <a:cubicBezTo>
                      <a:pt x="96" y="2"/>
                      <a:pt x="94" y="0"/>
                      <a:pt x="92" y="0"/>
                    </a:cubicBezTo>
                    <a:close/>
                    <a:moveTo>
                      <a:pt x="92" y="60"/>
                    </a:moveTo>
                    <a:cubicBezTo>
                      <a:pt x="4" y="60"/>
                      <a:pt x="4" y="60"/>
                      <a:pt x="4" y="60"/>
                    </a:cubicBezTo>
                    <a:cubicBezTo>
                      <a:pt x="4" y="4"/>
                      <a:pt x="4" y="4"/>
                      <a:pt x="4" y="4"/>
                    </a:cubicBezTo>
                    <a:cubicBezTo>
                      <a:pt x="92" y="4"/>
                      <a:pt x="92" y="4"/>
                      <a:pt x="92" y="4"/>
                    </a:cubicBezTo>
                    <a:lnTo>
                      <a:pt x="92" y="60"/>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41" name="íṩľíḍè-Freeform: Shape 36"/>
              <p:cNvSpPr/>
              <p:nvPr/>
            </p:nvSpPr>
            <p:spPr bwMode="auto">
              <a:xfrm>
                <a:off x="4836122" y="1968640"/>
                <a:ext cx="400024" cy="374940"/>
              </a:xfrm>
              <a:custGeom>
                <a:gdLst>
                  <a:gd fmla="*/ 116 w 128" name="T0"/>
                  <a:gd fmla="*/ 0 h 120" name="T1"/>
                  <a:gd fmla="*/ 12 w 128" name="T2"/>
                  <a:gd fmla="*/ 0 h 120" name="T3"/>
                  <a:gd fmla="*/ 0 w 128" name="T4"/>
                  <a:gd fmla="*/ 12 h 120" name="T5"/>
                  <a:gd fmla="*/ 0 w 128" name="T6"/>
                  <a:gd fmla="*/ 92 h 120" name="T7"/>
                  <a:gd fmla="*/ 12 w 128" name="T8"/>
                  <a:gd fmla="*/ 104 h 120" name="T9"/>
                  <a:gd fmla="*/ 52 w 128" name="T10"/>
                  <a:gd fmla="*/ 104 h 120" name="T11"/>
                  <a:gd fmla="*/ 52 w 128" name="T12"/>
                  <a:gd fmla="*/ 109 h 120" name="T13"/>
                  <a:gd fmla="*/ 27 w 128" name="T14"/>
                  <a:gd fmla="*/ 112 h 120" name="T15"/>
                  <a:gd fmla="*/ 24 w 128" name="T16"/>
                  <a:gd fmla="*/ 116 h 120" name="T17"/>
                  <a:gd fmla="*/ 28 w 128" name="T18"/>
                  <a:gd fmla="*/ 120 h 120" name="T19"/>
                  <a:gd fmla="*/ 100 w 128" name="T20"/>
                  <a:gd fmla="*/ 120 h 120" name="T21"/>
                  <a:gd fmla="*/ 104 w 128" name="T22"/>
                  <a:gd fmla="*/ 116 h 120" name="T23"/>
                  <a:gd fmla="*/ 101 w 128" name="T24"/>
                  <a:gd fmla="*/ 112 h 120" name="T25"/>
                  <a:gd fmla="*/ 76 w 128" name="T26"/>
                  <a:gd fmla="*/ 109 h 120" name="T27"/>
                  <a:gd fmla="*/ 76 w 128" name="T28"/>
                  <a:gd fmla="*/ 104 h 120" name="T29"/>
                  <a:gd fmla="*/ 116 w 128" name="T30"/>
                  <a:gd fmla="*/ 104 h 120" name="T31"/>
                  <a:gd fmla="*/ 128 w 128" name="T32"/>
                  <a:gd fmla="*/ 92 h 120" name="T33"/>
                  <a:gd fmla="*/ 128 w 128" name="T34"/>
                  <a:gd fmla="*/ 12 h 120" name="T35"/>
                  <a:gd fmla="*/ 116 w 128" name="T36"/>
                  <a:gd fmla="*/ 0 h 120" name="T37"/>
                  <a:gd fmla="*/ 120 w 128" name="T38"/>
                  <a:gd fmla="*/ 92 h 120" name="T39"/>
                  <a:gd fmla="*/ 116 w 128" name="T40"/>
                  <a:gd fmla="*/ 96 h 120" name="T41"/>
                  <a:gd fmla="*/ 80 w 128" name="T42"/>
                  <a:gd fmla="*/ 96 h 120" name="T43"/>
                  <a:gd fmla="*/ 48 w 128" name="T44"/>
                  <a:gd fmla="*/ 96 h 120" name="T45"/>
                  <a:gd fmla="*/ 12 w 128" name="T46"/>
                  <a:gd fmla="*/ 96 h 120" name="T47"/>
                  <a:gd fmla="*/ 8 w 128" name="T48"/>
                  <a:gd fmla="*/ 92 h 120" name="T49"/>
                  <a:gd fmla="*/ 8 w 128" name="T50"/>
                  <a:gd fmla="*/ 12 h 120" name="T51"/>
                  <a:gd fmla="*/ 12 w 128" name="T52"/>
                  <a:gd fmla="*/ 8 h 120" name="T53"/>
                  <a:gd fmla="*/ 116 w 128" name="T54"/>
                  <a:gd fmla="*/ 8 h 120" name="T55"/>
                  <a:gd fmla="*/ 120 w 128" name="T56"/>
                  <a:gd fmla="*/ 12 h 120" name="T57"/>
                  <a:gd fmla="*/ 120 w 128" name="T58"/>
                  <a:gd fmla="*/ 92 h 120"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120" w="128">
                    <a:moveTo>
                      <a:pt x="116" y="0"/>
                    </a:moveTo>
                    <a:cubicBezTo>
                      <a:pt x="12" y="0"/>
                      <a:pt x="12" y="0"/>
                      <a:pt x="12" y="0"/>
                    </a:cubicBezTo>
                    <a:cubicBezTo>
                      <a:pt x="5" y="0"/>
                      <a:pt x="0" y="5"/>
                      <a:pt x="0" y="12"/>
                    </a:cubicBezTo>
                    <a:cubicBezTo>
                      <a:pt x="0" y="92"/>
                      <a:pt x="0" y="92"/>
                      <a:pt x="0" y="92"/>
                    </a:cubicBezTo>
                    <a:cubicBezTo>
                      <a:pt x="0" y="99"/>
                      <a:pt x="5" y="104"/>
                      <a:pt x="12" y="104"/>
                    </a:cubicBezTo>
                    <a:cubicBezTo>
                      <a:pt x="52" y="104"/>
                      <a:pt x="52" y="104"/>
                      <a:pt x="52" y="104"/>
                    </a:cubicBezTo>
                    <a:cubicBezTo>
                      <a:pt x="52" y="109"/>
                      <a:pt x="52" y="109"/>
                      <a:pt x="52" y="109"/>
                    </a:cubicBezTo>
                    <a:cubicBezTo>
                      <a:pt x="27" y="112"/>
                      <a:pt x="27" y="112"/>
                      <a:pt x="27" y="112"/>
                    </a:cubicBezTo>
                    <a:cubicBezTo>
                      <a:pt x="25" y="113"/>
                      <a:pt x="24" y="114"/>
                      <a:pt x="24" y="116"/>
                    </a:cubicBezTo>
                    <a:cubicBezTo>
                      <a:pt x="24" y="118"/>
                      <a:pt x="26" y="120"/>
                      <a:pt x="28" y="120"/>
                    </a:cubicBezTo>
                    <a:cubicBezTo>
                      <a:pt x="100" y="120"/>
                      <a:pt x="100" y="120"/>
                      <a:pt x="100" y="120"/>
                    </a:cubicBezTo>
                    <a:cubicBezTo>
                      <a:pt x="102" y="120"/>
                      <a:pt x="104" y="118"/>
                      <a:pt x="104" y="116"/>
                    </a:cubicBezTo>
                    <a:cubicBezTo>
                      <a:pt x="104" y="114"/>
                      <a:pt x="103" y="113"/>
                      <a:pt x="101" y="112"/>
                    </a:cubicBezTo>
                    <a:cubicBezTo>
                      <a:pt x="76" y="109"/>
                      <a:pt x="76" y="109"/>
                      <a:pt x="76" y="109"/>
                    </a:cubicBezTo>
                    <a:cubicBezTo>
                      <a:pt x="76" y="104"/>
                      <a:pt x="76" y="104"/>
                      <a:pt x="76" y="104"/>
                    </a:cubicBezTo>
                    <a:cubicBezTo>
                      <a:pt x="116" y="104"/>
                      <a:pt x="116" y="104"/>
                      <a:pt x="116" y="104"/>
                    </a:cubicBezTo>
                    <a:cubicBezTo>
                      <a:pt x="123" y="104"/>
                      <a:pt x="128" y="99"/>
                      <a:pt x="128" y="92"/>
                    </a:cubicBezTo>
                    <a:cubicBezTo>
                      <a:pt x="128" y="12"/>
                      <a:pt x="128" y="12"/>
                      <a:pt x="128" y="12"/>
                    </a:cubicBezTo>
                    <a:cubicBezTo>
                      <a:pt x="128" y="5"/>
                      <a:pt x="123" y="0"/>
                      <a:pt x="116" y="0"/>
                    </a:cubicBezTo>
                    <a:close/>
                    <a:moveTo>
                      <a:pt x="120" y="92"/>
                    </a:moveTo>
                    <a:cubicBezTo>
                      <a:pt x="120" y="94"/>
                      <a:pt x="118" y="96"/>
                      <a:pt x="116" y="96"/>
                    </a:cubicBezTo>
                    <a:cubicBezTo>
                      <a:pt x="80" y="96"/>
                      <a:pt x="80" y="96"/>
                      <a:pt x="80" y="96"/>
                    </a:cubicBezTo>
                    <a:cubicBezTo>
                      <a:pt x="48" y="96"/>
                      <a:pt x="48" y="96"/>
                      <a:pt x="48" y="96"/>
                    </a:cubicBezTo>
                    <a:cubicBezTo>
                      <a:pt x="12" y="96"/>
                      <a:pt x="12" y="96"/>
                      <a:pt x="12" y="96"/>
                    </a:cubicBezTo>
                    <a:cubicBezTo>
                      <a:pt x="10" y="96"/>
                      <a:pt x="8" y="94"/>
                      <a:pt x="8" y="92"/>
                    </a:cubicBezTo>
                    <a:cubicBezTo>
                      <a:pt x="8" y="12"/>
                      <a:pt x="8" y="12"/>
                      <a:pt x="8" y="12"/>
                    </a:cubicBezTo>
                    <a:cubicBezTo>
                      <a:pt x="8" y="10"/>
                      <a:pt x="10" y="8"/>
                      <a:pt x="12" y="8"/>
                    </a:cubicBezTo>
                    <a:cubicBezTo>
                      <a:pt x="116" y="8"/>
                      <a:pt x="116" y="8"/>
                      <a:pt x="116" y="8"/>
                    </a:cubicBezTo>
                    <a:cubicBezTo>
                      <a:pt x="118" y="8"/>
                      <a:pt x="120" y="10"/>
                      <a:pt x="120" y="12"/>
                    </a:cubicBezTo>
                    <a:lnTo>
                      <a:pt x="120" y="92"/>
                    </a:lnTo>
                    <a:close/>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cxnSp>
          <p:nvCxnSpPr>
            <p:cNvPr id="35" name="íṩľíḍè-Straight Connector 30"/>
            <p:cNvCxnSpPr/>
            <p:nvPr/>
          </p:nvCxnSpPr>
          <p:spPr>
            <a:xfrm flipH="1">
              <a:off x="3877733" y="4677107"/>
              <a:ext cx="710514" cy="0"/>
            </a:xfrm>
            <a:prstGeom prst="line">
              <a:avLst/>
            </a:prstGeom>
            <a:ln w="19050">
              <a:solidFill>
                <a:schemeClr val="accent5"/>
              </a:solidFill>
              <a:tailEnd type="diamond"/>
            </a:ln>
          </p:spPr>
          <p:style>
            <a:lnRef idx="1">
              <a:schemeClr val="accent1"/>
            </a:lnRef>
            <a:fillRef idx="0">
              <a:schemeClr val="accent1"/>
            </a:fillRef>
            <a:effectRef idx="0">
              <a:schemeClr val="accent1"/>
            </a:effectRef>
            <a:fontRef idx="minor">
              <a:schemeClr val="tx1"/>
            </a:fontRef>
          </p:style>
        </p:cxnSp>
        <p:cxnSp>
          <p:nvCxnSpPr>
            <p:cNvPr id="36" name="íṩľíḍè-Straight Connector 31"/>
            <p:cNvCxnSpPr/>
            <p:nvPr/>
          </p:nvCxnSpPr>
          <p:spPr>
            <a:xfrm>
              <a:off x="7092604" y="4728691"/>
              <a:ext cx="882996" cy="0"/>
            </a:xfrm>
            <a:prstGeom prst="line">
              <a:avLst/>
            </a:prstGeom>
            <a:ln w="19050">
              <a:solidFill>
                <a:schemeClr val="accent4"/>
              </a:solidFill>
              <a:tailEnd type="diamond"/>
            </a:ln>
          </p:spPr>
          <p:style>
            <a:lnRef idx="1">
              <a:schemeClr val="accent1"/>
            </a:lnRef>
            <a:fillRef idx="0">
              <a:schemeClr val="accent1"/>
            </a:fillRef>
            <a:effectRef idx="0">
              <a:schemeClr val="accent1"/>
            </a:effectRef>
            <a:fontRef idx="minor">
              <a:schemeClr val="tx1"/>
            </a:fontRef>
          </p:style>
        </p:cxnSp>
        <p:grpSp>
          <p:nvGrpSpPr>
            <p:cNvPr id="37" name="Group 32"/>
            <p:cNvGrpSpPr/>
            <p:nvPr/>
          </p:nvGrpSpPr>
          <p:grpSpPr>
            <a:xfrm>
              <a:off x="8071381" y="4574999"/>
              <a:ext cx="437620" cy="291747"/>
              <a:chOff x="9358313" y="3649663"/>
              <a:chExt cx="581025" cy="387350"/>
            </a:xfrm>
            <a:solidFill>
              <a:schemeClr val="accent4"/>
            </a:solidFill>
          </p:grpSpPr>
          <p:sp>
            <p:nvSpPr>
              <p:cNvPr id="38" name="íṩľíḍè-Freeform: Shape 33"/>
              <p:cNvSpPr/>
              <p:nvPr/>
            </p:nvSpPr>
            <p:spPr bwMode="auto">
              <a:xfrm>
                <a:off x="9436101" y="3649663"/>
                <a:ext cx="425450" cy="309563"/>
              </a:xfrm>
              <a:custGeom>
                <a:gdLst>
                  <a:gd fmla="*/ 41 w 367" name="T0"/>
                  <a:gd fmla="*/ 267 h 267" name="T1"/>
                  <a:gd fmla="*/ 325 w 367" name="T2"/>
                  <a:gd fmla="*/ 267 h 267" name="T3"/>
                  <a:gd fmla="*/ 355 w 367" name="T4"/>
                  <a:gd fmla="*/ 255 h 267" name="T5"/>
                  <a:gd fmla="*/ 367 w 367" name="T6"/>
                  <a:gd fmla="*/ 225 h 267" name="T7"/>
                  <a:gd fmla="*/ 367 w 367" name="T8"/>
                  <a:gd fmla="*/ 42 h 267" name="T9"/>
                  <a:gd fmla="*/ 355 w 367" name="T10"/>
                  <a:gd fmla="*/ 12 h 267" name="T11"/>
                  <a:gd fmla="*/ 325 w 367" name="T12"/>
                  <a:gd fmla="*/ 0 h 267" name="T13"/>
                  <a:gd fmla="*/ 41 w 367" name="T14"/>
                  <a:gd fmla="*/ 0 h 267" name="T15"/>
                  <a:gd fmla="*/ 12 w 367" name="T16"/>
                  <a:gd fmla="*/ 12 h 267" name="T17"/>
                  <a:gd fmla="*/ 0 w 367" name="T18"/>
                  <a:gd fmla="*/ 42 h 267" name="T19"/>
                  <a:gd fmla="*/ 0 w 367" name="T20"/>
                  <a:gd fmla="*/ 225 h 267" name="T21"/>
                  <a:gd fmla="*/ 12 w 367" name="T22"/>
                  <a:gd fmla="*/ 255 h 267" name="T23"/>
                  <a:gd fmla="*/ 41 w 367" name="T24"/>
                  <a:gd fmla="*/ 267 h 267" name="T25"/>
                  <a:gd fmla="*/ 33 w 367" name="T26"/>
                  <a:gd fmla="*/ 42 h 267" name="T27"/>
                  <a:gd fmla="*/ 36 w 367" name="T28"/>
                  <a:gd fmla="*/ 36 h 267" name="T29"/>
                  <a:gd fmla="*/ 41 w 367" name="T30"/>
                  <a:gd fmla="*/ 33 h 267" name="T31"/>
                  <a:gd fmla="*/ 325 w 367" name="T32"/>
                  <a:gd fmla="*/ 33 h 267" name="T33"/>
                  <a:gd fmla="*/ 331 w 367" name="T34"/>
                  <a:gd fmla="*/ 36 h 267" name="T35"/>
                  <a:gd fmla="*/ 333 w 367" name="T36"/>
                  <a:gd fmla="*/ 42 h 267" name="T37"/>
                  <a:gd fmla="*/ 333 w 367" name="T38"/>
                  <a:gd fmla="*/ 225 h 267" name="T39"/>
                  <a:gd fmla="*/ 331 w 367" name="T40"/>
                  <a:gd fmla="*/ 231 h 267" name="T41"/>
                  <a:gd fmla="*/ 325 w 367" name="T42"/>
                  <a:gd fmla="*/ 234 h 267" name="T43"/>
                  <a:gd fmla="*/ 41 w 367" name="T44"/>
                  <a:gd fmla="*/ 234 h 267" name="T45"/>
                  <a:gd fmla="*/ 36 w 367" name="T46"/>
                  <a:gd fmla="*/ 231 h 267" name="T47"/>
                  <a:gd fmla="*/ 33 w 367" name="T48"/>
                  <a:gd fmla="*/ 225 h 267" name="T49"/>
                  <a:gd fmla="*/ 33 w 367" name="T50"/>
                  <a:gd fmla="*/ 42 h 267" name="T51"/>
                  <a:gd fmla="*/ 33 w 367" name="T52"/>
                  <a:gd fmla="*/ 42 h 267" name="T53"/>
                  <a:gd fmla="*/ 33 w 367" name="T54"/>
                  <a:gd fmla="*/ 42 h 267"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267" w="367">
                    <a:moveTo>
                      <a:pt x="41" y="267"/>
                    </a:moveTo>
                    <a:cubicBezTo>
                      <a:pt x="325" y="267"/>
                      <a:pt x="325" y="267"/>
                      <a:pt x="325" y="267"/>
                    </a:cubicBezTo>
                    <a:cubicBezTo>
                      <a:pt x="337" y="267"/>
                      <a:pt x="346" y="263"/>
                      <a:pt x="355" y="255"/>
                    </a:cubicBezTo>
                    <a:cubicBezTo>
                      <a:pt x="363" y="247"/>
                      <a:pt x="367" y="237"/>
                      <a:pt x="367" y="225"/>
                    </a:cubicBezTo>
                    <a:cubicBezTo>
                      <a:pt x="367" y="42"/>
                      <a:pt x="367" y="42"/>
                      <a:pt x="367" y="42"/>
                    </a:cubicBezTo>
                    <a:cubicBezTo>
                      <a:pt x="367" y="30"/>
                      <a:pt x="363" y="20"/>
                      <a:pt x="355" y="12"/>
                    </a:cubicBezTo>
                    <a:cubicBezTo>
                      <a:pt x="346" y="4"/>
                      <a:pt x="337" y="0"/>
                      <a:pt x="325" y="0"/>
                    </a:cubicBezTo>
                    <a:cubicBezTo>
                      <a:pt x="41" y="0"/>
                      <a:pt x="41" y="0"/>
                      <a:pt x="41" y="0"/>
                    </a:cubicBezTo>
                    <a:cubicBezTo>
                      <a:pt x="30" y="0"/>
                      <a:pt x="20" y="4"/>
                      <a:pt x="12" y="12"/>
                    </a:cubicBezTo>
                    <a:cubicBezTo>
                      <a:pt x="4" y="20"/>
                      <a:pt x="0" y="30"/>
                      <a:pt x="0" y="42"/>
                    </a:cubicBezTo>
                    <a:cubicBezTo>
                      <a:pt x="0" y="225"/>
                      <a:pt x="0" y="225"/>
                      <a:pt x="0" y="225"/>
                    </a:cubicBezTo>
                    <a:cubicBezTo>
                      <a:pt x="0" y="237"/>
                      <a:pt x="4" y="247"/>
                      <a:pt x="12" y="255"/>
                    </a:cubicBezTo>
                    <a:cubicBezTo>
                      <a:pt x="20" y="263"/>
                      <a:pt x="30" y="267"/>
                      <a:pt x="41" y="267"/>
                    </a:cubicBezTo>
                    <a:close/>
                    <a:moveTo>
                      <a:pt x="33" y="42"/>
                    </a:moveTo>
                    <a:cubicBezTo>
                      <a:pt x="33" y="39"/>
                      <a:pt x="34" y="37"/>
                      <a:pt x="36" y="36"/>
                    </a:cubicBezTo>
                    <a:cubicBezTo>
                      <a:pt x="37" y="34"/>
                      <a:pt x="39" y="33"/>
                      <a:pt x="41" y="33"/>
                    </a:cubicBezTo>
                    <a:cubicBezTo>
                      <a:pt x="325" y="33"/>
                      <a:pt x="325" y="33"/>
                      <a:pt x="325" y="33"/>
                    </a:cubicBezTo>
                    <a:cubicBezTo>
                      <a:pt x="327" y="33"/>
                      <a:pt x="329" y="34"/>
                      <a:pt x="331" y="36"/>
                    </a:cubicBezTo>
                    <a:cubicBezTo>
                      <a:pt x="333" y="37"/>
                      <a:pt x="333" y="39"/>
                      <a:pt x="333" y="42"/>
                    </a:cubicBezTo>
                    <a:cubicBezTo>
                      <a:pt x="333" y="225"/>
                      <a:pt x="333" y="225"/>
                      <a:pt x="333" y="225"/>
                    </a:cubicBezTo>
                    <a:cubicBezTo>
                      <a:pt x="333" y="228"/>
                      <a:pt x="333" y="229"/>
                      <a:pt x="331" y="231"/>
                    </a:cubicBezTo>
                    <a:cubicBezTo>
                      <a:pt x="329" y="233"/>
                      <a:pt x="327" y="234"/>
                      <a:pt x="325" y="234"/>
                    </a:cubicBezTo>
                    <a:cubicBezTo>
                      <a:pt x="41" y="234"/>
                      <a:pt x="41" y="234"/>
                      <a:pt x="41" y="234"/>
                    </a:cubicBezTo>
                    <a:cubicBezTo>
                      <a:pt x="39" y="234"/>
                      <a:pt x="37" y="233"/>
                      <a:pt x="36" y="231"/>
                    </a:cubicBezTo>
                    <a:cubicBezTo>
                      <a:pt x="34" y="229"/>
                      <a:pt x="33" y="228"/>
                      <a:pt x="33" y="225"/>
                    </a:cubicBezTo>
                    <a:lnTo>
                      <a:pt x="33" y="42"/>
                    </a:lnTo>
                    <a:close/>
                    <a:moveTo>
                      <a:pt x="33" y="42"/>
                    </a:moveTo>
                    <a:cubicBezTo>
                      <a:pt x="33" y="42"/>
                      <a:pt x="33" y="42"/>
                      <a:pt x="33" y="42"/>
                    </a:cubicBezTo>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sp>
            <p:nvSpPr>
              <p:cNvPr id="39" name="íṩľíḍè-Freeform: Shape 34"/>
              <p:cNvSpPr/>
              <p:nvPr/>
            </p:nvSpPr>
            <p:spPr bwMode="auto">
              <a:xfrm>
                <a:off x="9358313" y="3979863"/>
                <a:ext cx="581025" cy="57150"/>
              </a:xfrm>
              <a:custGeom>
                <a:gdLst>
                  <a:gd fmla="*/ 459 w 501" name="T0"/>
                  <a:gd fmla="*/ 0 h 50" name="T1"/>
                  <a:gd fmla="*/ 0 w 501" name="T2"/>
                  <a:gd fmla="*/ 0 h 50" name="T3"/>
                  <a:gd fmla="*/ 0 w 501" name="T4"/>
                  <a:gd fmla="*/ 25 h 50" name="T5"/>
                  <a:gd fmla="*/ 12 w 501" name="T6"/>
                  <a:gd fmla="*/ 42 h 50" name="T7"/>
                  <a:gd fmla="*/ 42 w 501" name="T8"/>
                  <a:gd fmla="*/ 50 h 50" name="T9"/>
                  <a:gd fmla="*/ 459 w 501" name="T10"/>
                  <a:gd fmla="*/ 50 h 50" name="T11"/>
                  <a:gd fmla="*/ 488 w 501" name="T12"/>
                  <a:gd fmla="*/ 42 h 50" name="T13"/>
                  <a:gd fmla="*/ 501 w 501" name="T14"/>
                  <a:gd fmla="*/ 25 h 50" name="T15"/>
                  <a:gd fmla="*/ 501 w 501" name="T16"/>
                  <a:gd fmla="*/ 0 h 50" name="T17"/>
                  <a:gd fmla="*/ 459 w 501" name="T18"/>
                  <a:gd fmla="*/ 0 h 50" name="T19"/>
                  <a:gd fmla="*/ 271 w 501" name="T20"/>
                  <a:gd fmla="*/ 25 h 50" name="T21"/>
                  <a:gd fmla="*/ 229 w 501" name="T22"/>
                  <a:gd fmla="*/ 25 h 50" name="T23"/>
                  <a:gd fmla="*/ 225 w 501" name="T24"/>
                  <a:gd fmla="*/ 21 h 50" name="T25"/>
                  <a:gd fmla="*/ 229 w 501" name="T26"/>
                  <a:gd fmla="*/ 16 h 50" name="T27"/>
                  <a:gd fmla="*/ 271 w 501" name="T28"/>
                  <a:gd fmla="*/ 16 h 50" name="T29"/>
                  <a:gd fmla="*/ 275 w 501" name="T30"/>
                  <a:gd fmla="*/ 21 h 50" name="T31"/>
                  <a:gd fmla="*/ 271 w 501" name="T32"/>
                  <a:gd fmla="*/ 25 h 50" name="T33"/>
                  <a:gd fmla="*/ 271 w 501" name="T34"/>
                  <a:gd fmla="*/ 25 h 50" name="T35"/>
                  <a:gd fmla="*/ 271 w 501" name="T36"/>
                  <a:gd fmla="*/ 25 h 5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50" w="501">
                    <a:moveTo>
                      <a:pt x="459" y="0"/>
                    </a:moveTo>
                    <a:cubicBezTo>
                      <a:pt x="0" y="0"/>
                      <a:pt x="0" y="0"/>
                      <a:pt x="0" y="0"/>
                    </a:cubicBezTo>
                    <a:cubicBezTo>
                      <a:pt x="0" y="25"/>
                      <a:pt x="0" y="25"/>
                      <a:pt x="0" y="25"/>
                    </a:cubicBezTo>
                    <a:cubicBezTo>
                      <a:pt x="0" y="32"/>
                      <a:pt x="4" y="38"/>
                      <a:pt x="12" y="42"/>
                    </a:cubicBezTo>
                    <a:cubicBezTo>
                      <a:pt x="20" y="47"/>
                      <a:pt x="30" y="50"/>
                      <a:pt x="42" y="50"/>
                    </a:cubicBezTo>
                    <a:cubicBezTo>
                      <a:pt x="459" y="50"/>
                      <a:pt x="459" y="50"/>
                      <a:pt x="459" y="50"/>
                    </a:cubicBezTo>
                    <a:cubicBezTo>
                      <a:pt x="470" y="50"/>
                      <a:pt x="480" y="47"/>
                      <a:pt x="488" y="42"/>
                    </a:cubicBezTo>
                    <a:cubicBezTo>
                      <a:pt x="496" y="38"/>
                      <a:pt x="501" y="32"/>
                      <a:pt x="501" y="25"/>
                    </a:cubicBezTo>
                    <a:cubicBezTo>
                      <a:pt x="501" y="0"/>
                      <a:pt x="501" y="0"/>
                      <a:pt x="501" y="0"/>
                    </a:cubicBezTo>
                    <a:lnTo>
                      <a:pt x="459" y="0"/>
                    </a:lnTo>
                    <a:close/>
                    <a:moveTo>
                      <a:pt x="271" y="25"/>
                    </a:moveTo>
                    <a:cubicBezTo>
                      <a:pt x="229" y="25"/>
                      <a:pt x="229" y="25"/>
                      <a:pt x="229" y="25"/>
                    </a:cubicBezTo>
                    <a:cubicBezTo>
                      <a:pt x="227" y="25"/>
                      <a:pt x="225" y="23"/>
                      <a:pt x="225" y="21"/>
                    </a:cubicBezTo>
                    <a:cubicBezTo>
                      <a:pt x="225" y="18"/>
                      <a:pt x="227" y="16"/>
                      <a:pt x="229" y="16"/>
                    </a:cubicBezTo>
                    <a:cubicBezTo>
                      <a:pt x="271" y="16"/>
                      <a:pt x="271" y="16"/>
                      <a:pt x="271" y="16"/>
                    </a:cubicBezTo>
                    <a:cubicBezTo>
                      <a:pt x="274" y="16"/>
                      <a:pt x="275" y="18"/>
                      <a:pt x="275" y="21"/>
                    </a:cubicBezTo>
                    <a:cubicBezTo>
                      <a:pt x="275" y="23"/>
                      <a:pt x="274" y="25"/>
                      <a:pt x="271" y="25"/>
                    </a:cubicBezTo>
                    <a:close/>
                    <a:moveTo>
                      <a:pt x="271" y="25"/>
                    </a:moveTo>
                    <a:cubicBezTo>
                      <a:pt x="271" y="25"/>
                      <a:pt x="271" y="25"/>
                      <a:pt x="271" y="25"/>
                    </a:cubicBezTo>
                  </a:path>
                </a:pathLst>
              </a:custGeom>
              <a:grpFill/>
              <a:ln>
                <a:noFill/>
              </a:ln>
              <a:extLst>
                <a:ext uri="{91240B29-F687-4F45-9708-019B960494DF}">
                  <a14:hiddenLine w="9525">
                    <a:solidFill>
                      <a:srgbClr val="000000"/>
                    </a:solidFill>
                    <a:round/>
                    <a:headEnd/>
                    <a:tailEnd/>
                  </a14:hiddenLine>
                </a:ext>
              </a:extLst>
            </p:spPr>
            <p:txBody>
              <a:bodyPr anchor="ctr"/>
              <a:lstStyle/>
              <a:p>
                <a:pPr algn="ctr"/>
                <a:endParaRPr/>
              </a:p>
            </p:txBody>
          </p:sp>
        </p:grpSp>
      </p:grpSp>
    </p:spTree>
    <p:custDataLst>
      <p:tags r:id="rId7"/>
    </p:custDataLst>
    <p:extLst>
      <p:ext uri="{BB962C8B-B14F-4D97-AF65-F5344CB8AC3E}">
        <p14:creationId val="1897842271"/>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合作与目标</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1f11694-8e14-4ae2-be4b-fcb27bab0f9f"/>
          <p:cNvGrpSpPr>
            <a:grpSpLocks noChangeAspect="1"/>
          </p:cNvGrpSpPr>
          <p:nvPr/>
        </p:nvGrpSpPr>
        <p:grpSpPr>
          <a:xfrm>
            <a:off x="762000" y="1580952"/>
            <a:ext cx="10337800" cy="5036734"/>
            <a:chOff x="762000" y="1236582"/>
            <a:chExt cx="10337800" cy="5036734"/>
          </a:xfrm>
        </p:grpSpPr>
        <p:grpSp>
          <p:nvGrpSpPr>
            <p:cNvPr id="7" name="Group 2"/>
            <p:cNvGrpSpPr/>
            <p:nvPr/>
          </p:nvGrpSpPr>
          <p:grpSpPr>
            <a:xfrm>
              <a:off x="4056551" y="2200199"/>
              <a:ext cx="4023707" cy="4073117"/>
              <a:chOff x="4084147" y="2092187"/>
              <a:chExt cx="4023707" cy="4073117"/>
            </a:xfrm>
          </p:grpSpPr>
          <p:sp>
            <p:nvSpPr>
              <p:cNvPr id="23" name="iS1ide-Freeform: Shape 65"/>
              <p:cNvSpPr/>
              <p:nvPr/>
            </p:nvSpPr>
            <p:spPr bwMode="auto">
              <a:xfrm>
                <a:off x="4084147" y="2668249"/>
                <a:ext cx="2195147" cy="1828562"/>
              </a:xfrm>
              <a:custGeom>
                <a:cxnLst>
                  <a:cxn ang="0">
                    <a:pos x="126" y="396"/>
                  </a:cxn>
                  <a:cxn ang="0">
                    <a:pos x="76" y="153"/>
                  </a:cxn>
                  <a:cxn ang="0">
                    <a:pos x="475" y="73"/>
                  </a:cxn>
                  <a:cxn ang="0">
                    <a:pos x="225" y="182"/>
                  </a:cxn>
                  <a:cxn ang="0">
                    <a:pos x="126" y="396"/>
                  </a:cxn>
                </a:cxnLst>
                <a:rect b="b" l="0" r="r" t="0"/>
                <a:pathLst>
                  <a:path h="396" w="475">
                    <a:moveTo>
                      <a:pt x="126" y="396"/>
                    </a:moveTo>
                    <a:cubicBezTo>
                      <a:pt x="126" y="396"/>
                      <a:pt x="0" y="278"/>
                      <a:pt x="76" y="153"/>
                    </a:cubicBezTo>
                    <a:cubicBezTo>
                      <a:pt x="168" y="0"/>
                      <a:pt x="475" y="73"/>
                      <a:pt x="475" y="73"/>
                    </a:cubicBezTo>
                    <a:cubicBezTo>
                      <a:pt x="475" y="73"/>
                      <a:pt x="318" y="70"/>
                      <a:pt x="225" y="182"/>
                    </a:cubicBezTo>
                    <a:cubicBezTo>
                      <a:pt x="160" y="261"/>
                      <a:pt x="126" y="396"/>
                      <a:pt x="126" y="396"/>
                    </a:cubicBezTo>
                    <a:close/>
                  </a:path>
                </a:pathLst>
              </a:custGeom>
              <a:solidFill>
                <a:schemeClr val="accent1"/>
              </a:solidFill>
              <a:ln w="9525">
                <a:noFill/>
                <a:round/>
              </a:ln>
            </p:spPr>
            <p:txBody>
              <a:bodyPr anchor="ctr"/>
              <a:lstStyle/>
              <a:p>
                <a:pPr algn="ctr"/>
                <a:endParaRPr/>
              </a:p>
            </p:txBody>
          </p:sp>
          <p:sp>
            <p:nvSpPr>
              <p:cNvPr id="24" name="iS1ide-Freeform: Shape 66"/>
              <p:cNvSpPr/>
              <p:nvPr/>
            </p:nvSpPr>
            <p:spPr bwMode="auto">
              <a:xfrm>
                <a:off x="5371557" y="2092187"/>
                <a:ext cx="1911479" cy="1793649"/>
              </a:xfrm>
              <a:custGeom>
                <a:cxnLst>
                  <a:cxn ang="0">
                    <a:pos x="0" y="157"/>
                  </a:cxn>
                  <a:cxn ang="0">
                    <a:pos x="215" y="33"/>
                  </a:cxn>
                  <a:cxn ang="0">
                    <a:pos x="414" y="388"/>
                  </a:cxn>
                  <a:cxn ang="0">
                    <a:pos x="234" y="184"/>
                  </a:cxn>
                  <a:cxn ang="0">
                    <a:pos x="0" y="157"/>
                  </a:cxn>
                </a:cxnLst>
                <a:rect b="b" l="0" r="r" t="0"/>
                <a:pathLst>
                  <a:path h="388" w="413">
                    <a:moveTo>
                      <a:pt x="0" y="157"/>
                    </a:moveTo>
                    <a:cubicBezTo>
                      <a:pt x="0" y="157"/>
                      <a:pt x="73" y="0"/>
                      <a:pt x="215" y="33"/>
                    </a:cubicBezTo>
                    <a:cubicBezTo>
                      <a:pt x="389" y="74"/>
                      <a:pt x="414" y="388"/>
                      <a:pt x="414" y="388"/>
                    </a:cubicBezTo>
                    <a:cubicBezTo>
                      <a:pt x="414" y="388"/>
                      <a:pt x="370" y="238"/>
                      <a:pt x="234" y="184"/>
                    </a:cubicBezTo>
                    <a:cubicBezTo>
                      <a:pt x="139" y="146"/>
                      <a:pt x="0" y="157"/>
                      <a:pt x="0" y="157"/>
                    </a:cubicBezTo>
                    <a:close/>
                  </a:path>
                </a:pathLst>
              </a:custGeom>
              <a:solidFill>
                <a:schemeClr val="accent2"/>
              </a:solidFill>
              <a:ln w="9525">
                <a:noFill/>
                <a:round/>
              </a:ln>
            </p:spPr>
            <p:txBody>
              <a:bodyPr anchor="ctr"/>
              <a:lstStyle/>
              <a:p>
                <a:pPr algn="ctr"/>
                <a:endParaRPr/>
              </a:p>
            </p:txBody>
          </p:sp>
          <p:sp>
            <p:nvSpPr>
              <p:cNvPr id="25" name="iS1ide-Freeform: Shape 67"/>
              <p:cNvSpPr/>
              <p:nvPr/>
            </p:nvSpPr>
            <p:spPr bwMode="auto">
              <a:xfrm>
                <a:off x="6763709" y="2969371"/>
                <a:ext cx="1344145" cy="2151506"/>
              </a:xfrm>
              <a:custGeom>
                <a:cxnLst>
                  <a:cxn ang="0">
                    <a:pos x="92" y="0"/>
                  </a:cxn>
                  <a:cxn ang="0">
                    <a:pos x="276" y="167"/>
                  </a:cxn>
                  <a:cxn ang="0">
                    <a:pos x="0" y="466"/>
                  </a:cxn>
                  <a:cxn ang="0">
                    <a:pos x="138" y="231"/>
                  </a:cxn>
                  <a:cxn ang="0">
                    <a:pos x="92" y="0"/>
                  </a:cxn>
                </a:cxnLst>
                <a:rect b="b" l="0" r="r" t="0"/>
                <a:pathLst>
                  <a:path h="466" w="291">
                    <a:moveTo>
                      <a:pt x="92" y="0"/>
                    </a:moveTo>
                    <a:cubicBezTo>
                      <a:pt x="92" y="0"/>
                      <a:pt x="264" y="21"/>
                      <a:pt x="276" y="167"/>
                    </a:cubicBezTo>
                    <a:cubicBezTo>
                      <a:pt x="291" y="345"/>
                      <a:pt x="0" y="466"/>
                      <a:pt x="0" y="466"/>
                    </a:cubicBezTo>
                    <a:cubicBezTo>
                      <a:pt x="0" y="466"/>
                      <a:pt x="129" y="377"/>
                      <a:pt x="138" y="231"/>
                    </a:cubicBezTo>
                    <a:cubicBezTo>
                      <a:pt x="144" y="129"/>
                      <a:pt x="92" y="0"/>
                      <a:pt x="92" y="0"/>
                    </a:cubicBezTo>
                    <a:close/>
                  </a:path>
                </a:pathLst>
              </a:custGeom>
              <a:solidFill>
                <a:schemeClr val="accent3"/>
              </a:solidFill>
              <a:ln w="9525">
                <a:noFill/>
                <a:round/>
              </a:ln>
            </p:spPr>
            <p:txBody>
              <a:bodyPr anchor="ctr"/>
              <a:lstStyle/>
              <a:p>
                <a:pPr algn="ctr"/>
                <a:endParaRPr/>
              </a:p>
            </p:txBody>
          </p:sp>
          <p:sp>
            <p:nvSpPr>
              <p:cNvPr id="26" name="iS1ide-Freeform: Shape 68"/>
              <p:cNvSpPr/>
              <p:nvPr/>
            </p:nvSpPr>
            <p:spPr bwMode="auto">
              <a:xfrm>
                <a:off x="5428291" y="4794975"/>
                <a:ext cx="2326070" cy="1370329"/>
              </a:xfrm>
              <a:custGeom>
                <a:cxnLst>
                  <a:cxn ang="0">
                    <a:pos x="471" y="0"/>
                  </a:cxn>
                  <a:cxn ang="0">
                    <a:pos x="370" y="226"/>
                  </a:cxn>
                  <a:cxn ang="0">
                    <a:pos x="0" y="56"/>
                  </a:cxn>
                  <a:cxn ang="0">
                    <a:pos x="266" y="115"/>
                  </a:cxn>
                  <a:cxn ang="0">
                    <a:pos x="471" y="0"/>
                  </a:cxn>
                </a:cxnLst>
                <a:rect b="b" l="0" r="r" t="0"/>
                <a:pathLst>
                  <a:path h="296" w="503">
                    <a:moveTo>
                      <a:pt x="471" y="0"/>
                    </a:moveTo>
                    <a:cubicBezTo>
                      <a:pt x="471" y="0"/>
                      <a:pt x="504" y="170"/>
                      <a:pt x="370" y="226"/>
                    </a:cubicBezTo>
                    <a:cubicBezTo>
                      <a:pt x="205" y="296"/>
                      <a:pt x="0" y="56"/>
                      <a:pt x="0" y="56"/>
                    </a:cubicBezTo>
                    <a:cubicBezTo>
                      <a:pt x="0" y="56"/>
                      <a:pt x="124" y="151"/>
                      <a:pt x="266" y="115"/>
                    </a:cubicBezTo>
                    <a:cubicBezTo>
                      <a:pt x="365" y="89"/>
                      <a:pt x="471" y="0"/>
                      <a:pt x="471" y="0"/>
                    </a:cubicBezTo>
                    <a:close/>
                  </a:path>
                </a:pathLst>
              </a:custGeom>
              <a:solidFill>
                <a:schemeClr val="accent4"/>
              </a:solidFill>
              <a:ln w="9525">
                <a:noFill/>
                <a:round/>
              </a:ln>
            </p:spPr>
            <p:txBody>
              <a:bodyPr anchor="ctr"/>
              <a:lstStyle/>
              <a:p>
                <a:pPr algn="ctr"/>
                <a:endParaRPr/>
              </a:p>
            </p:txBody>
          </p:sp>
          <p:sp>
            <p:nvSpPr>
              <p:cNvPr id="27" name="iS1ide-Freeform: Shape 69"/>
              <p:cNvSpPr/>
              <p:nvPr/>
            </p:nvSpPr>
            <p:spPr bwMode="auto">
              <a:xfrm>
                <a:off x="4367813" y="3751954"/>
                <a:ext cx="1680182" cy="2374074"/>
              </a:xfrm>
              <a:custGeom>
                <a:cxnLst>
                  <a:cxn ang="0">
                    <a:pos x="363" y="431"/>
                  </a:cxn>
                  <a:cxn ang="0">
                    <a:pos x="116" y="404"/>
                  </a:cxn>
                  <a:cxn ang="0">
                    <a:pos x="164" y="0"/>
                  </a:cxn>
                  <a:cxn ang="0">
                    <a:pos x="190" y="271"/>
                  </a:cxn>
                  <a:cxn ang="0">
                    <a:pos x="363" y="431"/>
                  </a:cxn>
                </a:cxnLst>
                <a:rect b="b" l="0" r="r" t="0"/>
                <a:pathLst>
                  <a:path h="514" w="363">
                    <a:moveTo>
                      <a:pt x="363" y="431"/>
                    </a:moveTo>
                    <a:cubicBezTo>
                      <a:pt x="363" y="431"/>
                      <a:pt x="212" y="514"/>
                      <a:pt x="116" y="404"/>
                    </a:cubicBezTo>
                    <a:cubicBezTo>
                      <a:pt x="0" y="269"/>
                      <a:pt x="164" y="0"/>
                      <a:pt x="164" y="0"/>
                    </a:cubicBezTo>
                    <a:cubicBezTo>
                      <a:pt x="164" y="0"/>
                      <a:pt x="112" y="147"/>
                      <a:pt x="190" y="271"/>
                    </a:cubicBezTo>
                    <a:cubicBezTo>
                      <a:pt x="245" y="357"/>
                      <a:pt x="363" y="431"/>
                      <a:pt x="363" y="431"/>
                    </a:cubicBezTo>
                    <a:close/>
                  </a:path>
                </a:pathLst>
              </a:custGeom>
              <a:solidFill>
                <a:schemeClr val="accent5"/>
              </a:solidFill>
              <a:ln w="9525">
                <a:noFill/>
                <a:round/>
              </a:ln>
            </p:spPr>
            <p:txBody>
              <a:bodyPr anchor="ctr"/>
              <a:lstStyle/>
              <a:p>
                <a:pPr algn="ctr"/>
                <a:endParaRPr/>
              </a:p>
            </p:txBody>
          </p:sp>
          <p:grpSp>
            <p:nvGrpSpPr>
              <p:cNvPr id="28" name="Group 70"/>
              <p:cNvGrpSpPr/>
              <p:nvPr/>
            </p:nvGrpSpPr>
            <p:grpSpPr>
              <a:xfrm>
                <a:off x="4560017" y="3277267"/>
                <a:ext cx="298494" cy="459220"/>
                <a:chOff x="4235451" y="4579938"/>
                <a:chExt cx="123825" cy="190499"/>
              </a:xfrm>
              <a:solidFill>
                <a:schemeClr val="bg1"/>
              </a:solidFill>
            </p:grpSpPr>
            <p:sp>
              <p:nvSpPr>
                <p:cNvPr id="59" name="iS1ide-Freeform: Shape 71"/>
                <p:cNvSpPr/>
                <p:nvPr/>
              </p:nvSpPr>
              <p:spPr bwMode="auto">
                <a:xfrm>
                  <a:off x="4235451" y="4721225"/>
                  <a:ext cx="123825" cy="49212"/>
                </a:xfrm>
                <a:custGeom>
                  <a:cxnLst>
                    <a:cxn ang="0">
                      <a:pos x="0" y="8"/>
                    </a:cxn>
                    <a:cxn ang="0">
                      <a:pos x="8" y="17"/>
                    </a:cxn>
                    <a:cxn ang="0">
                      <a:pos x="12" y="16"/>
                    </a:cxn>
                    <a:cxn ang="0">
                      <a:pos x="30" y="15"/>
                    </a:cxn>
                    <a:cxn ang="0">
                      <a:pos x="43" y="3"/>
                    </a:cxn>
                    <a:cxn ang="0">
                      <a:pos x="40" y="2"/>
                    </a:cxn>
                    <a:cxn ang="0">
                      <a:pos x="33" y="8"/>
                    </a:cxn>
                    <a:cxn ang="0">
                      <a:pos x="17" y="7"/>
                    </a:cxn>
                    <a:cxn ang="0">
                      <a:pos x="30" y="5"/>
                    </a:cxn>
                    <a:cxn ang="0">
                      <a:pos x="28" y="2"/>
                    </a:cxn>
                    <a:cxn ang="0">
                      <a:pos x="15" y="2"/>
                    </a:cxn>
                    <a:cxn ang="0">
                      <a:pos x="7" y="1"/>
                    </a:cxn>
                    <a:cxn ang="0">
                      <a:pos x="0" y="8"/>
                    </a:cxn>
                  </a:cxnLst>
                  <a:rect b="b" l="0" r="r" t="0"/>
                  <a:pathLst>
                    <a:path h="17" w="43">
                      <a:moveTo>
                        <a:pt x="0" y="8"/>
                      </a:moveTo>
                      <a:cubicBezTo>
                        <a:pt x="0" y="11"/>
                        <a:pt x="5" y="16"/>
                        <a:pt x="8" y="17"/>
                      </a:cubicBezTo>
                      <a:cubicBezTo>
                        <a:pt x="9" y="17"/>
                        <a:pt x="10" y="16"/>
                        <a:pt x="12" y="16"/>
                      </a:cubicBezTo>
                      <a:cubicBezTo>
                        <a:pt x="12" y="16"/>
                        <a:pt x="26" y="17"/>
                        <a:pt x="30" y="15"/>
                      </a:cubicBezTo>
                      <a:cubicBezTo>
                        <a:pt x="33" y="14"/>
                        <a:pt x="43" y="5"/>
                        <a:pt x="43" y="3"/>
                      </a:cubicBezTo>
                      <a:cubicBezTo>
                        <a:pt x="43" y="1"/>
                        <a:pt x="42" y="0"/>
                        <a:pt x="40" y="2"/>
                      </a:cubicBezTo>
                      <a:cubicBezTo>
                        <a:pt x="37" y="3"/>
                        <a:pt x="35" y="6"/>
                        <a:pt x="33" y="8"/>
                      </a:cubicBezTo>
                      <a:cubicBezTo>
                        <a:pt x="29" y="11"/>
                        <a:pt x="21" y="12"/>
                        <a:pt x="17" y="7"/>
                      </a:cubicBezTo>
                      <a:cubicBezTo>
                        <a:pt x="17" y="7"/>
                        <a:pt x="28" y="8"/>
                        <a:pt x="30" y="5"/>
                      </a:cubicBezTo>
                      <a:cubicBezTo>
                        <a:pt x="31" y="3"/>
                        <a:pt x="30" y="1"/>
                        <a:pt x="28" y="2"/>
                      </a:cubicBezTo>
                      <a:cubicBezTo>
                        <a:pt x="26" y="2"/>
                        <a:pt x="17" y="2"/>
                        <a:pt x="15" y="2"/>
                      </a:cubicBezTo>
                      <a:cubicBezTo>
                        <a:pt x="12" y="1"/>
                        <a:pt x="8" y="0"/>
                        <a:pt x="7" y="1"/>
                      </a:cubicBezTo>
                      <a:cubicBezTo>
                        <a:pt x="5" y="2"/>
                        <a:pt x="1" y="5"/>
                        <a:pt x="0" y="8"/>
                      </a:cubicBezTo>
                      <a:close/>
                    </a:path>
                  </a:pathLst>
                </a:custGeom>
                <a:grpFill/>
                <a:ln w="9525">
                  <a:noFill/>
                  <a:round/>
                </a:ln>
              </p:spPr>
              <p:txBody>
                <a:bodyPr anchor="ctr"/>
                <a:lstStyle/>
                <a:p>
                  <a:pPr algn="ctr"/>
                  <a:endParaRPr/>
                </a:p>
              </p:txBody>
            </p:sp>
            <p:sp>
              <p:nvSpPr>
                <p:cNvPr id="60" name="iS1ide-Freeform: Shape 72"/>
                <p:cNvSpPr/>
                <p:nvPr/>
              </p:nvSpPr>
              <p:spPr bwMode="auto">
                <a:xfrm>
                  <a:off x="4281488" y="4695825"/>
                  <a:ext cx="49213" cy="19050"/>
                </a:xfrm>
                <a:custGeom>
                  <a:cxnLst>
                    <a:cxn ang="0">
                      <a:pos x="15" y="0"/>
                    </a:cxn>
                    <a:cxn ang="0">
                      <a:pos x="2" y="0"/>
                    </a:cxn>
                    <a:cxn ang="0">
                      <a:pos x="0" y="2"/>
                    </a:cxn>
                    <a:cxn ang="0">
                      <a:pos x="2" y="4"/>
                    </a:cxn>
                    <a:cxn ang="0">
                      <a:pos x="5" y="4"/>
                    </a:cxn>
                    <a:cxn ang="0">
                      <a:pos x="5" y="4"/>
                    </a:cxn>
                    <a:cxn ang="0">
                      <a:pos x="9" y="7"/>
                    </a:cxn>
                    <a:cxn ang="0">
                      <a:pos x="13" y="4"/>
                    </a:cxn>
                    <a:cxn ang="0">
                      <a:pos x="12" y="4"/>
                    </a:cxn>
                    <a:cxn ang="0">
                      <a:pos x="15" y="4"/>
                    </a:cxn>
                    <a:cxn ang="0">
                      <a:pos x="17" y="2"/>
                    </a:cxn>
                    <a:cxn ang="0">
                      <a:pos x="15" y="0"/>
                    </a:cxn>
                  </a:cxnLst>
                  <a:rect b="b" l="0" r="r" t="0"/>
                  <a:pathLst>
                    <a:path h="7" w="17">
                      <a:moveTo>
                        <a:pt x="15" y="0"/>
                      </a:moveTo>
                      <a:cubicBezTo>
                        <a:pt x="2" y="0"/>
                        <a:pt x="2" y="0"/>
                        <a:pt x="2" y="0"/>
                      </a:cubicBezTo>
                      <a:cubicBezTo>
                        <a:pt x="1" y="0"/>
                        <a:pt x="0" y="1"/>
                        <a:pt x="0" y="2"/>
                      </a:cubicBezTo>
                      <a:cubicBezTo>
                        <a:pt x="0" y="3"/>
                        <a:pt x="1" y="4"/>
                        <a:pt x="2" y="4"/>
                      </a:cubicBezTo>
                      <a:cubicBezTo>
                        <a:pt x="5" y="4"/>
                        <a:pt x="5" y="4"/>
                        <a:pt x="5" y="4"/>
                      </a:cubicBezTo>
                      <a:cubicBezTo>
                        <a:pt x="5" y="4"/>
                        <a:pt x="5" y="4"/>
                        <a:pt x="5" y="4"/>
                      </a:cubicBezTo>
                      <a:cubicBezTo>
                        <a:pt x="5" y="6"/>
                        <a:pt x="6" y="7"/>
                        <a:pt x="9" y="7"/>
                      </a:cubicBezTo>
                      <a:cubicBezTo>
                        <a:pt x="11" y="7"/>
                        <a:pt x="13" y="6"/>
                        <a:pt x="13" y="4"/>
                      </a:cubicBezTo>
                      <a:cubicBezTo>
                        <a:pt x="13" y="4"/>
                        <a:pt x="12" y="4"/>
                        <a:pt x="12" y="4"/>
                      </a:cubicBezTo>
                      <a:cubicBezTo>
                        <a:pt x="15" y="4"/>
                        <a:pt x="15" y="4"/>
                        <a:pt x="15" y="4"/>
                      </a:cubicBezTo>
                      <a:cubicBezTo>
                        <a:pt x="16" y="4"/>
                        <a:pt x="17" y="3"/>
                        <a:pt x="17" y="2"/>
                      </a:cubicBezTo>
                      <a:cubicBezTo>
                        <a:pt x="17" y="1"/>
                        <a:pt x="16" y="0"/>
                        <a:pt x="15" y="0"/>
                      </a:cubicBezTo>
                      <a:close/>
                    </a:path>
                  </a:pathLst>
                </a:custGeom>
                <a:grpFill/>
                <a:ln w="9525">
                  <a:noFill/>
                  <a:round/>
                </a:ln>
              </p:spPr>
              <p:txBody>
                <a:bodyPr anchor="ctr"/>
                <a:lstStyle/>
                <a:p>
                  <a:pPr algn="ctr"/>
                  <a:endParaRPr/>
                </a:p>
              </p:txBody>
            </p:sp>
            <p:sp>
              <p:nvSpPr>
                <p:cNvPr id="61" name="iS1ide-Freeform: Shape 73"/>
                <p:cNvSpPr/>
                <p:nvPr/>
              </p:nvSpPr>
              <p:spPr bwMode="auto">
                <a:xfrm>
                  <a:off x="4260851" y="4579938"/>
                  <a:ext cx="88900" cy="100012"/>
                </a:xfrm>
                <a:custGeom>
                  <a:cxnLst>
                    <a:cxn ang="0">
                      <a:pos x="16" y="0"/>
                    </a:cxn>
                    <a:cxn ang="0">
                      <a:pos x="0" y="16"/>
                    </a:cxn>
                    <a:cxn ang="0">
                      <a:pos x="7" y="35"/>
                    </a:cxn>
                    <a:cxn ang="0">
                      <a:pos x="25" y="35"/>
                    </a:cxn>
                    <a:cxn ang="0">
                      <a:pos x="31" y="16"/>
                    </a:cxn>
                    <a:cxn ang="0">
                      <a:pos x="16" y="0"/>
                    </a:cxn>
                    <a:cxn ang="0">
                      <a:pos x="19" y="21"/>
                    </a:cxn>
                    <a:cxn ang="0">
                      <a:pos x="16" y="19"/>
                    </a:cxn>
                    <a:cxn ang="0">
                      <a:pos x="12" y="21"/>
                    </a:cxn>
                    <a:cxn ang="0">
                      <a:pos x="12" y="17"/>
                    </a:cxn>
                    <a:cxn ang="0">
                      <a:pos x="9" y="14"/>
                    </a:cxn>
                    <a:cxn ang="0">
                      <a:pos x="14" y="13"/>
                    </a:cxn>
                    <a:cxn ang="0">
                      <a:pos x="16" y="9"/>
                    </a:cxn>
                    <a:cxn ang="0">
                      <a:pos x="17" y="13"/>
                    </a:cxn>
                    <a:cxn ang="0">
                      <a:pos x="22" y="14"/>
                    </a:cxn>
                    <a:cxn ang="0">
                      <a:pos x="19" y="17"/>
                    </a:cxn>
                    <a:cxn ang="0">
                      <a:pos x="19" y="21"/>
                    </a:cxn>
                  </a:cxnLst>
                  <a:rect b="b" l="0" r="r" t="0"/>
                  <a:pathLst>
                    <a:path h="35" w="31">
                      <a:moveTo>
                        <a:pt x="16" y="0"/>
                      </a:moveTo>
                      <a:cubicBezTo>
                        <a:pt x="7" y="0"/>
                        <a:pt x="0" y="7"/>
                        <a:pt x="0" y="16"/>
                      </a:cubicBezTo>
                      <a:cubicBezTo>
                        <a:pt x="0" y="23"/>
                        <a:pt x="7" y="27"/>
                        <a:pt x="7" y="35"/>
                      </a:cubicBezTo>
                      <a:cubicBezTo>
                        <a:pt x="25" y="35"/>
                        <a:pt x="25" y="35"/>
                        <a:pt x="25" y="35"/>
                      </a:cubicBezTo>
                      <a:cubicBezTo>
                        <a:pt x="25" y="27"/>
                        <a:pt x="31" y="23"/>
                        <a:pt x="31" y="16"/>
                      </a:cubicBezTo>
                      <a:cubicBezTo>
                        <a:pt x="31" y="7"/>
                        <a:pt x="24" y="0"/>
                        <a:pt x="16" y="0"/>
                      </a:cubicBezTo>
                      <a:close/>
                      <a:moveTo>
                        <a:pt x="19" y="21"/>
                      </a:moveTo>
                      <a:cubicBezTo>
                        <a:pt x="16" y="19"/>
                        <a:pt x="16" y="19"/>
                        <a:pt x="16" y="19"/>
                      </a:cubicBezTo>
                      <a:cubicBezTo>
                        <a:pt x="12" y="21"/>
                        <a:pt x="12" y="21"/>
                        <a:pt x="12" y="21"/>
                      </a:cubicBezTo>
                      <a:cubicBezTo>
                        <a:pt x="12" y="17"/>
                        <a:pt x="12" y="17"/>
                        <a:pt x="12" y="17"/>
                      </a:cubicBezTo>
                      <a:cubicBezTo>
                        <a:pt x="9" y="14"/>
                        <a:pt x="9" y="14"/>
                        <a:pt x="9" y="14"/>
                      </a:cubicBezTo>
                      <a:cubicBezTo>
                        <a:pt x="14" y="13"/>
                        <a:pt x="14" y="13"/>
                        <a:pt x="14" y="13"/>
                      </a:cubicBezTo>
                      <a:cubicBezTo>
                        <a:pt x="16" y="9"/>
                        <a:pt x="16" y="9"/>
                        <a:pt x="16" y="9"/>
                      </a:cubicBezTo>
                      <a:cubicBezTo>
                        <a:pt x="17" y="13"/>
                        <a:pt x="17" y="13"/>
                        <a:pt x="17" y="13"/>
                      </a:cubicBezTo>
                      <a:cubicBezTo>
                        <a:pt x="22" y="14"/>
                        <a:pt x="22" y="14"/>
                        <a:pt x="22" y="14"/>
                      </a:cubicBezTo>
                      <a:cubicBezTo>
                        <a:pt x="19" y="17"/>
                        <a:pt x="19" y="17"/>
                        <a:pt x="19" y="17"/>
                      </a:cubicBezTo>
                      <a:lnTo>
                        <a:pt x="19" y="21"/>
                      </a:lnTo>
                      <a:close/>
                    </a:path>
                  </a:pathLst>
                </a:custGeom>
                <a:grpFill/>
                <a:ln w="9525">
                  <a:noFill/>
                  <a:round/>
                </a:ln>
              </p:spPr>
              <p:txBody>
                <a:bodyPr anchor="ctr"/>
                <a:lstStyle/>
                <a:p>
                  <a:pPr algn="ctr"/>
                  <a:endParaRPr/>
                </a:p>
              </p:txBody>
            </p:sp>
            <p:sp>
              <p:nvSpPr>
                <p:cNvPr id="62" name="iS1ide-Freeform: Shape 74"/>
                <p:cNvSpPr/>
                <p:nvPr/>
              </p:nvSpPr>
              <p:spPr bwMode="auto">
                <a:xfrm>
                  <a:off x="4281488" y="4683125"/>
                  <a:ext cx="49213" cy="9525"/>
                </a:xfrm>
                <a:custGeom>
                  <a:cxnLst>
                    <a:cxn ang="0">
                      <a:pos x="1" y="3"/>
                    </a:cxn>
                    <a:cxn ang="0">
                      <a:pos x="16" y="3"/>
                    </a:cxn>
                    <a:cxn ang="0">
                      <a:pos x="17" y="2"/>
                    </a:cxn>
                    <a:cxn ang="0">
                      <a:pos x="16" y="0"/>
                    </a:cxn>
                    <a:cxn ang="0">
                      <a:pos x="1" y="0"/>
                    </a:cxn>
                    <a:cxn ang="0">
                      <a:pos x="0" y="2"/>
                    </a:cxn>
                    <a:cxn ang="0">
                      <a:pos x="1" y="3"/>
                    </a:cxn>
                  </a:cxnLst>
                  <a:rect b="b" l="0" r="r" t="0"/>
                  <a:pathLst>
                    <a:path h="3" w="17">
                      <a:moveTo>
                        <a:pt x="1" y="3"/>
                      </a:moveTo>
                      <a:cubicBezTo>
                        <a:pt x="16" y="3"/>
                        <a:pt x="16" y="3"/>
                        <a:pt x="16" y="3"/>
                      </a:cubicBezTo>
                      <a:cubicBezTo>
                        <a:pt x="17" y="3"/>
                        <a:pt x="17" y="2"/>
                        <a:pt x="17" y="2"/>
                      </a:cubicBezTo>
                      <a:cubicBezTo>
                        <a:pt x="17" y="1"/>
                        <a:pt x="17" y="0"/>
                        <a:pt x="16" y="0"/>
                      </a:cubicBezTo>
                      <a:cubicBezTo>
                        <a:pt x="1" y="0"/>
                        <a:pt x="1" y="0"/>
                        <a:pt x="1" y="0"/>
                      </a:cubicBezTo>
                      <a:cubicBezTo>
                        <a:pt x="0" y="0"/>
                        <a:pt x="0" y="1"/>
                        <a:pt x="0" y="2"/>
                      </a:cubicBezTo>
                      <a:cubicBezTo>
                        <a:pt x="0" y="2"/>
                        <a:pt x="0" y="3"/>
                        <a:pt x="1" y="3"/>
                      </a:cubicBezTo>
                      <a:close/>
                    </a:path>
                  </a:pathLst>
                </a:custGeom>
                <a:grpFill/>
                <a:ln w="9525">
                  <a:noFill/>
                  <a:round/>
                </a:ln>
              </p:spPr>
              <p:txBody>
                <a:bodyPr anchor="ctr"/>
                <a:lstStyle/>
                <a:p>
                  <a:pPr algn="ctr"/>
                  <a:endParaRPr/>
                </a:p>
              </p:txBody>
            </p:sp>
          </p:grpSp>
          <p:grpSp>
            <p:nvGrpSpPr>
              <p:cNvPr id="29" name="Group 75"/>
              <p:cNvGrpSpPr/>
              <p:nvPr/>
            </p:nvGrpSpPr>
            <p:grpSpPr>
              <a:xfrm>
                <a:off x="5893527" y="2352964"/>
                <a:ext cx="478369" cy="392590"/>
                <a:chOff x="2551113" y="4586288"/>
                <a:chExt cx="230188" cy="188912"/>
              </a:xfrm>
              <a:solidFill>
                <a:schemeClr val="bg1"/>
              </a:solidFill>
            </p:grpSpPr>
            <p:sp>
              <p:nvSpPr>
                <p:cNvPr id="51" name="iS1ide-Oval 76"/>
                <p:cNvSpPr/>
                <p:nvPr/>
              </p:nvSpPr>
              <p:spPr bwMode="auto">
                <a:xfrm>
                  <a:off x="2732088" y="4678363"/>
                  <a:ext cx="20638" cy="19050"/>
                </a:xfrm>
                <a:prstGeom prst="ellipse">
                  <a:avLst/>
                </a:prstGeom>
                <a:grpFill/>
                <a:ln w="9525">
                  <a:noFill/>
                  <a:round/>
                </a:ln>
              </p:spPr>
              <p:txBody>
                <a:bodyPr anchor="ctr"/>
                <a:lstStyle/>
                <a:p>
                  <a:pPr algn="ctr"/>
                  <a:endParaRPr/>
                </a:p>
              </p:txBody>
            </p:sp>
            <p:sp>
              <p:nvSpPr>
                <p:cNvPr id="52" name="iS1ide-Freeform: Shape 85"/>
                <p:cNvSpPr/>
                <p:nvPr/>
              </p:nvSpPr>
              <p:spPr bwMode="auto">
                <a:xfrm>
                  <a:off x="2697163" y="4679950"/>
                  <a:ext cx="49213" cy="95250"/>
                </a:xfrm>
                <a:custGeom>
                  <a:cxnLst>
                    <a:cxn ang="0">
                      <a:pos x="17" y="29"/>
                    </a:cxn>
                    <a:cxn ang="0">
                      <a:pos x="12" y="20"/>
                    </a:cxn>
                    <a:cxn ang="0">
                      <a:pos x="13" y="18"/>
                    </a:cxn>
                    <a:cxn ang="0">
                      <a:pos x="15" y="11"/>
                    </a:cxn>
                    <a:cxn ang="0">
                      <a:pos x="14" y="8"/>
                    </a:cxn>
                    <a:cxn ang="0">
                      <a:pos x="7" y="1"/>
                    </a:cxn>
                    <a:cxn ang="0">
                      <a:pos x="4" y="1"/>
                    </a:cxn>
                    <a:cxn ang="0">
                      <a:pos x="4" y="4"/>
                    </a:cxn>
                    <a:cxn ang="0">
                      <a:pos x="8" y="9"/>
                    </a:cxn>
                    <a:cxn ang="0">
                      <a:pos x="4" y="6"/>
                    </a:cxn>
                    <a:cxn ang="0">
                      <a:pos x="1" y="7"/>
                    </a:cxn>
                    <a:cxn ang="0">
                      <a:pos x="2" y="10"/>
                    </a:cxn>
                    <a:cxn ang="0">
                      <a:pos x="6" y="13"/>
                    </a:cxn>
                    <a:cxn ang="0">
                      <a:pos x="7" y="13"/>
                    </a:cxn>
                    <a:cxn ang="0">
                      <a:pos x="5" y="22"/>
                    </a:cxn>
                    <a:cxn ang="0">
                      <a:pos x="4" y="29"/>
                    </a:cxn>
                    <a:cxn ang="0">
                      <a:pos x="3" y="30"/>
                    </a:cxn>
                    <a:cxn ang="0">
                      <a:pos x="5" y="33"/>
                    </a:cxn>
                    <a:cxn ang="0">
                      <a:pos x="5" y="33"/>
                    </a:cxn>
                    <a:cxn ang="0">
                      <a:pos x="8" y="31"/>
                    </a:cxn>
                    <a:cxn ang="0">
                      <a:pos x="9" y="25"/>
                    </a:cxn>
                    <a:cxn ang="0">
                      <a:pos x="13" y="31"/>
                    </a:cxn>
                    <a:cxn ang="0">
                      <a:pos x="16" y="32"/>
                    </a:cxn>
                    <a:cxn ang="0">
                      <a:pos x="17" y="29"/>
                    </a:cxn>
                  </a:cxnLst>
                  <a:rect b="b" l="0" r="r" t="0"/>
                  <a:pathLst>
                    <a:path h="33" w="17">
                      <a:moveTo>
                        <a:pt x="17" y="29"/>
                      </a:moveTo>
                      <a:cubicBezTo>
                        <a:pt x="12" y="20"/>
                        <a:pt x="12" y="20"/>
                        <a:pt x="12" y="20"/>
                      </a:cubicBezTo>
                      <a:cubicBezTo>
                        <a:pt x="13" y="20"/>
                        <a:pt x="13" y="19"/>
                        <a:pt x="13" y="18"/>
                      </a:cubicBezTo>
                      <a:cubicBezTo>
                        <a:pt x="15" y="11"/>
                        <a:pt x="15" y="11"/>
                        <a:pt x="15" y="11"/>
                      </a:cubicBezTo>
                      <a:cubicBezTo>
                        <a:pt x="15" y="10"/>
                        <a:pt x="15" y="9"/>
                        <a:pt x="14" y="8"/>
                      </a:cubicBezTo>
                      <a:cubicBezTo>
                        <a:pt x="7" y="1"/>
                        <a:pt x="7" y="1"/>
                        <a:pt x="7" y="1"/>
                      </a:cubicBezTo>
                      <a:cubicBezTo>
                        <a:pt x="6" y="0"/>
                        <a:pt x="5" y="0"/>
                        <a:pt x="4" y="1"/>
                      </a:cubicBezTo>
                      <a:cubicBezTo>
                        <a:pt x="3" y="2"/>
                        <a:pt x="3" y="3"/>
                        <a:pt x="4" y="4"/>
                      </a:cubicBezTo>
                      <a:cubicBezTo>
                        <a:pt x="8" y="9"/>
                        <a:pt x="8" y="9"/>
                        <a:pt x="8" y="9"/>
                      </a:cubicBezTo>
                      <a:cubicBezTo>
                        <a:pt x="4" y="6"/>
                        <a:pt x="4" y="6"/>
                        <a:pt x="4" y="6"/>
                      </a:cubicBezTo>
                      <a:cubicBezTo>
                        <a:pt x="3" y="6"/>
                        <a:pt x="1" y="6"/>
                        <a:pt x="1" y="7"/>
                      </a:cubicBezTo>
                      <a:cubicBezTo>
                        <a:pt x="0" y="9"/>
                        <a:pt x="1" y="10"/>
                        <a:pt x="2" y="10"/>
                      </a:cubicBezTo>
                      <a:cubicBezTo>
                        <a:pt x="6" y="13"/>
                        <a:pt x="6" y="13"/>
                        <a:pt x="6" y="13"/>
                      </a:cubicBezTo>
                      <a:cubicBezTo>
                        <a:pt x="7" y="13"/>
                        <a:pt x="7" y="13"/>
                        <a:pt x="7" y="13"/>
                      </a:cubicBezTo>
                      <a:cubicBezTo>
                        <a:pt x="7" y="16"/>
                        <a:pt x="6" y="19"/>
                        <a:pt x="5" y="22"/>
                      </a:cubicBezTo>
                      <a:cubicBezTo>
                        <a:pt x="5" y="24"/>
                        <a:pt x="4" y="26"/>
                        <a:pt x="4" y="29"/>
                      </a:cubicBezTo>
                      <a:cubicBezTo>
                        <a:pt x="4" y="29"/>
                        <a:pt x="3" y="30"/>
                        <a:pt x="3" y="30"/>
                      </a:cubicBezTo>
                      <a:cubicBezTo>
                        <a:pt x="3" y="31"/>
                        <a:pt x="4" y="33"/>
                        <a:pt x="5" y="33"/>
                      </a:cubicBezTo>
                      <a:cubicBezTo>
                        <a:pt x="5" y="33"/>
                        <a:pt x="5" y="33"/>
                        <a:pt x="5" y="33"/>
                      </a:cubicBezTo>
                      <a:cubicBezTo>
                        <a:pt x="6" y="33"/>
                        <a:pt x="7" y="32"/>
                        <a:pt x="8" y="31"/>
                      </a:cubicBezTo>
                      <a:cubicBezTo>
                        <a:pt x="9" y="25"/>
                        <a:pt x="9" y="25"/>
                        <a:pt x="9" y="25"/>
                      </a:cubicBezTo>
                      <a:cubicBezTo>
                        <a:pt x="13" y="31"/>
                        <a:pt x="13" y="31"/>
                        <a:pt x="13" y="31"/>
                      </a:cubicBezTo>
                      <a:cubicBezTo>
                        <a:pt x="13" y="32"/>
                        <a:pt x="14" y="33"/>
                        <a:pt x="16" y="32"/>
                      </a:cubicBezTo>
                      <a:cubicBezTo>
                        <a:pt x="17" y="32"/>
                        <a:pt x="17" y="31"/>
                        <a:pt x="17" y="29"/>
                      </a:cubicBezTo>
                      <a:close/>
                    </a:path>
                  </a:pathLst>
                </a:custGeom>
                <a:grpFill/>
                <a:ln w="9525">
                  <a:noFill/>
                  <a:round/>
                </a:ln>
              </p:spPr>
              <p:txBody>
                <a:bodyPr anchor="ctr"/>
                <a:lstStyle/>
                <a:p>
                  <a:pPr algn="ctr"/>
                  <a:endParaRPr/>
                </a:p>
              </p:txBody>
            </p:sp>
            <p:sp>
              <p:nvSpPr>
                <p:cNvPr id="53" name="iS1ide-Oval 86"/>
                <p:cNvSpPr/>
                <p:nvPr/>
              </p:nvSpPr>
              <p:spPr bwMode="auto">
                <a:xfrm>
                  <a:off x="2565401" y="4678363"/>
                  <a:ext cx="20638" cy="19050"/>
                </a:xfrm>
                <a:prstGeom prst="ellipse">
                  <a:avLst/>
                </a:prstGeom>
                <a:grpFill/>
                <a:ln w="9525">
                  <a:noFill/>
                  <a:round/>
                </a:ln>
              </p:spPr>
              <p:txBody>
                <a:bodyPr anchor="ctr"/>
                <a:lstStyle/>
                <a:p>
                  <a:pPr algn="ctr"/>
                  <a:endParaRPr/>
                </a:p>
              </p:txBody>
            </p:sp>
            <p:sp>
              <p:nvSpPr>
                <p:cNvPr id="54" name="iS1ide-Freeform: Shape 87"/>
                <p:cNvSpPr/>
                <p:nvPr/>
              </p:nvSpPr>
              <p:spPr bwMode="auto">
                <a:xfrm>
                  <a:off x="2571751" y="4679950"/>
                  <a:ext cx="49213" cy="95250"/>
                </a:xfrm>
                <a:custGeom>
                  <a:cxnLst>
                    <a:cxn ang="0">
                      <a:pos x="0" y="29"/>
                    </a:cxn>
                    <a:cxn ang="0">
                      <a:pos x="5" y="20"/>
                    </a:cxn>
                    <a:cxn ang="0">
                      <a:pos x="3" y="18"/>
                    </a:cxn>
                    <a:cxn ang="0">
                      <a:pos x="2" y="11"/>
                    </a:cxn>
                    <a:cxn ang="0">
                      <a:pos x="3" y="8"/>
                    </a:cxn>
                    <a:cxn ang="0">
                      <a:pos x="10" y="1"/>
                    </a:cxn>
                    <a:cxn ang="0">
                      <a:pos x="13" y="1"/>
                    </a:cxn>
                    <a:cxn ang="0">
                      <a:pos x="13" y="4"/>
                    </a:cxn>
                    <a:cxn ang="0">
                      <a:pos x="9" y="9"/>
                    </a:cxn>
                    <a:cxn ang="0">
                      <a:pos x="13" y="6"/>
                    </a:cxn>
                    <a:cxn ang="0">
                      <a:pos x="16" y="7"/>
                    </a:cxn>
                    <a:cxn ang="0">
                      <a:pos x="15" y="10"/>
                    </a:cxn>
                    <a:cxn ang="0">
                      <a:pos x="10" y="13"/>
                    </a:cxn>
                    <a:cxn ang="0">
                      <a:pos x="10" y="13"/>
                    </a:cxn>
                    <a:cxn ang="0">
                      <a:pos x="11" y="22"/>
                    </a:cxn>
                    <a:cxn ang="0">
                      <a:pos x="13" y="29"/>
                    </a:cxn>
                    <a:cxn ang="0">
                      <a:pos x="14" y="30"/>
                    </a:cxn>
                    <a:cxn ang="0">
                      <a:pos x="12" y="33"/>
                    </a:cxn>
                    <a:cxn ang="0">
                      <a:pos x="11" y="33"/>
                    </a:cxn>
                    <a:cxn ang="0">
                      <a:pos x="9" y="31"/>
                    </a:cxn>
                    <a:cxn ang="0">
                      <a:pos x="8" y="25"/>
                    </a:cxn>
                    <a:cxn ang="0">
                      <a:pos x="4" y="31"/>
                    </a:cxn>
                    <a:cxn ang="0">
                      <a:pos x="1" y="32"/>
                    </a:cxn>
                    <a:cxn ang="0">
                      <a:pos x="0" y="29"/>
                    </a:cxn>
                  </a:cxnLst>
                  <a:rect b="b" l="0" r="r" t="0"/>
                  <a:pathLst>
                    <a:path h="33" w="17">
                      <a:moveTo>
                        <a:pt x="0" y="29"/>
                      </a:moveTo>
                      <a:cubicBezTo>
                        <a:pt x="5" y="20"/>
                        <a:pt x="5" y="20"/>
                        <a:pt x="5" y="20"/>
                      </a:cubicBezTo>
                      <a:cubicBezTo>
                        <a:pt x="4" y="20"/>
                        <a:pt x="4" y="19"/>
                        <a:pt x="3" y="18"/>
                      </a:cubicBezTo>
                      <a:cubicBezTo>
                        <a:pt x="2" y="11"/>
                        <a:pt x="2" y="11"/>
                        <a:pt x="2" y="11"/>
                      </a:cubicBezTo>
                      <a:cubicBezTo>
                        <a:pt x="2" y="10"/>
                        <a:pt x="2" y="9"/>
                        <a:pt x="3" y="8"/>
                      </a:cubicBezTo>
                      <a:cubicBezTo>
                        <a:pt x="10" y="1"/>
                        <a:pt x="10" y="1"/>
                        <a:pt x="10" y="1"/>
                      </a:cubicBezTo>
                      <a:cubicBezTo>
                        <a:pt x="11" y="0"/>
                        <a:pt x="12" y="0"/>
                        <a:pt x="13" y="1"/>
                      </a:cubicBezTo>
                      <a:cubicBezTo>
                        <a:pt x="14" y="2"/>
                        <a:pt x="14" y="3"/>
                        <a:pt x="13" y="4"/>
                      </a:cubicBezTo>
                      <a:cubicBezTo>
                        <a:pt x="9" y="9"/>
                        <a:pt x="9" y="9"/>
                        <a:pt x="9" y="9"/>
                      </a:cubicBezTo>
                      <a:cubicBezTo>
                        <a:pt x="13" y="6"/>
                        <a:pt x="13" y="6"/>
                        <a:pt x="13" y="6"/>
                      </a:cubicBezTo>
                      <a:cubicBezTo>
                        <a:pt x="14" y="6"/>
                        <a:pt x="16" y="6"/>
                        <a:pt x="16" y="7"/>
                      </a:cubicBezTo>
                      <a:cubicBezTo>
                        <a:pt x="17" y="9"/>
                        <a:pt x="16" y="10"/>
                        <a:pt x="15" y="10"/>
                      </a:cubicBezTo>
                      <a:cubicBezTo>
                        <a:pt x="10" y="13"/>
                        <a:pt x="10" y="13"/>
                        <a:pt x="10" y="13"/>
                      </a:cubicBezTo>
                      <a:cubicBezTo>
                        <a:pt x="10" y="13"/>
                        <a:pt x="10" y="13"/>
                        <a:pt x="10" y="13"/>
                      </a:cubicBezTo>
                      <a:cubicBezTo>
                        <a:pt x="10" y="16"/>
                        <a:pt x="11" y="19"/>
                        <a:pt x="11" y="22"/>
                      </a:cubicBezTo>
                      <a:cubicBezTo>
                        <a:pt x="12" y="24"/>
                        <a:pt x="13" y="26"/>
                        <a:pt x="13" y="29"/>
                      </a:cubicBezTo>
                      <a:cubicBezTo>
                        <a:pt x="13" y="29"/>
                        <a:pt x="13" y="30"/>
                        <a:pt x="14" y="30"/>
                      </a:cubicBezTo>
                      <a:cubicBezTo>
                        <a:pt x="14" y="31"/>
                        <a:pt x="13" y="33"/>
                        <a:pt x="12" y="33"/>
                      </a:cubicBezTo>
                      <a:cubicBezTo>
                        <a:pt x="12" y="33"/>
                        <a:pt x="12" y="33"/>
                        <a:pt x="11" y="33"/>
                      </a:cubicBezTo>
                      <a:cubicBezTo>
                        <a:pt x="10" y="33"/>
                        <a:pt x="10" y="32"/>
                        <a:pt x="9" y="31"/>
                      </a:cubicBezTo>
                      <a:cubicBezTo>
                        <a:pt x="8" y="25"/>
                        <a:pt x="8" y="25"/>
                        <a:pt x="8" y="25"/>
                      </a:cubicBezTo>
                      <a:cubicBezTo>
                        <a:pt x="4" y="31"/>
                        <a:pt x="4" y="31"/>
                        <a:pt x="4" y="31"/>
                      </a:cubicBezTo>
                      <a:cubicBezTo>
                        <a:pt x="4" y="32"/>
                        <a:pt x="2" y="33"/>
                        <a:pt x="1" y="32"/>
                      </a:cubicBezTo>
                      <a:cubicBezTo>
                        <a:pt x="0" y="32"/>
                        <a:pt x="0" y="31"/>
                        <a:pt x="0" y="29"/>
                      </a:cubicBezTo>
                      <a:close/>
                    </a:path>
                  </a:pathLst>
                </a:custGeom>
                <a:grpFill/>
                <a:ln w="9525">
                  <a:noFill/>
                  <a:round/>
                </a:ln>
              </p:spPr>
              <p:txBody>
                <a:bodyPr anchor="ctr"/>
                <a:lstStyle/>
                <a:p>
                  <a:pPr algn="ctr"/>
                  <a:endParaRPr/>
                </a:p>
              </p:txBody>
            </p:sp>
            <p:sp>
              <p:nvSpPr>
                <p:cNvPr id="55" name="iS1ide-Oval 88"/>
                <p:cNvSpPr/>
                <p:nvPr/>
              </p:nvSpPr>
              <p:spPr bwMode="auto">
                <a:xfrm>
                  <a:off x="2649538" y="4692650"/>
                  <a:ext cx="19050" cy="22225"/>
                </a:xfrm>
                <a:prstGeom prst="ellipse">
                  <a:avLst/>
                </a:prstGeom>
                <a:grpFill/>
                <a:ln w="9525">
                  <a:noFill/>
                  <a:round/>
                </a:ln>
              </p:spPr>
              <p:txBody>
                <a:bodyPr anchor="ctr"/>
                <a:lstStyle/>
                <a:p>
                  <a:pPr algn="ctr"/>
                  <a:endParaRPr/>
                </a:p>
              </p:txBody>
            </p:sp>
            <p:sp>
              <p:nvSpPr>
                <p:cNvPr id="56" name="iS1ide-Freeform: Shape 89"/>
                <p:cNvSpPr/>
                <p:nvPr/>
              </p:nvSpPr>
              <p:spPr bwMode="auto">
                <a:xfrm>
                  <a:off x="2625726" y="4689475"/>
                  <a:ext cx="63500" cy="85725"/>
                </a:xfrm>
                <a:custGeom>
                  <a:cxnLst>
                    <a:cxn ang="0">
                      <a:pos x="19" y="18"/>
                    </a:cxn>
                    <a:cxn ang="0">
                      <a:pos x="17" y="18"/>
                    </a:cxn>
                    <a:cxn ang="0">
                      <a:pos x="17" y="14"/>
                    </a:cxn>
                    <a:cxn ang="0">
                      <a:pos x="21" y="11"/>
                    </a:cxn>
                    <a:cxn ang="0">
                      <a:pos x="22" y="9"/>
                    </a:cxn>
                    <a:cxn ang="0">
                      <a:pos x="22" y="3"/>
                    </a:cxn>
                    <a:cxn ang="0">
                      <a:pos x="20" y="0"/>
                    </a:cxn>
                    <a:cxn ang="0">
                      <a:pos x="17" y="3"/>
                    </a:cxn>
                    <a:cxn ang="0">
                      <a:pos x="17" y="8"/>
                    </a:cxn>
                    <a:cxn ang="0">
                      <a:pos x="12" y="12"/>
                    </a:cxn>
                    <a:cxn ang="0">
                      <a:pos x="7" y="9"/>
                    </a:cxn>
                    <a:cxn ang="0">
                      <a:pos x="5" y="5"/>
                    </a:cxn>
                    <a:cxn ang="0">
                      <a:pos x="2" y="4"/>
                    </a:cxn>
                    <a:cxn ang="0">
                      <a:pos x="1" y="7"/>
                    </a:cxn>
                    <a:cxn ang="0">
                      <a:pos x="3" y="12"/>
                    </a:cxn>
                    <a:cxn ang="0">
                      <a:pos x="4" y="13"/>
                    </a:cxn>
                    <a:cxn ang="0">
                      <a:pos x="8" y="15"/>
                    </a:cxn>
                    <a:cxn ang="0">
                      <a:pos x="8" y="23"/>
                    </a:cxn>
                    <a:cxn ang="0">
                      <a:pos x="8" y="23"/>
                    </a:cxn>
                    <a:cxn ang="0">
                      <a:pos x="8" y="26"/>
                    </a:cxn>
                    <a:cxn ang="0">
                      <a:pos x="2" y="26"/>
                    </a:cxn>
                    <a:cxn ang="0">
                      <a:pos x="0" y="28"/>
                    </a:cxn>
                    <a:cxn ang="0">
                      <a:pos x="2" y="30"/>
                    </a:cxn>
                    <a:cxn ang="0">
                      <a:pos x="11" y="30"/>
                    </a:cxn>
                    <a:cxn ang="0">
                      <a:pos x="13" y="28"/>
                    </a:cxn>
                    <a:cxn ang="0">
                      <a:pos x="13" y="23"/>
                    </a:cxn>
                    <a:cxn ang="0">
                      <a:pos x="17" y="23"/>
                    </a:cxn>
                    <a:cxn ang="0">
                      <a:pos x="17" y="28"/>
                    </a:cxn>
                    <a:cxn ang="0">
                      <a:pos x="19" y="30"/>
                    </a:cxn>
                    <a:cxn ang="0">
                      <a:pos x="22" y="28"/>
                    </a:cxn>
                    <a:cxn ang="0">
                      <a:pos x="22" y="20"/>
                    </a:cxn>
                    <a:cxn ang="0">
                      <a:pos x="19" y="18"/>
                    </a:cxn>
                  </a:cxnLst>
                  <a:rect b="b" l="0" r="r" t="0"/>
                  <a:pathLst>
                    <a:path h="30" w="22">
                      <a:moveTo>
                        <a:pt x="19" y="18"/>
                      </a:moveTo>
                      <a:cubicBezTo>
                        <a:pt x="17" y="18"/>
                        <a:pt x="17" y="18"/>
                        <a:pt x="17" y="18"/>
                      </a:cubicBezTo>
                      <a:cubicBezTo>
                        <a:pt x="17" y="14"/>
                        <a:pt x="17" y="14"/>
                        <a:pt x="17" y="14"/>
                      </a:cubicBezTo>
                      <a:cubicBezTo>
                        <a:pt x="21" y="11"/>
                        <a:pt x="21" y="11"/>
                        <a:pt x="21" y="11"/>
                      </a:cubicBezTo>
                      <a:cubicBezTo>
                        <a:pt x="22" y="10"/>
                        <a:pt x="22" y="10"/>
                        <a:pt x="22" y="9"/>
                      </a:cubicBezTo>
                      <a:cubicBezTo>
                        <a:pt x="22" y="3"/>
                        <a:pt x="22" y="3"/>
                        <a:pt x="22" y="3"/>
                      </a:cubicBezTo>
                      <a:cubicBezTo>
                        <a:pt x="22" y="1"/>
                        <a:pt x="21" y="0"/>
                        <a:pt x="20" y="0"/>
                      </a:cubicBezTo>
                      <a:cubicBezTo>
                        <a:pt x="18" y="0"/>
                        <a:pt x="17" y="1"/>
                        <a:pt x="17" y="3"/>
                      </a:cubicBezTo>
                      <a:cubicBezTo>
                        <a:pt x="17" y="8"/>
                        <a:pt x="17" y="8"/>
                        <a:pt x="17" y="8"/>
                      </a:cubicBezTo>
                      <a:cubicBezTo>
                        <a:pt x="12" y="12"/>
                        <a:pt x="12" y="12"/>
                        <a:pt x="12" y="12"/>
                      </a:cubicBezTo>
                      <a:cubicBezTo>
                        <a:pt x="7" y="9"/>
                        <a:pt x="7" y="9"/>
                        <a:pt x="7" y="9"/>
                      </a:cubicBezTo>
                      <a:cubicBezTo>
                        <a:pt x="5" y="5"/>
                        <a:pt x="5" y="5"/>
                        <a:pt x="5" y="5"/>
                      </a:cubicBezTo>
                      <a:cubicBezTo>
                        <a:pt x="5" y="4"/>
                        <a:pt x="3" y="3"/>
                        <a:pt x="2" y="4"/>
                      </a:cubicBezTo>
                      <a:cubicBezTo>
                        <a:pt x="1" y="4"/>
                        <a:pt x="1" y="5"/>
                        <a:pt x="1" y="7"/>
                      </a:cubicBezTo>
                      <a:cubicBezTo>
                        <a:pt x="3" y="12"/>
                        <a:pt x="3" y="12"/>
                        <a:pt x="3" y="12"/>
                      </a:cubicBezTo>
                      <a:cubicBezTo>
                        <a:pt x="3" y="13"/>
                        <a:pt x="4" y="13"/>
                        <a:pt x="4" y="13"/>
                      </a:cubicBezTo>
                      <a:cubicBezTo>
                        <a:pt x="8" y="15"/>
                        <a:pt x="8" y="15"/>
                        <a:pt x="8" y="15"/>
                      </a:cubicBezTo>
                      <a:cubicBezTo>
                        <a:pt x="8" y="23"/>
                        <a:pt x="8" y="23"/>
                        <a:pt x="8" y="23"/>
                      </a:cubicBezTo>
                      <a:cubicBezTo>
                        <a:pt x="8" y="23"/>
                        <a:pt x="8" y="23"/>
                        <a:pt x="8" y="23"/>
                      </a:cubicBezTo>
                      <a:cubicBezTo>
                        <a:pt x="8" y="26"/>
                        <a:pt x="8" y="26"/>
                        <a:pt x="8" y="26"/>
                      </a:cubicBezTo>
                      <a:cubicBezTo>
                        <a:pt x="2" y="26"/>
                        <a:pt x="2" y="26"/>
                        <a:pt x="2" y="26"/>
                      </a:cubicBezTo>
                      <a:cubicBezTo>
                        <a:pt x="1" y="26"/>
                        <a:pt x="0" y="27"/>
                        <a:pt x="0" y="28"/>
                      </a:cubicBezTo>
                      <a:cubicBezTo>
                        <a:pt x="0" y="29"/>
                        <a:pt x="1" y="30"/>
                        <a:pt x="2" y="30"/>
                      </a:cubicBezTo>
                      <a:cubicBezTo>
                        <a:pt x="11" y="30"/>
                        <a:pt x="11" y="30"/>
                        <a:pt x="11" y="30"/>
                      </a:cubicBezTo>
                      <a:cubicBezTo>
                        <a:pt x="12" y="30"/>
                        <a:pt x="13" y="29"/>
                        <a:pt x="13" y="28"/>
                      </a:cubicBezTo>
                      <a:cubicBezTo>
                        <a:pt x="13" y="23"/>
                        <a:pt x="13" y="23"/>
                        <a:pt x="13" y="23"/>
                      </a:cubicBezTo>
                      <a:cubicBezTo>
                        <a:pt x="17" y="23"/>
                        <a:pt x="17" y="23"/>
                        <a:pt x="17" y="23"/>
                      </a:cubicBezTo>
                      <a:cubicBezTo>
                        <a:pt x="17" y="28"/>
                        <a:pt x="17" y="28"/>
                        <a:pt x="17" y="28"/>
                      </a:cubicBezTo>
                      <a:cubicBezTo>
                        <a:pt x="17" y="29"/>
                        <a:pt x="18" y="30"/>
                        <a:pt x="19" y="30"/>
                      </a:cubicBezTo>
                      <a:cubicBezTo>
                        <a:pt x="21" y="30"/>
                        <a:pt x="22" y="29"/>
                        <a:pt x="22" y="28"/>
                      </a:cubicBezTo>
                      <a:cubicBezTo>
                        <a:pt x="22" y="20"/>
                        <a:pt x="22" y="20"/>
                        <a:pt x="22" y="20"/>
                      </a:cubicBezTo>
                      <a:cubicBezTo>
                        <a:pt x="22" y="19"/>
                        <a:pt x="21" y="18"/>
                        <a:pt x="19" y="18"/>
                      </a:cubicBezTo>
                      <a:close/>
                    </a:path>
                  </a:pathLst>
                </a:custGeom>
                <a:grpFill/>
                <a:ln w="9525">
                  <a:noFill/>
                  <a:round/>
                </a:ln>
              </p:spPr>
              <p:txBody>
                <a:bodyPr anchor="ctr"/>
                <a:lstStyle/>
                <a:p>
                  <a:pPr algn="ctr"/>
                  <a:endParaRPr/>
                </a:p>
              </p:txBody>
            </p:sp>
            <p:sp>
              <p:nvSpPr>
                <p:cNvPr id="57" name="iS1ide-Freeform: Shape 90"/>
                <p:cNvSpPr/>
                <p:nvPr/>
              </p:nvSpPr>
              <p:spPr bwMode="auto">
                <a:xfrm>
                  <a:off x="2660651" y="4586288"/>
                  <a:ext cx="120650" cy="77787"/>
                </a:xfrm>
                <a:custGeom>
                  <a:cxnLst>
                    <a:cxn ang="0">
                      <a:pos x="0" y="49"/>
                    </a:cxn>
                    <a:cxn ang="0">
                      <a:pos x="31" y="49"/>
                    </a:cxn>
                    <a:cxn ang="0">
                      <a:pos x="62" y="25"/>
                    </a:cxn>
                    <a:cxn ang="0">
                      <a:pos x="60" y="39"/>
                    </a:cxn>
                    <a:cxn ang="0">
                      <a:pos x="72" y="29"/>
                    </a:cxn>
                    <a:cxn ang="0">
                      <a:pos x="76" y="3"/>
                    </a:cxn>
                    <a:cxn ang="0">
                      <a:pos x="49" y="0"/>
                    </a:cxn>
                    <a:cxn ang="0">
                      <a:pos x="36" y="9"/>
                    </a:cxn>
                    <a:cxn ang="0">
                      <a:pos x="51" y="10"/>
                    </a:cxn>
                    <a:cxn ang="0">
                      <a:pos x="0" y="49"/>
                    </a:cxn>
                  </a:cxnLst>
                  <a:rect b="b" l="0" r="r" t="0"/>
                  <a:pathLst>
                    <a:path h="49" w="76">
                      <a:moveTo>
                        <a:pt x="0" y="49"/>
                      </a:moveTo>
                      <a:lnTo>
                        <a:pt x="31" y="49"/>
                      </a:lnTo>
                      <a:lnTo>
                        <a:pt x="62" y="25"/>
                      </a:lnTo>
                      <a:lnTo>
                        <a:pt x="60" y="39"/>
                      </a:lnTo>
                      <a:lnTo>
                        <a:pt x="72" y="29"/>
                      </a:lnTo>
                      <a:lnTo>
                        <a:pt x="76" y="3"/>
                      </a:lnTo>
                      <a:lnTo>
                        <a:pt x="49" y="0"/>
                      </a:lnTo>
                      <a:lnTo>
                        <a:pt x="36" y="9"/>
                      </a:lnTo>
                      <a:lnTo>
                        <a:pt x="51" y="10"/>
                      </a:lnTo>
                      <a:lnTo>
                        <a:pt x="0" y="49"/>
                      </a:lnTo>
                      <a:close/>
                    </a:path>
                  </a:pathLst>
                </a:custGeom>
                <a:grpFill/>
                <a:ln w="9525">
                  <a:noFill/>
                  <a:round/>
                </a:ln>
              </p:spPr>
              <p:txBody>
                <a:bodyPr anchor="ctr"/>
                <a:lstStyle/>
                <a:p>
                  <a:pPr algn="ctr"/>
                  <a:endParaRPr/>
                </a:p>
              </p:txBody>
            </p:sp>
            <p:sp>
              <p:nvSpPr>
                <p:cNvPr id="58" name="iS1ide-Freeform: Shape 91"/>
                <p:cNvSpPr/>
                <p:nvPr/>
              </p:nvSpPr>
              <p:spPr bwMode="auto">
                <a:xfrm>
                  <a:off x="2551113" y="4625975"/>
                  <a:ext cx="130175" cy="42862"/>
                </a:xfrm>
                <a:custGeom>
                  <a:cxnLst>
                    <a:cxn ang="0">
                      <a:pos x="58" y="20"/>
                    </a:cxn>
                    <a:cxn ang="0">
                      <a:pos x="63" y="22"/>
                    </a:cxn>
                    <a:cxn ang="0">
                      <a:pos x="82" y="7"/>
                    </a:cxn>
                    <a:cxn ang="0">
                      <a:pos x="56" y="0"/>
                    </a:cxn>
                    <a:cxn ang="0">
                      <a:pos x="0" y="27"/>
                    </a:cxn>
                    <a:cxn ang="0">
                      <a:pos x="42" y="27"/>
                    </a:cxn>
                    <a:cxn ang="0">
                      <a:pos x="58" y="20"/>
                    </a:cxn>
                  </a:cxnLst>
                  <a:rect b="b" l="0" r="r" t="0"/>
                  <a:pathLst>
                    <a:path h="27" w="82">
                      <a:moveTo>
                        <a:pt x="58" y="20"/>
                      </a:moveTo>
                      <a:lnTo>
                        <a:pt x="63" y="22"/>
                      </a:lnTo>
                      <a:lnTo>
                        <a:pt x="82" y="7"/>
                      </a:lnTo>
                      <a:lnTo>
                        <a:pt x="56" y="0"/>
                      </a:lnTo>
                      <a:lnTo>
                        <a:pt x="0" y="27"/>
                      </a:lnTo>
                      <a:lnTo>
                        <a:pt x="42" y="27"/>
                      </a:lnTo>
                      <a:lnTo>
                        <a:pt x="58" y="20"/>
                      </a:lnTo>
                      <a:close/>
                    </a:path>
                  </a:pathLst>
                </a:custGeom>
                <a:grpFill/>
                <a:ln w="9525">
                  <a:noFill/>
                  <a:round/>
                </a:ln>
              </p:spPr>
              <p:txBody>
                <a:bodyPr anchor="ctr"/>
                <a:lstStyle/>
                <a:p>
                  <a:pPr algn="ctr"/>
                  <a:endParaRPr/>
                </a:p>
              </p:txBody>
            </p:sp>
          </p:grpSp>
          <p:grpSp>
            <p:nvGrpSpPr>
              <p:cNvPr id="30" name="Group 92"/>
              <p:cNvGrpSpPr/>
              <p:nvPr/>
            </p:nvGrpSpPr>
            <p:grpSpPr>
              <a:xfrm>
                <a:off x="7486694" y="3532461"/>
                <a:ext cx="447738" cy="505132"/>
                <a:chOff x="5010151" y="4568825"/>
                <a:chExt cx="185737" cy="209550"/>
              </a:xfrm>
              <a:solidFill>
                <a:schemeClr val="bg1"/>
              </a:solidFill>
            </p:grpSpPr>
            <p:sp>
              <p:nvSpPr>
                <p:cNvPr id="42" name="iS1ide-Oval 93"/>
                <p:cNvSpPr/>
                <p:nvPr/>
              </p:nvSpPr>
              <p:spPr bwMode="auto">
                <a:xfrm>
                  <a:off x="5073651" y="4654550"/>
                  <a:ext cx="28575" cy="25400"/>
                </a:xfrm>
                <a:prstGeom prst="ellipse">
                  <a:avLst/>
                </a:prstGeom>
                <a:grpFill/>
                <a:ln w="9525">
                  <a:noFill/>
                  <a:round/>
                </a:ln>
              </p:spPr>
              <p:txBody>
                <a:bodyPr anchor="ctr"/>
                <a:lstStyle/>
                <a:p>
                  <a:pPr algn="ctr"/>
                  <a:endParaRPr/>
                </a:p>
              </p:txBody>
            </p:sp>
            <p:sp>
              <p:nvSpPr>
                <p:cNvPr id="43" name="iS1ide-Freeform: Shape 94"/>
                <p:cNvSpPr/>
                <p:nvPr/>
              </p:nvSpPr>
              <p:spPr bwMode="auto">
                <a:xfrm>
                  <a:off x="5010151" y="4679950"/>
                  <a:ext cx="114300" cy="98425"/>
                </a:xfrm>
                <a:custGeom>
                  <a:cxnLst>
                    <a:cxn ang="0">
                      <a:pos x="38" y="10"/>
                    </a:cxn>
                    <a:cxn ang="0">
                      <a:pos x="29" y="9"/>
                    </a:cxn>
                    <a:cxn ang="0">
                      <a:pos x="29" y="8"/>
                    </a:cxn>
                    <a:cxn ang="0">
                      <a:pos x="32" y="8"/>
                    </a:cxn>
                    <a:cxn ang="0">
                      <a:pos x="34" y="3"/>
                    </a:cxn>
                    <a:cxn ang="0">
                      <a:pos x="27" y="4"/>
                    </a:cxn>
                    <a:cxn ang="0">
                      <a:pos x="25" y="2"/>
                    </a:cxn>
                    <a:cxn ang="0">
                      <a:pos x="22" y="1"/>
                    </a:cxn>
                    <a:cxn ang="0">
                      <a:pos x="17" y="3"/>
                    </a:cxn>
                    <a:cxn ang="0">
                      <a:pos x="13" y="15"/>
                    </a:cxn>
                    <a:cxn ang="0">
                      <a:pos x="13" y="15"/>
                    </a:cxn>
                    <a:cxn ang="0">
                      <a:pos x="11" y="22"/>
                    </a:cxn>
                    <a:cxn ang="0">
                      <a:pos x="3" y="22"/>
                    </a:cxn>
                    <a:cxn ang="0">
                      <a:pos x="0" y="25"/>
                    </a:cxn>
                    <a:cxn ang="0">
                      <a:pos x="3" y="28"/>
                    </a:cxn>
                    <a:cxn ang="0">
                      <a:pos x="13" y="28"/>
                    </a:cxn>
                    <a:cxn ang="0">
                      <a:pos x="15" y="26"/>
                    </a:cxn>
                    <a:cxn ang="0">
                      <a:pos x="18" y="20"/>
                    </a:cxn>
                    <a:cxn ang="0">
                      <a:pos x="19" y="21"/>
                    </a:cxn>
                    <a:cxn ang="0">
                      <a:pos x="20" y="21"/>
                    </a:cxn>
                    <a:cxn ang="0">
                      <a:pos x="24" y="33"/>
                    </a:cxn>
                    <a:cxn ang="0">
                      <a:pos x="27" y="34"/>
                    </a:cxn>
                    <a:cxn ang="0">
                      <a:pos x="28" y="34"/>
                    </a:cxn>
                    <a:cxn ang="0">
                      <a:pos x="30" y="31"/>
                    </a:cxn>
                    <a:cxn ang="0">
                      <a:pos x="24" y="17"/>
                    </a:cxn>
                    <a:cxn ang="0">
                      <a:pos x="26" y="12"/>
                    </a:cxn>
                    <a:cxn ang="0">
                      <a:pos x="27" y="13"/>
                    </a:cxn>
                    <a:cxn ang="0">
                      <a:pos x="38" y="15"/>
                    </a:cxn>
                    <a:cxn ang="0">
                      <a:pos x="38" y="15"/>
                    </a:cxn>
                    <a:cxn ang="0">
                      <a:pos x="40" y="13"/>
                    </a:cxn>
                    <a:cxn ang="0">
                      <a:pos x="38" y="10"/>
                    </a:cxn>
                  </a:cxnLst>
                  <a:rect b="b" l="0" r="r" t="0"/>
                  <a:pathLst>
                    <a:path h="34" w="40">
                      <a:moveTo>
                        <a:pt x="38" y="10"/>
                      </a:moveTo>
                      <a:cubicBezTo>
                        <a:pt x="29" y="9"/>
                        <a:pt x="29" y="9"/>
                        <a:pt x="29" y="9"/>
                      </a:cubicBezTo>
                      <a:cubicBezTo>
                        <a:pt x="29" y="8"/>
                        <a:pt x="29" y="8"/>
                        <a:pt x="29" y="8"/>
                      </a:cubicBezTo>
                      <a:cubicBezTo>
                        <a:pt x="32" y="8"/>
                        <a:pt x="32" y="8"/>
                        <a:pt x="32" y="8"/>
                      </a:cubicBezTo>
                      <a:cubicBezTo>
                        <a:pt x="34" y="3"/>
                        <a:pt x="34" y="3"/>
                        <a:pt x="34" y="3"/>
                      </a:cubicBezTo>
                      <a:cubicBezTo>
                        <a:pt x="27" y="4"/>
                        <a:pt x="27" y="4"/>
                        <a:pt x="27" y="4"/>
                      </a:cubicBezTo>
                      <a:cubicBezTo>
                        <a:pt x="27" y="3"/>
                        <a:pt x="26" y="2"/>
                        <a:pt x="25" y="2"/>
                      </a:cubicBezTo>
                      <a:cubicBezTo>
                        <a:pt x="22" y="1"/>
                        <a:pt x="22" y="1"/>
                        <a:pt x="22" y="1"/>
                      </a:cubicBezTo>
                      <a:cubicBezTo>
                        <a:pt x="20" y="0"/>
                        <a:pt x="18" y="1"/>
                        <a:pt x="17" y="3"/>
                      </a:cubicBezTo>
                      <a:cubicBezTo>
                        <a:pt x="13" y="15"/>
                        <a:pt x="13" y="15"/>
                        <a:pt x="13" y="15"/>
                      </a:cubicBezTo>
                      <a:cubicBezTo>
                        <a:pt x="13" y="15"/>
                        <a:pt x="13" y="15"/>
                        <a:pt x="13" y="15"/>
                      </a:cubicBezTo>
                      <a:cubicBezTo>
                        <a:pt x="11" y="22"/>
                        <a:pt x="11" y="22"/>
                        <a:pt x="11" y="22"/>
                      </a:cubicBezTo>
                      <a:cubicBezTo>
                        <a:pt x="3" y="22"/>
                        <a:pt x="3" y="22"/>
                        <a:pt x="3" y="22"/>
                      </a:cubicBezTo>
                      <a:cubicBezTo>
                        <a:pt x="1" y="22"/>
                        <a:pt x="0" y="23"/>
                        <a:pt x="0" y="25"/>
                      </a:cubicBezTo>
                      <a:cubicBezTo>
                        <a:pt x="0" y="27"/>
                        <a:pt x="1" y="28"/>
                        <a:pt x="3" y="28"/>
                      </a:cubicBezTo>
                      <a:cubicBezTo>
                        <a:pt x="13" y="28"/>
                        <a:pt x="13" y="28"/>
                        <a:pt x="13" y="28"/>
                      </a:cubicBezTo>
                      <a:cubicBezTo>
                        <a:pt x="14" y="28"/>
                        <a:pt x="15" y="27"/>
                        <a:pt x="15" y="26"/>
                      </a:cubicBezTo>
                      <a:cubicBezTo>
                        <a:pt x="18" y="20"/>
                        <a:pt x="18" y="20"/>
                        <a:pt x="18" y="20"/>
                      </a:cubicBezTo>
                      <a:cubicBezTo>
                        <a:pt x="19" y="21"/>
                        <a:pt x="19" y="21"/>
                        <a:pt x="19" y="21"/>
                      </a:cubicBezTo>
                      <a:cubicBezTo>
                        <a:pt x="19" y="21"/>
                        <a:pt x="20" y="21"/>
                        <a:pt x="20" y="21"/>
                      </a:cubicBezTo>
                      <a:cubicBezTo>
                        <a:pt x="24" y="33"/>
                        <a:pt x="24" y="33"/>
                        <a:pt x="24" y="33"/>
                      </a:cubicBezTo>
                      <a:cubicBezTo>
                        <a:pt x="25" y="34"/>
                        <a:pt x="26" y="34"/>
                        <a:pt x="27" y="34"/>
                      </a:cubicBezTo>
                      <a:cubicBezTo>
                        <a:pt x="27" y="34"/>
                        <a:pt x="28" y="34"/>
                        <a:pt x="28" y="34"/>
                      </a:cubicBezTo>
                      <a:cubicBezTo>
                        <a:pt x="29" y="34"/>
                        <a:pt x="30" y="32"/>
                        <a:pt x="30" y="31"/>
                      </a:cubicBezTo>
                      <a:cubicBezTo>
                        <a:pt x="24" y="17"/>
                        <a:pt x="24" y="17"/>
                        <a:pt x="24" y="17"/>
                      </a:cubicBezTo>
                      <a:cubicBezTo>
                        <a:pt x="26" y="12"/>
                        <a:pt x="26" y="12"/>
                        <a:pt x="26" y="12"/>
                      </a:cubicBezTo>
                      <a:cubicBezTo>
                        <a:pt x="26" y="13"/>
                        <a:pt x="27" y="13"/>
                        <a:pt x="27" y="13"/>
                      </a:cubicBezTo>
                      <a:cubicBezTo>
                        <a:pt x="38" y="15"/>
                        <a:pt x="38" y="15"/>
                        <a:pt x="38" y="15"/>
                      </a:cubicBezTo>
                      <a:cubicBezTo>
                        <a:pt x="38" y="15"/>
                        <a:pt x="38" y="15"/>
                        <a:pt x="38" y="15"/>
                      </a:cubicBezTo>
                      <a:cubicBezTo>
                        <a:pt x="39" y="15"/>
                        <a:pt x="40" y="14"/>
                        <a:pt x="40" y="13"/>
                      </a:cubicBezTo>
                      <a:cubicBezTo>
                        <a:pt x="40" y="11"/>
                        <a:pt x="39" y="10"/>
                        <a:pt x="38" y="10"/>
                      </a:cubicBezTo>
                      <a:close/>
                    </a:path>
                  </a:pathLst>
                </a:custGeom>
                <a:grpFill/>
                <a:ln w="9525">
                  <a:noFill/>
                  <a:round/>
                </a:ln>
              </p:spPr>
              <p:txBody>
                <a:bodyPr anchor="ctr"/>
                <a:lstStyle/>
                <a:p>
                  <a:pPr algn="ctr"/>
                  <a:endParaRPr/>
                </a:p>
              </p:txBody>
            </p:sp>
            <p:sp>
              <p:nvSpPr>
                <p:cNvPr id="44" name="iS1ide-Freeform: Shape 95"/>
                <p:cNvSpPr/>
                <p:nvPr/>
              </p:nvSpPr>
              <p:spPr bwMode="auto">
                <a:xfrm>
                  <a:off x="5119688" y="4689475"/>
                  <a:ext cx="11113" cy="14287"/>
                </a:xfrm>
                <a:custGeom>
                  <a:cxnLst>
                    <a:cxn ang="0">
                      <a:pos x="2" y="0"/>
                    </a:cxn>
                    <a:cxn ang="0">
                      <a:pos x="0" y="5"/>
                    </a:cxn>
                    <a:cxn ang="0">
                      <a:pos x="2" y="5"/>
                    </a:cxn>
                    <a:cxn ang="0">
                      <a:pos x="4" y="2"/>
                    </a:cxn>
                    <a:cxn ang="0">
                      <a:pos x="2" y="0"/>
                    </a:cxn>
                  </a:cxnLst>
                  <a:rect b="b" l="0" r="r" t="0"/>
                  <a:pathLst>
                    <a:path h="5" w="4">
                      <a:moveTo>
                        <a:pt x="2" y="0"/>
                      </a:moveTo>
                      <a:cubicBezTo>
                        <a:pt x="0" y="5"/>
                        <a:pt x="0" y="5"/>
                        <a:pt x="0" y="5"/>
                      </a:cubicBezTo>
                      <a:cubicBezTo>
                        <a:pt x="2" y="5"/>
                        <a:pt x="2" y="5"/>
                        <a:pt x="2" y="5"/>
                      </a:cubicBezTo>
                      <a:cubicBezTo>
                        <a:pt x="3" y="5"/>
                        <a:pt x="4" y="4"/>
                        <a:pt x="4" y="2"/>
                      </a:cubicBezTo>
                      <a:cubicBezTo>
                        <a:pt x="4" y="1"/>
                        <a:pt x="3" y="0"/>
                        <a:pt x="2" y="0"/>
                      </a:cubicBezTo>
                      <a:close/>
                    </a:path>
                  </a:pathLst>
                </a:custGeom>
                <a:grpFill/>
                <a:ln w="9525">
                  <a:noFill/>
                  <a:round/>
                </a:ln>
              </p:spPr>
              <p:txBody>
                <a:bodyPr anchor="ctr"/>
                <a:lstStyle/>
                <a:p>
                  <a:pPr algn="ctr"/>
                  <a:endParaRPr/>
                </a:p>
              </p:txBody>
            </p:sp>
            <p:sp>
              <p:nvSpPr>
                <p:cNvPr id="45" name="iS1ide-Freeform: Shape 96"/>
                <p:cNvSpPr/>
                <p:nvPr/>
              </p:nvSpPr>
              <p:spPr bwMode="auto">
                <a:xfrm>
                  <a:off x="5089526" y="4724400"/>
                  <a:ext cx="17463" cy="17462"/>
                </a:xfrm>
                <a:custGeom>
                  <a:cxnLst>
                    <a:cxn ang="0">
                      <a:pos x="2" y="0"/>
                    </a:cxn>
                    <a:cxn ang="0">
                      <a:pos x="2" y="0"/>
                    </a:cxn>
                    <a:cxn ang="0">
                      <a:pos x="1" y="2"/>
                    </a:cxn>
                    <a:cxn ang="0">
                      <a:pos x="2" y="5"/>
                    </a:cxn>
                    <a:cxn ang="0">
                      <a:pos x="5" y="4"/>
                    </a:cxn>
                    <a:cxn ang="0">
                      <a:pos x="6" y="1"/>
                    </a:cxn>
                    <a:cxn ang="0">
                      <a:pos x="2" y="0"/>
                    </a:cxn>
                  </a:cxnLst>
                  <a:rect b="b" l="0" r="r" t="0"/>
                  <a:pathLst>
                    <a:path h="6" w="6">
                      <a:moveTo>
                        <a:pt x="2" y="0"/>
                      </a:moveTo>
                      <a:cubicBezTo>
                        <a:pt x="2" y="0"/>
                        <a:pt x="2" y="0"/>
                        <a:pt x="2" y="0"/>
                      </a:cubicBezTo>
                      <a:cubicBezTo>
                        <a:pt x="1" y="2"/>
                        <a:pt x="1" y="2"/>
                        <a:pt x="1" y="2"/>
                      </a:cubicBezTo>
                      <a:cubicBezTo>
                        <a:pt x="0" y="3"/>
                        <a:pt x="1" y="5"/>
                        <a:pt x="2" y="5"/>
                      </a:cubicBezTo>
                      <a:cubicBezTo>
                        <a:pt x="3" y="6"/>
                        <a:pt x="4" y="5"/>
                        <a:pt x="5" y="4"/>
                      </a:cubicBezTo>
                      <a:cubicBezTo>
                        <a:pt x="6" y="1"/>
                        <a:pt x="6" y="1"/>
                        <a:pt x="6" y="1"/>
                      </a:cubicBezTo>
                      <a:cubicBezTo>
                        <a:pt x="5" y="0"/>
                        <a:pt x="4" y="0"/>
                        <a:pt x="2" y="0"/>
                      </a:cubicBezTo>
                      <a:close/>
                    </a:path>
                  </a:pathLst>
                </a:custGeom>
                <a:grpFill/>
                <a:ln w="9525">
                  <a:noFill/>
                  <a:round/>
                </a:ln>
              </p:spPr>
              <p:txBody>
                <a:bodyPr anchor="ctr"/>
                <a:lstStyle/>
                <a:p>
                  <a:pPr algn="ctr"/>
                  <a:endParaRPr/>
                </a:p>
              </p:txBody>
            </p:sp>
            <p:sp>
              <p:nvSpPr>
                <p:cNvPr id="46" name="iS1ide-Freeform: Shape 97"/>
                <p:cNvSpPr/>
                <p:nvPr/>
              </p:nvSpPr>
              <p:spPr bwMode="auto">
                <a:xfrm>
                  <a:off x="5110163" y="4678363"/>
                  <a:ext cx="17463" cy="7937"/>
                </a:xfrm>
                <a:custGeom>
                  <a:cxnLst>
                    <a:cxn ang="0">
                      <a:pos x="5" y="3"/>
                    </a:cxn>
                    <a:cxn ang="0">
                      <a:pos x="5" y="1"/>
                    </a:cxn>
                    <a:cxn ang="0">
                      <a:pos x="2" y="0"/>
                    </a:cxn>
                    <a:cxn ang="0">
                      <a:pos x="1" y="1"/>
                    </a:cxn>
                    <a:cxn ang="0">
                      <a:pos x="1" y="1"/>
                    </a:cxn>
                    <a:cxn ang="0">
                      <a:pos x="1" y="2"/>
                    </a:cxn>
                    <a:cxn ang="0">
                      <a:pos x="4" y="3"/>
                    </a:cxn>
                    <a:cxn ang="0">
                      <a:pos x="5" y="3"/>
                    </a:cxn>
                  </a:cxnLst>
                  <a:rect b="b" l="0" r="r" t="0"/>
                  <a:pathLst>
                    <a:path h="3" w="6">
                      <a:moveTo>
                        <a:pt x="5" y="3"/>
                      </a:moveTo>
                      <a:cubicBezTo>
                        <a:pt x="6" y="2"/>
                        <a:pt x="5" y="2"/>
                        <a:pt x="5" y="1"/>
                      </a:cubicBezTo>
                      <a:cubicBezTo>
                        <a:pt x="2" y="0"/>
                        <a:pt x="2" y="0"/>
                        <a:pt x="2" y="0"/>
                      </a:cubicBezTo>
                      <a:cubicBezTo>
                        <a:pt x="1" y="0"/>
                        <a:pt x="1" y="0"/>
                        <a:pt x="1" y="1"/>
                      </a:cubicBezTo>
                      <a:cubicBezTo>
                        <a:pt x="1" y="1"/>
                        <a:pt x="1" y="1"/>
                        <a:pt x="1" y="1"/>
                      </a:cubicBezTo>
                      <a:cubicBezTo>
                        <a:pt x="0" y="1"/>
                        <a:pt x="1" y="2"/>
                        <a:pt x="1" y="2"/>
                      </a:cubicBezTo>
                      <a:cubicBezTo>
                        <a:pt x="4" y="3"/>
                        <a:pt x="4" y="3"/>
                        <a:pt x="4" y="3"/>
                      </a:cubicBezTo>
                      <a:cubicBezTo>
                        <a:pt x="5" y="3"/>
                        <a:pt x="5" y="3"/>
                        <a:pt x="5" y="3"/>
                      </a:cubicBezTo>
                      <a:close/>
                    </a:path>
                  </a:pathLst>
                </a:custGeom>
                <a:grpFill/>
                <a:ln w="9525">
                  <a:noFill/>
                  <a:round/>
                </a:ln>
              </p:spPr>
              <p:txBody>
                <a:bodyPr anchor="ctr"/>
                <a:lstStyle/>
                <a:p>
                  <a:pPr algn="ctr"/>
                  <a:endParaRPr/>
                </a:p>
              </p:txBody>
            </p:sp>
            <p:sp>
              <p:nvSpPr>
                <p:cNvPr id="47" name="iS1ide-Freeform: Shape 98"/>
                <p:cNvSpPr/>
                <p:nvPr/>
              </p:nvSpPr>
              <p:spPr bwMode="auto">
                <a:xfrm>
                  <a:off x="5116513" y="4672013"/>
                  <a:ext cx="11113" cy="7937"/>
                </a:xfrm>
                <a:custGeom>
                  <a:cxnLst>
                    <a:cxn ang="0">
                      <a:pos x="7" y="5"/>
                    </a:cxn>
                    <a:cxn ang="0">
                      <a:pos x="7" y="4"/>
                    </a:cxn>
                    <a:cxn ang="0">
                      <a:pos x="0" y="0"/>
                    </a:cxn>
                    <a:cxn ang="0">
                      <a:pos x="0" y="2"/>
                    </a:cxn>
                    <a:cxn ang="0">
                      <a:pos x="7" y="5"/>
                    </a:cxn>
                  </a:cxnLst>
                  <a:rect b="b" l="0" r="r" t="0"/>
                  <a:pathLst>
                    <a:path h="5" w="7">
                      <a:moveTo>
                        <a:pt x="7" y="5"/>
                      </a:moveTo>
                      <a:lnTo>
                        <a:pt x="7" y="4"/>
                      </a:lnTo>
                      <a:lnTo>
                        <a:pt x="0" y="0"/>
                      </a:lnTo>
                      <a:lnTo>
                        <a:pt x="0" y="2"/>
                      </a:lnTo>
                      <a:lnTo>
                        <a:pt x="7" y="5"/>
                      </a:lnTo>
                      <a:close/>
                    </a:path>
                  </a:pathLst>
                </a:custGeom>
                <a:grpFill/>
                <a:ln w="9525">
                  <a:noFill/>
                  <a:round/>
                </a:ln>
              </p:spPr>
              <p:txBody>
                <a:bodyPr anchor="ctr"/>
                <a:lstStyle/>
                <a:p>
                  <a:pPr algn="ctr"/>
                  <a:endParaRPr/>
                </a:p>
              </p:txBody>
            </p:sp>
            <p:sp>
              <p:nvSpPr>
                <p:cNvPr id="48" name="iS1ide-Freeform: Shape 99"/>
                <p:cNvSpPr/>
                <p:nvPr/>
              </p:nvSpPr>
              <p:spPr bwMode="auto">
                <a:xfrm>
                  <a:off x="5084763" y="4568825"/>
                  <a:ext cx="111125" cy="109537"/>
                </a:xfrm>
                <a:custGeom>
                  <a:cxnLst>
                    <a:cxn ang="0">
                      <a:pos x="20" y="38"/>
                    </a:cxn>
                    <a:cxn ang="0">
                      <a:pos x="13" y="37"/>
                    </a:cxn>
                    <a:cxn ang="0">
                      <a:pos x="4" y="12"/>
                    </a:cxn>
                    <a:cxn ang="0">
                      <a:pos x="21" y="0"/>
                    </a:cxn>
                    <a:cxn ang="0">
                      <a:pos x="28" y="2"/>
                    </a:cxn>
                    <a:cxn ang="0">
                      <a:pos x="37" y="12"/>
                    </a:cxn>
                    <a:cxn ang="0">
                      <a:pos x="37" y="26"/>
                    </a:cxn>
                    <a:cxn ang="0">
                      <a:pos x="20" y="38"/>
                    </a:cxn>
                    <a:cxn ang="0">
                      <a:pos x="21" y="4"/>
                    </a:cxn>
                    <a:cxn ang="0">
                      <a:pos x="8" y="14"/>
                    </a:cxn>
                    <a:cxn ang="0">
                      <a:pos x="15" y="33"/>
                    </a:cxn>
                    <a:cxn ang="0">
                      <a:pos x="20" y="34"/>
                    </a:cxn>
                    <a:cxn ang="0">
                      <a:pos x="33" y="24"/>
                    </a:cxn>
                    <a:cxn ang="0">
                      <a:pos x="34" y="13"/>
                    </a:cxn>
                    <a:cxn ang="0">
                      <a:pos x="26" y="5"/>
                    </a:cxn>
                    <a:cxn ang="0">
                      <a:pos x="21" y="4"/>
                    </a:cxn>
                  </a:cxnLst>
                  <a:rect b="b" l="0" r="r" t="0"/>
                  <a:pathLst>
                    <a:path h="38" w="39">
                      <a:moveTo>
                        <a:pt x="20" y="38"/>
                      </a:moveTo>
                      <a:cubicBezTo>
                        <a:pt x="18" y="38"/>
                        <a:pt x="15" y="37"/>
                        <a:pt x="13" y="37"/>
                      </a:cubicBezTo>
                      <a:cubicBezTo>
                        <a:pt x="4" y="33"/>
                        <a:pt x="0" y="22"/>
                        <a:pt x="4" y="12"/>
                      </a:cubicBezTo>
                      <a:cubicBezTo>
                        <a:pt x="7" y="5"/>
                        <a:pt x="14" y="0"/>
                        <a:pt x="21" y="0"/>
                      </a:cubicBezTo>
                      <a:cubicBezTo>
                        <a:pt x="24" y="0"/>
                        <a:pt x="26" y="1"/>
                        <a:pt x="28" y="2"/>
                      </a:cubicBezTo>
                      <a:cubicBezTo>
                        <a:pt x="32" y="3"/>
                        <a:pt x="36" y="7"/>
                        <a:pt x="37" y="12"/>
                      </a:cubicBezTo>
                      <a:cubicBezTo>
                        <a:pt x="39" y="16"/>
                        <a:pt x="39" y="21"/>
                        <a:pt x="37" y="26"/>
                      </a:cubicBezTo>
                      <a:cubicBezTo>
                        <a:pt x="34" y="33"/>
                        <a:pt x="27" y="38"/>
                        <a:pt x="20" y="38"/>
                      </a:cubicBezTo>
                      <a:close/>
                      <a:moveTo>
                        <a:pt x="21" y="4"/>
                      </a:moveTo>
                      <a:cubicBezTo>
                        <a:pt x="16" y="4"/>
                        <a:pt x="10" y="8"/>
                        <a:pt x="8" y="14"/>
                      </a:cubicBezTo>
                      <a:cubicBezTo>
                        <a:pt x="4" y="21"/>
                        <a:pt x="8" y="30"/>
                        <a:pt x="15" y="33"/>
                      </a:cubicBezTo>
                      <a:cubicBezTo>
                        <a:pt x="16" y="34"/>
                        <a:pt x="18" y="34"/>
                        <a:pt x="20" y="34"/>
                      </a:cubicBezTo>
                      <a:cubicBezTo>
                        <a:pt x="26" y="34"/>
                        <a:pt x="31" y="30"/>
                        <a:pt x="33" y="24"/>
                      </a:cubicBezTo>
                      <a:cubicBezTo>
                        <a:pt x="35" y="21"/>
                        <a:pt x="35" y="17"/>
                        <a:pt x="34" y="13"/>
                      </a:cubicBezTo>
                      <a:cubicBezTo>
                        <a:pt x="32" y="9"/>
                        <a:pt x="30" y="7"/>
                        <a:pt x="26" y="5"/>
                      </a:cubicBezTo>
                      <a:cubicBezTo>
                        <a:pt x="25" y="4"/>
                        <a:pt x="23" y="4"/>
                        <a:pt x="21" y="4"/>
                      </a:cubicBezTo>
                      <a:close/>
                    </a:path>
                  </a:pathLst>
                </a:custGeom>
                <a:grpFill/>
                <a:ln w="9525">
                  <a:noFill/>
                  <a:round/>
                </a:ln>
              </p:spPr>
              <p:txBody>
                <a:bodyPr anchor="ctr"/>
                <a:lstStyle/>
                <a:p>
                  <a:pPr algn="ctr"/>
                  <a:endParaRPr/>
                </a:p>
              </p:txBody>
            </p:sp>
            <p:sp>
              <p:nvSpPr>
                <p:cNvPr id="49" name="iS1ide-Freeform: Shape 100"/>
                <p:cNvSpPr/>
                <p:nvPr/>
              </p:nvSpPr>
              <p:spPr bwMode="auto">
                <a:xfrm>
                  <a:off x="5103813" y="4605338"/>
                  <a:ext cx="52388" cy="58737"/>
                </a:xfrm>
                <a:custGeom>
                  <a:cxnLst>
                    <a:cxn ang="0">
                      <a:pos x="13" y="20"/>
                    </a:cxn>
                    <a:cxn ang="0">
                      <a:pos x="8" y="19"/>
                    </a:cxn>
                    <a:cxn ang="0">
                      <a:pos x="2" y="11"/>
                    </a:cxn>
                    <a:cxn ang="0">
                      <a:pos x="2" y="1"/>
                    </a:cxn>
                    <a:cxn ang="0">
                      <a:pos x="4" y="1"/>
                    </a:cxn>
                    <a:cxn ang="0">
                      <a:pos x="4" y="2"/>
                    </a:cxn>
                    <a:cxn ang="0">
                      <a:pos x="4" y="11"/>
                    </a:cxn>
                    <a:cxn ang="0">
                      <a:pos x="9" y="16"/>
                    </a:cxn>
                    <a:cxn ang="0">
                      <a:pos x="16" y="16"/>
                    </a:cxn>
                    <a:cxn ang="0">
                      <a:pos x="17" y="17"/>
                    </a:cxn>
                    <a:cxn ang="0">
                      <a:pos x="16" y="19"/>
                    </a:cxn>
                    <a:cxn ang="0">
                      <a:pos x="13" y="20"/>
                    </a:cxn>
                  </a:cxnLst>
                  <a:rect b="b" l="0" r="r" t="0"/>
                  <a:pathLst>
                    <a:path h="20" w="18">
                      <a:moveTo>
                        <a:pt x="13" y="20"/>
                      </a:moveTo>
                      <a:cubicBezTo>
                        <a:pt x="11" y="20"/>
                        <a:pt x="10" y="19"/>
                        <a:pt x="8" y="19"/>
                      </a:cubicBezTo>
                      <a:cubicBezTo>
                        <a:pt x="5" y="17"/>
                        <a:pt x="3" y="15"/>
                        <a:pt x="2" y="11"/>
                      </a:cubicBezTo>
                      <a:cubicBezTo>
                        <a:pt x="0" y="8"/>
                        <a:pt x="0" y="5"/>
                        <a:pt x="2" y="1"/>
                      </a:cubicBezTo>
                      <a:cubicBezTo>
                        <a:pt x="2" y="1"/>
                        <a:pt x="3" y="0"/>
                        <a:pt x="4" y="1"/>
                      </a:cubicBezTo>
                      <a:cubicBezTo>
                        <a:pt x="4" y="1"/>
                        <a:pt x="5" y="2"/>
                        <a:pt x="4" y="2"/>
                      </a:cubicBezTo>
                      <a:cubicBezTo>
                        <a:pt x="3" y="5"/>
                        <a:pt x="3" y="8"/>
                        <a:pt x="4" y="11"/>
                      </a:cubicBezTo>
                      <a:cubicBezTo>
                        <a:pt x="5" y="13"/>
                        <a:pt x="7" y="15"/>
                        <a:pt x="9" y="16"/>
                      </a:cubicBezTo>
                      <a:cubicBezTo>
                        <a:pt x="11" y="17"/>
                        <a:pt x="14" y="17"/>
                        <a:pt x="16" y="16"/>
                      </a:cubicBezTo>
                      <a:cubicBezTo>
                        <a:pt x="16" y="16"/>
                        <a:pt x="17" y="17"/>
                        <a:pt x="17" y="17"/>
                      </a:cubicBezTo>
                      <a:cubicBezTo>
                        <a:pt x="18" y="18"/>
                        <a:pt x="17" y="19"/>
                        <a:pt x="16" y="19"/>
                      </a:cubicBezTo>
                      <a:cubicBezTo>
                        <a:pt x="15" y="19"/>
                        <a:pt x="14" y="20"/>
                        <a:pt x="13" y="20"/>
                      </a:cubicBezTo>
                      <a:close/>
                    </a:path>
                  </a:pathLst>
                </a:custGeom>
                <a:grpFill/>
                <a:ln w="9525">
                  <a:noFill/>
                  <a:round/>
                </a:ln>
              </p:spPr>
              <p:txBody>
                <a:bodyPr anchor="ctr"/>
                <a:lstStyle/>
                <a:p>
                  <a:pPr algn="ctr"/>
                  <a:endParaRPr/>
                </a:p>
              </p:txBody>
            </p:sp>
            <p:sp>
              <p:nvSpPr>
                <p:cNvPr id="50" name="iS1ide-Freeform: Shape 101"/>
                <p:cNvSpPr/>
                <p:nvPr/>
              </p:nvSpPr>
              <p:spPr bwMode="auto">
                <a:xfrm>
                  <a:off x="5102226" y="4683125"/>
                  <a:ext cx="19050" cy="23812"/>
                </a:xfrm>
                <a:custGeom>
                  <a:cxnLst>
                    <a:cxn ang="0">
                      <a:pos x="0" y="8"/>
                    </a:cxn>
                    <a:cxn ang="0">
                      <a:pos x="4" y="8"/>
                    </a:cxn>
                    <a:cxn ang="0">
                      <a:pos x="5" y="8"/>
                    </a:cxn>
                    <a:cxn ang="0">
                      <a:pos x="7" y="2"/>
                    </a:cxn>
                    <a:cxn ang="0">
                      <a:pos x="3" y="0"/>
                    </a:cxn>
                    <a:cxn ang="0">
                      <a:pos x="0" y="8"/>
                    </a:cxn>
                    <a:cxn ang="0">
                      <a:pos x="0" y="8"/>
                    </a:cxn>
                  </a:cxnLst>
                  <a:rect b="b" l="0" r="r" t="0"/>
                  <a:pathLst>
                    <a:path h="8" w="7">
                      <a:moveTo>
                        <a:pt x="0" y="8"/>
                      </a:moveTo>
                      <a:cubicBezTo>
                        <a:pt x="2" y="8"/>
                        <a:pt x="3" y="8"/>
                        <a:pt x="4" y="8"/>
                      </a:cubicBezTo>
                      <a:cubicBezTo>
                        <a:pt x="4" y="8"/>
                        <a:pt x="4" y="8"/>
                        <a:pt x="5" y="8"/>
                      </a:cubicBezTo>
                      <a:cubicBezTo>
                        <a:pt x="7" y="2"/>
                        <a:pt x="7" y="2"/>
                        <a:pt x="7" y="2"/>
                      </a:cubicBezTo>
                      <a:cubicBezTo>
                        <a:pt x="3" y="0"/>
                        <a:pt x="3" y="0"/>
                        <a:pt x="3" y="0"/>
                      </a:cubicBezTo>
                      <a:cubicBezTo>
                        <a:pt x="0" y="8"/>
                        <a:pt x="0" y="8"/>
                        <a:pt x="0" y="8"/>
                      </a:cubicBezTo>
                      <a:cubicBezTo>
                        <a:pt x="0" y="8"/>
                        <a:pt x="0" y="8"/>
                        <a:pt x="0" y="8"/>
                      </a:cubicBezTo>
                      <a:close/>
                    </a:path>
                  </a:pathLst>
                </a:custGeom>
                <a:grpFill/>
                <a:ln w="9525">
                  <a:noFill/>
                  <a:round/>
                </a:ln>
              </p:spPr>
              <p:txBody>
                <a:bodyPr anchor="ctr"/>
                <a:lstStyle/>
                <a:p>
                  <a:pPr algn="ctr"/>
                  <a:endParaRPr/>
                </a:p>
              </p:txBody>
            </p:sp>
          </p:grpSp>
          <p:grpSp>
            <p:nvGrpSpPr>
              <p:cNvPr id="31" name="Group 102"/>
              <p:cNvGrpSpPr/>
              <p:nvPr/>
            </p:nvGrpSpPr>
            <p:grpSpPr>
              <a:xfrm>
                <a:off x="6817729" y="5266374"/>
                <a:ext cx="367372" cy="466866"/>
                <a:chOff x="3949701" y="4570413"/>
                <a:chExt cx="152400" cy="193675"/>
              </a:xfrm>
              <a:solidFill>
                <a:schemeClr val="bg1"/>
              </a:solidFill>
            </p:grpSpPr>
            <p:sp>
              <p:nvSpPr>
                <p:cNvPr id="36" name="iS1ide-Oval 103"/>
                <p:cNvSpPr/>
                <p:nvPr/>
              </p:nvSpPr>
              <p:spPr bwMode="auto">
                <a:xfrm>
                  <a:off x="4079876" y="4657725"/>
                  <a:ext cx="22225" cy="22225"/>
                </a:xfrm>
                <a:prstGeom prst="ellipse">
                  <a:avLst/>
                </a:prstGeom>
                <a:grpFill/>
                <a:ln w="9525">
                  <a:noFill/>
                  <a:round/>
                </a:ln>
              </p:spPr>
              <p:txBody>
                <a:bodyPr anchor="ctr"/>
                <a:lstStyle/>
                <a:p>
                  <a:pPr algn="ctr"/>
                  <a:endParaRPr/>
                </a:p>
              </p:txBody>
            </p:sp>
            <p:sp>
              <p:nvSpPr>
                <p:cNvPr id="37" name="iS1ide-Freeform: Shape 104"/>
                <p:cNvSpPr/>
                <p:nvPr/>
              </p:nvSpPr>
              <p:spPr bwMode="auto">
                <a:xfrm>
                  <a:off x="4041776" y="4660900"/>
                  <a:ext cx="55563" cy="103187"/>
                </a:xfrm>
                <a:custGeom>
                  <a:cxnLst>
                    <a:cxn ang="0">
                      <a:pos x="18" y="32"/>
                    </a:cxn>
                    <a:cxn ang="0">
                      <a:pos x="13" y="22"/>
                    </a:cxn>
                    <a:cxn ang="0">
                      <a:pos x="15" y="20"/>
                    </a:cxn>
                    <a:cxn ang="0">
                      <a:pos x="16" y="12"/>
                    </a:cxn>
                    <a:cxn ang="0">
                      <a:pos x="15" y="9"/>
                    </a:cxn>
                    <a:cxn ang="0">
                      <a:pos x="8" y="1"/>
                    </a:cxn>
                    <a:cxn ang="0">
                      <a:pos x="4" y="1"/>
                    </a:cxn>
                    <a:cxn ang="0">
                      <a:pos x="4" y="4"/>
                    </a:cxn>
                    <a:cxn ang="0">
                      <a:pos x="9" y="9"/>
                    </a:cxn>
                    <a:cxn ang="0">
                      <a:pos x="4" y="7"/>
                    </a:cxn>
                    <a:cxn ang="0">
                      <a:pos x="1" y="8"/>
                    </a:cxn>
                    <a:cxn ang="0">
                      <a:pos x="2" y="11"/>
                    </a:cxn>
                    <a:cxn ang="0">
                      <a:pos x="7" y="14"/>
                    </a:cxn>
                    <a:cxn ang="0">
                      <a:pos x="8" y="14"/>
                    </a:cxn>
                    <a:cxn ang="0">
                      <a:pos x="6" y="23"/>
                    </a:cxn>
                    <a:cxn ang="0">
                      <a:pos x="4" y="31"/>
                    </a:cxn>
                    <a:cxn ang="0">
                      <a:pos x="4" y="33"/>
                    </a:cxn>
                    <a:cxn ang="0">
                      <a:pos x="5" y="36"/>
                    </a:cxn>
                    <a:cxn ang="0">
                      <a:pos x="6" y="36"/>
                    </a:cxn>
                    <a:cxn ang="0">
                      <a:pos x="8" y="34"/>
                    </a:cxn>
                    <a:cxn ang="0">
                      <a:pos x="10" y="27"/>
                    </a:cxn>
                    <a:cxn ang="0">
                      <a:pos x="14" y="34"/>
                    </a:cxn>
                    <a:cxn ang="0">
                      <a:pos x="17" y="35"/>
                    </a:cxn>
                    <a:cxn ang="0">
                      <a:pos x="18" y="32"/>
                    </a:cxn>
                  </a:cxnLst>
                  <a:rect b="b" l="0" r="r" t="0"/>
                  <a:pathLst>
                    <a:path h="36" w="19">
                      <a:moveTo>
                        <a:pt x="18" y="32"/>
                      </a:moveTo>
                      <a:cubicBezTo>
                        <a:pt x="13" y="22"/>
                        <a:pt x="13" y="22"/>
                        <a:pt x="13" y="22"/>
                      </a:cubicBezTo>
                      <a:cubicBezTo>
                        <a:pt x="14" y="21"/>
                        <a:pt x="14" y="21"/>
                        <a:pt x="15" y="20"/>
                      </a:cubicBezTo>
                      <a:cubicBezTo>
                        <a:pt x="16" y="12"/>
                        <a:pt x="16" y="12"/>
                        <a:pt x="16" y="12"/>
                      </a:cubicBezTo>
                      <a:cubicBezTo>
                        <a:pt x="16" y="11"/>
                        <a:pt x="16" y="10"/>
                        <a:pt x="15" y="9"/>
                      </a:cubicBezTo>
                      <a:cubicBezTo>
                        <a:pt x="8" y="1"/>
                        <a:pt x="8" y="1"/>
                        <a:pt x="8" y="1"/>
                      </a:cubicBezTo>
                      <a:cubicBezTo>
                        <a:pt x="7" y="0"/>
                        <a:pt x="5" y="0"/>
                        <a:pt x="4" y="1"/>
                      </a:cubicBezTo>
                      <a:cubicBezTo>
                        <a:pt x="3" y="2"/>
                        <a:pt x="3" y="3"/>
                        <a:pt x="4" y="4"/>
                      </a:cubicBezTo>
                      <a:cubicBezTo>
                        <a:pt x="9" y="9"/>
                        <a:pt x="9" y="9"/>
                        <a:pt x="9" y="9"/>
                      </a:cubicBezTo>
                      <a:cubicBezTo>
                        <a:pt x="4" y="7"/>
                        <a:pt x="4" y="7"/>
                        <a:pt x="4" y="7"/>
                      </a:cubicBezTo>
                      <a:cubicBezTo>
                        <a:pt x="3" y="6"/>
                        <a:pt x="1" y="7"/>
                        <a:pt x="1" y="8"/>
                      </a:cubicBezTo>
                      <a:cubicBezTo>
                        <a:pt x="0" y="9"/>
                        <a:pt x="1" y="11"/>
                        <a:pt x="2" y="11"/>
                      </a:cubicBezTo>
                      <a:cubicBezTo>
                        <a:pt x="7" y="14"/>
                        <a:pt x="7" y="14"/>
                        <a:pt x="7" y="14"/>
                      </a:cubicBezTo>
                      <a:cubicBezTo>
                        <a:pt x="7" y="14"/>
                        <a:pt x="8" y="14"/>
                        <a:pt x="8" y="14"/>
                      </a:cubicBezTo>
                      <a:cubicBezTo>
                        <a:pt x="7" y="17"/>
                        <a:pt x="7" y="21"/>
                        <a:pt x="6" y="23"/>
                      </a:cubicBezTo>
                      <a:cubicBezTo>
                        <a:pt x="5" y="26"/>
                        <a:pt x="5" y="28"/>
                        <a:pt x="4" y="31"/>
                      </a:cubicBezTo>
                      <a:cubicBezTo>
                        <a:pt x="4" y="31"/>
                        <a:pt x="4" y="32"/>
                        <a:pt x="4" y="33"/>
                      </a:cubicBezTo>
                      <a:cubicBezTo>
                        <a:pt x="3" y="34"/>
                        <a:pt x="4" y="35"/>
                        <a:pt x="5" y="36"/>
                      </a:cubicBezTo>
                      <a:cubicBezTo>
                        <a:pt x="6" y="36"/>
                        <a:pt x="6" y="36"/>
                        <a:pt x="6" y="36"/>
                      </a:cubicBezTo>
                      <a:cubicBezTo>
                        <a:pt x="7" y="36"/>
                        <a:pt x="8" y="35"/>
                        <a:pt x="8" y="34"/>
                      </a:cubicBezTo>
                      <a:cubicBezTo>
                        <a:pt x="10" y="27"/>
                        <a:pt x="10" y="27"/>
                        <a:pt x="10" y="27"/>
                      </a:cubicBezTo>
                      <a:cubicBezTo>
                        <a:pt x="14" y="34"/>
                        <a:pt x="14" y="34"/>
                        <a:pt x="14" y="34"/>
                      </a:cubicBezTo>
                      <a:cubicBezTo>
                        <a:pt x="14" y="35"/>
                        <a:pt x="16" y="36"/>
                        <a:pt x="17" y="35"/>
                      </a:cubicBezTo>
                      <a:cubicBezTo>
                        <a:pt x="18" y="34"/>
                        <a:pt x="19" y="33"/>
                        <a:pt x="18" y="32"/>
                      </a:cubicBezTo>
                      <a:close/>
                    </a:path>
                  </a:pathLst>
                </a:custGeom>
                <a:grpFill/>
                <a:ln w="9525">
                  <a:noFill/>
                  <a:round/>
                </a:ln>
              </p:spPr>
              <p:txBody>
                <a:bodyPr anchor="ctr"/>
                <a:lstStyle/>
                <a:p>
                  <a:pPr algn="ctr"/>
                  <a:endParaRPr/>
                </a:p>
              </p:txBody>
            </p:sp>
            <p:sp>
              <p:nvSpPr>
                <p:cNvPr id="38" name="iS1ide-Oval 105"/>
                <p:cNvSpPr/>
                <p:nvPr/>
              </p:nvSpPr>
              <p:spPr bwMode="auto">
                <a:xfrm>
                  <a:off x="3987801" y="4675188"/>
                  <a:ext cx="25400" cy="22225"/>
                </a:xfrm>
                <a:prstGeom prst="ellipse">
                  <a:avLst/>
                </a:prstGeom>
                <a:grpFill/>
                <a:ln w="9525">
                  <a:noFill/>
                  <a:round/>
                </a:ln>
              </p:spPr>
              <p:txBody>
                <a:bodyPr anchor="ctr"/>
                <a:lstStyle/>
                <a:p>
                  <a:pPr algn="ctr"/>
                  <a:endParaRPr/>
                </a:p>
              </p:txBody>
            </p:sp>
            <p:sp>
              <p:nvSpPr>
                <p:cNvPr id="39" name="iS1ide-Freeform: Shape 106"/>
                <p:cNvSpPr/>
                <p:nvPr/>
              </p:nvSpPr>
              <p:spPr bwMode="auto">
                <a:xfrm>
                  <a:off x="3963988" y="4672013"/>
                  <a:ext cx="69850" cy="92075"/>
                </a:xfrm>
                <a:custGeom>
                  <a:cxnLst>
                    <a:cxn ang="0">
                      <a:pos x="21" y="19"/>
                    </a:cxn>
                    <a:cxn ang="0">
                      <a:pos x="18" y="19"/>
                    </a:cxn>
                    <a:cxn ang="0">
                      <a:pos x="18" y="15"/>
                    </a:cxn>
                    <a:cxn ang="0">
                      <a:pos x="23" y="11"/>
                    </a:cxn>
                    <a:cxn ang="0">
                      <a:pos x="24" y="9"/>
                    </a:cxn>
                    <a:cxn ang="0">
                      <a:pos x="24" y="2"/>
                    </a:cxn>
                    <a:cxn ang="0">
                      <a:pos x="21" y="0"/>
                    </a:cxn>
                    <a:cxn ang="0">
                      <a:pos x="19" y="2"/>
                    </a:cxn>
                    <a:cxn ang="0">
                      <a:pos x="19" y="8"/>
                    </a:cxn>
                    <a:cxn ang="0">
                      <a:pos x="14" y="12"/>
                    </a:cxn>
                    <a:cxn ang="0">
                      <a:pos x="7" y="10"/>
                    </a:cxn>
                    <a:cxn ang="0">
                      <a:pos x="6" y="5"/>
                    </a:cxn>
                    <a:cxn ang="0">
                      <a:pos x="3" y="3"/>
                    </a:cxn>
                    <a:cxn ang="0">
                      <a:pos x="1" y="6"/>
                    </a:cxn>
                    <a:cxn ang="0">
                      <a:pos x="3" y="12"/>
                    </a:cxn>
                    <a:cxn ang="0">
                      <a:pos x="5" y="14"/>
                    </a:cxn>
                    <a:cxn ang="0">
                      <a:pos x="9" y="16"/>
                    </a:cxn>
                    <a:cxn ang="0">
                      <a:pos x="9" y="24"/>
                    </a:cxn>
                    <a:cxn ang="0">
                      <a:pos x="9" y="24"/>
                    </a:cxn>
                    <a:cxn ang="0">
                      <a:pos x="9" y="27"/>
                    </a:cxn>
                    <a:cxn ang="0">
                      <a:pos x="2" y="27"/>
                    </a:cxn>
                    <a:cxn ang="0">
                      <a:pos x="0" y="29"/>
                    </a:cxn>
                    <a:cxn ang="0">
                      <a:pos x="2" y="32"/>
                    </a:cxn>
                    <a:cxn ang="0">
                      <a:pos x="12" y="32"/>
                    </a:cxn>
                    <a:cxn ang="0">
                      <a:pos x="14" y="29"/>
                    </a:cxn>
                    <a:cxn ang="0">
                      <a:pos x="14" y="24"/>
                    </a:cxn>
                    <a:cxn ang="0">
                      <a:pos x="19" y="24"/>
                    </a:cxn>
                    <a:cxn ang="0">
                      <a:pos x="19" y="29"/>
                    </a:cxn>
                    <a:cxn ang="0">
                      <a:pos x="21" y="32"/>
                    </a:cxn>
                    <a:cxn ang="0">
                      <a:pos x="23" y="29"/>
                    </a:cxn>
                    <a:cxn ang="0">
                      <a:pos x="23" y="21"/>
                    </a:cxn>
                    <a:cxn ang="0">
                      <a:pos x="21" y="19"/>
                    </a:cxn>
                  </a:cxnLst>
                  <a:rect b="b" l="0" r="r" t="0"/>
                  <a:pathLst>
                    <a:path h="32" w="24">
                      <a:moveTo>
                        <a:pt x="21" y="19"/>
                      </a:moveTo>
                      <a:cubicBezTo>
                        <a:pt x="18" y="19"/>
                        <a:pt x="18" y="19"/>
                        <a:pt x="18" y="19"/>
                      </a:cubicBezTo>
                      <a:cubicBezTo>
                        <a:pt x="18" y="15"/>
                        <a:pt x="18" y="15"/>
                        <a:pt x="18" y="15"/>
                      </a:cubicBezTo>
                      <a:cubicBezTo>
                        <a:pt x="23" y="11"/>
                        <a:pt x="23" y="11"/>
                        <a:pt x="23" y="11"/>
                      </a:cubicBezTo>
                      <a:cubicBezTo>
                        <a:pt x="23" y="11"/>
                        <a:pt x="24" y="10"/>
                        <a:pt x="24" y="9"/>
                      </a:cubicBezTo>
                      <a:cubicBezTo>
                        <a:pt x="24" y="2"/>
                        <a:pt x="24" y="2"/>
                        <a:pt x="24" y="2"/>
                      </a:cubicBezTo>
                      <a:cubicBezTo>
                        <a:pt x="24" y="1"/>
                        <a:pt x="23" y="0"/>
                        <a:pt x="21" y="0"/>
                      </a:cubicBezTo>
                      <a:cubicBezTo>
                        <a:pt x="20" y="0"/>
                        <a:pt x="19" y="1"/>
                        <a:pt x="19" y="2"/>
                      </a:cubicBezTo>
                      <a:cubicBezTo>
                        <a:pt x="19" y="8"/>
                        <a:pt x="19" y="8"/>
                        <a:pt x="19" y="8"/>
                      </a:cubicBezTo>
                      <a:cubicBezTo>
                        <a:pt x="14" y="12"/>
                        <a:pt x="14" y="12"/>
                        <a:pt x="14" y="12"/>
                      </a:cubicBezTo>
                      <a:cubicBezTo>
                        <a:pt x="7" y="10"/>
                        <a:pt x="7" y="10"/>
                        <a:pt x="7" y="10"/>
                      </a:cubicBezTo>
                      <a:cubicBezTo>
                        <a:pt x="6" y="5"/>
                        <a:pt x="6" y="5"/>
                        <a:pt x="6" y="5"/>
                      </a:cubicBezTo>
                      <a:cubicBezTo>
                        <a:pt x="5" y="4"/>
                        <a:pt x="4" y="3"/>
                        <a:pt x="3" y="3"/>
                      </a:cubicBezTo>
                      <a:cubicBezTo>
                        <a:pt x="1" y="4"/>
                        <a:pt x="1" y="5"/>
                        <a:pt x="1" y="6"/>
                      </a:cubicBezTo>
                      <a:cubicBezTo>
                        <a:pt x="3" y="12"/>
                        <a:pt x="3" y="12"/>
                        <a:pt x="3" y="12"/>
                      </a:cubicBezTo>
                      <a:cubicBezTo>
                        <a:pt x="3" y="13"/>
                        <a:pt x="4" y="13"/>
                        <a:pt x="5" y="14"/>
                      </a:cubicBezTo>
                      <a:cubicBezTo>
                        <a:pt x="9" y="16"/>
                        <a:pt x="9" y="16"/>
                        <a:pt x="9" y="16"/>
                      </a:cubicBezTo>
                      <a:cubicBezTo>
                        <a:pt x="9" y="24"/>
                        <a:pt x="9" y="24"/>
                        <a:pt x="9" y="24"/>
                      </a:cubicBezTo>
                      <a:cubicBezTo>
                        <a:pt x="9" y="24"/>
                        <a:pt x="9" y="24"/>
                        <a:pt x="9" y="24"/>
                      </a:cubicBezTo>
                      <a:cubicBezTo>
                        <a:pt x="9" y="27"/>
                        <a:pt x="9" y="27"/>
                        <a:pt x="9" y="27"/>
                      </a:cubicBezTo>
                      <a:cubicBezTo>
                        <a:pt x="2" y="27"/>
                        <a:pt x="2" y="27"/>
                        <a:pt x="2" y="27"/>
                      </a:cubicBezTo>
                      <a:cubicBezTo>
                        <a:pt x="1" y="27"/>
                        <a:pt x="0" y="28"/>
                        <a:pt x="0" y="29"/>
                      </a:cubicBezTo>
                      <a:cubicBezTo>
                        <a:pt x="0" y="31"/>
                        <a:pt x="1" y="32"/>
                        <a:pt x="2" y="32"/>
                      </a:cubicBezTo>
                      <a:cubicBezTo>
                        <a:pt x="12" y="32"/>
                        <a:pt x="12" y="32"/>
                        <a:pt x="12" y="32"/>
                      </a:cubicBezTo>
                      <a:cubicBezTo>
                        <a:pt x="13" y="32"/>
                        <a:pt x="14" y="31"/>
                        <a:pt x="14" y="29"/>
                      </a:cubicBezTo>
                      <a:cubicBezTo>
                        <a:pt x="14" y="24"/>
                        <a:pt x="14" y="24"/>
                        <a:pt x="14" y="24"/>
                      </a:cubicBezTo>
                      <a:cubicBezTo>
                        <a:pt x="19" y="24"/>
                        <a:pt x="19" y="24"/>
                        <a:pt x="19" y="24"/>
                      </a:cubicBezTo>
                      <a:cubicBezTo>
                        <a:pt x="19" y="29"/>
                        <a:pt x="19" y="29"/>
                        <a:pt x="19" y="29"/>
                      </a:cubicBezTo>
                      <a:cubicBezTo>
                        <a:pt x="19" y="31"/>
                        <a:pt x="20" y="32"/>
                        <a:pt x="21" y="32"/>
                      </a:cubicBezTo>
                      <a:cubicBezTo>
                        <a:pt x="22" y="32"/>
                        <a:pt x="23" y="31"/>
                        <a:pt x="23" y="29"/>
                      </a:cubicBezTo>
                      <a:cubicBezTo>
                        <a:pt x="23" y="21"/>
                        <a:pt x="23" y="21"/>
                        <a:pt x="23" y="21"/>
                      </a:cubicBezTo>
                      <a:cubicBezTo>
                        <a:pt x="23" y="20"/>
                        <a:pt x="22" y="19"/>
                        <a:pt x="21" y="19"/>
                      </a:cubicBezTo>
                      <a:close/>
                    </a:path>
                  </a:pathLst>
                </a:custGeom>
                <a:grpFill/>
                <a:ln w="9525">
                  <a:noFill/>
                  <a:round/>
                </a:ln>
              </p:spPr>
              <p:txBody>
                <a:bodyPr anchor="ctr"/>
                <a:lstStyle/>
                <a:p>
                  <a:pPr algn="ctr"/>
                  <a:endParaRPr/>
                </a:p>
              </p:txBody>
            </p:sp>
            <p:sp>
              <p:nvSpPr>
                <p:cNvPr id="40" name="iS1ide-Freeform: Shape 107"/>
                <p:cNvSpPr/>
                <p:nvPr/>
              </p:nvSpPr>
              <p:spPr bwMode="auto">
                <a:xfrm>
                  <a:off x="3949701" y="4570413"/>
                  <a:ext cx="87313" cy="95250"/>
                </a:xfrm>
                <a:custGeom>
                  <a:cxnLst>
                    <a:cxn ang="0">
                      <a:pos x="29" y="25"/>
                    </a:cxn>
                    <a:cxn ang="0">
                      <a:pos x="29" y="24"/>
                    </a:cxn>
                    <a:cxn ang="0">
                      <a:pos x="29" y="24"/>
                    </a:cxn>
                    <a:cxn ang="0">
                      <a:pos x="29" y="24"/>
                    </a:cxn>
                    <a:cxn ang="0">
                      <a:pos x="28" y="24"/>
                    </a:cxn>
                    <a:cxn ang="0">
                      <a:pos x="27" y="19"/>
                    </a:cxn>
                    <a:cxn ang="0">
                      <a:pos x="28" y="18"/>
                    </a:cxn>
                    <a:cxn ang="0">
                      <a:pos x="27" y="18"/>
                    </a:cxn>
                    <a:cxn ang="0">
                      <a:pos x="28" y="13"/>
                    </a:cxn>
                    <a:cxn ang="0">
                      <a:pos x="29" y="13"/>
                    </a:cxn>
                    <a:cxn ang="0">
                      <a:pos x="29" y="12"/>
                    </a:cxn>
                    <a:cxn ang="0">
                      <a:pos x="30" y="11"/>
                    </a:cxn>
                    <a:cxn ang="0">
                      <a:pos x="29" y="9"/>
                    </a:cxn>
                    <a:cxn ang="0">
                      <a:pos x="30" y="6"/>
                    </a:cxn>
                    <a:cxn ang="0">
                      <a:pos x="29" y="5"/>
                    </a:cxn>
                    <a:cxn ang="0">
                      <a:pos x="28" y="3"/>
                    </a:cxn>
                    <a:cxn ang="0">
                      <a:pos x="25" y="5"/>
                    </a:cxn>
                    <a:cxn ang="0">
                      <a:pos x="24" y="4"/>
                    </a:cxn>
                    <a:cxn ang="0">
                      <a:pos x="23" y="1"/>
                    </a:cxn>
                    <a:cxn ang="0">
                      <a:pos x="19" y="0"/>
                    </a:cxn>
                    <a:cxn ang="0">
                      <a:pos x="18" y="2"/>
                    </a:cxn>
                    <a:cxn ang="0">
                      <a:pos x="16" y="2"/>
                    </a:cxn>
                    <a:cxn ang="0">
                      <a:pos x="15" y="0"/>
                    </a:cxn>
                    <a:cxn ang="0">
                      <a:pos x="11" y="1"/>
                    </a:cxn>
                    <a:cxn ang="0">
                      <a:pos x="11" y="4"/>
                    </a:cxn>
                    <a:cxn ang="0">
                      <a:pos x="9" y="5"/>
                    </a:cxn>
                    <a:cxn ang="0">
                      <a:pos x="7" y="3"/>
                    </a:cxn>
                    <a:cxn ang="0">
                      <a:pos x="5" y="5"/>
                    </a:cxn>
                    <a:cxn ang="0">
                      <a:pos x="4" y="6"/>
                    </a:cxn>
                    <a:cxn ang="0">
                      <a:pos x="5" y="9"/>
                    </a:cxn>
                    <a:cxn ang="0">
                      <a:pos x="4" y="10"/>
                    </a:cxn>
                    <a:cxn ang="0">
                      <a:pos x="1" y="10"/>
                    </a:cxn>
                    <a:cxn ang="0">
                      <a:pos x="0" y="14"/>
                    </a:cxn>
                    <a:cxn ang="0">
                      <a:pos x="3" y="16"/>
                    </a:cxn>
                    <a:cxn ang="0">
                      <a:pos x="3" y="17"/>
                    </a:cxn>
                    <a:cxn ang="0">
                      <a:pos x="0" y="19"/>
                    </a:cxn>
                    <a:cxn ang="0">
                      <a:pos x="1" y="23"/>
                    </a:cxn>
                    <a:cxn ang="0">
                      <a:pos x="4" y="23"/>
                    </a:cxn>
                    <a:cxn ang="0">
                      <a:pos x="5" y="24"/>
                    </a:cxn>
                    <a:cxn ang="0">
                      <a:pos x="4" y="27"/>
                    </a:cxn>
                    <a:cxn ang="0">
                      <a:pos x="5" y="28"/>
                    </a:cxn>
                    <a:cxn ang="0">
                      <a:pos x="7" y="30"/>
                    </a:cxn>
                    <a:cxn ang="0">
                      <a:pos x="9" y="29"/>
                    </a:cxn>
                    <a:cxn ang="0">
                      <a:pos x="11" y="29"/>
                    </a:cxn>
                    <a:cxn ang="0">
                      <a:pos x="11" y="32"/>
                    </a:cxn>
                    <a:cxn ang="0">
                      <a:pos x="15" y="33"/>
                    </a:cxn>
                    <a:cxn ang="0">
                      <a:pos x="16" y="31"/>
                    </a:cxn>
                    <a:cxn ang="0">
                      <a:pos x="18" y="31"/>
                    </a:cxn>
                    <a:cxn ang="0">
                      <a:pos x="19" y="33"/>
                    </a:cxn>
                    <a:cxn ang="0">
                      <a:pos x="23" y="32"/>
                    </a:cxn>
                    <a:cxn ang="0">
                      <a:pos x="23" y="29"/>
                    </a:cxn>
                    <a:cxn ang="0">
                      <a:pos x="25" y="29"/>
                    </a:cxn>
                    <a:cxn ang="0">
                      <a:pos x="27" y="30"/>
                    </a:cxn>
                    <a:cxn ang="0">
                      <a:pos x="29" y="29"/>
                    </a:cxn>
                    <a:cxn ang="0">
                      <a:pos x="30" y="27"/>
                    </a:cxn>
                    <a:cxn ang="0">
                      <a:pos x="30" y="26"/>
                    </a:cxn>
                    <a:cxn ang="0">
                      <a:pos x="29" y="25"/>
                    </a:cxn>
                    <a:cxn ang="0">
                      <a:pos x="14" y="19"/>
                    </a:cxn>
                    <a:cxn ang="0">
                      <a:pos x="14" y="14"/>
                    </a:cxn>
                    <a:cxn ang="0">
                      <a:pos x="20" y="14"/>
                    </a:cxn>
                    <a:cxn ang="0">
                      <a:pos x="20" y="19"/>
                    </a:cxn>
                    <a:cxn ang="0">
                      <a:pos x="14" y="19"/>
                    </a:cxn>
                  </a:cxnLst>
                  <a:rect b="b" l="0" r="r" t="0"/>
                  <a:pathLst>
                    <a:path h="33" w="30">
                      <a:moveTo>
                        <a:pt x="29" y="25"/>
                      </a:moveTo>
                      <a:cubicBezTo>
                        <a:pt x="29" y="24"/>
                        <a:pt x="29" y="24"/>
                        <a:pt x="29" y="24"/>
                      </a:cubicBezTo>
                      <a:cubicBezTo>
                        <a:pt x="29" y="24"/>
                        <a:pt x="29" y="24"/>
                        <a:pt x="29" y="24"/>
                      </a:cubicBezTo>
                      <a:cubicBezTo>
                        <a:pt x="29" y="24"/>
                        <a:pt x="29" y="24"/>
                        <a:pt x="29" y="24"/>
                      </a:cubicBezTo>
                      <a:cubicBezTo>
                        <a:pt x="28" y="24"/>
                        <a:pt x="28" y="24"/>
                        <a:pt x="28" y="24"/>
                      </a:cubicBezTo>
                      <a:cubicBezTo>
                        <a:pt x="27" y="19"/>
                        <a:pt x="27" y="19"/>
                        <a:pt x="27" y="19"/>
                      </a:cubicBezTo>
                      <a:cubicBezTo>
                        <a:pt x="28" y="18"/>
                        <a:pt x="28" y="18"/>
                        <a:pt x="28" y="18"/>
                      </a:cubicBezTo>
                      <a:cubicBezTo>
                        <a:pt x="27" y="18"/>
                        <a:pt x="27" y="18"/>
                        <a:pt x="27" y="18"/>
                      </a:cubicBezTo>
                      <a:cubicBezTo>
                        <a:pt x="28" y="13"/>
                        <a:pt x="28" y="13"/>
                        <a:pt x="28" y="13"/>
                      </a:cubicBezTo>
                      <a:cubicBezTo>
                        <a:pt x="29" y="13"/>
                        <a:pt x="29" y="13"/>
                        <a:pt x="29" y="13"/>
                      </a:cubicBezTo>
                      <a:cubicBezTo>
                        <a:pt x="29" y="12"/>
                        <a:pt x="29" y="12"/>
                        <a:pt x="29" y="12"/>
                      </a:cubicBezTo>
                      <a:cubicBezTo>
                        <a:pt x="30" y="11"/>
                        <a:pt x="30" y="11"/>
                        <a:pt x="30" y="11"/>
                      </a:cubicBezTo>
                      <a:cubicBezTo>
                        <a:pt x="30" y="11"/>
                        <a:pt x="29" y="9"/>
                        <a:pt x="29" y="9"/>
                      </a:cubicBezTo>
                      <a:cubicBezTo>
                        <a:pt x="30" y="6"/>
                        <a:pt x="30" y="6"/>
                        <a:pt x="30" y="6"/>
                      </a:cubicBezTo>
                      <a:cubicBezTo>
                        <a:pt x="29" y="5"/>
                        <a:pt x="29" y="5"/>
                        <a:pt x="29" y="5"/>
                      </a:cubicBezTo>
                      <a:cubicBezTo>
                        <a:pt x="28" y="3"/>
                        <a:pt x="28" y="3"/>
                        <a:pt x="28" y="3"/>
                      </a:cubicBezTo>
                      <a:cubicBezTo>
                        <a:pt x="25" y="5"/>
                        <a:pt x="25" y="5"/>
                        <a:pt x="25" y="5"/>
                      </a:cubicBezTo>
                      <a:cubicBezTo>
                        <a:pt x="24" y="4"/>
                        <a:pt x="24" y="4"/>
                        <a:pt x="24" y="4"/>
                      </a:cubicBezTo>
                      <a:cubicBezTo>
                        <a:pt x="23" y="1"/>
                        <a:pt x="23" y="1"/>
                        <a:pt x="23" y="1"/>
                      </a:cubicBezTo>
                      <a:cubicBezTo>
                        <a:pt x="19" y="0"/>
                        <a:pt x="19" y="0"/>
                        <a:pt x="19" y="0"/>
                      </a:cubicBezTo>
                      <a:cubicBezTo>
                        <a:pt x="18" y="2"/>
                        <a:pt x="18" y="2"/>
                        <a:pt x="18" y="2"/>
                      </a:cubicBezTo>
                      <a:cubicBezTo>
                        <a:pt x="17" y="2"/>
                        <a:pt x="17" y="2"/>
                        <a:pt x="16" y="2"/>
                      </a:cubicBezTo>
                      <a:cubicBezTo>
                        <a:pt x="15" y="0"/>
                        <a:pt x="15" y="0"/>
                        <a:pt x="15" y="0"/>
                      </a:cubicBezTo>
                      <a:cubicBezTo>
                        <a:pt x="11" y="1"/>
                        <a:pt x="11" y="1"/>
                        <a:pt x="11" y="1"/>
                      </a:cubicBezTo>
                      <a:cubicBezTo>
                        <a:pt x="11" y="4"/>
                        <a:pt x="11" y="4"/>
                        <a:pt x="11" y="4"/>
                      </a:cubicBezTo>
                      <a:cubicBezTo>
                        <a:pt x="10" y="4"/>
                        <a:pt x="10" y="4"/>
                        <a:pt x="9" y="5"/>
                      </a:cubicBezTo>
                      <a:cubicBezTo>
                        <a:pt x="7" y="3"/>
                        <a:pt x="7" y="3"/>
                        <a:pt x="7" y="3"/>
                      </a:cubicBezTo>
                      <a:cubicBezTo>
                        <a:pt x="5" y="5"/>
                        <a:pt x="5" y="5"/>
                        <a:pt x="5" y="5"/>
                      </a:cubicBezTo>
                      <a:cubicBezTo>
                        <a:pt x="4" y="6"/>
                        <a:pt x="4" y="6"/>
                        <a:pt x="4" y="6"/>
                      </a:cubicBezTo>
                      <a:cubicBezTo>
                        <a:pt x="5" y="9"/>
                        <a:pt x="5" y="9"/>
                        <a:pt x="5" y="9"/>
                      </a:cubicBezTo>
                      <a:cubicBezTo>
                        <a:pt x="5" y="9"/>
                        <a:pt x="5" y="10"/>
                        <a:pt x="4" y="10"/>
                      </a:cubicBezTo>
                      <a:cubicBezTo>
                        <a:pt x="1" y="10"/>
                        <a:pt x="1" y="10"/>
                        <a:pt x="1" y="10"/>
                      </a:cubicBezTo>
                      <a:cubicBezTo>
                        <a:pt x="0" y="14"/>
                        <a:pt x="0" y="14"/>
                        <a:pt x="0" y="14"/>
                      </a:cubicBezTo>
                      <a:cubicBezTo>
                        <a:pt x="3" y="16"/>
                        <a:pt x="3" y="16"/>
                        <a:pt x="3" y="16"/>
                      </a:cubicBezTo>
                      <a:cubicBezTo>
                        <a:pt x="3" y="16"/>
                        <a:pt x="3" y="17"/>
                        <a:pt x="3" y="17"/>
                      </a:cubicBezTo>
                      <a:cubicBezTo>
                        <a:pt x="0" y="19"/>
                        <a:pt x="0" y="19"/>
                        <a:pt x="0" y="19"/>
                      </a:cubicBezTo>
                      <a:cubicBezTo>
                        <a:pt x="1" y="23"/>
                        <a:pt x="1" y="23"/>
                        <a:pt x="1" y="23"/>
                      </a:cubicBezTo>
                      <a:cubicBezTo>
                        <a:pt x="4" y="23"/>
                        <a:pt x="4" y="23"/>
                        <a:pt x="4" y="23"/>
                      </a:cubicBezTo>
                      <a:cubicBezTo>
                        <a:pt x="5" y="24"/>
                        <a:pt x="5" y="24"/>
                        <a:pt x="5" y="24"/>
                      </a:cubicBezTo>
                      <a:cubicBezTo>
                        <a:pt x="4" y="27"/>
                        <a:pt x="4" y="27"/>
                        <a:pt x="4" y="27"/>
                      </a:cubicBezTo>
                      <a:cubicBezTo>
                        <a:pt x="5" y="28"/>
                        <a:pt x="5" y="28"/>
                        <a:pt x="5" y="28"/>
                      </a:cubicBezTo>
                      <a:cubicBezTo>
                        <a:pt x="7" y="30"/>
                        <a:pt x="7" y="30"/>
                        <a:pt x="7" y="30"/>
                      </a:cubicBezTo>
                      <a:cubicBezTo>
                        <a:pt x="9" y="29"/>
                        <a:pt x="9" y="29"/>
                        <a:pt x="9" y="29"/>
                      </a:cubicBezTo>
                      <a:cubicBezTo>
                        <a:pt x="10" y="29"/>
                        <a:pt x="10" y="29"/>
                        <a:pt x="11" y="29"/>
                      </a:cubicBezTo>
                      <a:cubicBezTo>
                        <a:pt x="11" y="32"/>
                        <a:pt x="11" y="32"/>
                        <a:pt x="11" y="32"/>
                      </a:cubicBezTo>
                      <a:cubicBezTo>
                        <a:pt x="15" y="33"/>
                        <a:pt x="15" y="33"/>
                        <a:pt x="15" y="33"/>
                      </a:cubicBezTo>
                      <a:cubicBezTo>
                        <a:pt x="16" y="31"/>
                        <a:pt x="16" y="31"/>
                        <a:pt x="16" y="31"/>
                      </a:cubicBezTo>
                      <a:cubicBezTo>
                        <a:pt x="17" y="31"/>
                        <a:pt x="17" y="31"/>
                        <a:pt x="18" y="31"/>
                      </a:cubicBezTo>
                      <a:cubicBezTo>
                        <a:pt x="19" y="33"/>
                        <a:pt x="19" y="33"/>
                        <a:pt x="19" y="33"/>
                      </a:cubicBezTo>
                      <a:cubicBezTo>
                        <a:pt x="23" y="32"/>
                        <a:pt x="23" y="32"/>
                        <a:pt x="23" y="32"/>
                      </a:cubicBezTo>
                      <a:cubicBezTo>
                        <a:pt x="23" y="29"/>
                        <a:pt x="23" y="29"/>
                        <a:pt x="23" y="29"/>
                      </a:cubicBezTo>
                      <a:cubicBezTo>
                        <a:pt x="24" y="29"/>
                        <a:pt x="24" y="29"/>
                        <a:pt x="25" y="29"/>
                      </a:cubicBezTo>
                      <a:cubicBezTo>
                        <a:pt x="27" y="30"/>
                        <a:pt x="27" y="30"/>
                        <a:pt x="27" y="30"/>
                      </a:cubicBezTo>
                      <a:cubicBezTo>
                        <a:pt x="29" y="29"/>
                        <a:pt x="29" y="29"/>
                        <a:pt x="29" y="29"/>
                      </a:cubicBezTo>
                      <a:cubicBezTo>
                        <a:pt x="30" y="27"/>
                        <a:pt x="30" y="27"/>
                        <a:pt x="30" y="27"/>
                      </a:cubicBezTo>
                      <a:cubicBezTo>
                        <a:pt x="30" y="26"/>
                        <a:pt x="30" y="26"/>
                        <a:pt x="30" y="26"/>
                      </a:cubicBezTo>
                      <a:cubicBezTo>
                        <a:pt x="29" y="25"/>
                        <a:pt x="29" y="25"/>
                        <a:pt x="29" y="25"/>
                      </a:cubicBezTo>
                      <a:close/>
                      <a:moveTo>
                        <a:pt x="14" y="19"/>
                      </a:moveTo>
                      <a:cubicBezTo>
                        <a:pt x="13" y="18"/>
                        <a:pt x="13" y="15"/>
                        <a:pt x="14" y="14"/>
                      </a:cubicBezTo>
                      <a:cubicBezTo>
                        <a:pt x="16" y="13"/>
                        <a:pt x="18" y="13"/>
                        <a:pt x="20" y="14"/>
                      </a:cubicBezTo>
                      <a:cubicBezTo>
                        <a:pt x="21" y="15"/>
                        <a:pt x="21" y="18"/>
                        <a:pt x="20" y="19"/>
                      </a:cubicBezTo>
                      <a:cubicBezTo>
                        <a:pt x="18" y="21"/>
                        <a:pt x="16" y="21"/>
                        <a:pt x="14" y="19"/>
                      </a:cubicBezTo>
                      <a:close/>
                    </a:path>
                  </a:pathLst>
                </a:custGeom>
                <a:grpFill/>
                <a:ln w="9525">
                  <a:noFill/>
                  <a:round/>
                </a:ln>
              </p:spPr>
              <p:txBody>
                <a:bodyPr anchor="ctr"/>
                <a:lstStyle/>
                <a:p>
                  <a:pPr algn="ctr"/>
                  <a:endParaRPr/>
                </a:p>
              </p:txBody>
            </p:sp>
            <p:sp>
              <p:nvSpPr>
                <p:cNvPr id="41" name="iS1ide-Freeform: Shape 108"/>
                <p:cNvSpPr/>
                <p:nvPr/>
              </p:nvSpPr>
              <p:spPr bwMode="auto">
                <a:xfrm>
                  <a:off x="4033838" y="4594225"/>
                  <a:ext cx="57150" cy="60325"/>
                </a:xfrm>
                <a:custGeom>
                  <a:cxnLst>
                    <a:cxn ang="0">
                      <a:pos x="17" y="15"/>
                    </a:cxn>
                    <a:cxn ang="0">
                      <a:pos x="17" y="14"/>
                    </a:cxn>
                    <a:cxn ang="0">
                      <a:pos x="19" y="14"/>
                    </a:cxn>
                    <a:cxn ang="0">
                      <a:pos x="20" y="12"/>
                    </a:cxn>
                    <a:cxn ang="0">
                      <a:pos x="18" y="11"/>
                    </a:cxn>
                    <a:cxn ang="0">
                      <a:pos x="18" y="10"/>
                    </a:cxn>
                    <a:cxn ang="0">
                      <a:pos x="20" y="9"/>
                    </a:cxn>
                    <a:cxn ang="0">
                      <a:pos x="19" y="7"/>
                    </a:cxn>
                    <a:cxn ang="0">
                      <a:pos x="17" y="6"/>
                    </a:cxn>
                    <a:cxn ang="0">
                      <a:pos x="17" y="6"/>
                    </a:cxn>
                    <a:cxn ang="0">
                      <a:pos x="18" y="4"/>
                    </a:cxn>
                    <a:cxn ang="0">
                      <a:pos x="17" y="3"/>
                    </a:cxn>
                    <a:cxn ang="0">
                      <a:pos x="16" y="2"/>
                    </a:cxn>
                    <a:cxn ang="0">
                      <a:pos x="14" y="3"/>
                    </a:cxn>
                    <a:cxn ang="0">
                      <a:pos x="14" y="3"/>
                    </a:cxn>
                    <a:cxn ang="0">
                      <a:pos x="14" y="1"/>
                    </a:cxn>
                    <a:cxn ang="0">
                      <a:pos x="11" y="0"/>
                    </a:cxn>
                    <a:cxn ang="0">
                      <a:pos x="10" y="2"/>
                    </a:cxn>
                    <a:cxn ang="0">
                      <a:pos x="9" y="2"/>
                    </a:cxn>
                    <a:cxn ang="0">
                      <a:pos x="8" y="0"/>
                    </a:cxn>
                    <a:cxn ang="0">
                      <a:pos x="6" y="1"/>
                    </a:cxn>
                    <a:cxn ang="0">
                      <a:pos x="6" y="3"/>
                    </a:cxn>
                    <a:cxn ang="0">
                      <a:pos x="5" y="3"/>
                    </a:cxn>
                    <a:cxn ang="0">
                      <a:pos x="3" y="2"/>
                    </a:cxn>
                    <a:cxn ang="0">
                      <a:pos x="2" y="4"/>
                    </a:cxn>
                    <a:cxn ang="0">
                      <a:pos x="2" y="6"/>
                    </a:cxn>
                    <a:cxn ang="0">
                      <a:pos x="2" y="6"/>
                    </a:cxn>
                    <a:cxn ang="0">
                      <a:pos x="0" y="7"/>
                    </a:cxn>
                    <a:cxn ang="0">
                      <a:pos x="0" y="9"/>
                    </a:cxn>
                    <a:cxn ang="0">
                      <a:pos x="1" y="10"/>
                    </a:cxn>
                    <a:cxn ang="0">
                      <a:pos x="1" y="11"/>
                    </a:cxn>
                    <a:cxn ang="0">
                      <a:pos x="0" y="12"/>
                    </a:cxn>
                    <a:cxn ang="0">
                      <a:pos x="0" y="14"/>
                    </a:cxn>
                    <a:cxn ang="0">
                      <a:pos x="2" y="14"/>
                    </a:cxn>
                    <a:cxn ang="0">
                      <a:pos x="2" y="15"/>
                    </a:cxn>
                    <a:cxn ang="0">
                      <a:pos x="2" y="17"/>
                    </a:cxn>
                    <a:cxn ang="0">
                      <a:pos x="3" y="18"/>
                    </a:cxn>
                    <a:cxn ang="0">
                      <a:pos x="5" y="18"/>
                    </a:cxn>
                    <a:cxn ang="0">
                      <a:pos x="6" y="18"/>
                    </a:cxn>
                    <a:cxn ang="0">
                      <a:pos x="6" y="20"/>
                    </a:cxn>
                    <a:cxn ang="0">
                      <a:pos x="8" y="21"/>
                    </a:cxn>
                    <a:cxn ang="0">
                      <a:pos x="9" y="19"/>
                    </a:cxn>
                    <a:cxn ang="0">
                      <a:pos x="10" y="19"/>
                    </a:cxn>
                    <a:cxn ang="0">
                      <a:pos x="11" y="21"/>
                    </a:cxn>
                    <a:cxn ang="0">
                      <a:pos x="14" y="20"/>
                    </a:cxn>
                    <a:cxn ang="0">
                      <a:pos x="14" y="18"/>
                    </a:cxn>
                    <a:cxn ang="0">
                      <a:pos x="14" y="18"/>
                    </a:cxn>
                    <a:cxn ang="0">
                      <a:pos x="16" y="18"/>
                    </a:cxn>
                    <a:cxn ang="0">
                      <a:pos x="17" y="18"/>
                    </a:cxn>
                    <a:cxn ang="0">
                      <a:pos x="18" y="17"/>
                    </a:cxn>
                    <a:cxn ang="0">
                      <a:pos x="17" y="15"/>
                    </a:cxn>
                    <a:cxn ang="0">
                      <a:pos x="8" y="12"/>
                    </a:cxn>
                    <a:cxn ang="0">
                      <a:pos x="8" y="9"/>
                    </a:cxn>
                    <a:cxn ang="0">
                      <a:pos x="11" y="9"/>
                    </a:cxn>
                    <a:cxn ang="0">
                      <a:pos x="11" y="12"/>
                    </a:cxn>
                    <a:cxn ang="0">
                      <a:pos x="8" y="12"/>
                    </a:cxn>
                  </a:cxnLst>
                  <a:rect b="b" l="0" r="r" t="0"/>
                  <a:pathLst>
                    <a:path h="21" w="20">
                      <a:moveTo>
                        <a:pt x="17" y="15"/>
                      </a:moveTo>
                      <a:cubicBezTo>
                        <a:pt x="17" y="15"/>
                        <a:pt x="17" y="15"/>
                        <a:pt x="17" y="14"/>
                      </a:cubicBezTo>
                      <a:cubicBezTo>
                        <a:pt x="19" y="14"/>
                        <a:pt x="19" y="14"/>
                        <a:pt x="19" y="14"/>
                      </a:cubicBezTo>
                      <a:cubicBezTo>
                        <a:pt x="20" y="12"/>
                        <a:pt x="20" y="12"/>
                        <a:pt x="20" y="12"/>
                      </a:cubicBezTo>
                      <a:cubicBezTo>
                        <a:pt x="18" y="11"/>
                        <a:pt x="18" y="11"/>
                        <a:pt x="18" y="11"/>
                      </a:cubicBezTo>
                      <a:cubicBezTo>
                        <a:pt x="18" y="11"/>
                        <a:pt x="18" y="10"/>
                        <a:pt x="18" y="10"/>
                      </a:cubicBezTo>
                      <a:cubicBezTo>
                        <a:pt x="20" y="9"/>
                        <a:pt x="20" y="9"/>
                        <a:pt x="20" y="9"/>
                      </a:cubicBezTo>
                      <a:cubicBezTo>
                        <a:pt x="19" y="7"/>
                        <a:pt x="19" y="7"/>
                        <a:pt x="19" y="7"/>
                      </a:cubicBezTo>
                      <a:cubicBezTo>
                        <a:pt x="17" y="6"/>
                        <a:pt x="17" y="6"/>
                        <a:pt x="17" y="6"/>
                      </a:cubicBezTo>
                      <a:cubicBezTo>
                        <a:pt x="17" y="6"/>
                        <a:pt x="17" y="6"/>
                        <a:pt x="17" y="6"/>
                      </a:cubicBezTo>
                      <a:cubicBezTo>
                        <a:pt x="18" y="4"/>
                        <a:pt x="18" y="4"/>
                        <a:pt x="18" y="4"/>
                      </a:cubicBezTo>
                      <a:cubicBezTo>
                        <a:pt x="17" y="3"/>
                        <a:pt x="17" y="3"/>
                        <a:pt x="17" y="3"/>
                      </a:cubicBezTo>
                      <a:cubicBezTo>
                        <a:pt x="16" y="2"/>
                        <a:pt x="16" y="2"/>
                        <a:pt x="16" y="2"/>
                      </a:cubicBezTo>
                      <a:cubicBezTo>
                        <a:pt x="14" y="3"/>
                        <a:pt x="14" y="3"/>
                        <a:pt x="14" y="3"/>
                      </a:cubicBezTo>
                      <a:cubicBezTo>
                        <a:pt x="14" y="3"/>
                        <a:pt x="14" y="3"/>
                        <a:pt x="14" y="3"/>
                      </a:cubicBezTo>
                      <a:cubicBezTo>
                        <a:pt x="14" y="1"/>
                        <a:pt x="14" y="1"/>
                        <a:pt x="14" y="1"/>
                      </a:cubicBezTo>
                      <a:cubicBezTo>
                        <a:pt x="11" y="0"/>
                        <a:pt x="11" y="0"/>
                        <a:pt x="11" y="0"/>
                      </a:cubicBezTo>
                      <a:cubicBezTo>
                        <a:pt x="10" y="2"/>
                        <a:pt x="10" y="2"/>
                        <a:pt x="10" y="2"/>
                      </a:cubicBezTo>
                      <a:cubicBezTo>
                        <a:pt x="10" y="2"/>
                        <a:pt x="10" y="2"/>
                        <a:pt x="9" y="2"/>
                      </a:cubicBezTo>
                      <a:cubicBezTo>
                        <a:pt x="8" y="0"/>
                        <a:pt x="8" y="0"/>
                        <a:pt x="8" y="0"/>
                      </a:cubicBezTo>
                      <a:cubicBezTo>
                        <a:pt x="6" y="1"/>
                        <a:pt x="6" y="1"/>
                        <a:pt x="6" y="1"/>
                      </a:cubicBezTo>
                      <a:cubicBezTo>
                        <a:pt x="6" y="3"/>
                        <a:pt x="6" y="3"/>
                        <a:pt x="6" y="3"/>
                      </a:cubicBezTo>
                      <a:cubicBezTo>
                        <a:pt x="6" y="3"/>
                        <a:pt x="5" y="3"/>
                        <a:pt x="5" y="3"/>
                      </a:cubicBezTo>
                      <a:cubicBezTo>
                        <a:pt x="3" y="2"/>
                        <a:pt x="3" y="2"/>
                        <a:pt x="3" y="2"/>
                      </a:cubicBezTo>
                      <a:cubicBezTo>
                        <a:pt x="2" y="4"/>
                        <a:pt x="2" y="4"/>
                        <a:pt x="2" y="4"/>
                      </a:cubicBezTo>
                      <a:cubicBezTo>
                        <a:pt x="2" y="6"/>
                        <a:pt x="2" y="6"/>
                        <a:pt x="2" y="6"/>
                      </a:cubicBezTo>
                      <a:cubicBezTo>
                        <a:pt x="2" y="6"/>
                        <a:pt x="2" y="6"/>
                        <a:pt x="2" y="6"/>
                      </a:cubicBezTo>
                      <a:cubicBezTo>
                        <a:pt x="0" y="7"/>
                        <a:pt x="0" y="7"/>
                        <a:pt x="0" y="7"/>
                      </a:cubicBezTo>
                      <a:cubicBezTo>
                        <a:pt x="0" y="9"/>
                        <a:pt x="0" y="9"/>
                        <a:pt x="0" y="9"/>
                      </a:cubicBezTo>
                      <a:cubicBezTo>
                        <a:pt x="1" y="10"/>
                        <a:pt x="1" y="10"/>
                        <a:pt x="1" y="10"/>
                      </a:cubicBezTo>
                      <a:cubicBezTo>
                        <a:pt x="1" y="10"/>
                        <a:pt x="1" y="11"/>
                        <a:pt x="1" y="11"/>
                      </a:cubicBezTo>
                      <a:cubicBezTo>
                        <a:pt x="0" y="12"/>
                        <a:pt x="0" y="12"/>
                        <a:pt x="0" y="12"/>
                      </a:cubicBezTo>
                      <a:cubicBezTo>
                        <a:pt x="0" y="14"/>
                        <a:pt x="0" y="14"/>
                        <a:pt x="0" y="14"/>
                      </a:cubicBezTo>
                      <a:cubicBezTo>
                        <a:pt x="2" y="14"/>
                        <a:pt x="2" y="14"/>
                        <a:pt x="2" y="14"/>
                      </a:cubicBezTo>
                      <a:cubicBezTo>
                        <a:pt x="2" y="15"/>
                        <a:pt x="2" y="15"/>
                        <a:pt x="2" y="15"/>
                      </a:cubicBezTo>
                      <a:cubicBezTo>
                        <a:pt x="2" y="17"/>
                        <a:pt x="2" y="17"/>
                        <a:pt x="2" y="17"/>
                      </a:cubicBezTo>
                      <a:cubicBezTo>
                        <a:pt x="3" y="18"/>
                        <a:pt x="3" y="18"/>
                        <a:pt x="3" y="18"/>
                      </a:cubicBezTo>
                      <a:cubicBezTo>
                        <a:pt x="5" y="18"/>
                        <a:pt x="5" y="18"/>
                        <a:pt x="5" y="18"/>
                      </a:cubicBezTo>
                      <a:cubicBezTo>
                        <a:pt x="5" y="18"/>
                        <a:pt x="5" y="18"/>
                        <a:pt x="6" y="18"/>
                      </a:cubicBezTo>
                      <a:cubicBezTo>
                        <a:pt x="6" y="20"/>
                        <a:pt x="6" y="20"/>
                        <a:pt x="6" y="20"/>
                      </a:cubicBezTo>
                      <a:cubicBezTo>
                        <a:pt x="8" y="21"/>
                        <a:pt x="8" y="21"/>
                        <a:pt x="8" y="21"/>
                      </a:cubicBezTo>
                      <a:cubicBezTo>
                        <a:pt x="9" y="19"/>
                        <a:pt x="9" y="19"/>
                        <a:pt x="9" y="19"/>
                      </a:cubicBezTo>
                      <a:cubicBezTo>
                        <a:pt x="10" y="19"/>
                        <a:pt x="10" y="19"/>
                        <a:pt x="10" y="19"/>
                      </a:cubicBezTo>
                      <a:cubicBezTo>
                        <a:pt x="11" y="21"/>
                        <a:pt x="11" y="21"/>
                        <a:pt x="11" y="21"/>
                      </a:cubicBezTo>
                      <a:cubicBezTo>
                        <a:pt x="14" y="20"/>
                        <a:pt x="14" y="20"/>
                        <a:pt x="14" y="20"/>
                      </a:cubicBezTo>
                      <a:cubicBezTo>
                        <a:pt x="14" y="18"/>
                        <a:pt x="14" y="18"/>
                        <a:pt x="14" y="18"/>
                      </a:cubicBezTo>
                      <a:cubicBezTo>
                        <a:pt x="14" y="18"/>
                        <a:pt x="14" y="18"/>
                        <a:pt x="14" y="18"/>
                      </a:cubicBezTo>
                      <a:cubicBezTo>
                        <a:pt x="16" y="18"/>
                        <a:pt x="16" y="18"/>
                        <a:pt x="16" y="18"/>
                      </a:cubicBezTo>
                      <a:cubicBezTo>
                        <a:pt x="17" y="18"/>
                        <a:pt x="17" y="18"/>
                        <a:pt x="17" y="18"/>
                      </a:cubicBezTo>
                      <a:cubicBezTo>
                        <a:pt x="18" y="17"/>
                        <a:pt x="18" y="17"/>
                        <a:pt x="18" y="17"/>
                      </a:cubicBezTo>
                      <a:lnTo>
                        <a:pt x="17" y="15"/>
                      </a:lnTo>
                      <a:close/>
                      <a:moveTo>
                        <a:pt x="8" y="12"/>
                      </a:moveTo>
                      <a:cubicBezTo>
                        <a:pt x="7" y="11"/>
                        <a:pt x="7" y="10"/>
                        <a:pt x="8" y="9"/>
                      </a:cubicBezTo>
                      <a:cubicBezTo>
                        <a:pt x="9" y="8"/>
                        <a:pt x="10" y="8"/>
                        <a:pt x="11" y="9"/>
                      </a:cubicBezTo>
                      <a:cubicBezTo>
                        <a:pt x="12" y="10"/>
                        <a:pt x="12" y="11"/>
                        <a:pt x="11" y="12"/>
                      </a:cubicBezTo>
                      <a:cubicBezTo>
                        <a:pt x="10" y="13"/>
                        <a:pt x="9" y="13"/>
                        <a:pt x="8" y="12"/>
                      </a:cubicBezTo>
                      <a:close/>
                    </a:path>
                  </a:pathLst>
                </a:custGeom>
                <a:grpFill/>
                <a:ln w="9525">
                  <a:noFill/>
                  <a:round/>
                </a:ln>
              </p:spPr>
              <p:txBody>
                <a:bodyPr anchor="ctr"/>
                <a:lstStyle/>
                <a:p>
                  <a:pPr algn="ctr"/>
                  <a:endParaRPr/>
                </a:p>
              </p:txBody>
            </p:sp>
          </p:grpSp>
          <p:grpSp>
            <p:nvGrpSpPr>
              <p:cNvPr id="32" name="Group 109"/>
              <p:cNvGrpSpPr/>
              <p:nvPr/>
            </p:nvGrpSpPr>
            <p:grpSpPr>
              <a:xfrm>
                <a:off x="4982521" y="5099251"/>
                <a:ext cx="285861" cy="549036"/>
                <a:chOff x="4486276" y="4586288"/>
                <a:chExt cx="100012" cy="192087"/>
              </a:xfrm>
              <a:solidFill>
                <a:schemeClr val="bg1"/>
              </a:solidFill>
            </p:grpSpPr>
            <p:sp>
              <p:nvSpPr>
                <p:cNvPr id="33" name="iS1ide-Freeform: Shape 110"/>
                <p:cNvSpPr/>
                <p:nvPr/>
              </p:nvSpPr>
              <p:spPr bwMode="auto">
                <a:xfrm>
                  <a:off x="4494213" y="4586288"/>
                  <a:ext cx="92075" cy="77787"/>
                </a:xfrm>
                <a:custGeom>
                  <a:cxnLst>
                    <a:cxn ang="0">
                      <a:pos x="24" y="2"/>
                    </a:cxn>
                    <a:cxn ang="0">
                      <a:pos x="11" y="3"/>
                    </a:cxn>
                    <a:cxn ang="0">
                      <a:pos x="1" y="12"/>
                    </a:cxn>
                    <a:cxn ang="0">
                      <a:pos x="0" y="14"/>
                    </a:cxn>
                    <a:cxn ang="0">
                      <a:pos x="1" y="24"/>
                    </a:cxn>
                    <a:cxn ang="0">
                      <a:pos x="2" y="25"/>
                    </a:cxn>
                    <a:cxn ang="0">
                      <a:pos x="2" y="25"/>
                    </a:cxn>
                    <a:cxn ang="0">
                      <a:pos x="2" y="25"/>
                    </a:cxn>
                    <a:cxn ang="0">
                      <a:pos x="4" y="27"/>
                    </a:cxn>
                    <a:cxn ang="0">
                      <a:pos x="5" y="26"/>
                    </a:cxn>
                    <a:cxn ang="0">
                      <a:pos x="6" y="24"/>
                    </a:cxn>
                    <a:cxn ang="0">
                      <a:pos x="7" y="16"/>
                    </a:cxn>
                    <a:cxn ang="0">
                      <a:pos x="13" y="11"/>
                    </a:cxn>
                    <a:cxn ang="0">
                      <a:pos x="14" y="11"/>
                    </a:cxn>
                    <a:cxn ang="0">
                      <a:pos x="16" y="14"/>
                    </a:cxn>
                    <a:cxn ang="0">
                      <a:pos x="16" y="17"/>
                    </a:cxn>
                    <a:cxn ang="0">
                      <a:pos x="12" y="22"/>
                    </a:cxn>
                    <a:cxn ang="0">
                      <a:pos x="13" y="25"/>
                    </a:cxn>
                    <a:cxn ang="0">
                      <a:pos x="14" y="25"/>
                    </a:cxn>
                    <a:cxn ang="0">
                      <a:pos x="16" y="25"/>
                    </a:cxn>
                    <a:cxn ang="0">
                      <a:pos x="22" y="17"/>
                    </a:cxn>
                    <a:cxn ang="0">
                      <a:pos x="29" y="11"/>
                    </a:cxn>
                    <a:cxn ang="0">
                      <a:pos x="30" y="11"/>
                    </a:cxn>
                    <a:cxn ang="0">
                      <a:pos x="32" y="9"/>
                    </a:cxn>
                    <a:cxn ang="0">
                      <a:pos x="32" y="2"/>
                    </a:cxn>
                    <a:cxn ang="0">
                      <a:pos x="30" y="0"/>
                    </a:cxn>
                    <a:cxn ang="0">
                      <a:pos x="24" y="2"/>
                    </a:cxn>
                  </a:cxnLst>
                  <a:rect b="b" l="0" r="r" t="0"/>
                  <a:pathLst>
                    <a:path h="27" w="32">
                      <a:moveTo>
                        <a:pt x="24" y="2"/>
                      </a:moveTo>
                      <a:cubicBezTo>
                        <a:pt x="24" y="2"/>
                        <a:pt x="13" y="2"/>
                        <a:pt x="11" y="3"/>
                      </a:cubicBezTo>
                      <a:cubicBezTo>
                        <a:pt x="9" y="3"/>
                        <a:pt x="1" y="12"/>
                        <a:pt x="1" y="12"/>
                      </a:cubicBezTo>
                      <a:cubicBezTo>
                        <a:pt x="0" y="13"/>
                        <a:pt x="0" y="13"/>
                        <a:pt x="0" y="14"/>
                      </a:cubicBezTo>
                      <a:cubicBezTo>
                        <a:pt x="1" y="24"/>
                        <a:pt x="1" y="24"/>
                        <a:pt x="1" y="24"/>
                      </a:cubicBezTo>
                      <a:cubicBezTo>
                        <a:pt x="1" y="25"/>
                        <a:pt x="2" y="25"/>
                        <a:pt x="2" y="25"/>
                      </a:cubicBezTo>
                      <a:cubicBezTo>
                        <a:pt x="2" y="25"/>
                        <a:pt x="2" y="25"/>
                        <a:pt x="2" y="25"/>
                      </a:cubicBezTo>
                      <a:cubicBezTo>
                        <a:pt x="2" y="25"/>
                        <a:pt x="2" y="25"/>
                        <a:pt x="2" y="25"/>
                      </a:cubicBezTo>
                      <a:cubicBezTo>
                        <a:pt x="2" y="26"/>
                        <a:pt x="3" y="27"/>
                        <a:pt x="4" y="27"/>
                      </a:cubicBezTo>
                      <a:cubicBezTo>
                        <a:pt x="4" y="27"/>
                        <a:pt x="5" y="26"/>
                        <a:pt x="5" y="26"/>
                      </a:cubicBezTo>
                      <a:cubicBezTo>
                        <a:pt x="6" y="25"/>
                        <a:pt x="6" y="25"/>
                        <a:pt x="6" y="24"/>
                      </a:cubicBezTo>
                      <a:cubicBezTo>
                        <a:pt x="7" y="16"/>
                        <a:pt x="7" y="16"/>
                        <a:pt x="7" y="16"/>
                      </a:cubicBezTo>
                      <a:cubicBezTo>
                        <a:pt x="13" y="11"/>
                        <a:pt x="13" y="11"/>
                        <a:pt x="13" y="11"/>
                      </a:cubicBezTo>
                      <a:cubicBezTo>
                        <a:pt x="13" y="11"/>
                        <a:pt x="14" y="10"/>
                        <a:pt x="14" y="11"/>
                      </a:cubicBezTo>
                      <a:cubicBezTo>
                        <a:pt x="15" y="12"/>
                        <a:pt x="16" y="13"/>
                        <a:pt x="16" y="14"/>
                      </a:cubicBezTo>
                      <a:cubicBezTo>
                        <a:pt x="17" y="16"/>
                        <a:pt x="16" y="17"/>
                        <a:pt x="16" y="17"/>
                      </a:cubicBezTo>
                      <a:cubicBezTo>
                        <a:pt x="12" y="22"/>
                        <a:pt x="12" y="22"/>
                        <a:pt x="12" y="22"/>
                      </a:cubicBezTo>
                      <a:cubicBezTo>
                        <a:pt x="12" y="23"/>
                        <a:pt x="12" y="24"/>
                        <a:pt x="13" y="25"/>
                      </a:cubicBezTo>
                      <a:cubicBezTo>
                        <a:pt x="13" y="25"/>
                        <a:pt x="14" y="25"/>
                        <a:pt x="14" y="25"/>
                      </a:cubicBezTo>
                      <a:cubicBezTo>
                        <a:pt x="15" y="25"/>
                        <a:pt x="15" y="25"/>
                        <a:pt x="16" y="25"/>
                      </a:cubicBezTo>
                      <a:cubicBezTo>
                        <a:pt x="22" y="17"/>
                        <a:pt x="22" y="17"/>
                        <a:pt x="22" y="17"/>
                      </a:cubicBezTo>
                      <a:cubicBezTo>
                        <a:pt x="29" y="11"/>
                        <a:pt x="29" y="11"/>
                        <a:pt x="29" y="11"/>
                      </a:cubicBezTo>
                      <a:cubicBezTo>
                        <a:pt x="30" y="11"/>
                        <a:pt x="30" y="11"/>
                        <a:pt x="30" y="11"/>
                      </a:cubicBezTo>
                      <a:cubicBezTo>
                        <a:pt x="30" y="11"/>
                        <a:pt x="32" y="11"/>
                        <a:pt x="32" y="9"/>
                      </a:cubicBezTo>
                      <a:cubicBezTo>
                        <a:pt x="32" y="6"/>
                        <a:pt x="32" y="3"/>
                        <a:pt x="32" y="2"/>
                      </a:cubicBezTo>
                      <a:cubicBezTo>
                        <a:pt x="32" y="0"/>
                        <a:pt x="30" y="0"/>
                        <a:pt x="30" y="0"/>
                      </a:cubicBezTo>
                      <a:lnTo>
                        <a:pt x="24" y="2"/>
                      </a:lnTo>
                      <a:close/>
                    </a:path>
                  </a:pathLst>
                </a:custGeom>
                <a:grpFill/>
                <a:ln w="9525">
                  <a:noFill/>
                  <a:round/>
                </a:ln>
              </p:spPr>
              <p:txBody>
                <a:bodyPr anchor="ctr"/>
                <a:lstStyle/>
                <a:p>
                  <a:pPr algn="ctr"/>
                  <a:endParaRPr/>
                </a:p>
              </p:txBody>
            </p:sp>
            <p:sp>
              <p:nvSpPr>
                <p:cNvPr id="34" name="iS1ide-Freeform: Shape 111"/>
                <p:cNvSpPr/>
                <p:nvPr/>
              </p:nvSpPr>
              <p:spPr bwMode="auto">
                <a:xfrm>
                  <a:off x="4486276" y="4689475"/>
                  <a:ext cx="88900" cy="88900"/>
                </a:xfrm>
                <a:custGeom>
                  <a:cxnLst>
                    <a:cxn ang="0">
                      <a:pos x="6" y="3"/>
                    </a:cxn>
                    <a:cxn ang="0">
                      <a:pos x="18" y="29"/>
                    </a:cxn>
                    <a:cxn ang="0">
                      <a:pos x="16" y="0"/>
                    </a:cxn>
                    <a:cxn ang="0">
                      <a:pos x="22" y="22"/>
                    </a:cxn>
                    <a:cxn ang="0">
                      <a:pos x="18" y="24"/>
                    </a:cxn>
                    <a:cxn ang="0">
                      <a:pos x="17" y="26"/>
                    </a:cxn>
                    <a:cxn ang="0">
                      <a:pos x="16" y="24"/>
                    </a:cxn>
                    <a:cxn ang="0">
                      <a:pos x="12" y="25"/>
                    </a:cxn>
                    <a:cxn ang="0">
                      <a:pos x="10" y="23"/>
                    </a:cxn>
                    <a:cxn ang="0">
                      <a:pos x="11" y="22"/>
                    </a:cxn>
                    <a:cxn ang="0">
                      <a:pos x="13" y="22"/>
                    </a:cxn>
                    <a:cxn ang="0">
                      <a:pos x="17" y="22"/>
                    </a:cxn>
                    <a:cxn ang="0">
                      <a:pos x="19" y="21"/>
                    </a:cxn>
                    <a:cxn ang="0">
                      <a:pos x="19" y="18"/>
                    </a:cxn>
                    <a:cxn ang="0">
                      <a:pos x="17" y="17"/>
                    </a:cxn>
                    <a:cxn ang="0">
                      <a:pos x="13" y="17"/>
                    </a:cxn>
                    <a:cxn ang="0">
                      <a:pos x="9" y="17"/>
                    </a:cxn>
                    <a:cxn ang="0">
                      <a:pos x="7" y="14"/>
                    </a:cxn>
                    <a:cxn ang="0">
                      <a:pos x="8" y="10"/>
                    </a:cxn>
                    <a:cxn ang="0">
                      <a:pos x="12" y="8"/>
                    </a:cxn>
                    <a:cxn ang="0">
                      <a:pos x="12" y="6"/>
                    </a:cxn>
                    <a:cxn ang="0">
                      <a:pos x="14" y="8"/>
                    </a:cxn>
                    <a:cxn ang="0">
                      <a:pos x="17" y="8"/>
                    </a:cxn>
                    <a:cxn ang="0">
                      <a:pos x="19" y="9"/>
                    </a:cxn>
                    <a:cxn ang="0">
                      <a:pos x="18" y="10"/>
                    </a:cxn>
                    <a:cxn ang="0">
                      <a:pos x="18" y="10"/>
                    </a:cxn>
                    <a:cxn ang="0">
                      <a:pos x="14" y="10"/>
                    </a:cxn>
                    <a:cxn ang="0">
                      <a:pos x="11" y="11"/>
                    </a:cxn>
                    <a:cxn ang="0">
                      <a:pos x="11" y="13"/>
                    </a:cxn>
                    <a:cxn ang="0">
                      <a:pos x="12" y="14"/>
                    </a:cxn>
                    <a:cxn ang="0">
                      <a:pos x="15" y="14"/>
                    </a:cxn>
                    <a:cxn ang="0">
                      <a:pos x="18" y="14"/>
                    </a:cxn>
                    <a:cxn ang="0">
                      <a:pos x="23" y="17"/>
                    </a:cxn>
                  </a:cxnLst>
                  <a:rect b="b" l="0" r="r" t="0"/>
                  <a:pathLst>
                    <a:path h="31" w="31">
                      <a:moveTo>
                        <a:pt x="16" y="0"/>
                      </a:moveTo>
                      <a:cubicBezTo>
                        <a:pt x="6" y="3"/>
                        <a:pt x="6" y="3"/>
                        <a:pt x="6" y="3"/>
                      </a:cubicBezTo>
                      <a:cubicBezTo>
                        <a:pt x="3" y="7"/>
                        <a:pt x="0" y="14"/>
                        <a:pt x="2" y="20"/>
                      </a:cubicBezTo>
                      <a:cubicBezTo>
                        <a:pt x="4" y="28"/>
                        <a:pt x="11" y="31"/>
                        <a:pt x="18" y="29"/>
                      </a:cubicBezTo>
                      <a:cubicBezTo>
                        <a:pt x="26" y="27"/>
                        <a:pt x="31" y="21"/>
                        <a:pt x="29" y="13"/>
                      </a:cubicBezTo>
                      <a:cubicBezTo>
                        <a:pt x="27" y="8"/>
                        <a:pt x="21" y="2"/>
                        <a:pt x="16" y="0"/>
                      </a:cubicBezTo>
                      <a:close/>
                      <a:moveTo>
                        <a:pt x="23" y="20"/>
                      </a:moveTo>
                      <a:cubicBezTo>
                        <a:pt x="23" y="20"/>
                        <a:pt x="22" y="21"/>
                        <a:pt x="22" y="22"/>
                      </a:cubicBezTo>
                      <a:cubicBezTo>
                        <a:pt x="21" y="22"/>
                        <a:pt x="20" y="23"/>
                        <a:pt x="20" y="23"/>
                      </a:cubicBezTo>
                      <a:cubicBezTo>
                        <a:pt x="19" y="23"/>
                        <a:pt x="18" y="24"/>
                        <a:pt x="18" y="24"/>
                      </a:cubicBezTo>
                      <a:cubicBezTo>
                        <a:pt x="18" y="25"/>
                        <a:pt x="18" y="25"/>
                        <a:pt x="18" y="25"/>
                      </a:cubicBezTo>
                      <a:cubicBezTo>
                        <a:pt x="18" y="26"/>
                        <a:pt x="18" y="26"/>
                        <a:pt x="17" y="26"/>
                      </a:cubicBezTo>
                      <a:cubicBezTo>
                        <a:pt x="17" y="26"/>
                        <a:pt x="16" y="26"/>
                        <a:pt x="16" y="26"/>
                      </a:cubicBezTo>
                      <a:cubicBezTo>
                        <a:pt x="16" y="24"/>
                        <a:pt x="16" y="24"/>
                        <a:pt x="16" y="24"/>
                      </a:cubicBezTo>
                      <a:cubicBezTo>
                        <a:pt x="15" y="25"/>
                        <a:pt x="15" y="25"/>
                        <a:pt x="14" y="25"/>
                      </a:cubicBezTo>
                      <a:cubicBezTo>
                        <a:pt x="14" y="25"/>
                        <a:pt x="13" y="25"/>
                        <a:pt x="12" y="25"/>
                      </a:cubicBezTo>
                      <a:cubicBezTo>
                        <a:pt x="11" y="25"/>
                        <a:pt x="11" y="24"/>
                        <a:pt x="10" y="24"/>
                      </a:cubicBezTo>
                      <a:cubicBezTo>
                        <a:pt x="10" y="24"/>
                        <a:pt x="10" y="24"/>
                        <a:pt x="10" y="23"/>
                      </a:cubicBezTo>
                      <a:cubicBezTo>
                        <a:pt x="10" y="23"/>
                        <a:pt x="10" y="23"/>
                        <a:pt x="10" y="22"/>
                      </a:cubicBezTo>
                      <a:cubicBezTo>
                        <a:pt x="10" y="22"/>
                        <a:pt x="10" y="22"/>
                        <a:pt x="11" y="22"/>
                      </a:cubicBezTo>
                      <a:cubicBezTo>
                        <a:pt x="11" y="22"/>
                        <a:pt x="11" y="22"/>
                        <a:pt x="12" y="22"/>
                      </a:cubicBezTo>
                      <a:cubicBezTo>
                        <a:pt x="12" y="22"/>
                        <a:pt x="12" y="22"/>
                        <a:pt x="13" y="22"/>
                      </a:cubicBezTo>
                      <a:cubicBezTo>
                        <a:pt x="13" y="22"/>
                        <a:pt x="14" y="22"/>
                        <a:pt x="15" y="22"/>
                      </a:cubicBezTo>
                      <a:cubicBezTo>
                        <a:pt x="15" y="22"/>
                        <a:pt x="16" y="22"/>
                        <a:pt x="17" y="22"/>
                      </a:cubicBezTo>
                      <a:cubicBezTo>
                        <a:pt x="17" y="22"/>
                        <a:pt x="17" y="21"/>
                        <a:pt x="18" y="21"/>
                      </a:cubicBezTo>
                      <a:cubicBezTo>
                        <a:pt x="18" y="21"/>
                        <a:pt x="18" y="21"/>
                        <a:pt x="19" y="21"/>
                      </a:cubicBezTo>
                      <a:cubicBezTo>
                        <a:pt x="19" y="20"/>
                        <a:pt x="19" y="20"/>
                        <a:pt x="19" y="20"/>
                      </a:cubicBezTo>
                      <a:cubicBezTo>
                        <a:pt x="19" y="19"/>
                        <a:pt x="19" y="19"/>
                        <a:pt x="19" y="18"/>
                      </a:cubicBezTo>
                      <a:cubicBezTo>
                        <a:pt x="19" y="18"/>
                        <a:pt x="19" y="18"/>
                        <a:pt x="19" y="18"/>
                      </a:cubicBezTo>
                      <a:cubicBezTo>
                        <a:pt x="18" y="17"/>
                        <a:pt x="18" y="17"/>
                        <a:pt x="17" y="17"/>
                      </a:cubicBezTo>
                      <a:cubicBezTo>
                        <a:pt x="16" y="17"/>
                        <a:pt x="15" y="17"/>
                        <a:pt x="15" y="17"/>
                      </a:cubicBezTo>
                      <a:cubicBezTo>
                        <a:pt x="14" y="17"/>
                        <a:pt x="13" y="17"/>
                        <a:pt x="13" y="17"/>
                      </a:cubicBezTo>
                      <a:cubicBezTo>
                        <a:pt x="12" y="17"/>
                        <a:pt x="11" y="17"/>
                        <a:pt x="11" y="17"/>
                      </a:cubicBezTo>
                      <a:cubicBezTo>
                        <a:pt x="10" y="17"/>
                        <a:pt x="10" y="17"/>
                        <a:pt x="9" y="17"/>
                      </a:cubicBezTo>
                      <a:cubicBezTo>
                        <a:pt x="9" y="16"/>
                        <a:pt x="8" y="16"/>
                        <a:pt x="8" y="16"/>
                      </a:cubicBezTo>
                      <a:cubicBezTo>
                        <a:pt x="8" y="15"/>
                        <a:pt x="7" y="15"/>
                        <a:pt x="7" y="14"/>
                      </a:cubicBezTo>
                      <a:cubicBezTo>
                        <a:pt x="7" y="13"/>
                        <a:pt x="7" y="13"/>
                        <a:pt x="7" y="12"/>
                      </a:cubicBezTo>
                      <a:cubicBezTo>
                        <a:pt x="8" y="11"/>
                        <a:pt x="8" y="11"/>
                        <a:pt x="8" y="10"/>
                      </a:cubicBezTo>
                      <a:cubicBezTo>
                        <a:pt x="9" y="10"/>
                        <a:pt x="9" y="9"/>
                        <a:pt x="10" y="9"/>
                      </a:cubicBezTo>
                      <a:cubicBezTo>
                        <a:pt x="11" y="9"/>
                        <a:pt x="11" y="9"/>
                        <a:pt x="12" y="8"/>
                      </a:cubicBezTo>
                      <a:cubicBezTo>
                        <a:pt x="11" y="7"/>
                        <a:pt x="11" y="7"/>
                        <a:pt x="11" y="7"/>
                      </a:cubicBezTo>
                      <a:cubicBezTo>
                        <a:pt x="11" y="6"/>
                        <a:pt x="11" y="6"/>
                        <a:pt x="12" y="6"/>
                      </a:cubicBezTo>
                      <a:cubicBezTo>
                        <a:pt x="13" y="5"/>
                        <a:pt x="13" y="6"/>
                        <a:pt x="13" y="6"/>
                      </a:cubicBezTo>
                      <a:cubicBezTo>
                        <a:pt x="14" y="8"/>
                        <a:pt x="14" y="8"/>
                        <a:pt x="14" y="8"/>
                      </a:cubicBezTo>
                      <a:cubicBezTo>
                        <a:pt x="14" y="8"/>
                        <a:pt x="15" y="8"/>
                        <a:pt x="15" y="8"/>
                      </a:cubicBezTo>
                      <a:cubicBezTo>
                        <a:pt x="16" y="7"/>
                        <a:pt x="17" y="8"/>
                        <a:pt x="17" y="8"/>
                      </a:cubicBezTo>
                      <a:cubicBezTo>
                        <a:pt x="18" y="8"/>
                        <a:pt x="18" y="8"/>
                        <a:pt x="19" y="8"/>
                      </a:cubicBezTo>
                      <a:cubicBezTo>
                        <a:pt x="19" y="8"/>
                        <a:pt x="19" y="9"/>
                        <a:pt x="19" y="9"/>
                      </a:cubicBezTo>
                      <a:cubicBezTo>
                        <a:pt x="19" y="9"/>
                        <a:pt x="19" y="10"/>
                        <a:pt x="19" y="10"/>
                      </a:cubicBezTo>
                      <a:cubicBezTo>
                        <a:pt x="19" y="10"/>
                        <a:pt x="19" y="10"/>
                        <a:pt x="18" y="10"/>
                      </a:cubicBezTo>
                      <a:cubicBezTo>
                        <a:pt x="18" y="10"/>
                        <a:pt x="18" y="10"/>
                        <a:pt x="18" y="10"/>
                      </a:cubicBezTo>
                      <a:cubicBezTo>
                        <a:pt x="18" y="10"/>
                        <a:pt x="18" y="10"/>
                        <a:pt x="18" y="10"/>
                      </a:cubicBezTo>
                      <a:cubicBezTo>
                        <a:pt x="17" y="10"/>
                        <a:pt x="17" y="10"/>
                        <a:pt x="16" y="10"/>
                      </a:cubicBezTo>
                      <a:cubicBezTo>
                        <a:pt x="15" y="10"/>
                        <a:pt x="15" y="10"/>
                        <a:pt x="14" y="10"/>
                      </a:cubicBezTo>
                      <a:cubicBezTo>
                        <a:pt x="13" y="11"/>
                        <a:pt x="13" y="11"/>
                        <a:pt x="12" y="11"/>
                      </a:cubicBezTo>
                      <a:cubicBezTo>
                        <a:pt x="12" y="11"/>
                        <a:pt x="12" y="11"/>
                        <a:pt x="11" y="11"/>
                      </a:cubicBezTo>
                      <a:cubicBezTo>
                        <a:pt x="11" y="12"/>
                        <a:pt x="11" y="12"/>
                        <a:pt x="11" y="12"/>
                      </a:cubicBezTo>
                      <a:cubicBezTo>
                        <a:pt x="11" y="13"/>
                        <a:pt x="11" y="13"/>
                        <a:pt x="11" y="13"/>
                      </a:cubicBezTo>
                      <a:cubicBezTo>
                        <a:pt x="11" y="13"/>
                        <a:pt x="11" y="14"/>
                        <a:pt x="11" y="14"/>
                      </a:cubicBezTo>
                      <a:cubicBezTo>
                        <a:pt x="11" y="14"/>
                        <a:pt x="12" y="14"/>
                        <a:pt x="12" y="14"/>
                      </a:cubicBezTo>
                      <a:cubicBezTo>
                        <a:pt x="13" y="14"/>
                        <a:pt x="13" y="14"/>
                        <a:pt x="13" y="14"/>
                      </a:cubicBezTo>
                      <a:cubicBezTo>
                        <a:pt x="14" y="14"/>
                        <a:pt x="14" y="14"/>
                        <a:pt x="15" y="14"/>
                      </a:cubicBezTo>
                      <a:cubicBezTo>
                        <a:pt x="15" y="14"/>
                        <a:pt x="16" y="14"/>
                        <a:pt x="17" y="14"/>
                      </a:cubicBezTo>
                      <a:cubicBezTo>
                        <a:pt x="17" y="14"/>
                        <a:pt x="18" y="14"/>
                        <a:pt x="18" y="14"/>
                      </a:cubicBezTo>
                      <a:cubicBezTo>
                        <a:pt x="20" y="14"/>
                        <a:pt x="20" y="15"/>
                        <a:pt x="21" y="15"/>
                      </a:cubicBezTo>
                      <a:cubicBezTo>
                        <a:pt x="22" y="16"/>
                        <a:pt x="22" y="16"/>
                        <a:pt x="23" y="17"/>
                      </a:cubicBezTo>
                      <a:cubicBezTo>
                        <a:pt x="23" y="18"/>
                        <a:pt x="23" y="19"/>
                        <a:pt x="23" y="20"/>
                      </a:cubicBezTo>
                      <a:close/>
                    </a:path>
                  </a:pathLst>
                </a:custGeom>
                <a:grpFill/>
                <a:ln w="9525">
                  <a:noFill/>
                  <a:round/>
                </a:ln>
              </p:spPr>
              <p:txBody>
                <a:bodyPr anchor="ctr"/>
                <a:lstStyle/>
                <a:p>
                  <a:pPr algn="ctr"/>
                  <a:endParaRPr/>
                </a:p>
              </p:txBody>
            </p:sp>
            <p:sp>
              <p:nvSpPr>
                <p:cNvPr id="35" name="iS1ide-Freeform: Shape 112"/>
                <p:cNvSpPr/>
                <p:nvPr/>
              </p:nvSpPr>
              <p:spPr bwMode="auto">
                <a:xfrm>
                  <a:off x="4491038" y="4660900"/>
                  <a:ext cx="38100" cy="31750"/>
                </a:xfrm>
                <a:custGeom>
                  <a:cxnLst>
                    <a:cxn ang="0">
                      <a:pos x="5" y="11"/>
                    </a:cxn>
                    <a:cxn ang="0">
                      <a:pos x="9" y="10"/>
                    </a:cxn>
                    <a:cxn ang="0">
                      <a:pos x="13" y="9"/>
                    </a:cxn>
                    <a:cxn ang="0">
                      <a:pos x="13" y="2"/>
                    </a:cxn>
                    <a:cxn ang="0">
                      <a:pos x="10" y="4"/>
                    </a:cxn>
                    <a:cxn ang="0">
                      <a:pos x="10" y="4"/>
                    </a:cxn>
                    <a:cxn ang="0">
                      <a:pos x="10" y="3"/>
                    </a:cxn>
                    <a:cxn ang="0">
                      <a:pos x="8" y="2"/>
                    </a:cxn>
                    <a:cxn ang="0">
                      <a:pos x="6" y="3"/>
                    </a:cxn>
                    <a:cxn ang="0">
                      <a:pos x="5" y="5"/>
                    </a:cxn>
                    <a:cxn ang="0">
                      <a:pos x="5" y="6"/>
                    </a:cxn>
                    <a:cxn ang="0">
                      <a:pos x="1" y="5"/>
                    </a:cxn>
                    <a:cxn ang="0">
                      <a:pos x="5" y="11"/>
                    </a:cxn>
                  </a:cxnLst>
                  <a:rect b="b" l="0" r="r" t="0"/>
                  <a:pathLst>
                    <a:path h="11" w="13">
                      <a:moveTo>
                        <a:pt x="5" y="11"/>
                      </a:moveTo>
                      <a:cubicBezTo>
                        <a:pt x="5" y="11"/>
                        <a:pt x="9" y="10"/>
                        <a:pt x="9" y="10"/>
                      </a:cubicBezTo>
                      <a:cubicBezTo>
                        <a:pt x="13" y="9"/>
                        <a:pt x="13" y="9"/>
                        <a:pt x="13" y="9"/>
                      </a:cubicBezTo>
                      <a:cubicBezTo>
                        <a:pt x="13" y="9"/>
                        <a:pt x="13" y="4"/>
                        <a:pt x="13" y="2"/>
                      </a:cubicBezTo>
                      <a:cubicBezTo>
                        <a:pt x="13" y="0"/>
                        <a:pt x="11" y="1"/>
                        <a:pt x="10" y="4"/>
                      </a:cubicBezTo>
                      <a:cubicBezTo>
                        <a:pt x="10" y="4"/>
                        <a:pt x="10" y="4"/>
                        <a:pt x="10" y="4"/>
                      </a:cubicBezTo>
                      <a:cubicBezTo>
                        <a:pt x="10" y="4"/>
                        <a:pt x="10" y="4"/>
                        <a:pt x="10" y="3"/>
                      </a:cubicBezTo>
                      <a:cubicBezTo>
                        <a:pt x="9" y="3"/>
                        <a:pt x="9" y="2"/>
                        <a:pt x="8" y="2"/>
                      </a:cubicBezTo>
                      <a:cubicBezTo>
                        <a:pt x="7" y="1"/>
                        <a:pt x="6" y="2"/>
                        <a:pt x="6" y="3"/>
                      </a:cubicBezTo>
                      <a:cubicBezTo>
                        <a:pt x="5" y="4"/>
                        <a:pt x="5" y="4"/>
                        <a:pt x="5" y="5"/>
                      </a:cubicBezTo>
                      <a:cubicBezTo>
                        <a:pt x="5" y="5"/>
                        <a:pt x="5" y="6"/>
                        <a:pt x="5" y="6"/>
                      </a:cubicBezTo>
                      <a:cubicBezTo>
                        <a:pt x="3" y="3"/>
                        <a:pt x="0" y="3"/>
                        <a:pt x="1" y="5"/>
                      </a:cubicBezTo>
                      <a:cubicBezTo>
                        <a:pt x="3" y="7"/>
                        <a:pt x="5" y="11"/>
                        <a:pt x="5" y="11"/>
                      </a:cubicBezTo>
                      <a:close/>
                    </a:path>
                  </a:pathLst>
                </a:custGeom>
                <a:grpFill/>
                <a:ln w="9525">
                  <a:noFill/>
                  <a:round/>
                </a:ln>
              </p:spPr>
              <p:txBody>
                <a:bodyPr anchor="ctr"/>
                <a:lstStyle/>
                <a:p>
                  <a:pPr algn="ctr"/>
                  <a:endParaRPr/>
                </a:p>
              </p:txBody>
            </p:sp>
          </p:grpSp>
        </p:grpSp>
        <p:grpSp>
          <p:nvGrpSpPr>
            <p:cNvPr id="8" name="Group 59"/>
            <p:cNvGrpSpPr/>
            <p:nvPr/>
          </p:nvGrpSpPr>
          <p:grpSpPr>
            <a:xfrm>
              <a:off x="4859912" y="1236582"/>
              <a:ext cx="2619115" cy="963617"/>
              <a:chOff x="4818760" y="1367017"/>
              <a:chExt cx="2619115" cy="963617"/>
            </a:xfrm>
          </p:grpSpPr>
          <p:sp>
            <p:nvSpPr>
              <p:cNvPr id="21" name="iS1ide-TextBox 60"/>
              <p:cNvSpPr txBox="1"/>
              <p:nvPr/>
            </p:nvSpPr>
            <p:spPr bwMode="auto">
              <a:xfrm>
                <a:off x="4818760" y="1367017"/>
                <a:ext cx="2619115" cy="309958"/>
              </a:xfrm>
              <a:prstGeom prst="rect">
                <a:avLst/>
              </a:prstGeom>
              <a:noFill/>
              <a:extLst/>
            </p:spPr>
            <p:txBody>
              <a:bodyPr anchor="t" anchorCtr="1" bIns="0" lIns="0" rIns="0" tIns="0" wrap="none">
                <a:normAutofit/>
              </a:bodyPr>
              <a:lstStyle/>
              <a:p>
                <a:pPr latinLnBrk="0"/>
                <a:r>
                  <a:rPr altLang="en-US" lang="zh-CN" sz="2000">
                    <a:solidFill>
                      <a:schemeClr val="accent2">
                        <a:lumMod val="100000"/>
                      </a:schemeClr>
                    </a:solidFill>
                    <a:effectLst/>
                  </a:rPr>
                  <a:t>标题文本预设</a:t>
                </a:r>
              </a:p>
            </p:txBody>
          </p:sp>
          <p:sp>
            <p:nvSpPr>
              <p:cNvPr id="22" name="iS1ide-TextBox 61"/>
              <p:cNvSpPr txBox="1"/>
              <p:nvPr/>
            </p:nvSpPr>
            <p:spPr bwMode="auto">
              <a:xfrm>
                <a:off x="4818760" y="1676976"/>
                <a:ext cx="2619115" cy="653658"/>
              </a:xfrm>
              <a:prstGeom prst="rect">
                <a:avLst/>
              </a:prstGeom>
              <a:noFill/>
              <a:extLst/>
            </p:spPr>
            <p:txBody>
              <a:bodyPr anchor="t" anchorCtr="1" bIns="0" lIns="0" rIns="0" tIns="0" wrap="square">
                <a:normAutofit/>
              </a:bodyPr>
              <a:lstStyle/>
              <a:p>
                <a:pPr algn="ctr">
                  <a:lnSpc>
                    <a:spcPct val="120000"/>
                  </a:lnSpc>
                </a:pPr>
                <a:r>
                  <a:rPr altLang="en-US" lang="zh-CN" sz="1400">
                    <a:cs typeface="+mn-ea"/>
                    <a:sym typeface="+mn-lt"/>
                  </a:rPr>
                  <a:t>点击此处更换文本58pic.com，点击此处更换文本58pic.com </a:t>
                </a:r>
              </a:p>
            </p:txBody>
          </p:sp>
        </p:grpSp>
        <p:grpSp>
          <p:nvGrpSpPr>
            <p:cNvPr id="9" name="Group 62"/>
            <p:cNvGrpSpPr/>
            <p:nvPr/>
          </p:nvGrpSpPr>
          <p:grpSpPr>
            <a:xfrm>
              <a:off x="8080258" y="2311599"/>
              <a:ext cx="3019542" cy="907437"/>
              <a:chOff x="1415480" y="1651350"/>
              <a:chExt cx="3219490" cy="907437"/>
            </a:xfrm>
          </p:grpSpPr>
          <p:sp>
            <p:nvSpPr>
              <p:cNvPr id="19" name="iS1ide-TextBox 63"/>
              <p:cNvSpPr txBox="1"/>
              <p:nvPr/>
            </p:nvSpPr>
            <p:spPr bwMode="auto">
              <a:xfrm>
                <a:off x="1415480" y="1651350"/>
                <a:ext cx="2913191" cy="309958"/>
              </a:xfrm>
              <a:prstGeom prst="rect">
                <a:avLst/>
              </a:prstGeom>
              <a:noFill/>
              <a:extLst/>
            </p:spPr>
            <p:txBody>
              <a:bodyPr anchor="ctr" anchorCtr="0" bIns="0" lIns="360000" rIns="0" tIns="0" wrap="none">
                <a:normAutofit/>
              </a:bodyPr>
              <a:lstStyle/>
              <a:p>
                <a:pPr algn="l" latinLnBrk="0"/>
                <a:r>
                  <a:rPr altLang="en-US" lang="zh-CN" sz="2000">
                    <a:solidFill>
                      <a:schemeClr val="accent3">
                        <a:lumMod val="100000"/>
                      </a:schemeClr>
                    </a:solidFill>
                    <a:effectLst/>
                  </a:rPr>
                  <a:t>标题文本预设</a:t>
                </a:r>
              </a:p>
            </p:txBody>
          </p:sp>
          <p:sp>
            <p:nvSpPr>
              <p:cNvPr id="20" name="iS1ide-TextBox 64"/>
              <p:cNvSpPr txBox="1"/>
              <p:nvPr/>
            </p:nvSpPr>
            <p:spPr bwMode="auto">
              <a:xfrm>
                <a:off x="1415480" y="2002608"/>
                <a:ext cx="3219490" cy="556179"/>
              </a:xfrm>
              <a:prstGeom prst="rect">
                <a:avLst/>
              </a:prstGeom>
              <a:noFill/>
              <a:extLst/>
            </p:spPr>
            <p:txBody>
              <a:bodyPr anchor="ctr" anchorCtr="0" bIns="0" lIns="360000" rIns="0" tIns="0" wrap="square">
                <a:normAutofit/>
              </a:bodyPr>
              <a:lstStyle/>
              <a:p>
                <a:pPr>
                  <a:lnSpc>
                    <a:spcPct val="120000"/>
                  </a:lnSpc>
                </a:pPr>
                <a:r>
                  <a:rPr altLang="en-US" lang="zh-CN" sz="1400">
                    <a:cs typeface="+mn-ea"/>
                    <a:sym typeface="+mn-lt"/>
                  </a:rPr>
                  <a:t>点击此处更换文本58pic.com，点击此处更换文本58pic.com </a:t>
                </a:r>
              </a:p>
            </p:txBody>
          </p:sp>
        </p:grpSp>
        <p:grpSp>
          <p:nvGrpSpPr>
            <p:cNvPr id="10" name="Group 77"/>
            <p:cNvGrpSpPr/>
            <p:nvPr/>
          </p:nvGrpSpPr>
          <p:grpSpPr>
            <a:xfrm>
              <a:off x="762000" y="5027112"/>
              <a:ext cx="3294551" cy="916937"/>
              <a:chOff x="-201321" y="1227225"/>
              <a:chExt cx="3294551" cy="916937"/>
            </a:xfrm>
          </p:grpSpPr>
          <p:sp>
            <p:nvSpPr>
              <p:cNvPr id="17" name="iS1ide-TextBox 78"/>
              <p:cNvSpPr txBox="1"/>
              <p:nvPr/>
            </p:nvSpPr>
            <p:spPr bwMode="auto">
              <a:xfrm>
                <a:off x="793990" y="1227225"/>
                <a:ext cx="2299240" cy="309958"/>
              </a:xfrm>
              <a:prstGeom prst="rect">
                <a:avLst/>
              </a:prstGeom>
              <a:noFill/>
              <a:extLst/>
            </p:spPr>
            <p:txBody>
              <a:bodyPr anchor="ctr" anchorCtr="0" bIns="0" lIns="0" rIns="360000" tIns="0" wrap="none">
                <a:normAutofit/>
              </a:bodyPr>
              <a:lstStyle/>
              <a:p>
                <a:pPr algn="r" latinLnBrk="0"/>
                <a:r>
                  <a:rPr altLang="en-US" lang="zh-CN" sz="2000">
                    <a:solidFill>
                      <a:schemeClr val="accent5">
                        <a:lumMod val="100000"/>
                      </a:schemeClr>
                    </a:solidFill>
                    <a:effectLst/>
                  </a:rPr>
                  <a:t>标题文本预设</a:t>
                </a:r>
              </a:p>
            </p:txBody>
          </p:sp>
          <p:sp>
            <p:nvSpPr>
              <p:cNvPr id="18" name="iS1ide-TextBox 79"/>
              <p:cNvSpPr txBox="1"/>
              <p:nvPr/>
            </p:nvSpPr>
            <p:spPr bwMode="auto">
              <a:xfrm>
                <a:off x="-201321" y="1587983"/>
                <a:ext cx="3294551" cy="556179"/>
              </a:xfrm>
              <a:prstGeom prst="rect">
                <a:avLst/>
              </a:prstGeom>
              <a:noFill/>
              <a:extLst/>
            </p:spPr>
            <p:txBody>
              <a:bodyPr anchor="ctr" anchorCtr="0" bIns="0" lIns="0" rIns="360000" tIns="0" wrap="square">
                <a:normAutofit/>
              </a:bodyPr>
              <a:lstStyle/>
              <a:p>
                <a:pPr algn="r">
                  <a:lnSpc>
                    <a:spcPct val="120000"/>
                  </a:lnSpc>
                </a:pPr>
                <a:r>
                  <a:rPr altLang="en-US" lang="zh-CN" sz="1400">
                    <a:cs typeface="+mn-ea"/>
                    <a:sym typeface="+mn-lt"/>
                  </a:rPr>
                  <a:t>点击此处更换文本58pic.com，点击此处更换文本58pic.com </a:t>
                </a:r>
              </a:p>
            </p:txBody>
          </p:sp>
        </p:grpSp>
        <p:grpSp>
          <p:nvGrpSpPr>
            <p:cNvPr id="11" name="Group 80"/>
            <p:cNvGrpSpPr/>
            <p:nvPr/>
          </p:nvGrpSpPr>
          <p:grpSpPr>
            <a:xfrm>
              <a:off x="762000" y="2311599"/>
              <a:ext cx="3294551" cy="916937"/>
              <a:chOff x="-201321" y="1227225"/>
              <a:chExt cx="3294551" cy="916937"/>
            </a:xfrm>
          </p:grpSpPr>
          <p:sp>
            <p:nvSpPr>
              <p:cNvPr id="15" name="iS1ide-TextBox 81"/>
              <p:cNvSpPr txBox="1"/>
              <p:nvPr/>
            </p:nvSpPr>
            <p:spPr bwMode="auto">
              <a:xfrm>
                <a:off x="793990" y="1227225"/>
                <a:ext cx="2299240" cy="309958"/>
              </a:xfrm>
              <a:prstGeom prst="rect">
                <a:avLst/>
              </a:prstGeom>
              <a:noFill/>
              <a:extLst/>
            </p:spPr>
            <p:txBody>
              <a:bodyPr anchor="ctr" anchorCtr="0" bIns="0" lIns="0" rIns="432000" tIns="0" wrap="none">
                <a:normAutofit/>
              </a:bodyPr>
              <a:lstStyle/>
              <a:p>
                <a:pPr algn="r" latinLnBrk="0"/>
                <a:r>
                  <a:rPr altLang="en-US" lang="zh-CN" sz="2000">
                    <a:solidFill>
                      <a:schemeClr val="accent1">
                        <a:lumMod val="100000"/>
                      </a:schemeClr>
                    </a:solidFill>
                    <a:effectLst/>
                  </a:rPr>
                  <a:t>标题文本预设</a:t>
                </a:r>
              </a:p>
            </p:txBody>
          </p:sp>
          <p:sp>
            <p:nvSpPr>
              <p:cNvPr id="16" name="iS1ide-TextBox 82"/>
              <p:cNvSpPr txBox="1"/>
              <p:nvPr/>
            </p:nvSpPr>
            <p:spPr bwMode="auto">
              <a:xfrm>
                <a:off x="-201321" y="1587983"/>
                <a:ext cx="3294551" cy="556179"/>
              </a:xfrm>
              <a:prstGeom prst="rect">
                <a:avLst/>
              </a:prstGeom>
              <a:noFill/>
              <a:extLst/>
            </p:spPr>
            <p:txBody>
              <a:bodyPr anchor="ctr" anchorCtr="0" bIns="0" lIns="0" rIns="432000" tIns="0" wrap="square">
                <a:normAutofit/>
              </a:bodyPr>
              <a:lstStyle/>
              <a:p>
                <a:pPr algn="r">
                  <a:lnSpc>
                    <a:spcPct val="120000"/>
                  </a:lnSpc>
                </a:pPr>
                <a:r>
                  <a:rPr altLang="en-US" lang="zh-CN" sz="1400">
                    <a:cs typeface="+mn-ea"/>
                    <a:sym typeface="+mn-lt"/>
                  </a:rPr>
                  <a:t>点击此处更换文本58pic.com，点击此处更换文本58pic.com </a:t>
                </a:r>
              </a:p>
            </p:txBody>
          </p:sp>
        </p:grpSp>
        <p:grpSp>
          <p:nvGrpSpPr>
            <p:cNvPr id="12" name="Group 83"/>
            <p:cNvGrpSpPr/>
            <p:nvPr/>
          </p:nvGrpSpPr>
          <p:grpSpPr>
            <a:xfrm>
              <a:off x="8080258" y="5036612"/>
              <a:ext cx="3019542" cy="907437"/>
              <a:chOff x="1415480" y="1651350"/>
              <a:chExt cx="3219490" cy="907437"/>
            </a:xfrm>
          </p:grpSpPr>
          <p:sp>
            <p:nvSpPr>
              <p:cNvPr id="13" name="iS1ide-TextBox 84"/>
              <p:cNvSpPr txBox="1"/>
              <p:nvPr/>
            </p:nvSpPr>
            <p:spPr bwMode="auto">
              <a:xfrm>
                <a:off x="1415480" y="1651350"/>
                <a:ext cx="2913191" cy="309958"/>
              </a:xfrm>
              <a:prstGeom prst="rect">
                <a:avLst/>
              </a:prstGeom>
              <a:noFill/>
              <a:extLst/>
            </p:spPr>
            <p:txBody>
              <a:bodyPr anchor="ctr" anchorCtr="0" bIns="0" lIns="360000" rIns="0" tIns="0" wrap="none">
                <a:normAutofit/>
              </a:bodyPr>
              <a:lstStyle/>
              <a:p>
                <a:pPr algn="l" latinLnBrk="0"/>
                <a:r>
                  <a:rPr altLang="en-US" lang="zh-CN" sz="2000">
                    <a:solidFill>
                      <a:schemeClr val="accent4">
                        <a:lumMod val="100000"/>
                      </a:schemeClr>
                    </a:solidFill>
                    <a:effectLst/>
                  </a:rPr>
                  <a:t>标题文本预设</a:t>
                </a:r>
              </a:p>
            </p:txBody>
          </p:sp>
          <p:sp>
            <p:nvSpPr>
              <p:cNvPr id="14" name="iS1ide-TextBox 128"/>
              <p:cNvSpPr txBox="1"/>
              <p:nvPr/>
            </p:nvSpPr>
            <p:spPr bwMode="auto">
              <a:xfrm>
                <a:off x="1415480" y="2002608"/>
                <a:ext cx="3219490" cy="556179"/>
              </a:xfrm>
              <a:prstGeom prst="rect">
                <a:avLst/>
              </a:prstGeom>
              <a:noFill/>
              <a:extLst/>
            </p:spPr>
            <p:txBody>
              <a:bodyPr anchor="ctr" anchorCtr="0" bIns="0" lIns="360000" rIns="0" tIns="0" wrap="square">
                <a:normAutofit/>
              </a:bodyPr>
              <a:lstStyle/>
              <a:p>
                <a:pPr>
                  <a:lnSpc>
                    <a:spcPct val="120000"/>
                  </a:lnSpc>
                </a:pPr>
                <a:r>
                  <a:rPr altLang="en-US" lang="zh-CN" sz="1400">
                    <a:cs typeface="+mn-ea"/>
                    <a:sym typeface="+mn-lt"/>
                  </a:rPr>
                  <a:t>点击此处更换文本58pic.com，点击此处更换文本58pic.com </a:t>
                </a:r>
              </a:p>
            </p:txBody>
          </p:sp>
        </p:grpSp>
      </p:grpSp>
    </p:spTree>
    <p:custDataLst>
      <p:tags r:id="rId7"/>
    </p:custDataLst>
    <p:extLst>
      <p:ext uri="{BB962C8B-B14F-4D97-AF65-F5344CB8AC3E}">
        <p14:creationId val="3317911554"/>
      </p:ext>
    </p:extLst>
  </p:cSld>
  <p:clrMapOvr>
    <a:masterClrMapping/>
  </p:clrMapOvr>
  <mc:AlternateContent>
    <mc:Choice Requires="p15">
      <p:transition p14:dur="2000" spd="slow">
        <p15:prstTrans prst="win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6" presetSubtype="32">
                                  <p:stCondLst>
                                    <p:cond delay="0"/>
                                  </p:stCondLst>
                                  <p:childTnLst>
                                    <p:set>
                                      <p:cBhvr>
                                        <p:cTn dur="1" fill="hold" id="6">
                                          <p:stCondLst>
                                            <p:cond delay="0"/>
                                          </p:stCondLst>
                                        </p:cTn>
                                        <p:tgtEl>
                                          <p:spTgt spid="6"/>
                                        </p:tgtEl>
                                        <p:attrNameLst>
                                          <p:attrName>style.visibility</p:attrName>
                                        </p:attrNameLst>
                                      </p:cBhvr>
                                      <p:to>
                                        <p:strVal val="visible"/>
                                      </p:to>
                                    </p:set>
                                    <p:animEffect filter="circle(out)" transition="in">
                                      <p:cBhvr>
                                        <p:cTn dur="20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7">
            <a:lum/>
          </a:blip>
          <a:stretch>
            <a:fillRect b="-9000" t="-9000"/>
          </a:stretch>
        </a:blipFill>
        <a:effectLst/>
      </p:bgPr>
    </p:bg>
    <p:spTree>
      <p:nvGrpSpPr>
        <p:cNvPr id="1" name=""/>
        <p:cNvGrpSpPr/>
        <p:nvPr/>
      </p:nvGrpSpPr>
      <p:grpSpPr>
        <a:xfrm>
          <a:off x="0" y="0"/>
          <a:ext cx="0" cy="0"/>
        </a:xfrm>
      </p:grpSpPr>
      <p:sp>
        <p:nvSpPr>
          <p:cNvPr id="2" name="PA_文本框 2"/>
          <p:cNvSpPr txBox="1"/>
          <p:nvPr>
            <p:custDataLst>
              <p:tags r:id="rId4"/>
            </p:custDataLst>
          </p:nvPr>
        </p:nvSpPr>
        <p:spPr>
          <a:xfrm>
            <a:off x="656656" y="2186226"/>
            <a:ext cx="4752742" cy="640080"/>
          </a:xfrm>
          <a:prstGeom prst="rect">
            <a:avLst/>
          </a:prstGeom>
          <a:noFill/>
        </p:spPr>
        <p:txBody>
          <a:bodyPr rtlCol="0" wrap="square">
            <a:spAutoFit/>
          </a:bodyPr>
          <a:lstStyle/>
          <a:p>
            <a:r>
              <a:rPr altLang="zh-CN" lang="en-US" smtClean="0" spc="300" sz="3600">
                <a:solidFill>
                  <a:schemeClr val="accent2">
                    <a:lumMod val="60000"/>
                    <a:lumOff val="40000"/>
                  </a:schemeClr>
                </a:solidFill>
                <a:cs typeface="+mn-ea"/>
                <a:sym typeface="+mn-lt"/>
              </a:rPr>
              <a:t>THANK YOU</a:t>
            </a:r>
          </a:p>
        </p:txBody>
      </p:sp>
      <p:sp>
        <p:nvSpPr>
          <p:cNvPr id="3" name="PA_文本框 4"/>
          <p:cNvSpPr txBox="1"/>
          <p:nvPr>
            <p:custDataLst>
              <p:tags r:id="rId5"/>
            </p:custDataLst>
          </p:nvPr>
        </p:nvSpPr>
        <p:spPr>
          <a:xfrm>
            <a:off x="656656" y="2962495"/>
            <a:ext cx="5764464" cy="914400"/>
          </a:xfrm>
          <a:prstGeom prst="rect">
            <a:avLst/>
          </a:prstGeom>
          <a:noFill/>
        </p:spPr>
        <p:txBody>
          <a:bodyPr rtlCol="0" wrap="square">
            <a:spAutoFit/>
          </a:bodyPr>
          <a:lstStyle/>
          <a:p>
            <a:r>
              <a:rPr altLang="en-US" kern="1600" lang="zh-CN" spc="600" sz="5400">
                <a:cs typeface="+mn-ea"/>
                <a:sym typeface="+mn-lt"/>
              </a:rPr>
              <a:t>感谢您的聆听</a:t>
            </a:r>
          </a:p>
        </p:txBody>
      </p:sp>
      <p:sp>
        <p:nvSpPr>
          <p:cNvPr id="4" name="文本框 3"/>
          <p:cNvSpPr txBox="1"/>
          <p:nvPr/>
        </p:nvSpPr>
        <p:spPr>
          <a:xfrm>
            <a:off x="656656" y="4649912"/>
            <a:ext cx="3439160" cy="335280"/>
          </a:xfrm>
          <a:prstGeom prst="rect">
            <a:avLst/>
          </a:prstGeom>
          <a:noFill/>
        </p:spPr>
        <p:txBody>
          <a:bodyPr rtlCol="0" wrap="square">
            <a:spAutoFit/>
          </a:bodyPr>
          <a:lstStyle/>
          <a:p>
            <a:r>
              <a:rPr altLang="zh-CN" lang="en-US" smtClean="0" sz="1600">
                <a:cs typeface="+mn-ea"/>
                <a:sym typeface="+mn-lt"/>
              </a:rPr>
              <a:t>Designed by 优页PPT</a:t>
            </a:r>
          </a:p>
        </p:txBody>
      </p:sp>
      <p:sp>
        <p:nvSpPr>
          <p:cNvPr id="5" name="矩形 4"/>
          <p:cNvSpPr/>
          <p:nvPr/>
        </p:nvSpPr>
        <p:spPr>
          <a:xfrm>
            <a:off x="656656" y="4205171"/>
            <a:ext cx="4752741" cy="335280"/>
          </a:xfrm>
          <a:prstGeom prst="rect">
            <a:avLst/>
          </a:prstGeom>
          <a:noFill/>
          <a:ln>
            <a:noFill/>
          </a:ln>
        </p:spPr>
        <p:txBody>
          <a:bodyPr wrap="square">
            <a:spAutoFit/>
          </a:bodyPr>
          <a:lstStyle/>
          <a:p>
            <a:r>
              <a:rPr altLang="zh-CN" lang="en-US" smtClean="0" sz="1600">
                <a:cs typeface="+mn-ea"/>
                <a:sym typeface="+mn-lt"/>
              </a:rPr>
              <a:t>ADD YOUR TITLE HERE.ADD YOUR TITLE HERE.</a:t>
            </a:r>
          </a:p>
        </p:txBody>
      </p:sp>
      <p:sp>
        <p:nvSpPr>
          <p:cNvPr id="6" name="文本框 5"/>
          <p:cNvSpPr txBox="1"/>
          <p:nvPr/>
        </p:nvSpPr>
        <p:spPr>
          <a:xfrm>
            <a:off x="656656" y="5118403"/>
            <a:ext cx="2062480" cy="335280"/>
          </a:xfrm>
          <a:prstGeom prst="rect">
            <a:avLst/>
          </a:prstGeom>
          <a:noFill/>
        </p:spPr>
        <p:txBody>
          <a:bodyPr rtlCol="0" wrap="square">
            <a:spAutoFit/>
          </a:bodyPr>
          <a:lstStyle/>
          <a:p>
            <a:r>
              <a:rPr altLang="zh-CN" lang="en-US" smtClean="0" sz="1600">
                <a:cs typeface="+mn-ea"/>
                <a:sym typeface="+mn-lt"/>
              </a:rPr>
              <a:t>2018年X月X日</a:t>
            </a:r>
          </a:p>
        </p:txBody>
      </p:sp>
      <p:sp>
        <p:nvSpPr>
          <p:cNvPr id="7" name="PA_文本框 1"/>
          <p:cNvSpPr txBox="1"/>
          <p:nvPr>
            <p:custDataLst>
              <p:tags r:id="rId6"/>
            </p:custDataLst>
          </p:nvPr>
        </p:nvSpPr>
        <p:spPr>
          <a:xfrm>
            <a:off x="656656" y="1225291"/>
            <a:ext cx="2396690" cy="822960"/>
          </a:xfrm>
          <a:prstGeom prst="rect">
            <a:avLst/>
          </a:prstGeom>
          <a:noFill/>
        </p:spPr>
        <p:txBody>
          <a:bodyPr rtlCol="0" wrap="square">
            <a:spAutoFit/>
          </a:bodyPr>
          <a:lstStyle/>
          <a:p>
            <a:r>
              <a:rPr altLang="zh-CN" lang="en-US" smtClean="0" spc="600" sz="4800">
                <a:cs typeface="+mn-ea"/>
                <a:sym typeface="+mn-lt"/>
              </a:rPr>
              <a:t>2018</a:t>
            </a:r>
          </a:p>
        </p:txBody>
      </p:sp>
    </p:spTree>
    <p:extLst>
      <p:ext uri="{BB962C8B-B14F-4D97-AF65-F5344CB8AC3E}">
        <p14:creationId val="3173199735"/>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56" presetSubtype="0">
                                  <p:stCondLst>
                                    <p:cond delay="0"/>
                                  </p:stCondLst>
                                  <p:iterate type="lt">
                                    <p:tmPct val="10000"/>
                                  </p:iterate>
                                  <p:childTnLst>
                                    <p:set>
                                      <p:cBhvr>
                                        <p:cTn dur="1" fill="hold" id="6">
                                          <p:stCondLst>
                                            <p:cond delay="0"/>
                                          </p:stCondLst>
                                        </p:cTn>
                                        <p:tgtEl>
                                          <p:spTgt spid="7"/>
                                        </p:tgtEl>
                                        <p:attrNameLst>
                                          <p:attrName>style.visibility</p:attrName>
                                        </p:attrNameLst>
                                      </p:cBhvr>
                                      <p:to>
                                        <p:strVal val="visible"/>
                                      </p:to>
                                    </p:set>
                                    <p:anim by="(-#ppt_w*2)" calcmode="lin" valueType="num">
                                      <p:cBhvr rctx="PPT">
                                        <p:cTn autoRev="1" dur="500" fill="hold" id="7">
                                          <p:stCondLst>
                                            <p:cond delay="0"/>
                                          </p:stCondLst>
                                        </p:cTn>
                                        <p:tgtEl>
                                          <p:spTgt spid="7"/>
                                        </p:tgtEl>
                                        <p:attrNameLst>
                                          <p:attrName>ppt_w</p:attrName>
                                        </p:attrNameLst>
                                      </p:cBhvr>
                                    </p:anim>
                                    <p:anim by="(#ppt_w*0.50)" calcmode="lin" valueType="num">
                                      <p:cBhvr>
                                        <p:cTn autoRev="1" decel="50000" dur="500" fill="hold" id="8">
                                          <p:stCondLst>
                                            <p:cond delay="0"/>
                                          </p:stCondLst>
                                        </p:cTn>
                                        <p:tgtEl>
                                          <p:spTgt spid="7"/>
                                        </p:tgtEl>
                                        <p:attrNameLst>
                                          <p:attrName>ppt_x</p:attrName>
                                        </p:attrNameLst>
                                      </p:cBhvr>
                                    </p:anim>
                                    <p:anim calcmode="lin" from="(-#ppt_h/2)" to="(#ppt_y)" valueType="num">
                                      <p:cBhvr>
                                        <p:cTn dur="1000" fill="hold" id="9">
                                          <p:stCondLst>
                                            <p:cond delay="0"/>
                                          </p:stCondLst>
                                        </p:cTn>
                                        <p:tgtEl>
                                          <p:spTgt spid="7"/>
                                        </p:tgtEl>
                                        <p:attrNameLst>
                                          <p:attrName>ppt_y</p:attrName>
                                        </p:attrNameLst>
                                      </p:cBhvr>
                                    </p:anim>
                                    <p:animRot by="21600000">
                                      <p:cBhvr>
                                        <p:cTn dur="1000" fill="hold" id="10">
                                          <p:stCondLst>
                                            <p:cond delay="0"/>
                                          </p:stCondLst>
                                        </p:cTn>
                                        <p:tgtEl>
                                          <p:spTgt spid="7"/>
                                        </p:tgtEl>
                                        <p:attrNameLst>
                                          <p:attrName>r</p:attrName>
                                        </p:attrNameLst>
                                      </p:cBhvr>
                                    </p:animRot>
                                  </p:childTnLst>
                                </p:cTn>
                              </p:par>
                            </p:childTnLst>
                          </p:cTn>
                        </p:par>
                      </p:childTnLst>
                    </p:cTn>
                  </p:par>
                  <p:par>
                    <p:cTn fill="hold" id="11" nodeType="clickPar">
                      <p:stCondLst>
                        <p:cond delay="indefinite"/>
                      </p:stCondLst>
                      <p:childTnLst>
                        <p:par>
                          <p:cTn fill="hold" id="12" nodeType="afterGroup">
                            <p:stCondLst>
                              <p:cond delay="0"/>
                            </p:stCondLst>
                            <p:childTnLst>
                              <p:par>
                                <p:cTn fill="hold" grpId="0" id="13" nodeType="clickEffect" presetClass="entr" presetID="41" presetSubtype="0">
                                  <p:stCondLst>
                                    <p:cond delay="0"/>
                                  </p:stCondLst>
                                  <p:iterate type="lt">
                                    <p:tmPct val="10000"/>
                                  </p:iterate>
                                  <p:childTnLst>
                                    <p:set>
                                      <p:cBhvr>
                                        <p:cTn dur="1" fill="hold" id="14">
                                          <p:stCondLst>
                                            <p:cond delay="0"/>
                                          </p:stCondLst>
                                        </p:cTn>
                                        <p:tgtEl>
                                          <p:spTgt spid="2"/>
                                        </p:tgtEl>
                                        <p:attrNameLst>
                                          <p:attrName>style.visibility</p:attrName>
                                        </p:attrNameLst>
                                      </p:cBhvr>
                                      <p:to>
                                        <p:strVal val="visible"/>
                                      </p:to>
                                    </p:set>
                                    <p:anim calcmode="lin" valueType="num">
                                      <p:cBhvr>
                                        <p:cTn dur="500" fill="hold" id="15"/>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6"/>
                                        <p:tgtEl>
                                          <p:spTgt spid="2"/>
                                        </p:tgtEl>
                                        <p:attrNameLst>
                                          <p:attrName>ppt_y</p:attrName>
                                        </p:attrNameLst>
                                      </p:cBhvr>
                                      <p:tavLst>
                                        <p:tav tm="0">
                                          <p:val>
                                            <p:strVal val="#ppt_y"/>
                                          </p:val>
                                        </p:tav>
                                        <p:tav tm="100000">
                                          <p:val>
                                            <p:strVal val="#ppt_y"/>
                                          </p:val>
                                        </p:tav>
                                      </p:tavLst>
                                    </p:anim>
                                    <p:anim calcmode="lin" valueType="num">
                                      <p:cBhvr>
                                        <p:cTn dur="500" fill="hold" id="17"/>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8"/>
                                        <p:tgtEl>
                                          <p:spTgt spid="2"/>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9" tmFilter="0,0; .5, 1; 1, 1"/>
                                        <p:tgtEl>
                                          <p:spTgt spid="2"/>
                                        </p:tgtEl>
                                      </p:cBhvr>
                                    </p:animEffect>
                                  </p:childTnLst>
                                </p:cTn>
                              </p:par>
                            </p:childTnLst>
                          </p:cTn>
                        </p:par>
                      </p:childTnLst>
                    </p:cTn>
                  </p:par>
                  <p:par>
                    <p:cTn fill="hold" id="20" nodeType="clickPar">
                      <p:stCondLst>
                        <p:cond delay="indefinite"/>
                      </p:stCondLst>
                      <p:childTnLst>
                        <p:par>
                          <p:cTn fill="hold" id="21" nodeType="afterGroup">
                            <p:stCondLst>
                              <p:cond delay="0"/>
                            </p:stCondLst>
                            <p:childTnLst>
                              <p:par>
                                <p:cTn fill="hold" grpId="0" id="22" nodeType="clickEffect" presetClass="entr" presetID="41" presetSubtype="0">
                                  <p:stCondLst>
                                    <p:cond delay="0"/>
                                  </p:stCondLst>
                                  <p:iterate type="lt">
                                    <p:tmPct val="10000"/>
                                  </p:iterate>
                                  <p:childTnLst>
                                    <p:set>
                                      <p:cBhvr>
                                        <p:cTn dur="1" fill="hold" id="23">
                                          <p:stCondLst>
                                            <p:cond delay="0"/>
                                          </p:stCondLst>
                                        </p:cTn>
                                        <p:tgtEl>
                                          <p:spTgt spid="3"/>
                                        </p:tgtEl>
                                        <p:attrNameLst>
                                          <p:attrName>style.visibility</p:attrName>
                                        </p:attrNameLst>
                                      </p:cBhvr>
                                      <p:to>
                                        <p:strVal val="visible"/>
                                      </p:to>
                                    </p:set>
                                    <p:anim calcmode="lin" valueType="num">
                                      <p:cBhvr>
                                        <p:cTn dur="500" fill="hold" id="24"/>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5"/>
                                        <p:tgtEl>
                                          <p:spTgt spid="3"/>
                                        </p:tgtEl>
                                        <p:attrNameLst>
                                          <p:attrName>ppt_y</p:attrName>
                                        </p:attrNameLst>
                                      </p:cBhvr>
                                      <p:tavLst>
                                        <p:tav tm="0">
                                          <p:val>
                                            <p:strVal val="#ppt_y"/>
                                          </p:val>
                                        </p:tav>
                                        <p:tav tm="100000">
                                          <p:val>
                                            <p:strVal val="#ppt_y"/>
                                          </p:val>
                                        </p:tav>
                                      </p:tavLst>
                                    </p:anim>
                                    <p:anim calcmode="lin" valueType="num">
                                      <p:cBhvr>
                                        <p:cTn dur="500" fill="hold" id="26"/>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7"/>
                                        <p:tgtEl>
                                          <p:spTgt spid="3"/>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8" tmFilter="0,0; .5, 1; 1, 1"/>
                                        <p:tgtEl>
                                          <p:spTgt spid="3"/>
                                        </p:tgtEl>
                                      </p:cBhvr>
                                    </p:animEffect>
                                  </p:childTnLst>
                                </p:cTn>
                              </p:par>
                            </p:childTnLst>
                          </p:cTn>
                        </p:par>
                      </p:childTnLst>
                    </p:cTn>
                  </p:par>
                  <p:par>
                    <p:cTn fill="hold" id="29" nodeType="clickPar">
                      <p:stCondLst>
                        <p:cond delay="indefinite"/>
                      </p:stCondLst>
                      <p:childTnLst>
                        <p:par>
                          <p:cTn fill="hold" id="30" nodeType="afterGroup">
                            <p:stCondLst>
                              <p:cond delay="0"/>
                            </p:stCondLst>
                            <p:childTnLst>
                              <p:par>
                                <p:cTn fill="hold" grpId="0" id="31" nodeType="clickEffect" presetClass="entr" presetID="42" presetSubtype="0">
                                  <p:stCondLst>
                                    <p:cond delay="0"/>
                                  </p:stCondLst>
                                  <p:childTnLst>
                                    <p:set>
                                      <p:cBhvr>
                                        <p:cTn dur="1" fill="hold" id="32">
                                          <p:stCondLst>
                                            <p:cond delay="0"/>
                                          </p:stCondLst>
                                        </p:cTn>
                                        <p:tgtEl>
                                          <p:spTgt spid="5"/>
                                        </p:tgtEl>
                                        <p:attrNameLst>
                                          <p:attrName>style.visibility</p:attrName>
                                        </p:attrNameLst>
                                      </p:cBhvr>
                                      <p:to>
                                        <p:strVal val="visible"/>
                                      </p:to>
                                    </p:set>
                                    <p:animEffect filter="fade" transition="in">
                                      <p:cBhvr>
                                        <p:cTn dur="1000" id="33"/>
                                        <p:tgtEl>
                                          <p:spTgt spid="5"/>
                                        </p:tgtEl>
                                      </p:cBhvr>
                                    </p:animEffect>
                                    <p:anim calcmode="lin" valueType="num">
                                      <p:cBhvr>
                                        <p:cTn dur="1000" fill="hold" id="34"/>
                                        <p:tgtEl>
                                          <p:spTgt spid="5"/>
                                        </p:tgtEl>
                                        <p:attrNameLst>
                                          <p:attrName>ppt_x</p:attrName>
                                        </p:attrNameLst>
                                      </p:cBhvr>
                                      <p:tavLst>
                                        <p:tav tm="0">
                                          <p:val>
                                            <p:strVal val="#ppt_x"/>
                                          </p:val>
                                        </p:tav>
                                        <p:tav tm="100000">
                                          <p:val>
                                            <p:strVal val="#ppt_x"/>
                                          </p:val>
                                        </p:tav>
                                      </p:tavLst>
                                    </p:anim>
                                    <p:anim calcmode="lin" valueType="num">
                                      <p:cBhvr>
                                        <p:cTn dur="1000" fill="hold" id="35"/>
                                        <p:tgtEl>
                                          <p:spTgt spid="5"/>
                                        </p:tgtEl>
                                        <p:attrNameLst>
                                          <p:attrName>ppt_y</p:attrName>
                                        </p:attrNameLst>
                                      </p:cBhvr>
                                      <p:tavLst>
                                        <p:tav tm="0">
                                          <p:val>
                                            <p:strVal val="#ppt_y+.1"/>
                                          </p:val>
                                        </p:tav>
                                        <p:tav tm="100000">
                                          <p:val>
                                            <p:strVal val="#ppt_y"/>
                                          </p:val>
                                        </p:tav>
                                      </p:tavLst>
                                    </p:anim>
                                  </p:childTnLst>
                                </p:cTn>
                              </p:par>
                              <p:par>
                                <p:cTn fill="hold" grpId="0" id="36" nodeType="withEffect" presetClass="entr" presetID="42" presetSubtype="0">
                                  <p:stCondLst>
                                    <p:cond delay="0"/>
                                  </p:stCondLst>
                                  <p:childTnLst>
                                    <p:set>
                                      <p:cBhvr>
                                        <p:cTn dur="1" fill="hold" id="37">
                                          <p:stCondLst>
                                            <p:cond delay="0"/>
                                          </p:stCondLst>
                                        </p:cTn>
                                        <p:tgtEl>
                                          <p:spTgt spid="4"/>
                                        </p:tgtEl>
                                        <p:attrNameLst>
                                          <p:attrName>style.visibility</p:attrName>
                                        </p:attrNameLst>
                                      </p:cBhvr>
                                      <p:to>
                                        <p:strVal val="visible"/>
                                      </p:to>
                                    </p:set>
                                    <p:animEffect filter="fade" transition="in">
                                      <p:cBhvr>
                                        <p:cTn dur="1000" id="38"/>
                                        <p:tgtEl>
                                          <p:spTgt spid="4"/>
                                        </p:tgtEl>
                                      </p:cBhvr>
                                    </p:animEffect>
                                    <p:anim calcmode="lin" valueType="num">
                                      <p:cBhvr>
                                        <p:cTn dur="1000" fill="hold" id="39"/>
                                        <p:tgtEl>
                                          <p:spTgt spid="4"/>
                                        </p:tgtEl>
                                        <p:attrNameLst>
                                          <p:attrName>ppt_x</p:attrName>
                                        </p:attrNameLst>
                                      </p:cBhvr>
                                      <p:tavLst>
                                        <p:tav tm="0">
                                          <p:val>
                                            <p:strVal val="#ppt_x"/>
                                          </p:val>
                                        </p:tav>
                                        <p:tav tm="100000">
                                          <p:val>
                                            <p:strVal val="#ppt_x"/>
                                          </p:val>
                                        </p:tav>
                                      </p:tavLst>
                                    </p:anim>
                                    <p:anim calcmode="lin" valueType="num">
                                      <p:cBhvr>
                                        <p:cTn dur="1000" fill="hold" id="40"/>
                                        <p:tgtEl>
                                          <p:spTgt spid="4"/>
                                        </p:tgtEl>
                                        <p:attrNameLst>
                                          <p:attrName>ppt_y</p:attrName>
                                        </p:attrNameLst>
                                      </p:cBhvr>
                                      <p:tavLst>
                                        <p:tav tm="0">
                                          <p:val>
                                            <p:strVal val="#ppt_y+.1"/>
                                          </p:val>
                                        </p:tav>
                                        <p:tav tm="100000">
                                          <p:val>
                                            <p:strVal val="#ppt_y"/>
                                          </p:val>
                                        </p:tav>
                                      </p:tavLst>
                                    </p:anim>
                                  </p:childTnLst>
                                </p:cTn>
                              </p:par>
                              <p:par>
                                <p:cTn fill="hold" grpId="0" id="41" nodeType="withEffect" presetClass="entr" presetID="42" presetSubtype="0">
                                  <p:stCondLst>
                                    <p:cond delay="0"/>
                                  </p:stCondLst>
                                  <p:childTnLst>
                                    <p:set>
                                      <p:cBhvr>
                                        <p:cTn dur="1" fill="hold" id="42">
                                          <p:stCondLst>
                                            <p:cond delay="0"/>
                                          </p:stCondLst>
                                        </p:cTn>
                                        <p:tgtEl>
                                          <p:spTgt spid="6"/>
                                        </p:tgtEl>
                                        <p:attrNameLst>
                                          <p:attrName>style.visibility</p:attrName>
                                        </p:attrNameLst>
                                      </p:cBhvr>
                                      <p:to>
                                        <p:strVal val="visible"/>
                                      </p:to>
                                    </p:set>
                                    <p:animEffect filter="fade" transition="in">
                                      <p:cBhvr>
                                        <p:cTn dur="1000" id="43"/>
                                        <p:tgtEl>
                                          <p:spTgt spid="6"/>
                                        </p:tgtEl>
                                      </p:cBhvr>
                                    </p:animEffect>
                                    <p:anim calcmode="lin" valueType="num">
                                      <p:cBhvr>
                                        <p:cTn dur="1000" fill="hold" id="44"/>
                                        <p:tgtEl>
                                          <p:spTgt spid="6"/>
                                        </p:tgtEl>
                                        <p:attrNameLst>
                                          <p:attrName>ppt_x</p:attrName>
                                        </p:attrNameLst>
                                      </p:cBhvr>
                                      <p:tavLst>
                                        <p:tav tm="0">
                                          <p:val>
                                            <p:strVal val="#ppt_x"/>
                                          </p:val>
                                        </p:tav>
                                        <p:tav tm="100000">
                                          <p:val>
                                            <p:strVal val="#ppt_x"/>
                                          </p:val>
                                        </p:tav>
                                      </p:tavLst>
                                    </p:anim>
                                    <p:anim calcmode="lin" valueType="num">
                                      <p:cBhvr>
                                        <p:cTn dur="1000" fill="hold" id="45"/>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4"/>
      <p:bldP grpId="0" spid="5"/>
      <p:bldP grpId="0" spid="6"/>
      <p:bldP grpId="0" spid="7"/>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8">
            <a:lum/>
          </a:blip>
          <a:tile algn="tl" flip="none" sx="100000" sy="100000" tx="-1524000" ty="0"/>
        </a:blipFill>
        <a:effectLst/>
      </p:bgPr>
    </p:bg>
    <p:spTree>
      <p:nvGrpSpPr>
        <p:cNvPr id="1" name=""/>
        <p:cNvGrpSpPr/>
        <p:nvPr/>
      </p:nvGrpSpPr>
      <p:grpSpPr>
        <a:xfrm>
          <a:off x="0" y="0"/>
          <a:ext cx="0" cy="0"/>
        </a:xfrm>
      </p:grpSpPr>
      <p:sp>
        <p:nvSpPr>
          <p:cNvPr id="5" name="MH_Title"/>
          <p:cNvSpPr/>
          <p:nvPr>
            <p:custDataLst>
              <p:tags r:id="rId4"/>
            </p:custDataLst>
          </p:nvPr>
        </p:nvSpPr>
        <p:spPr>
          <a:xfrm>
            <a:off x="6010522" y="2177416"/>
            <a:ext cx="5322959" cy="1241424"/>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项目介绍</a:t>
            </a:r>
          </a:p>
        </p:txBody>
      </p:sp>
      <p:sp>
        <p:nvSpPr>
          <p:cNvPr id="6"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7"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r>
              <a:rPr altLang="zh-CN" lang="en-US" smtClean="0" sz="4000">
                <a:solidFill>
                  <a:srgbClr val="FFFFFF"/>
                </a:solidFill>
                <a:cs typeface="+mn-ea"/>
                <a:sym typeface="+mn-lt"/>
              </a:rPr>
              <a:t>1</a:t>
            </a:r>
          </a:p>
        </p:txBody>
      </p:sp>
      <p:sp>
        <p:nvSpPr>
          <p:cNvPr id="8" name="MH_Title"/>
          <p:cNvSpPr txBox="1">
            <a:spLocks noChangeArrowheads="1"/>
          </p:cNvSpPr>
          <p:nvPr>
            <p:custDataLst>
              <p:tags r:id="rId7"/>
            </p:custDataLst>
          </p:nvPr>
        </p:nvSpPr>
        <p:spPr bwMode="auto">
          <a:xfrm>
            <a:off x="6010521" y="3657600"/>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nSpc>
                <a:spcPct val="130000"/>
              </a:lnSpc>
            </a:pPr>
            <a:r>
              <a:rPr altLang="en-US" lang="zh-CN" smtClean="0" sz="1600">
                <a:latin typeface="+mn-lt"/>
                <a:ea typeface="+mn-ea"/>
                <a:cs typeface="+mn-ea"/>
                <a:sym typeface="+mn-lt"/>
              </a:rPr>
              <a:t>点击此处更换文本58pic.com，点击此处更换文本58pic.com ，点击此处更换文本58pic.com，点击此处更换文本点击此处更换文本点击此处更换文本点击此处更换文本</a:t>
            </a:r>
          </a:p>
        </p:txBody>
      </p:sp>
    </p:spTree>
    <p:extLst>
      <p:ext uri="{BB962C8B-B14F-4D97-AF65-F5344CB8AC3E}">
        <p14:creationId val="1319861615"/>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wipe(left)" transition="in">
                                      <p:cBhvr>
                                        <p:cTn dur="500" id="7"/>
                                        <p:tgtEl>
                                          <p:spTgt spid="7"/>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6"/>
                                        </p:tgtEl>
                                        <p:attrNameLst>
                                          <p:attrName>style.visibility</p:attrName>
                                        </p:attrNameLst>
                                      </p:cBhvr>
                                      <p:to>
                                        <p:strVal val="visible"/>
                                      </p:to>
                                    </p:set>
                                    <p:animEffect filter="wipe(left)" transition="in">
                                      <p:cBhvr>
                                        <p:cTn dur="500" id="10"/>
                                        <p:tgtEl>
                                          <p:spTgt spid="6"/>
                                        </p:tgtEl>
                                      </p:cBhvr>
                                    </p:animEffect>
                                  </p:childTnLst>
                                </p:cTn>
                              </p:par>
                              <p:par>
                                <p:cTn fill="hold" grpId="0" id="11" nodeType="withEffect" presetClass="entr" presetID="22" presetSubtype="8">
                                  <p:stCondLst>
                                    <p:cond delay="0"/>
                                  </p:stCondLst>
                                  <p:childTnLst>
                                    <p:set>
                                      <p:cBhvr>
                                        <p:cTn dur="1" fill="hold" id="12">
                                          <p:stCondLst>
                                            <p:cond delay="0"/>
                                          </p:stCondLst>
                                        </p:cTn>
                                        <p:tgtEl>
                                          <p:spTgt spid="5"/>
                                        </p:tgtEl>
                                        <p:attrNameLst>
                                          <p:attrName>style.visibility</p:attrName>
                                        </p:attrNameLst>
                                      </p:cBhvr>
                                      <p:to>
                                        <p:strVal val="visible"/>
                                      </p:to>
                                    </p:set>
                                    <p:animEffect filter="wipe(left)" transition="in">
                                      <p:cBhvr>
                                        <p:cTn dur="500" id="13"/>
                                        <p:tgtEl>
                                          <p:spTgt spid="5"/>
                                        </p:tgtEl>
                                      </p:cBhvr>
                                    </p:animEffect>
                                  </p:childTnLst>
                                </p:cTn>
                              </p:par>
                            </p:childTnLst>
                          </p:cTn>
                        </p:par>
                      </p:childTnLst>
                    </p:cTn>
                  </p:par>
                  <p:par>
                    <p:cTn fill="hold" id="14" nodeType="clickPar">
                      <p:stCondLst>
                        <p:cond delay="indefinite"/>
                      </p:stCondLst>
                      <p:childTnLst>
                        <p:par>
                          <p:cTn fill="hold" id="15" nodeType="afterGroup">
                            <p:stCondLst>
                              <p:cond delay="0"/>
                            </p:stCondLst>
                            <p:childTnLst>
                              <p:par>
                                <p:cTn fill="hold" grpId="0" id="16" nodeType="clickEffect" presetClass="entr" presetID="42" presetSubtype="0">
                                  <p:stCondLst>
                                    <p:cond delay="0"/>
                                  </p:stCondLst>
                                  <p:childTnLst>
                                    <p:set>
                                      <p:cBhvr>
                                        <p:cTn dur="1" fill="hold" id="17">
                                          <p:stCondLst>
                                            <p:cond delay="0"/>
                                          </p:stCondLst>
                                        </p:cTn>
                                        <p:tgtEl>
                                          <p:spTgt spid="8"/>
                                        </p:tgtEl>
                                        <p:attrNameLst>
                                          <p:attrName>style.visibility</p:attrName>
                                        </p:attrNameLst>
                                      </p:cBhvr>
                                      <p:to>
                                        <p:strVal val="visible"/>
                                      </p:to>
                                    </p:set>
                                    <p:animEffect filter="fade" transition="in">
                                      <p:cBhvr>
                                        <p:cTn dur="1000" id="18"/>
                                        <p:tgtEl>
                                          <p:spTgt spid="8"/>
                                        </p:tgtEl>
                                      </p:cBhvr>
                                    </p:animEffect>
                                    <p:anim calcmode="lin" valueType="num">
                                      <p:cBhvr>
                                        <p:cTn dur="1000" fill="hold" id="19"/>
                                        <p:tgtEl>
                                          <p:spTgt spid="8"/>
                                        </p:tgtEl>
                                        <p:attrNameLst>
                                          <p:attrName>ppt_x</p:attrName>
                                        </p:attrNameLst>
                                      </p:cBhvr>
                                      <p:tavLst>
                                        <p:tav tm="0">
                                          <p:val>
                                            <p:strVal val="#ppt_x"/>
                                          </p:val>
                                        </p:tav>
                                        <p:tav tm="100000">
                                          <p:val>
                                            <p:strVal val="#ppt_x"/>
                                          </p:val>
                                        </p:tav>
                                      </p:tavLst>
                                    </p:anim>
                                    <p:anim calcmode="lin" valueType="num">
                                      <p:cBhvr>
                                        <p:cTn dur="1000" fill="hold" id="20"/>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项目介绍</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6e027e9-a3ba-4bea-ae9b-2264a6538e97"/>
          <p:cNvGrpSpPr>
            <a:grpSpLocks noChangeAspect="1"/>
          </p:cNvGrpSpPr>
          <p:nvPr/>
        </p:nvGrpSpPr>
        <p:grpSpPr>
          <a:xfrm>
            <a:off x="1156268" y="1869835"/>
            <a:ext cx="9895148" cy="4333886"/>
            <a:chOff x="731404" y="1906178"/>
            <a:chExt cx="10765196" cy="4714947"/>
          </a:xfrm>
        </p:grpSpPr>
        <p:sp>
          <p:nvSpPr>
            <p:cNvPr id="7" name="íślíḋè-Block Arc 4"/>
            <p:cNvSpPr>
              <a:spLocks noChangeAspect="1"/>
            </p:cNvSpPr>
            <p:nvPr/>
          </p:nvSpPr>
          <p:spPr>
            <a:xfrm rot="10800000">
              <a:off x="753786" y="1906178"/>
              <a:ext cx="2312632" cy="2399161"/>
            </a:xfrm>
            <a:prstGeom prst="blockArc">
              <a:avLst>
                <a:gd fmla="val 10800000" name="adj1"/>
                <a:gd fmla="val 0" name="adj2"/>
                <a:gd fmla="val 9694" name="adj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8" name="íślíḋè-Block Arc 5"/>
            <p:cNvSpPr>
              <a:spLocks noChangeAspect="1"/>
            </p:cNvSpPr>
            <p:nvPr/>
          </p:nvSpPr>
          <p:spPr>
            <a:xfrm>
              <a:off x="2846735" y="1906178"/>
              <a:ext cx="2312632" cy="2399161"/>
            </a:xfrm>
            <a:prstGeom prst="blockArc">
              <a:avLst>
                <a:gd fmla="val 10800000" name="adj1"/>
                <a:gd fmla="val 0" name="adj2"/>
                <a:gd fmla="val 9694" name="adj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9" name="íślíḋè-Block Arc 6"/>
            <p:cNvSpPr>
              <a:spLocks noChangeAspect="1"/>
            </p:cNvSpPr>
            <p:nvPr/>
          </p:nvSpPr>
          <p:spPr>
            <a:xfrm rot="10800000">
              <a:off x="4939684" y="1906179"/>
              <a:ext cx="2312632" cy="2399161"/>
            </a:xfrm>
            <a:prstGeom prst="blockArc">
              <a:avLst>
                <a:gd fmla="val 10800000" name="adj1"/>
                <a:gd fmla="val 0" name="adj2"/>
                <a:gd fmla="val 9694" name="adj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0" name="íślíḋè-Block Arc 7"/>
            <p:cNvSpPr>
              <a:spLocks noChangeAspect="1"/>
            </p:cNvSpPr>
            <p:nvPr/>
          </p:nvSpPr>
          <p:spPr>
            <a:xfrm>
              <a:off x="7032634" y="1906181"/>
              <a:ext cx="2312632" cy="2399161"/>
            </a:xfrm>
            <a:prstGeom prst="blockArc">
              <a:avLst>
                <a:gd fmla="val 10800000" name="adj1"/>
                <a:gd fmla="val 0" name="adj2"/>
                <a:gd fmla="val 9694" name="adj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1" name="íślíḋè-Block Arc 8"/>
            <p:cNvSpPr>
              <a:spLocks noChangeAspect="1"/>
            </p:cNvSpPr>
            <p:nvPr/>
          </p:nvSpPr>
          <p:spPr>
            <a:xfrm>
              <a:off x="753786" y="1906178"/>
              <a:ext cx="2312632" cy="2399161"/>
            </a:xfrm>
            <a:prstGeom prst="blockArc">
              <a:avLst>
                <a:gd fmla="val 10800000" name="adj1"/>
                <a:gd fmla="val 0" name="adj2"/>
                <a:gd fmla="val 9694" name="adj3"/>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2" name="íślíḋè-Block Arc 9"/>
            <p:cNvSpPr>
              <a:spLocks noChangeAspect="1"/>
            </p:cNvSpPr>
            <p:nvPr/>
          </p:nvSpPr>
          <p:spPr>
            <a:xfrm rot="10800000">
              <a:off x="9125583" y="1906181"/>
              <a:ext cx="2312632" cy="2399161"/>
            </a:xfrm>
            <a:prstGeom prst="blockArc">
              <a:avLst>
                <a:gd fmla="val 10800000" name="adj1"/>
                <a:gd fmla="val 0" name="adj2"/>
                <a:gd fmla="val 9694" name="adj3"/>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3" name="íślíḋè-Block Arc 10"/>
            <p:cNvSpPr>
              <a:spLocks noChangeAspect="1"/>
            </p:cNvSpPr>
            <p:nvPr/>
          </p:nvSpPr>
          <p:spPr>
            <a:xfrm rot="10800000">
              <a:off x="2846735" y="1906178"/>
              <a:ext cx="2312632" cy="2399161"/>
            </a:xfrm>
            <a:prstGeom prst="blockArc">
              <a:avLst>
                <a:gd fmla="val 10800000" name="adj1"/>
                <a:gd fmla="val 0" name="adj2"/>
                <a:gd fmla="val 9694" name="adj3"/>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4" name="íślíḋè-Block Arc 11"/>
            <p:cNvSpPr>
              <a:spLocks noChangeAspect="1"/>
            </p:cNvSpPr>
            <p:nvPr/>
          </p:nvSpPr>
          <p:spPr>
            <a:xfrm rot="10800000">
              <a:off x="7032634" y="1906181"/>
              <a:ext cx="2312632" cy="2399161"/>
            </a:xfrm>
            <a:prstGeom prst="blockArc">
              <a:avLst>
                <a:gd fmla="val 10800000" name="adj1"/>
                <a:gd fmla="val 0" name="adj2"/>
                <a:gd fmla="val 9694" name="adj3"/>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5" name="íślíḋè-Block Arc 12"/>
            <p:cNvSpPr>
              <a:spLocks noChangeAspect="1"/>
            </p:cNvSpPr>
            <p:nvPr/>
          </p:nvSpPr>
          <p:spPr>
            <a:xfrm>
              <a:off x="4939684" y="1906179"/>
              <a:ext cx="2312632" cy="2399161"/>
            </a:xfrm>
            <a:prstGeom prst="blockArc">
              <a:avLst>
                <a:gd fmla="val 10800000" name="adj1"/>
                <a:gd fmla="val 0" name="adj2"/>
                <a:gd fmla="val 9694" name="adj3"/>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6" name="íślíḋè-Block Arc 13"/>
            <p:cNvSpPr>
              <a:spLocks noChangeAspect="1"/>
            </p:cNvSpPr>
            <p:nvPr/>
          </p:nvSpPr>
          <p:spPr>
            <a:xfrm>
              <a:off x="9125583" y="1906181"/>
              <a:ext cx="2312632" cy="2399161"/>
            </a:xfrm>
            <a:prstGeom prst="blockArc">
              <a:avLst>
                <a:gd fmla="val 10800000" name="adj1"/>
                <a:gd fmla="val 0" name="adj2"/>
                <a:gd fmla="val 9694" name="adj3"/>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7" name="íślíḋè-Freeform: Shape 14"/>
            <p:cNvSpPr/>
            <p:nvPr/>
          </p:nvSpPr>
          <p:spPr bwMode="auto">
            <a:xfrm>
              <a:off x="1669775" y="2846239"/>
              <a:ext cx="463741" cy="465115"/>
            </a:xfrm>
            <a:custGeom>
              <a:gdLst>
                <a:gd fmla="*/ 107 w 185" name="T0"/>
                <a:gd fmla="*/ 144 h 186" name="T1"/>
                <a:gd fmla="*/ 30 w 185" name="T2"/>
                <a:gd fmla="*/ 135 h 186" name="T3"/>
                <a:gd fmla="*/ 116 w 185" name="T4"/>
                <a:gd fmla="*/ 101 h 186" name="T5"/>
                <a:gd fmla="*/ 25 w 185" name="T6"/>
                <a:gd fmla="*/ 110 h 186" name="T7"/>
                <a:gd fmla="*/ 116 w 185" name="T8"/>
                <a:gd fmla="*/ 101 h 186" name="T9"/>
                <a:gd fmla="*/ 36 w 185" name="T10"/>
                <a:gd fmla="*/ 85 h 186" name="T11"/>
                <a:gd fmla="*/ 113 w 185" name="T12"/>
                <a:gd fmla="*/ 93 h 186" name="T13"/>
                <a:gd fmla="*/ 71 w 185" name="T14"/>
                <a:gd fmla="*/ 68 h 186" name="T15"/>
                <a:gd fmla="*/ 98 w 185" name="T16"/>
                <a:gd fmla="*/ 76 h 186" name="T17"/>
                <a:gd fmla="*/ 71 w 185" name="T18"/>
                <a:gd fmla="*/ 160 h 186" name="T19"/>
                <a:gd fmla="*/ 45 w 185" name="T20"/>
                <a:gd fmla="*/ 152 h 186" name="T21"/>
                <a:gd fmla="*/ 169 w 185" name="T22"/>
                <a:gd fmla="*/ 42 h 186" name="T23"/>
                <a:gd fmla="*/ 42 w 185" name="T24"/>
                <a:gd fmla="*/ 25 h 186" name="T25"/>
                <a:gd fmla="*/ 38 w 185" name="T26"/>
                <a:gd fmla="*/ 0 h 186" name="T27"/>
                <a:gd fmla="*/ 34 w 185" name="T28"/>
                <a:gd fmla="*/ 25 h 186" name="T29"/>
                <a:gd fmla="*/ 17 w 185" name="T30"/>
                <a:gd fmla="*/ 42 h 186" name="T31"/>
                <a:gd fmla="*/ 0 w 185" name="T32"/>
                <a:gd fmla="*/ 169 h 186" name="T33"/>
                <a:gd fmla="*/ 169 w 185" name="T34"/>
                <a:gd fmla="*/ 186 h 186" name="T35"/>
                <a:gd fmla="*/ 185 w 185" name="T36"/>
                <a:gd fmla="*/ 59 h 186" name="T37"/>
                <a:gd fmla="*/ 135 w 185" name="T38"/>
                <a:gd fmla="*/ 177 h 186" name="T39"/>
                <a:gd fmla="*/ 8 w 185" name="T40"/>
                <a:gd fmla="*/ 169 h 186" name="T41"/>
                <a:gd fmla="*/ 17 w 185" name="T42"/>
                <a:gd fmla="*/ 51 h 186" name="T43"/>
                <a:gd fmla="*/ 135 w 185" name="T44"/>
                <a:gd fmla="*/ 177 h 186" name="T45"/>
                <a:gd fmla="*/ 169 w 185" name="T46"/>
                <a:gd fmla="*/ 177 h 186" name="T47"/>
                <a:gd fmla="*/ 143 w 185" name="T48"/>
                <a:gd fmla="*/ 51 h 186" name="T49"/>
                <a:gd fmla="*/ 177 w 185" name="T50"/>
                <a:gd fmla="*/ 59 h 186" name="T51"/>
                <a:gd fmla="*/ 116 w 185" name="T52"/>
                <a:gd fmla="*/ 127 h 186" name="T53"/>
                <a:gd fmla="*/ 25 w 185" name="T54"/>
                <a:gd fmla="*/ 118 h 186" name="T55"/>
                <a:gd fmla="*/ 116 w 185" name="T56"/>
                <a:gd fmla="*/ 127 h 186" name="T57"/>
                <a:gd fmla="*/ 152 w 185" name="T58"/>
                <a:gd fmla="*/ 85 h 186" name="T59"/>
                <a:gd fmla="*/ 169 w 185" name="T60"/>
                <a:gd fmla="*/ 85 h 186" name="T61"/>
                <a:gd fmla="*/ 160 w 185" name="T62"/>
                <a:gd fmla="*/ 135 h 186" name="T63"/>
                <a:gd fmla="*/ 160 w 185" name="T64"/>
                <a:gd fmla="*/ 144 h 186" name="T65"/>
                <a:gd fmla="*/ 160 w 185" name="T66"/>
                <a:gd fmla="*/ 135 h 186" name="T67"/>
                <a:gd fmla="*/ 156 w 185" name="T68"/>
                <a:gd fmla="*/ 114 h 186" name="T69"/>
                <a:gd fmla="*/ 164 w 185" name="T70"/>
                <a:gd fmla="*/ 114 h 186"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86" w="185">
                  <a:moveTo>
                    <a:pt x="36" y="144"/>
                  </a:moveTo>
                  <a:cubicBezTo>
                    <a:pt x="107" y="144"/>
                    <a:pt x="107" y="144"/>
                    <a:pt x="107" y="144"/>
                  </a:cubicBezTo>
                  <a:cubicBezTo>
                    <a:pt x="109" y="141"/>
                    <a:pt x="111" y="138"/>
                    <a:pt x="113" y="135"/>
                  </a:cubicBezTo>
                  <a:cubicBezTo>
                    <a:pt x="30" y="135"/>
                    <a:pt x="30" y="135"/>
                    <a:pt x="30" y="135"/>
                  </a:cubicBezTo>
                  <a:cubicBezTo>
                    <a:pt x="32" y="138"/>
                    <a:pt x="34" y="141"/>
                    <a:pt x="36" y="144"/>
                  </a:cubicBezTo>
                  <a:close/>
                  <a:moveTo>
                    <a:pt x="116" y="101"/>
                  </a:moveTo>
                  <a:cubicBezTo>
                    <a:pt x="27" y="101"/>
                    <a:pt x="27" y="101"/>
                    <a:pt x="27" y="101"/>
                  </a:cubicBezTo>
                  <a:cubicBezTo>
                    <a:pt x="26" y="104"/>
                    <a:pt x="26" y="107"/>
                    <a:pt x="25" y="110"/>
                  </a:cubicBezTo>
                  <a:cubicBezTo>
                    <a:pt x="118" y="110"/>
                    <a:pt x="118" y="110"/>
                    <a:pt x="118" y="110"/>
                  </a:cubicBezTo>
                  <a:cubicBezTo>
                    <a:pt x="117" y="107"/>
                    <a:pt x="117" y="104"/>
                    <a:pt x="116" y="101"/>
                  </a:cubicBezTo>
                  <a:close/>
                  <a:moveTo>
                    <a:pt x="107" y="85"/>
                  </a:moveTo>
                  <a:cubicBezTo>
                    <a:pt x="36" y="85"/>
                    <a:pt x="36" y="85"/>
                    <a:pt x="36" y="85"/>
                  </a:cubicBezTo>
                  <a:cubicBezTo>
                    <a:pt x="34" y="87"/>
                    <a:pt x="32" y="90"/>
                    <a:pt x="30" y="93"/>
                  </a:cubicBezTo>
                  <a:cubicBezTo>
                    <a:pt x="113" y="93"/>
                    <a:pt x="113" y="93"/>
                    <a:pt x="113" y="93"/>
                  </a:cubicBezTo>
                  <a:cubicBezTo>
                    <a:pt x="111" y="90"/>
                    <a:pt x="109" y="87"/>
                    <a:pt x="107" y="85"/>
                  </a:cubicBezTo>
                  <a:close/>
                  <a:moveTo>
                    <a:pt x="71" y="68"/>
                  </a:moveTo>
                  <a:cubicBezTo>
                    <a:pt x="62" y="68"/>
                    <a:pt x="53" y="71"/>
                    <a:pt x="45" y="76"/>
                  </a:cubicBezTo>
                  <a:cubicBezTo>
                    <a:pt x="98" y="76"/>
                    <a:pt x="98" y="76"/>
                    <a:pt x="98" y="76"/>
                  </a:cubicBezTo>
                  <a:cubicBezTo>
                    <a:pt x="90" y="71"/>
                    <a:pt x="81" y="68"/>
                    <a:pt x="71" y="68"/>
                  </a:cubicBezTo>
                  <a:close/>
                  <a:moveTo>
                    <a:pt x="71" y="160"/>
                  </a:moveTo>
                  <a:cubicBezTo>
                    <a:pt x="81" y="160"/>
                    <a:pt x="90" y="157"/>
                    <a:pt x="98" y="152"/>
                  </a:cubicBezTo>
                  <a:cubicBezTo>
                    <a:pt x="45" y="152"/>
                    <a:pt x="45" y="152"/>
                    <a:pt x="45" y="152"/>
                  </a:cubicBezTo>
                  <a:cubicBezTo>
                    <a:pt x="53" y="157"/>
                    <a:pt x="62" y="160"/>
                    <a:pt x="71" y="160"/>
                  </a:cubicBezTo>
                  <a:close/>
                  <a:moveTo>
                    <a:pt x="169" y="42"/>
                  </a:moveTo>
                  <a:cubicBezTo>
                    <a:pt x="42" y="42"/>
                    <a:pt x="42" y="42"/>
                    <a:pt x="42" y="42"/>
                  </a:cubicBezTo>
                  <a:cubicBezTo>
                    <a:pt x="42" y="25"/>
                    <a:pt x="42" y="25"/>
                    <a:pt x="42" y="25"/>
                  </a:cubicBezTo>
                  <a:cubicBezTo>
                    <a:pt x="47" y="23"/>
                    <a:pt x="50" y="18"/>
                    <a:pt x="50" y="13"/>
                  </a:cubicBezTo>
                  <a:cubicBezTo>
                    <a:pt x="50" y="6"/>
                    <a:pt x="45" y="0"/>
                    <a:pt x="38" y="0"/>
                  </a:cubicBezTo>
                  <a:cubicBezTo>
                    <a:pt x="31" y="0"/>
                    <a:pt x="25" y="6"/>
                    <a:pt x="25" y="13"/>
                  </a:cubicBezTo>
                  <a:cubicBezTo>
                    <a:pt x="25" y="18"/>
                    <a:pt x="29" y="23"/>
                    <a:pt x="34" y="25"/>
                  </a:cubicBezTo>
                  <a:cubicBezTo>
                    <a:pt x="34" y="42"/>
                    <a:pt x="34" y="42"/>
                    <a:pt x="34" y="42"/>
                  </a:cubicBezTo>
                  <a:cubicBezTo>
                    <a:pt x="17" y="42"/>
                    <a:pt x="17" y="42"/>
                    <a:pt x="17" y="42"/>
                  </a:cubicBezTo>
                  <a:cubicBezTo>
                    <a:pt x="7" y="42"/>
                    <a:pt x="0" y="50"/>
                    <a:pt x="0" y="59"/>
                  </a:cubicBezTo>
                  <a:cubicBezTo>
                    <a:pt x="0" y="169"/>
                    <a:pt x="0" y="169"/>
                    <a:pt x="0" y="169"/>
                  </a:cubicBezTo>
                  <a:cubicBezTo>
                    <a:pt x="0" y="178"/>
                    <a:pt x="7" y="186"/>
                    <a:pt x="17" y="186"/>
                  </a:cubicBezTo>
                  <a:cubicBezTo>
                    <a:pt x="169" y="186"/>
                    <a:pt x="169" y="186"/>
                    <a:pt x="169" y="186"/>
                  </a:cubicBezTo>
                  <a:cubicBezTo>
                    <a:pt x="178" y="186"/>
                    <a:pt x="185" y="178"/>
                    <a:pt x="185" y="169"/>
                  </a:cubicBezTo>
                  <a:cubicBezTo>
                    <a:pt x="185" y="59"/>
                    <a:pt x="185" y="59"/>
                    <a:pt x="185" y="59"/>
                  </a:cubicBezTo>
                  <a:cubicBezTo>
                    <a:pt x="185" y="50"/>
                    <a:pt x="178" y="42"/>
                    <a:pt x="169" y="42"/>
                  </a:cubicBezTo>
                  <a:close/>
                  <a:moveTo>
                    <a:pt x="135" y="177"/>
                  </a:moveTo>
                  <a:cubicBezTo>
                    <a:pt x="17" y="177"/>
                    <a:pt x="17" y="177"/>
                    <a:pt x="17" y="177"/>
                  </a:cubicBezTo>
                  <a:cubicBezTo>
                    <a:pt x="12" y="177"/>
                    <a:pt x="8" y="174"/>
                    <a:pt x="8" y="169"/>
                  </a:cubicBezTo>
                  <a:cubicBezTo>
                    <a:pt x="8" y="59"/>
                    <a:pt x="8" y="59"/>
                    <a:pt x="8" y="59"/>
                  </a:cubicBezTo>
                  <a:cubicBezTo>
                    <a:pt x="8" y="55"/>
                    <a:pt x="12" y="51"/>
                    <a:pt x="17" y="51"/>
                  </a:cubicBezTo>
                  <a:cubicBezTo>
                    <a:pt x="135" y="51"/>
                    <a:pt x="135" y="51"/>
                    <a:pt x="135" y="51"/>
                  </a:cubicBezTo>
                  <a:lnTo>
                    <a:pt x="135" y="177"/>
                  </a:lnTo>
                  <a:close/>
                  <a:moveTo>
                    <a:pt x="177" y="169"/>
                  </a:moveTo>
                  <a:cubicBezTo>
                    <a:pt x="177" y="174"/>
                    <a:pt x="173" y="177"/>
                    <a:pt x="169" y="177"/>
                  </a:cubicBezTo>
                  <a:cubicBezTo>
                    <a:pt x="143" y="177"/>
                    <a:pt x="143" y="177"/>
                    <a:pt x="143" y="177"/>
                  </a:cubicBezTo>
                  <a:cubicBezTo>
                    <a:pt x="143" y="51"/>
                    <a:pt x="143" y="51"/>
                    <a:pt x="143" y="51"/>
                  </a:cubicBezTo>
                  <a:cubicBezTo>
                    <a:pt x="169" y="51"/>
                    <a:pt x="169" y="51"/>
                    <a:pt x="169" y="51"/>
                  </a:cubicBezTo>
                  <a:cubicBezTo>
                    <a:pt x="173" y="51"/>
                    <a:pt x="177" y="55"/>
                    <a:pt x="177" y="59"/>
                  </a:cubicBezTo>
                  <a:lnTo>
                    <a:pt x="177" y="169"/>
                  </a:lnTo>
                  <a:close/>
                  <a:moveTo>
                    <a:pt x="116" y="127"/>
                  </a:moveTo>
                  <a:cubicBezTo>
                    <a:pt x="117" y="124"/>
                    <a:pt x="117" y="121"/>
                    <a:pt x="118" y="118"/>
                  </a:cubicBezTo>
                  <a:cubicBezTo>
                    <a:pt x="25" y="118"/>
                    <a:pt x="25" y="118"/>
                    <a:pt x="25" y="118"/>
                  </a:cubicBezTo>
                  <a:cubicBezTo>
                    <a:pt x="26" y="121"/>
                    <a:pt x="26" y="124"/>
                    <a:pt x="27" y="127"/>
                  </a:cubicBezTo>
                  <a:lnTo>
                    <a:pt x="116" y="127"/>
                  </a:lnTo>
                  <a:close/>
                  <a:moveTo>
                    <a:pt x="160" y="76"/>
                  </a:moveTo>
                  <a:cubicBezTo>
                    <a:pt x="155" y="76"/>
                    <a:pt x="152" y="80"/>
                    <a:pt x="152" y="85"/>
                  </a:cubicBezTo>
                  <a:cubicBezTo>
                    <a:pt x="152" y="89"/>
                    <a:pt x="155" y="93"/>
                    <a:pt x="160" y="93"/>
                  </a:cubicBezTo>
                  <a:cubicBezTo>
                    <a:pt x="165" y="93"/>
                    <a:pt x="169" y="89"/>
                    <a:pt x="169" y="85"/>
                  </a:cubicBezTo>
                  <a:cubicBezTo>
                    <a:pt x="169" y="80"/>
                    <a:pt x="165" y="76"/>
                    <a:pt x="160" y="76"/>
                  </a:cubicBezTo>
                  <a:close/>
                  <a:moveTo>
                    <a:pt x="160" y="135"/>
                  </a:moveTo>
                  <a:cubicBezTo>
                    <a:pt x="158" y="135"/>
                    <a:pt x="156" y="137"/>
                    <a:pt x="156" y="139"/>
                  </a:cubicBezTo>
                  <a:cubicBezTo>
                    <a:pt x="156" y="142"/>
                    <a:pt x="158" y="144"/>
                    <a:pt x="160" y="144"/>
                  </a:cubicBezTo>
                  <a:cubicBezTo>
                    <a:pt x="162" y="144"/>
                    <a:pt x="164" y="142"/>
                    <a:pt x="164" y="139"/>
                  </a:cubicBezTo>
                  <a:cubicBezTo>
                    <a:pt x="164" y="137"/>
                    <a:pt x="162" y="135"/>
                    <a:pt x="160" y="135"/>
                  </a:cubicBezTo>
                  <a:close/>
                  <a:moveTo>
                    <a:pt x="160" y="110"/>
                  </a:moveTo>
                  <a:cubicBezTo>
                    <a:pt x="158" y="110"/>
                    <a:pt x="156" y="112"/>
                    <a:pt x="156" y="114"/>
                  </a:cubicBezTo>
                  <a:cubicBezTo>
                    <a:pt x="156" y="116"/>
                    <a:pt x="158" y="118"/>
                    <a:pt x="160" y="118"/>
                  </a:cubicBezTo>
                  <a:cubicBezTo>
                    <a:pt x="162" y="118"/>
                    <a:pt x="164" y="116"/>
                    <a:pt x="164" y="114"/>
                  </a:cubicBezTo>
                  <a:cubicBezTo>
                    <a:pt x="164" y="112"/>
                    <a:pt x="162" y="110"/>
                    <a:pt x="160" y="110"/>
                  </a:cubicBezTo>
                  <a:close/>
                </a:path>
              </a:pathLst>
            </a:custGeom>
            <a:solidFill>
              <a:schemeClr val="tx1"/>
            </a:solidFill>
            <a:ln>
              <a:noFill/>
            </a:ln>
          </p:spPr>
          <p:txBody>
            <a:bodyPr anchor="ctr"/>
            <a:lstStyle/>
            <a:p>
              <a:pPr algn="ctr"/>
              <a:endParaRPr/>
            </a:p>
          </p:txBody>
        </p:sp>
        <p:sp>
          <p:nvSpPr>
            <p:cNvPr id="18" name="íślíḋè-Freeform: Shape 15"/>
            <p:cNvSpPr/>
            <p:nvPr/>
          </p:nvSpPr>
          <p:spPr bwMode="auto">
            <a:xfrm>
              <a:off x="3770493" y="2846239"/>
              <a:ext cx="465115" cy="463741"/>
            </a:xfrm>
            <a:custGeom>
              <a:gdLst>
                <a:gd fmla="*/ 122 w 186" name="T0"/>
                <a:gd fmla="*/ 160 h 185" name="T1"/>
                <a:gd fmla="*/ 122 w 186" name="T2"/>
                <a:gd fmla="*/ 152 h 185" name="T3"/>
                <a:gd fmla="*/ 59 w 186" name="T4"/>
                <a:gd fmla="*/ 156 h 185" name="T5"/>
                <a:gd fmla="*/ 63 w 186" name="T6"/>
                <a:gd fmla="*/ 143 h 185" name="T7"/>
                <a:gd fmla="*/ 110 w 186" name="T8"/>
                <a:gd fmla="*/ 139 h 185" name="T9"/>
                <a:gd fmla="*/ 63 w 186" name="T10"/>
                <a:gd fmla="*/ 135 h 185" name="T11"/>
                <a:gd fmla="*/ 63 w 186" name="T12"/>
                <a:gd fmla="*/ 143 h 185" name="T13"/>
                <a:gd fmla="*/ 152 w 186" name="T14"/>
                <a:gd fmla="*/ 50 h 185" name="T15"/>
                <a:gd fmla="*/ 143 w 186" name="T16"/>
                <a:gd fmla="*/ 0 h 185" name="T17"/>
                <a:gd fmla="*/ 34 w 186" name="T18"/>
                <a:gd fmla="*/ 8 h 185" name="T19"/>
                <a:gd fmla="*/ 25 w 186" name="T20"/>
                <a:gd fmla="*/ 50 h 185" name="T21"/>
                <a:gd fmla="*/ 0 w 186" name="T22"/>
                <a:gd fmla="*/ 143 h 185" name="T23"/>
                <a:gd fmla="*/ 34 w 186" name="T24"/>
                <a:gd fmla="*/ 169 h 185" name="T25"/>
                <a:gd fmla="*/ 42 w 186" name="T26"/>
                <a:gd fmla="*/ 185 h 185" name="T27"/>
                <a:gd fmla="*/ 152 w 186" name="T28"/>
                <a:gd fmla="*/ 177 h 185" name="T29"/>
                <a:gd fmla="*/ 160 w 186" name="T30"/>
                <a:gd fmla="*/ 169 h 185" name="T31"/>
                <a:gd fmla="*/ 186 w 186" name="T32"/>
                <a:gd fmla="*/ 76 h 185" name="T33"/>
                <a:gd fmla="*/ 42 w 186" name="T34"/>
                <a:gd fmla="*/ 8 h 185" name="T35"/>
                <a:gd fmla="*/ 143 w 186" name="T36"/>
                <a:gd fmla="*/ 50 h 185" name="T37"/>
                <a:gd fmla="*/ 42 w 186" name="T38"/>
                <a:gd fmla="*/ 8 h 185" name="T39"/>
                <a:gd fmla="*/ 42 w 186" name="T40"/>
                <a:gd fmla="*/ 177 h 185" name="T41"/>
                <a:gd fmla="*/ 143 w 186" name="T42"/>
                <a:gd fmla="*/ 126 h 185" name="T43"/>
                <a:gd fmla="*/ 177 w 186" name="T44"/>
                <a:gd fmla="*/ 143 h 185" name="T45"/>
                <a:gd fmla="*/ 152 w 186" name="T46"/>
                <a:gd fmla="*/ 160 h 185" name="T47"/>
                <a:gd fmla="*/ 143 w 186" name="T48"/>
                <a:gd fmla="*/ 118 h 185" name="T49"/>
                <a:gd fmla="*/ 34 w 186" name="T50"/>
                <a:gd fmla="*/ 126 h 185" name="T51"/>
                <a:gd fmla="*/ 25 w 186" name="T52"/>
                <a:gd fmla="*/ 160 h 185" name="T53"/>
                <a:gd fmla="*/ 8 w 186" name="T54"/>
                <a:gd fmla="*/ 76 h 185" name="T55"/>
                <a:gd fmla="*/ 160 w 186" name="T56"/>
                <a:gd fmla="*/ 59 h 185" name="T57"/>
                <a:gd fmla="*/ 177 w 186" name="T58"/>
                <a:gd fmla="*/ 143 h 185" name="T59"/>
                <a:gd fmla="*/ 143 w 186" name="T60"/>
                <a:gd fmla="*/ 84 h 185" name="T61"/>
                <a:gd fmla="*/ 160 w 186" name="T62"/>
                <a:gd fmla="*/ 84 h 185" name="T63"/>
                <a:gd fmla="*/ 127 w 186" name="T64"/>
                <a:gd fmla="*/ 76 h 185" name="T65"/>
                <a:gd fmla="*/ 127 w 186" name="T66"/>
                <a:gd fmla="*/ 93 h 185" name="T67"/>
                <a:gd fmla="*/ 127 w 186" name="T68"/>
                <a:gd fmla="*/ 76 h 185"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185" w="186">
                  <a:moveTo>
                    <a:pt x="63" y="160"/>
                  </a:moveTo>
                  <a:cubicBezTo>
                    <a:pt x="122" y="160"/>
                    <a:pt x="122" y="160"/>
                    <a:pt x="122" y="160"/>
                  </a:cubicBezTo>
                  <a:cubicBezTo>
                    <a:pt x="125" y="160"/>
                    <a:pt x="127" y="158"/>
                    <a:pt x="127" y="156"/>
                  </a:cubicBezTo>
                  <a:cubicBezTo>
                    <a:pt x="127" y="154"/>
                    <a:pt x="125" y="152"/>
                    <a:pt x="122" y="152"/>
                  </a:cubicBezTo>
                  <a:cubicBezTo>
                    <a:pt x="63" y="152"/>
                    <a:pt x="63" y="152"/>
                    <a:pt x="63" y="152"/>
                  </a:cubicBezTo>
                  <a:cubicBezTo>
                    <a:pt x="61" y="152"/>
                    <a:pt x="59" y="154"/>
                    <a:pt x="59" y="156"/>
                  </a:cubicBezTo>
                  <a:cubicBezTo>
                    <a:pt x="59" y="158"/>
                    <a:pt x="61" y="160"/>
                    <a:pt x="63" y="160"/>
                  </a:cubicBezTo>
                  <a:close/>
                  <a:moveTo>
                    <a:pt x="63" y="143"/>
                  </a:moveTo>
                  <a:cubicBezTo>
                    <a:pt x="106" y="143"/>
                    <a:pt x="106" y="143"/>
                    <a:pt x="106" y="143"/>
                  </a:cubicBezTo>
                  <a:cubicBezTo>
                    <a:pt x="108" y="143"/>
                    <a:pt x="110" y="141"/>
                    <a:pt x="110" y="139"/>
                  </a:cubicBezTo>
                  <a:cubicBezTo>
                    <a:pt x="110" y="137"/>
                    <a:pt x="108" y="135"/>
                    <a:pt x="106" y="135"/>
                  </a:cubicBezTo>
                  <a:cubicBezTo>
                    <a:pt x="63" y="135"/>
                    <a:pt x="63" y="135"/>
                    <a:pt x="63" y="135"/>
                  </a:cubicBezTo>
                  <a:cubicBezTo>
                    <a:pt x="61" y="135"/>
                    <a:pt x="59" y="137"/>
                    <a:pt x="59" y="139"/>
                  </a:cubicBezTo>
                  <a:cubicBezTo>
                    <a:pt x="59" y="141"/>
                    <a:pt x="61" y="143"/>
                    <a:pt x="63" y="143"/>
                  </a:cubicBezTo>
                  <a:close/>
                  <a:moveTo>
                    <a:pt x="160" y="50"/>
                  </a:moveTo>
                  <a:cubicBezTo>
                    <a:pt x="152" y="50"/>
                    <a:pt x="152" y="50"/>
                    <a:pt x="152" y="50"/>
                  </a:cubicBezTo>
                  <a:cubicBezTo>
                    <a:pt x="152" y="8"/>
                    <a:pt x="152" y="8"/>
                    <a:pt x="152" y="8"/>
                  </a:cubicBezTo>
                  <a:cubicBezTo>
                    <a:pt x="152" y="4"/>
                    <a:pt x="148" y="0"/>
                    <a:pt x="143" y="0"/>
                  </a:cubicBezTo>
                  <a:cubicBezTo>
                    <a:pt x="42" y="0"/>
                    <a:pt x="42" y="0"/>
                    <a:pt x="42" y="0"/>
                  </a:cubicBezTo>
                  <a:cubicBezTo>
                    <a:pt x="38" y="0"/>
                    <a:pt x="34" y="4"/>
                    <a:pt x="34" y="8"/>
                  </a:cubicBezTo>
                  <a:cubicBezTo>
                    <a:pt x="34" y="50"/>
                    <a:pt x="34" y="50"/>
                    <a:pt x="34" y="50"/>
                  </a:cubicBezTo>
                  <a:cubicBezTo>
                    <a:pt x="25" y="50"/>
                    <a:pt x="25" y="50"/>
                    <a:pt x="25" y="50"/>
                  </a:cubicBezTo>
                  <a:cubicBezTo>
                    <a:pt x="11" y="50"/>
                    <a:pt x="0" y="62"/>
                    <a:pt x="0" y="76"/>
                  </a:cubicBezTo>
                  <a:cubicBezTo>
                    <a:pt x="0" y="143"/>
                    <a:pt x="0" y="143"/>
                    <a:pt x="0" y="143"/>
                  </a:cubicBezTo>
                  <a:cubicBezTo>
                    <a:pt x="0" y="157"/>
                    <a:pt x="11" y="169"/>
                    <a:pt x="25" y="169"/>
                  </a:cubicBezTo>
                  <a:cubicBezTo>
                    <a:pt x="34" y="169"/>
                    <a:pt x="34" y="169"/>
                    <a:pt x="34" y="169"/>
                  </a:cubicBezTo>
                  <a:cubicBezTo>
                    <a:pt x="34" y="177"/>
                    <a:pt x="34" y="177"/>
                    <a:pt x="34" y="177"/>
                  </a:cubicBezTo>
                  <a:cubicBezTo>
                    <a:pt x="34" y="182"/>
                    <a:pt x="38" y="185"/>
                    <a:pt x="42" y="185"/>
                  </a:cubicBezTo>
                  <a:cubicBezTo>
                    <a:pt x="143" y="185"/>
                    <a:pt x="143" y="185"/>
                    <a:pt x="143" y="185"/>
                  </a:cubicBezTo>
                  <a:cubicBezTo>
                    <a:pt x="148" y="185"/>
                    <a:pt x="152" y="182"/>
                    <a:pt x="152" y="177"/>
                  </a:cubicBezTo>
                  <a:cubicBezTo>
                    <a:pt x="152" y="169"/>
                    <a:pt x="152" y="169"/>
                    <a:pt x="152" y="169"/>
                  </a:cubicBezTo>
                  <a:cubicBezTo>
                    <a:pt x="160" y="169"/>
                    <a:pt x="160" y="169"/>
                    <a:pt x="160" y="169"/>
                  </a:cubicBezTo>
                  <a:cubicBezTo>
                    <a:pt x="174" y="169"/>
                    <a:pt x="186" y="157"/>
                    <a:pt x="186" y="143"/>
                  </a:cubicBezTo>
                  <a:cubicBezTo>
                    <a:pt x="186" y="76"/>
                    <a:pt x="186" y="76"/>
                    <a:pt x="186" y="76"/>
                  </a:cubicBezTo>
                  <a:cubicBezTo>
                    <a:pt x="186" y="62"/>
                    <a:pt x="174" y="50"/>
                    <a:pt x="160" y="50"/>
                  </a:cubicBezTo>
                  <a:close/>
                  <a:moveTo>
                    <a:pt x="42" y="8"/>
                  </a:moveTo>
                  <a:cubicBezTo>
                    <a:pt x="143" y="8"/>
                    <a:pt x="143" y="8"/>
                    <a:pt x="143" y="8"/>
                  </a:cubicBezTo>
                  <a:cubicBezTo>
                    <a:pt x="143" y="50"/>
                    <a:pt x="143" y="50"/>
                    <a:pt x="143" y="50"/>
                  </a:cubicBezTo>
                  <a:cubicBezTo>
                    <a:pt x="42" y="50"/>
                    <a:pt x="42" y="50"/>
                    <a:pt x="42" y="50"/>
                  </a:cubicBezTo>
                  <a:lnTo>
                    <a:pt x="42" y="8"/>
                  </a:lnTo>
                  <a:close/>
                  <a:moveTo>
                    <a:pt x="143" y="177"/>
                  </a:moveTo>
                  <a:cubicBezTo>
                    <a:pt x="42" y="177"/>
                    <a:pt x="42" y="177"/>
                    <a:pt x="42" y="177"/>
                  </a:cubicBezTo>
                  <a:cubicBezTo>
                    <a:pt x="42" y="126"/>
                    <a:pt x="42" y="126"/>
                    <a:pt x="42" y="126"/>
                  </a:cubicBezTo>
                  <a:cubicBezTo>
                    <a:pt x="143" y="126"/>
                    <a:pt x="143" y="126"/>
                    <a:pt x="143" y="126"/>
                  </a:cubicBezTo>
                  <a:lnTo>
                    <a:pt x="143" y="177"/>
                  </a:lnTo>
                  <a:close/>
                  <a:moveTo>
                    <a:pt x="177" y="143"/>
                  </a:moveTo>
                  <a:cubicBezTo>
                    <a:pt x="177" y="153"/>
                    <a:pt x="170" y="160"/>
                    <a:pt x="160" y="160"/>
                  </a:cubicBezTo>
                  <a:cubicBezTo>
                    <a:pt x="152" y="160"/>
                    <a:pt x="152" y="160"/>
                    <a:pt x="152" y="160"/>
                  </a:cubicBezTo>
                  <a:cubicBezTo>
                    <a:pt x="152" y="126"/>
                    <a:pt x="152" y="126"/>
                    <a:pt x="152" y="126"/>
                  </a:cubicBezTo>
                  <a:cubicBezTo>
                    <a:pt x="152" y="122"/>
                    <a:pt x="148" y="118"/>
                    <a:pt x="143" y="118"/>
                  </a:cubicBezTo>
                  <a:cubicBezTo>
                    <a:pt x="42" y="118"/>
                    <a:pt x="42" y="118"/>
                    <a:pt x="42" y="118"/>
                  </a:cubicBezTo>
                  <a:cubicBezTo>
                    <a:pt x="38" y="118"/>
                    <a:pt x="34" y="122"/>
                    <a:pt x="34" y="126"/>
                  </a:cubicBezTo>
                  <a:cubicBezTo>
                    <a:pt x="34" y="160"/>
                    <a:pt x="34" y="160"/>
                    <a:pt x="34" y="160"/>
                  </a:cubicBezTo>
                  <a:cubicBezTo>
                    <a:pt x="25" y="160"/>
                    <a:pt x="25" y="160"/>
                    <a:pt x="25" y="160"/>
                  </a:cubicBezTo>
                  <a:cubicBezTo>
                    <a:pt x="16" y="160"/>
                    <a:pt x="8" y="153"/>
                    <a:pt x="8" y="143"/>
                  </a:cubicBezTo>
                  <a:cubicBezTo>
                    <a:pt x="8" y="76"/>
                    <a:pt x="8" y="76"/>
                    <a:pt x="8" y="76"/>
                  </a:cubicBezTo>
                  <a:cubicBezTo>
                    <a:pt x="8" y="66"/>
                    <a:pt x="16" y="59"/>
                    <a:pt x="25" y="59"/>
                  </a:cubicBezTo>
                  <a:cubicBezTo>
                    <a:pt x="160" y="59"/>
                    <a:pt x="160" y="59"/>
                    <a:pt x="160" y="59"/>
                  </a:cubicBezTo>
                  <a:cubicBezTo>
                    <a:pt x="170" y="59"/>
                    <a:pt x="177" y="66"/>
                    <a:pt x="177" y="76"/>
                  </a:cubicBezTo>
                  <a:lnTo>
                    <a:pt x="177" y="143"/>
                  </a:lnTo>
                  <a:close/>
                  <a:moveTo>
                    <a:pt x="152" y="76"/>
                  </a:moveTo>
                  <a:cubicBezTo>
                    <a:pt x="147" y="76"/>
                    <a:pt x="143" y="79"/>
                    <a:pt x="143" y="84"/>
                  </a:cubicBezTo>
                  <a:cubicBezTo>
                    <a:pt x="143" y="89"/>
                    <a:pt x="147" y="93"/>
                    <a:pt x="152" y="93"/>
                  </a:cubicBezTo>
                  <a:cubicBezTo>
                    <a:pt x="157" y="93"/>
                    <a:pt x="160" y="89"/>
                    <a:pt x="160" y="84"/>
                  </a:cubicBezTo>
                  <a:cubicBezTo>
                    <a:pt x="160" y="79"/>
                    <a:pt x="157" y="76"/>
                    <a:pt x="152" y="76"/>
                  </a:cubicBezTo>
                  <a:close/>
                  <a:moveTo>
                    <a:pt x="127" y="76"/>
                  </a:moveTo>
                  <a:cubicBezTo>
                    <a:pt x="122" y="76"/>
                    <a:pt x="118" y="79"/>
                    <a:pt x="118" y="84"/>
                  </a:cubicBezTo>
                  <a:cubicBezTo>
                    <a:pt x="118" y="89"/>
                    <a:pt x="122" y="93"/>
                    <a:pt x="127" y="93"/>
                  </a:cubicBezTo>
                  <a:cubicBezTo>
                    <a:pt x="131" y="93"/>
                    <a:pt x="135" y="89"/>
                    <a:pt x="135" y="84"/>
                  </a:cubicBezTo>
                  <a:cubicBezTo>
                    <a:pt x="135" y="79"/>
                    <a:pt x="131" y="76"/>
                    <a:pt x="127" y="76"/>
                  </a:cubicBezTo>
                  <a:close/>
                </a:path>
              </a:pathLst>
            </a:custGeom>
            <a:solidFill>
              <a:schemeClr val="tx1"/>
            </a:solidFill>
            <a:ln>
              <a:noFill/>
            </a:ln>
          </p:spPr>
          <p:txBody>
            <a:bodyPr anchor="ctr"/>
            <a:lstStyle/>
            <a:p>
              <a:pPr algn="ctr"/>
              <a:endParaRPr/>
            </a:p>
          </p:txBody>
        </p:sp>
        <p:sp>
          <p:nvSpPr>
            <p:cNvPr id="19" name="íślíḋè-Freeform: Shape 16"/>
            <p:cNvSpPr/>
            <p:nvPr/>
          </p:nvSpPr>
          <p:spPr bwMode="auto">
            <a:xfrm>
              <a:off x="5855721" y="2846239"/>
              <a:ext cx="463741" cy="463741"/>
            </a:xfrm>
            <a:custGeom>
              <a:gdLst>
                <a:gd fmla="*/ 92 w 185" name="T0"/>
                <a:gd fmla="*/ 42 h 185" name="T1"/>
                <a:gd fmla="*/ 92 w 185" name="T2"/>
                <a:gd fmla="*/ 34 h 185" name="T3"/>
                <a:gd fmla="*/ 92 w 185" name="T4"/>
                <a:gd fmla="*/ 8 h 185" name="T5"/>
                <a:gd fmla="*/ 120 w 185" name="T6"/>
                <a:gd fmla="*/ 12 h 185" name="T7"/>
                <a:gd fmla="*/ 64 w 185" name="T8"/>
                <a:gd fmla="*/ 13 h 185" name="T9"/>
                <a:gd fmla="*/ 92 w 185" name="T10"/>
                <a:gd fmla="*/ 8 h 185" name="T11"/>
                <a:gd fmla="*/ 109 w 185" name="T12"/>
                <a:gd fmla="*/ 24 h 185" name="T13"/>
                <a:gd fmla="*/ 76 w 185" name="T14"/>
                <a:gd fmla="*/ 25 h 185" name="T15"/>
                <a:gd fmla="*/ 92 w 185" name="T16"/>
                <a:gd fmla="*/ 25 h 185" name="T17"/>
                <a:gd fmla="*/ 55 w 185" name="T18"/>
                <a:gd fmla="*/ 169 h 185" name="T19"/>
                <a:gd fmla="*/ 101 w 185" name="T20"/>
                <a:gd fmla="*/ 164 h 185" name="T21"/>
                <a:gd fmla="*/ 55 w 185" name="T22"/>
                <a:gd fmla="*/ 160 h 185" name="T23"/>
                <a:gd fmla="*/ 55 w 185" name="T24"/>
                <a:gd fmla="*/ 169 h 185" name="T25"/>
                <a:gd fmla="*/ 185 w 185" name="T26"/>
                <a:gd fmla="*/ 146 h 185" name="T27"/>
                <a:gd fmla="*/ 168 w 185" name="T28"/>
                <a:gd fmla="*/ 87 h 185" name="T29"/>
                <a:gd fmla="*/ 164 w 185" name="T30"/>
                <a:gd fmla="*/ 84 h 185" name="T31"/>
                <a:gd fmla="*/ 156 w 185" name="T32"/>
                <a:gd fmla="*/ 34 h 185" name="T33"/>
                <a:gd fmla="*/ 147 w 185" name="T34"/>
                <a:gd fmla="*/ 34 h 185" name="T35"/>
                <a:gd fmla="*/ 38 w 185" name="T36"/>
                <a:gd fmla="*/ 84 h 185" name="T37"/>
                <a:gd fmla="*/ 33 w 185" name="T38"/>
                <a:gd fmla="*/ 29 h 185" name="T39"/>
                <a:gd fmla="*/ 29 w 185" name="T40"/>
                <a:gd fmla="*/ 84 h 185" name="T41"/>
                <a:gd fmla="*/ 17 w 185" name="T42"/>
                <a:gd fmla="*/ 87 h 185" name="T43"/>
                <a:gd fmla="*/ 0 w 185" name="T44"/>
                <a:gd fmla="*/ 146 h 185" name="T45"/>
                <a:gd fmla="*/ 0 w 185" name="T46"/>
                <a:gd fmla="*/ 147 h 185" name="T47"/>
                <a:gd fmla="*/ 0 w 185" name="T48"/>
                <a:gd fmla="*/ 156 h 185" name="T49"/>
                <a:gd fmla="*/ 0 w 185" name="T50"/>
                <a:gd fmla="*/ 169 h 185" name="T51"/>
                <a:gd fmla="*/ 168 w 185" name="T52"/>
                <a:gd fmla="*/ 185 h 185" name="T53"/>
                <a:gd fmla="*/ 185 w 185" name="T54"/>
                <a:gd fmla="*/ 160 h 185" name="T55"/>
                <a:gd fmla="*/ 185 w 185" name="T56"/>
                <a:gd fmla="*/ 156 h 185" name="T57"/>
                <a:gd fmla="*/ 24 w 185" name="T58"/>
                <a:gd fmla="*/ 93 h 185" name="T59"/>
                <a:gd fmla="*/ 176 w 185" name="T60"/>
                <a:gd fmla="*/ 143 h 185" name="T61"/>
                <a:gd fmla="*/ 24 w 185" name="T62"/>
                <a:gd fmla="*/ 93 h 185" name="T63"/>
                <a:gd fmla="*/ 168 w 185" name="T64"/>
                <a:gd fmla="*/ 177 h 185" name="T65"/>
                <a:gd fmla="*/ 8 w 185" name="T66"/>
                <a:gd fmla="*/ 169 h 185" name="T67"/>
                <a:gd fmla="*/ 177 w 185" name="T68"/>
                <a:gd fmla="*/ 152 h 185" name="T69"/>
                <a:gd fmla="*/ 21 w 185" name="T70"/>
                <a:gd fmla="*/ 169 h 185" name="T71"/>
                <a:gd fmla="*/ 21 w 185" name="T72"/>
                <a:gd fmla="*/ 160 h 185" name="T73"/>
                <a:gd fmla="*/ 21 w 185" name="T74"/>
                <a:gd fmla="*/ 169 h 185" name="T75"/>
                <a:gd fmla="*/ 42 w 185" name="T76"/>
                <a:gd fmla="*/ 164 h 185" name="T77"/>
                <a:gd fmla="*/ 33 w 185" name="T78"/>
                <a:gd fmla="*/ 164 h 185"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85" w="185">
                  <a:moveTo>
                    <a:pt x="88" y="38"/>
                  </a:moveTo>
                  <a:cubicBezTo>
                    <a:pt x="88" y="40"/>
                    <a:pt x="90" y="42"/>
                    <a:pt x="92" y="42"/>
                  </a:cubicBezTo>
                  <a:cubicBezTo>
                    <a:pt x="95" y="42"/>
                    <a:pt x="97" y="40"/>
                    <a:pt x="97" y="38"/>
                  </a:cubicBezTo>
                  <a:cubicBezTo>
                    <a:pt x="97" y="35"/>
                    <a:pt x="95" y="34"/>
                    <a:pt x="92" y="34"/>
                  </a:cubicBezTo>
                  <a:cubicBezTo>
                    <a:pt x="90" y="34"/>
                    <a:pt x="88" y="35"/>
                    <a:pt x="88" y="38"/>
                  </a:cubicBezTo>
                  <a:close/>
                  <a:moveTo>
                    <a:pt x="92" y="8"/>
                  </a:moveTo>
                  <a:cubicBezTo>
                    <a:pt x="101" y="8"/>
                    <a:pt x="109" y="12"/>
                    <a:pt x="114" y="18"/>
                  </a:cubicBezTo>
                  <a:cubicBezTo>
                    <a:pt x="120" y="12"/>
                    <a:pt x="120" y="12"/>
                    <a:pt x="120" y="12"/>
                  </a:cubicBezTo>
                  <a:cubicBezTo>
                    <a:pt x="113" y="4"/>
                    <a:pt x="103" y="0"/>
                    <a:pt x="92" y="0"/>
                  </a:cubicBezTo>
                  <a:cubicBezTo>
                    <a:pt x="81" y="0"/>
                    <a:pt x="71" y="5"/>
                    <a:pt x="64" y="13"/>
                  </a:cubicBezTo>
                  <a:cubicBezTo>
                    <a:pt x="70" y="19"/>
                    <a:pt x="70" y="19"/>
                    <a:pt x="70" y="19"/>
                  </a:cubicBezTo>
                  <a:cubicBezTo>
                    <a:pt x="75" y="12"/>
                    <a:pt x="83" y="8"/>
                    <a:pt x="92" y="8"/>
                  </a:cubicBezTo>
                  <a:close/>
                  <a:moveTo>
                    <a:pt x="103" y="30"/>
                  </a:moveTo>
                  <a:cubicBezTo>
                    <a:pt x="109" y="24"/>
                    <a:pt x="109" y="24"/>
                    <a:pt x="109" y="24"/>
                  </a:cubicBezTo>
                  <a:cubicBezTo>
                    <a:pt x="105" y="20"/>
                    <a:pt x="99" y="17"/>
                    <a:pt x="92" y="17"/>
                  </a:cubicBezTo>
                  <a:cubicBezTo>
                    <a:pt x="86" y="17"/>
                    <a:pt x="80" y="20"/>
                    <a:pt x="76" y="25"/>
                  </a:cubicBezTo>
                  <a:cubicBezTo>
                    <a:pt x="82" y="31"/>
                    <a:pt x="82" y="31"/>
                    <a:pt x="82" y="31"/>
                  </a:cubicBezTo>
                  <a:cubicBezTo>
                    <a:pt x="84" y="28"/>
                    <a:pt x="88" y="25"/>
                    <a:pt x="92" y="25"/>
                  </a:cubicBezTo>
                  <a:cubicBezTo>
                    <a:pt x="97" y="25"/>
                    <a:pt x="101" y="27"/>
                    <a:pt x="103" y="30"/>
                  </a:cubicBezTo>
                  <a:close/>
                  <a:moveTo>
                    <a:pt x="55" y="169"/>
                  </a:moveTo>
                  <a:cubicBezTo>
                    <a:pt x="97" y="169"/>
                    <a:pt x="97" y="169"/>
                    <a:pt x="97" y="169"/>
                  </a:cubicBezTo>
                  <a:cubicBezTo>
                    <a:pt x="99" y="169"/>
                    <a:pt x="101" y="167"/>
                    <a:pt x="101" y="164"/>
                  </a:cubicBezTo>
                  <a:cubicBezTo>
                    <a:pt x="101" y="162"/>
                    <a:pt x="99" y="160"/>
                    <a:pt x="97" y="160"/>
                  </a:cubicBezTo>
                  <a:cubicBezTo>
                    <a:pt x="55" y="160"/>
                    <a:pt x="55" y="160"/>
                    <a:pt x="55" y="160"/>
                  </a:cubicBezTo>
                  <a:cubicBezTo>
                    <a:pt x="52" y="160"/>
                    <a:pt x="50" y="162"/>
                    <a:pt x="50" y="164"/>
                  </a:cubicBezTo>
                  <a:cubicBezTo>
                    <a:pt x="50" y="167"/>
                    <a:pt x="52" y="169"/>
                    <a:pt x="55" y="169"/>
                  </a:cubicBezTo>
                  <a:close/>
                  <a:moveTo>
                    <a:pt x="185" y="147"/>
                  </a:moveTo>
                  <a:cubicBezTo>
                    <a:pt x="185" y="147"/>
                    <a:pt x="185" y="146"/>
                    <a:pt x="185" y="146"/>
                  </a:cubicBezTo>
                  <a:cubicBezTo>
                    <a:pt x="185" y="146"/>
                    <a:pt x="185" y="146"/>
                    <a:pt x="185" y="146"/>
                  </a:cubicBezTo>
                  <a:cubicBezTo>
                    <a:pt x="168" y="87"/>
                    <a:pt x="168" y="87"/>
                    <a:pt x="168" y="87"/>
                  </a:cubicBezTo>
                  <a:cubicBezTo>
                    <a:pt x="168" y="87"/>
                    <a:pt x="168" y="87"/>
                    <a:pt x="168" y="87"/>
                  </a:cubicBezTo>
                  <a:cubicBezTo>
                    <a:pt x="167" y="85"/>
                    <a:pt x="166" y="84"/>
                    <a:pt x="164" y="84"/>
                  </a:cubicBezTo>
                  <a:cubicBezTo>
                    <a:pt x="156" y="84"/>
                    <a:pt x="156" y="84"/>
                    <a:pt x="156" y="84"/>
                  </a:cubicBezTo>
                  <a:cubicBezTo>
                    <a:pt x="156" y="34"/>
                    <a:pt x="156" y="34"/>
                    <a:pt x="156" y="34"/>
                  </a:cubicBezTo>
                  <a:cubicBezTo>
                    <a:pt x="156" y="31"/>
                    <a:pt x="154" y="29"/>
                    <a:pt x="152" y="29"/>
                  </a:cubicBezTo>
                  <a:cubicBezTo>
                    <a:pt x="149" y="29"/>
                    <a:pt x="147" y="31"/>
                    <a:pt x="147" y="34"/>
                  </a:cubicBezTo>
                  <a:cubicBezTo>
                    <a:pt x="147" y="84"/>
                    <a:pt x="147" y="84"/>
                    <a:pt x="147" y="84"/>
                  </a:cubicBezTo>
                  <a:cubicBezTo>
                    <a:pt x="38" y="84"/>
                    <a:pt x="38" y="84"/>
                    <a:pt x="38" y="84"/>
                  </a:cubicBezTo>
                  <a:cubicBezTo>
                    <a:pt x="38" y="34"/>
                    <a:pt x="38" y="34"/>
                    <a:pt x="38" y="34"/>
                  </a:cubicBezTo>
                  <a:cubicBezTo>
                    <a:pt x="38" y="31"/>
                    <a:pt x="36" y="29"/>
                    <a:pt x="33" y="29"/>
                  </a:cubicBezTo>
                  <a:cubicBezTo>
                    <a:pt x="31" y="29"/>
                    <a:pt x="29" y="31"/>
                    <a:pt x="29" y="34"/>
                  </a:cubicBezTo>
                  <a:cubicBezTo>
                    <a:pt x="29" y="84"/>
                    <a:pt x="29" y="84"/>
                    <a:pt x="29" y="84"/>
                  </a:cubicBezTo>
                  <a:cubicBezTo>
                    <a:pt x="21" y="84"/>
                    <a:pt x="21" y="84"/>
                    <a:pt x="21" y="84"/>
                  </a:cubicBezTo>
                  <a:cubicBezTo>
                    <a:pt x="19" y="84"/>
                    <a:pt x="17" y="85"/>
                    <a:pt x="17" y="87"/>
                  </a:cubicBezTo>
                  <a:cubicBezTo>
                    <a:pt x="17" y="87"/>
                    <a:pt x="17" y="87"/>
                    <a:pt x="17" y="87"/>
                  </a:cubicBezTo>
                  <a:cubicBezTo>
                    <a:pt x="0" y="146"/>
                    <a:pt x="0" y="146"/>
                    <a:pt x="0" y="146"/>
                  </a:cubicBezTo>
                  <a:cubicBezTo>
                    <a:pt x="0" y="146"/>
                    <a:pt x="0" y="146"/>
                    <a:pt x="0" y="146"/>
                  </a:cubicBezTo>
                  <a:cubicBezTo>
                    <a:pt x="0" y="146"/>
                    <a:pt x="0" y="147"/>
                    <a:pt x="0" y="147"/>
                  </a:cubicBezTo>
                  <a:cubicBezTo>
                    <a:pt x="0" y="156"/>
                    <a:pt x="0" y="156"/>
                    <a:pt x="0" y="156"/>
                  </a:cubicBezTo>
                  <a:cubicBezTo>
                    <a:pt x="0" y="156"/>
                    <a:pt x="0" y="156"/>
                    <a:pt x="0" y="156"/>
                  </a:cubicBezTo>
                  <a:cubicBezTo>
                    <a:pt x="0" y="157"/>
                    <a:pt x="0" y="159"/>
                    <a:pt x="0" y="160"/>
                  </a:cubicBezTo>
                  <a:cubicBezTo>
                    <a:pt x="0" y="169"/>
                    <a:pt x="0" y="169"/>
                    <a:pt x="0" y="169"/>
                  </a:cubicBezTo>
                  <a:cubicBezTo>
                    <a:pt x="0" y="178"/>
                    <a:pt x="7" y="185"/>
                    <a:pt x="17" y="185"/>
                  </a:cubicBezTo>
                  <a:cubicBezTo>
                    <a:pt x="168" y="185"/>
                    <a:pt x="168" y="185"/>
                    <a:pt x="168" y="185"/>
                  </a:cubicBezTo>
                  <a:cubicBezTo>
                    <a:pt x="178" y="185"/>
                    <a:pt x="185" y="178"/>
                    <a:pt x="185" y="169"/>
                  </a:cubicBezTo>
                  <a:cubicBezTo>
                    <a:pt x="185" y="160"/>
                    <a:pt x="185" y="160"/>
                    <a:pt x="185" y="160"/>
                  </a:cubicBezTo>
                  <a:cubicBezTo>
                    <a:pt x="185" y="159"/>
                    <a:pt x="185" y="157"/>
                    <a:pt x="185" y="156"/>
                  </a:cubicBezTo>
                  <a:cubicBezTo>
                    <a:pt x="185" y="156"/>
                    <a:pt x="185" y="156"/>
                    <a:pt x="185" y="156"/>
                  </a:cubicBezTo>
                  <a:lnTo>
                    <a:pt x="185" y="147"/>
                  </a:lnTo>
                  <a:close/>
                  <a:moveTo>
                    <a:pt x="24" y="93"/>
                  </a:moveTo>
                  <a:cubicBezTo>
                    <a:pt x="161" y="93"/>
                    <a:pt x="161" y="93"/>
                    <a:pt x="161" y="93"/>
                  </a:cubicBezTo>
                  <a:cubicBezTo>
                    <a:pt x="176" y="143"/>
                    <a:pt x="176" y="143"/>
                    <a:pt x="176" y="143"/>
                  </a:cubicBezTo>
                  <a:cubicBezTo>
                    <a:pt x="9" y="143"/>
                    <a:pt x="9" y="143"/>
                    <a:pt x="9" y="143"/>
                  </a:cubicBezTo>
                  <a:lnTo>
                    <a:pt x="24" y="93"/>
                  </a:lnTo>
                  <a:close/>
                  <a:moveTo>
                    <a:pt x="177" y="169"/>
                  </a:moveTo>
                  <a:cubicBezTo>
                    <a:pt x="177" y="173"/>
                    <a:pt x="173" y="177"/>
                    <a:pt x="168" y="177"/>
                  </a:cubicBezTo>
                  <a:cubicBezTo>
                    <a:pt x="17" y="177"/>
                    <a:pt x="17" y="177"/>
                    <a:pt x="17" y="177"/>
                  </a:cubicBezTo>
                  <a:cubicBezTo>
                    <a:pt x="12" y="177"/>
                    <a:pt x="8" y="173"/>
                    <a:pt x="8" y="169"/>
                  </a:cubicBezTo>
                  <a:cubicBezTo>
                    <a:pt x="8" y="152"/>
                    <a:pt x="8" y="152"/>
                    <a:pt x="8" y="152"/>
                  </a:cubicBezTo>
                  <a:cubicBezTo>
                    <a:pt x="177" y="152"/>
                    <a:pt x="177" y="152"/>
                    <a:pt x="177" y="152"/>
                  </a:cubicBezTo>
                  <a:lnTo>
                    <a:pt x="177" y="169"/>
                  </a:lnTo>
                  <a:close/>
                  <a:moveTo>
                    <a:pt x="21" y="169"/>
                  </a:moveTo>
                  <a:cubicBezTo>
                    <a:pt x="23" y="169"/>
                    <a:pt x="25" y="167"/>
                    <a:pt x="25" y="164"/>
                  </a:cubicBezTo>
                  <a:cubicBezTo>
                    <a:pt x="25" y="162"/>
                    <a:pt x="23" y="160"/>
                    <a:pt x="21" y="160"/>
                  </a:cubicBezTo>
                  <a:cubicBezTo>
                    <a:pt x="18" y="160"/>
                    <a:pt x="17" y="162"/>
                    <a:pt x="17" y="164"/>
                  </a:cubicBezTo>
                  <a:cubicBezTo>
                    <a:pt x="17" y="167"/>
                    <a:pt x="18" y="169"/>
                    <a:pt x="21" y="169"/>
                  </a:cubicBezTo>
                  <a:close/>
                  <a:moveTo>
                    <a:pt x="38" y="169"/>
                  </a:moveTo>
                  <a:cubicBezTo>
                    <a:pt x="40" y="169"/>
                    <a:pt x="42" y="167"/>
                    <a:pt x="42" y="164"/>
                  </a:cubicBezTo>
                  <a:cubicBezTo>
                    <a:pt x="42" y="162"/>
                    <a:pt x="40" y="160"/>
                    <a:pt x="38" y="160"/>
                  </a:cubicBezTo>
                  <a:cubicBezTo>
                    <a:pt x="35" y="160"/>
                    <a:pt x="33" y="162"/>
                    <a:pt x="33" y="164"/>
                  </a:cubicBezTo>
                  <a:cubicBezTo>
                    <a:pt x="33" y="167"/>
                    <a:pt x="35" y="169"/>
                    <a:pt x="38" y="169"/>
                  </a:cubicBezTo>
                  <a:close/>
                </a:path>
              </a:pathLst>
            </a:custGeom>
            <a:solidFill>
              <a:schemeClr val="tx1"/>
            </a:solidFill>
            <a:ln>
              <a:noFill/>
            </a:ln>
          </p:spPr>
          <p:txBody>
            <a:bodyPr anchor="ctr"/>
            <a:lstStyle/>
            <a:p>
              <a:pPr algn="ctr"/>
              <a:endParaRPr/>
            </a:p>
          </p:txBody>
        </p:sp>
        <p:sp>
          <p:nvSpPr>
            <p:cNvPr id="20" name="íślíḋè-Freeform: Shape 17"/>
            <p:cNvSpPr/>
            <p:nvPr/>
          </p:nvSpPr>
          <p:spPr bwMode="auto">
            <a:xfrm>
              <a:off x="7956391" y="2873200"/>
              <a:ext cx="465115" cy="465115"/>
            </a:xfrm>
            <a:custGeom>
              <a:gdLst>
                <a:gd fmla="*/ 160 w 186" name="T0"/>
                <a:gd fmla="*/ 13 h 186" name="T1"/>
                <a:gd fmla="*/ 135 w 186" name="T2"/>
                <a:gd fmla="*/ 13 h 186" name="T3"/>
                <a:gd fmla="*/ 70 w 186" name="T4"/>
                <a:gd fmla="*/ 35 h 186" name="T5"/>
                <a:gd fmla="*/ 0 w 186" name="T6"/>
                <a:gd fmla="*/ 51 h 186" name="T7"/>
                <a:gd fmla="*/ 8 w 186" name="T8"/>
                <a:gd fmla="*/ 118 h 186" name="T9"/>
                <a:gd fmla="*/ 51 w 186" name="T10"/>
                <a:gd fmla="*/ 182 h 186" name="T11"/>
                <a:gd fmla="*/ 55 w 186" name="T12"/>
                <a:gd fmla="*/ 186 h 186" name="T13"/>
                <a:gd fmla="*/ 93 w 186" name="T14"/>
                <a:gd fmla="*/ 182 h 186" name="T15"/>
                <a:gd fmla="*/ 93 w 186" name="T16"/>
                <a:gd fmla="*/ 181 h 186" name="T17"/>
                <a:gd fmla="*/ 135 w 186" name="T18"/>
                <a:gd fmla="*/ 145 h 186" name="T19"/>
                <a:gd fmla="*/ 148 w 186" name="T20"/>
                <a:gd fmla="*/ 160 h 186" name="T21"/>
                <a:gd fmla="*/ 160 w 186" name="T22"/>
                <a:gd fmla="*/ 106 h 186" name="T23"/>
                <a:gd fmla="*/ 160 w 186" name="T24"/>
                <a:gd fmla="*/ 55 h 186" name="T25"/>
                <a:gd fmla="*/ 8 w 186" name="T26"/>
                <a:gd fmla="*/ 93 h 186" name="T27"/>
                <a:gd fmla="*/ 34 w 186" name="T28"/>
                <a:gd fmla="*/ 89 h 186" name="T29"/>
                <a:gd fmla="*/ 8 w 186" name="T30"/>
                <a:gd fmla="*/ 85 h 186" name="T31"/>
                <a:gd fmla="*/ 21 w 186" name="T32"/>
                <a:gd fmla="*/ 76 h 186" name="T33"/>
                <a:gd fmla="*/ 21 w 186" name="T34"/>
                <a:gd fmla="*/ 68 h 186" name="T35"/>
                <a:gd fmla="*/ 8 w 186" name="T36"/>
                <a:gd fmla="*/ 51 h 186" name="T37"/>
                <a:gd fmla="*/ 67 w 186" name="T38"/>
                <a:gd fmla="*/ 116 h 186" name="T39"/>
                <a:gd fmla="*/ 54 w 186" name="T40"/>
                <a:gd fmla="*/ 160 h 186" name="T41"/>
                <a:gd fmla="*/ 70 w 186" name="T42"/>
                <a:gd fmla="*/ 125 h 186" name="T43"/>
                <a:gd fmla="*/ 80 w 186" name="T44"/>
                <a:gd fmla="*/ 160 h 186" name="T45"/>
                <a:gd fmla="*/ 81 w 186" name="T46"/>
                <a:gd fmla="*/ 169 h 186" name="T47"/>
                <a:gd fmla="*/ 58 w 186" name="T48"/>
                <a:gd fmla="*/ 177 h 186" name="T49"/>
                <a:gd fmla="*/ 81 w 186" name="T50"/>
                <a:gd fmla="*/ 169 h 186" name="T51"/>
                <a:gd fmla="*/ 76 w 186" name="T52"/>
                <a:gd fmla="*/ 118 h 186" name="T53"/>
                <a:gd fmla="*/ 135 w 186" name="T54"/>
                <a:gd fmla="*/ 25 h 186" name="T55"/>
                <a:gd fmla="*/ 152 w 186" name="T56"/>
                <a:gd fmla="*/ 148 h 186" name="T57"/>
                <a:gd fmla="*/ 143 w 186" name="T58"/>
                <a:gd fmla="*/ 148 h 186" name="T59"/>
                <a:gd fmla="*/ 148 w 186" name="T60"/>
                <a:gd fmla="*/ 9 h 186" name="T61"/>
                <a:gd fmla="*/ 152 w 186" name="T62"/>
                <a:gd fmla="*/ 148 h 186" name="T63"/>
                <a:gd fmla="*/ 160 w 186" name="T64"/>
                <a:gd fmla="*/ 63 h 186" name="T65"/>
                <a:gd fmla="*/ 160 w 186" name="T66"/>
                <a:gd fmla="*/ 97 h 18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86" w="186">
                  <a:moveTo>
                    <a:pt x="160" y="55"/>
                  </a:moveTo>
                  <a:cubicBezTo>
                    <a:pt x="160" y="13"/>
                    <a:pt x="160" y="13"/>
                    <a:pt x="160" y="13"/>
                  </a:cubicBezTo>
                  <a:cubicBezTo>
                    <a:pt x="160" y="6"/>
                    <a:pt x="155" y="0"/>
                    <a:pt x="148" y="0"/>
                  </a:cubicBezTo>
                  <a:cubicBezTo>
                    <a:pt x="141" y="0"/>
                    <a:pt x="135" y="6"/>
                    <a:pt x="135" y="13"/>
                  </a:cubicBezTo>
                  <a:cubicBezTo>
                    <a:pt x="135" y="16"/>
                    <a:pt x="135" y="16"/>
                    <a:pt x="135" y="16"/>
                  </a:cubicBezTo>
                  <a:cubicBezTo>
                    <a:pt x="70" y="35"/>
                    <a:pt x="70" y="35"/>
                    <a:pt x="70" y="35"/>
                  </a:cubicBezTo>
                  <a:cubicBezTo>
                    <a:pt x="8" y="42"/>
                    <a:pt x="8" y="42"/>
                    <a:pt x="8" y="42"/>
                  </a:cubicBezTo>
                  <a:cubicBezTo>
                    <a:pt x="4" y="42"/>
                    <a:pt x="0" y="46"/>
                    <a:pt x="0" y="51"/>
                  </a:cubicBezTo>
                  <a:cubicBezTo>
                    <a:pt x="0" y="110"/>
                    <a:pt x="0" y="110"/>
                    <a:pt x="0" y="110"/>
                  </a:cubicBezTo>
                  <a:cubicBezTo>
                    <a:pt x="0" y="114"/>
                    <a:pt x="4" y="118"/>
                    <a:pt x="8" y="118"/>
                  </a:cubicBezTo>
                  <a:cubicBezTo>
                    <a:pt x="37" y="121"/>
                    <a:pt x="37" y="121"/>
                    <a:pt x="37" y="121"/>
                  </a:cubicBezTo>
                  <a:cubicBezTo>
                    <a:pt x="51" y="182"/>
                    <a:pt x="51" y="182"/>
                    <a:pt x="51" y="182"/>
                  </a:cubicBezTo>
                  <a:cubicBezTo>
                    <a:pt x="51" y="182"/>
                    <a:pt x="51" y="182"/>
                    <a:pt x="51" y="182"/>
                  </a:cubicBezTo>
                  <a:cubicBezTo>
                    <a:pt x="51" y="184"/>
                    <a:pt x="53" y="186"/>
                    <a:pt x="55" y="186"/>
                  </a:cubicBezTo>
                  <a:cubicBezTo>
                    <a:pt x="89" y="186"/>
                    <a:pt x="89" y="186"/>
                    <a:pt x="89" y="186"/>
                  </a:cubicBezTo>
                  <a:cubicBezTo>
                    <a:pt x="91" y="186"/>
                    <a:pt x="93" y="184"/>
                    <a:pt x="93" y="182"/>
                  </a:cubicBezTo>
                  <a:cubicBezTo>
                    <a:pt x="93" y="181"/>
                    <a:pt x="93" y="181"/>
                    <a:pt x="93" y="181"/>
                  </a:cubicBezTo>
                  <a:cubicBezTo>
                    <a:pt x="93" y="181"/>
                    <a:pt x="93" y="181"/>
                    <a:pt x="93" y="181"/>
                  </a:cubicBezTo>
                  <a:cubicBezTo>
                    <a:pt x="81" y="128"/>
                    <a:pt x="81" y="128"/>
                    <a:pt x="81" y="128"/>
                  </a:cubicBezTo>
                  <a:cubicBezTo>
                    <a:pt x="135" y="145"/>
                    <a:pt x="135" y="145"/>
                    <a:pt x="135" y="145"/>
                  </a:cubicBezTo>
                  <a:cubicBezTo>
                    <a:pt x="135" y="148"/>
                    <a:pt x="135" y="148"/>
                    <a:pt x="135" y="148"/>
                  </a:cubicBezTo>
                  <a:cubicBezTo>
                    <a:pt x="135" y="155"/>
                    <a:pt x="141" y="160"/>
                    <a:pt x="148" y="160"/>
                  </a:cubicBezTo>
                  <a:cubicBezTo>
                    <a:pt x="155" y="160"/>
                    <a:pt x="160" y="155"/>
                    <a:pt x="160" y="148"/>
                  </a:cubicBezTo>
                  <a:cubicBezTo>
                    <a:pt x="160" y="106"/>
                    <a:pt x="160" y="106"/>
                    <a:pt x="160" y="106"/>
                  </a:cubicBezTo>
                  <a:cubicBezTo>
                    <a:pt x="174" y="106"/>
                    <a:pt x="186" y="94"/>
                    <a:pt x="186" y="80"/>
                  </a:cubicBezTo>
                  <a:cubicBezTo>
                    <a:pt x="186" y="66"/>
                    <a:pt x="174" y="55"/>
                    <a:pt x="160" y="55"/>
                  </a:cubicBezTo>
                  <a:close/>
                  <a:moveTo>
                    <a:pt x="8" y="110"/>
                  </a:moveTo>
                  <a:cubicBezTo>
                    <a:pt x="8" y="93"/>
                    <a:pt x="8" y="93"/>
                    <a:pt x="8" y="93"/>
                  </a:cubicBezTo>
                  <a:cubicBezTo>
                    <a:pt x="29" y="93"/>
                    <a:pt x="29" y="93"/>
                    <a:pt x="29" y="93"/>
                  </a:cubicBezTo>
                  <a:cubicBezTo>
                    <a:pt x="32" y="93"/>
                    <a:pt x="34" y="91"/>
                    <a:pt x="34" y="89"/>
                  </a:cubicBezTo>
                  <a:cubicBezTo>
                    <a:pt x="34" y="86"/>
                    <a:pt x="32" y="85"/>
                    <a:pt x="29" y="85"/>
                  </a:cubicBezTo>
                  <a:cubicBezTo>
                    <a:pt x="8" y="85"/>
                    <a:pt x="8" y="85"/>
                    <a:pt x="8" y="85"/>
                  </a:cubicBezTo>
                  <a:cubicBezTo>
                    <a:pt x="8" y="76"/>
                    <a:pt x="8" y="76"/>
                    <a:pt x="8" y="76"/>
                  </a:cubicBezTo>
                  <a:cubicBezTo>
                    <a:pt x="21" y="76"/>
                    <a:pt x="21" y="76"/>
                    <a:pt x="21" y="76"/>
                  </a:cubicBezTo>
                  <a:cubicBezTo>
                    <a:pt x="23" y="76"/>
                    <a:pt x="25" y="74"/>
                    <a:pt x="25" y="72"/>
                  </a:cubicBezTo>
                  <a:cubicBezTo>
                    <a:pt x="25" y="70"/>
                    <a:pt x="23" y="68"/>
                    <a:pt x="21" y="68"/>
                  </a:cubicBezTo>
                  <a:cubicBezTo>
                    <a:pt x="8" y="68"/>
                    <a:pt x="8" y="68"/>
                    <a:pt x="8" y="68"/>
                  </a:cubicBezTo>
                  <a:cubicBezTo>
                    <a:pt x="8" y="51"/>
                    <a:pt x="8" y="51"/>
                    <a:pt x="8" y="51"/>
                  </a:cubicBezTo>
                  <a:cubicBezTo>
                    <a:pt x="67" y="44"/>
                    <a:pt x="67" y="44"/>
                    <a:pt x="67" y="44"/>
                  </a:cubicBezTo>
                  <a:cubicBezTo>
                    <a:pt x="67" y="116"/>
                    <a:pt x="67" y="116"/>
                    <a:pt x="67" y="116"/>
                  </a:cubicBezTo>
                  <a:lnTo>
                    <a:pt x="8" y="110"/>
                  </a:lnTo>
                  <a:close/>
                  <a:moveTo>
                    <a:pt x="54" y="160"/>
                  </a:moveTo>
                  <a:cubicBezTo>
                    <a:pt x="46" y="122"/>
                    <a:pt x="46" y="122"/>
                    <a:pt x="46" y="122"/>
                  </a:cubicBezTo>
                  <a:cubicBezTo>
                    <a:pt x="70" y="125"/>
                    <a:pt x="70" y="125"/>
                    <a:pt x="70" y="125"/>
                  </a:cubicBezTo>
                  <a:cubicBezTo>
                    <a:pt x="72" y="126"/>
                    <a:pt x="72" y="126"/>
                    <a:pt x="72" y="126"/>
                  </a:cubicBezTo>
                  <a:cubicBezTo>
                    <a:pt x="80" y="160"/>
                    <a:pt x="80" y="160"/>
                    <a:pt x="80" y="160"/>
                  </a:cubicBezTo>
                  <a:lnTo>
                    <a:pt x="54" y="160"/>
                  </a:lnTo>
                  <a:close/>
                  <a:moveTo>
                    <a:pt x="81" y="169"/>
                  </a:moveTo>
                  <a:cubicBezTo>
                    <a:pt x="83" y="177"/>
                    <a:pt x="83" y="177"/>
                    <a:pt x="83" y="177"/>
                  </a:cubicBezTo>
                  <a:cubicBezTo>
                    <a:pt x="58" y="177"/>
                    <a:pt x="58" y="177"/>
                    <a:pt x="58" y="177"/>
                  </a:cubicBezTo>
                  <a:cubicBezTo>
                    <a:pt x="56" y="169"/>
                    <a:pt x="56" y="169"/>
                    <a:pt x="56" y="169"/>
                  </a:cubicBezTo>
                  <a:lnTo>
                    <a:pt x="81" y="169"/>
                  </a:lnTo>
                  <a:close/>
                  <a:moveTo>
                    <a:pt x="135" y="136"/>
                  </a:moveTo>
                  <a:cubicBezTo>
                    <a:pt x="76" y="118"/>
                    <a:pt x="76" y="118"/>
                    <a:pt x="76" y="118"/>
                  </a:cubicBezTo>
                  <a:cubicBezTo>
                    <a:pt x="76" y="43"/>
                    <a:pt x="76" y="43"/>
                    <a:pt x="76" y="43"/>
                  </a:cubicBezTo>
                  <a:cubicBezTo>
                    <a:pt x="135" y="25"/>
                    <a:pt x="135" y="25"/>
                    <a:pt x="135" y="25"/>
                  </a:cubicBezTo>
                  <a:lnTo>
                    <a:pt x="135" y="136"/>
                  </a:lnTo>
                  <a:close/>
                  <a:moveTo>
                    <a:pt x="152" y="148"/>
                  </a:moveTo>
                  <a:cubicBezTo>
                    <a:pt x="152" y="150"/>
                    <a:pt x="150" y="152"/>
                    <a:pt x="148" y="152"/>
                  </a:cubicBezTo>
                  <a:cubicBezTo>
                    <a:pt x="145" y="152"/>
                    <a:pt x="143" y="150"/>
                    <a:pt x="143" y="148"/>
                  </a:cubicBezTo>
                  <a:cubicBezTo>
                    <a:pt x="143" y="13"/>
                    <a:pt x="143" y="13"/>
                    <a:pt x="143" y="13"/>
                  </a:cubicBezTo>
                  <a:cubicBezTo>
                    <a:pt x="143" y="10"/>
                    <a:pt x="145" y="9"/>
                    <a:pt x="148" y="9"/>
                  </a:cubicBezTo>
                  <a:cubicBezTo>
                    <a:pt x="150" y="9"/>
                    <a:pt x="152" y="10"/>
                    <a:pt x="152" y="13"/>
                  </a:cubicBezTo>
                  <a:lnTo>
                    <a:pt x="152" y="148"/>
                  </a:lnTo>
                  <a:close/>
                  <a:moveTo>
                    <a:pt x="160" y="97"/>
                  </a:moveTo>
                  <a:cubicBezTo>
                    <a:pt x="160" y="63"/>
                    <a:pt x="160" y="63"/>
                    <a:pt x="160" y="63"/>
                  </a:cubicBezTo>
                  <a:cubicBezTo>
                    <a:pt x="170" y="63"/>
                    <a:pt x="177" y="71"/>
                    <a:pt x="177" y="80"/>
                  </a:cubicBezTo>
                  <a:cubicBezTo>
                    <a:pt x="177" y="90"/>
                    <a:pt x="170" y="97"/>
                    <a:pt x="160" y="97"/>
                  </a:cubicBezTo>
                  <a:close/>
                </a:path>
              </a:pathLst>
            </a:custGeom>
            <a:solidFill>
              <a:schemeClr val="tx1"/>
            </a:solidFill>
            <a:ln>
              <a:noFill/>
            </a:ln>
          </p:spPr>
          <p:txBody>
            <a:bodyPr anchor="ctr"/>
            <a:lstStyle/>
            <a:p>
              <a:pPr algn="ctr"/>
              <a:endParaRPr/>
            </a:p>
          </p:txBody>
        </p:sp>
        <p:sp>
          <p:nvSpPr>
            <p:cNvPr id="21" name="íślíḋè-Freeform: Shape 18"/>
            <p:cNvSpPr/>
            <p:nvPr/>
          </p:nvSpPr>
          <p:spPr bwMode="auto">
            <a:xfrm>
              <a:off x="10070670" y="2873200"/>
              <a:ext cx="422458" cy="465117"/>
            </a:xfrm>
            <a:custGeom>
              <a:gdLst>
                <a:gd fmla="*/ 46 w 169" name="T0"/>
                <a:gd fmla="*/ 76 h 186" name="T1"/>
                <a:gd fmla="*/ 50 w 169" name="T2"/>
                <a:gd fmla="*/ 72 h 186" name="T3"/>
                <a:gd fmla="*/ 50 w 169" name="T4"/>
                <a:gd fmla="*/ 55 h 186" name="T5"/>
                <a:gd fmla="*/ 46 w 169" name="T6"/>
                <a:gd fmla="*/ 51 h 186" name="T7"/>
                <a:gd fmla="*/ 42 w 169" name="T8"/>
                <a:gd fmla="*/ 55 h 186" name="T9"/>
                <a:gd fmla="*/ 42 w 169" name="T10"/>
                <a:gd fmla="*/ 72 h 186" name="T11"/>
                <a:gd fmla="*/ 46 w 169" name="T12"/>
                <a:gd fmla="*/ 76 h 186" name="T13"/>
                <a:gd fmla="*/ 122 w 169" name="T14"/>
                <a:gd fmla="*/ 76 h 186" name="T15"/>
                <a:gd fmla="*/ 126 w 169" name="T16"/>
                <a:gd fmla="*/ 72 h 186" name="T17"/>
                <a:gd fmla="*/ 126 w 169" name="T18"/>
                <a:gd fmla="*/ 55 h 186" name="T19"/>
                <a:gd fmla="*/ 122 w 169" name="T20"/>
                <a:gd fmla="*/ 51 h 186" name="T21"/>
                <a:gd fmla="*/ 118 w 169" name="T22"/>
                <a:gd fmla="*/ 55 h 186" name="T23"/>
                <a:gd fmla="*/ 118 w 169" name="T24"/>
                <a:gd fmla="*/ 72 h 186" name="T25"/>
                <a:gd fmla="*/ 122 w 169" name="T26"/>
                <a:gd fmla="*/ 76 h 186" name="T27"/>
                <a:gd fmla="*/ 160 w 169" name="T28"/>
                <a:gd fmla="*/ 26 h 186" name="T29"/>
                <a:gd fmla="*/ 98 w 169" name="T30"/>
                <a:gd fmla="*/ 26 h 186" name="T31"/>
                <a:gd fmla="*/ 111 w 169" name="T32"/>
                <a:gd fmla="*/ 6 h 186" name="T33"/>
                <a:gd fmla="*/ 105 w 169" name="T34"/>
                <a:gd fmla="*/ 0 h 186" name="T35"/>
                <a:gd fmla="*/ 88 w 169" name="T36"/>
                <a:gd fmla="*/ 26 h 186" name="T37"/>
                <a:gd fmla="*/ 8 w 169" name="T38"/>
                <a:gd fmla="*/ 26 h 186" name="T39"/>
                <a:gd fmla="*/ 0 w 169" name="T40"/>
                <a:gd fmla="*/ 34 h 186" name="T41"/>
                <a:gd fmla="*/ 0 w 169" name="T42"/>
                <a:gd fmla="*/ 152 h 186" name="T43"/>
                <a:gd fmla="*/ 8 w 169" name="T44"/>
                <a:gd fmla="*/ 161 h 186" name="T45"/>
                <a:gd fmla="*/ 95 w 169" name="T46"/>
                <a:gd fmla="*/ 161 h 186" name="T47"/>
                <a:gd fmla="*/ 105 w 169" name="T48"/>
                <a:gd fmla="*/ 186 h 186" name="T49"/>
                <a:gd fmla="*/ 112 w 169" name="T50"/>
                <a:gd fmla="*/ 182 h 186" name="T51"/>
                <a:gd fmla="*/ 104 w 169" name="T52"/>
                <a:gd fmla="*/ 161 h 186" name="T53"/>
                <a:gd fmla="*/ 160 w 169" name="T54"/>
                <a:gd fmla="*/ 161 h 186" name="T55"/>
                <a:gd fmla="*/ 169 w 169" name="T56"/>
                <a:gd fmla="*/ 152 h 186" name="T57"/>
                <a:gd fmla="*/ 169 w 169" name="T58"/>
                <a:gd fmla="*/ 34 h 186" name="T59"/>
                <a:gd fmla="*/ 160 w 169" name="T60"/>
                <a:gd fmla="*/ 26 h 186" name="T61"/>
                <a:gd fmla="*/ 84 w 169" name="T62"/>
                <a:gd fmla="*/ 135 h 186" name="T63"/>
                <a:gd fmla="*/ 92 w 169" name="T64"/>
                <a:gd fmla="*/ 135 h 186" name="T65"/>
                <a:gd fmla="*/ 93 w 169" name="T66"/>
                <a:gd fmla="*/ 152 h 186" name="T67"/>
                <a:gd fmla="*/ 8 w 169" name="T68"/>
                <a:gd fmla="*/ 152 h 186" name="T69"/>
                <a:gd fmla="*/ 8 w 169" name="T70"/>
                <a:gd fmla="*/ 34 h 186" name="T71"/>
                <a:gd fmla="*/ 83 w 169" name="T72"/>
                <a:gd fmla="*/ 34 h 186" name="T73"/>
                <a:gd fmla="*/ 64 w 169" name="T74"/>
                <a:gd fmla="*/ 101 h 186" name="T75"/>
                <a:gd fmla="*/ 63 w 169" name="T76"/>
                <a:gd fmla="*/ 106 h 186" name="T77"/>
                <a:gd fmla="*/ 94 w 169" name="T78"/>
                <a:gd fmla="*/ 106 h 186" name="T79"/>
                <a:gd fmla="*/ 92 w 169" name="T80"/>
                <a:gd fmla="*/ 127 h 186" name="T81"/>
                <a:gd fmla="*/ 84 w 169" name="T82"/>
                <a:gd fmla="*/ 127 h 186" name="T83"/>
                <a:gd fmla="*/ 27 w 169" name="T84"/>
                <a:gd fmla="*/ 115 h 186" name="T85"/>
                <a:gd fmla="*/ 23 w 169" name="T86"/>
                <a:gd fmla="*/ 122 h 186" name="T87"/>
                <a:gd fmla="*/ 84 w 169" name="T88"/>
                <a:gd fmla="*/ 135 h 186" name="T89"/>
                <a:gd fmla="*/ 160 w 169" name="T90"/>
                <a:gd fmla="*/ 152 h 186" name="T91"/>
                <a:gd fmla="*/ 102 w 169" name="T92"/>
                <a:gd fmla="*/ 152 h 186" name="T93"/>
                <a:gd fmla="*/ 100 w 169" name="T94"/>
                <a:gd fmla="*/ 134 h 186" name="T95"/>
                <a:gd fmla="*/ 145 w 169" name="T96"/>
                <a:gd fmla="*/ 122 h 186" name="T97"/>
                <a:gd fmla="*/ 141 w 169" name="T98"/>
                <a:gd fmla="*/ 115 h 186" name="T99"/>
                <a:gd fmla="*/ 100 w 169" name="T100"/>
                <a:gd fmla="*/ 126 h 186" name="T101"/>
                <a:gd fmla="*/ 103 w 169" name="T102"/>
                <a:gd fmla="*/ 103 h 186" name="T103"/>
                <a:gd fmla="*/ 104 w 169" name="T104"/>
                <a:gd fmla="*/ 98 h 186" name="T105"/>
                <a:gd fmla="*/ 73 w 169" name="T106"/>
                <a:gd fmla="*/ 98 h 186" name="T107"/>
                <a:gd fmla="*/ 93 w 169" name="T108"/>
                <a:gd fmla="*/ 34 h 186" name="T109"/>
                <a:gd fmla="*/ 160 w 169" name="T110"/>
                <a:gd fmla="*/ 34 h 186" name="T111"/>
                <a:gd fmla="*/ 160 w 169" name="T112"/>
                <a:gd fmla="*/ 152 h 186"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86" w="169">
                  <a:moveTo>
                    <a:pt x="46" y="76"/>
                  </a:moveTo>
                  <a:cubicBezTo>
                    <a:pt x="49" y="76"/>
                    <a:pt x="50" y="75"/>
                    <a:pt x="50" y="72"/>
                  </a:cubicBezTo>
                  <a:cubicBezTo>
                    <a:pt x="50" y="55"/>
                    <a:pt x="50" y="55"/>
                    <a:pt x="50" y="55"/>
                  </a:cubicBezTo>
                  <a:cubicBezTo>
                    <a:pt x="50" y="53"/>
                    <a:pt x="49" y="51"/>
                    <a:pt x="46" y="51"/>
                  </a:cubicBezTo>
                  <a:cubicBezTo>
                    <a:pt x="44" y="51"/>
                    <a:pt x="42" y="53"/>
                    <a:pt x="42" y="55"/>
                  </a:cubicBezTo>
                  <a:cubicBezTo>
                    <a:pt x="42" y="72"/>
                    <a:pt x="42" y="72"/>
                    <a:pt x="42" y="72"/>
                  </a:cubicBezTo>
                  <a:cubicBezTo>
                    <a:pt x="42" y="75"/>
                    <a:pt x="44" y="76"/>
                    <a:pt x="46" y="76"/>
                  </a:cubicBezTo>
                  <a:close/>
                  <a:moveTo>
                    <a:pt x="122" y="76"/>
                  </a:moveTo>
                  <a:cubicBezTo>
                    <a:pt x="125" y="76"/>
                    <a:pt x="126" y="75"/>
                    <a:pt x="126" y="72"/>
                  </a:cubicBezTo>
                  <a:cubicBezTo>
                    <a:pt x="126" y="55"/>
                    <a:pt x="126" y="55"/>
                    <a:pt x="126" y="55"/>
                  </a:cubicBezTo>
                  <a:cubicBezTo>
                    <a:pt x="126" y="53"/>
                    <a:pt x="125" y="51"/>
                    <a:pt x="122" y="51"/>
                  </a:cubicBezTo>
                  <a:cubicBezTo>
                    <a:pt x="120" y="51"/>
                    <a:pt x="118" y="53"/>
                    <a:pt x="118" y="55"/>
                  </a:cubicBezTo>
                  <a:cubicBezTo>
                    <a:pt x="118" y="72"/>
                    <a:pt x="118" y="72"/>
                    <a:pt x="118" y="72"/>
                  </a:cubicBezTo>
                  <a:cubicBezTo>
                    <a:pt x="118" y="75"/>
                    <a:pt x="120" y="76"/>
                    <a:pt x="122" y="76"/>
                  </a:cubicBezTo>
                  <a:close/>
                  <a:moveTo>
                    <a:pt x="160" y="26"/>
                  </a:moveTo>
                  <a:cubicBezTo>
                    <a:pt x="98" y="26"/>
                    <a:pt x="98" y="26"/>
                    <a:pt x="98" y="26"/>
                  </a:cubicBezTo>
                  <a:cubicBezTo>
                    <a:pt x="105" y="13"/>
                    <a:pt x="111" y="6"/>
                    <a:pt x="111" y="6"/>
                  </a:cubicBezTo>
                  <a:cubicBezTo>
                    <a:pt x="105" y="0"/>
                    <a:pt x="105" y="0"/>
                    <a:pt x="105" y="0"/>
                  </a:cubicBezTo>
                  <a:cubicBezTo>
                    <a:pt x="104" y="1"/>
                    <a:pt x="96" y="10"/>
                    <a:pt x="88" y="26"/>
                  </a:cubicBezTo>
                  <a:cubicBezTo>
                    <a:pt x="8" y="26"/>
                    <a:pt x="8" y="26"/>
                    <a:pt x="8" y="26"/>
                  </a:cubicBezTo>
                  <a:cubicBezTo>
                    <a:pt x="4" y="26"/>
                    <a:pt x="0" y="30"/>
                    <a:pt x="0" y="34"/>
                  </a:cubicBezTo>
                  <a:cubicBezTo>
                    <a:pt x="0" y="152"/>
                    <a:pt x="0" y="152"/>
                    <a:pt x="0" y="152"/>
                  </a:cubicBezTo>
                  <a:cubicBezTo>
                    <a:pt x="0" y="157"/>
                    <a:pt x="4" y="161"/>
                    <a:pt x="8" y="161"/>
                  </a:cubicBezTo>
                  <a:cubicBezTo>
                    <a:pt x="95" y="161"/>
                    <a:pt x="95" y="161"/>
                    <a:pt x="95" y="161"/>
                  </a:cubicBezTo>
                  <a:cubicBezTo>
                    <a:pt x="97" y="169"/>
                    <a:pt x="100" y="178"/>
                    <a:pt x="105" y="186"/>
                  </a:cubicBezTo>
                  <a:cubicBezTo>
                    <a:pt x="112" y="182"/>
                    <a:pt x="112" y="182"/>
                    <a:pt x="112" y="182"/>
                  </a:cubicBezTo>
                  <a:cubicBezTo>
                    <a:pt x="108" y="175"/>
                    <a:pt x="105" y="168"/>
                    <a:pt x="104" y="161"/>
                  </a:cubicBezTo>
                  <a:cubicBezTo>
                    <a:pt x="160" y="161"/>
                    <a:pt x="160" y="161"/>
                    <a:pt x="160" y="161"/>
                  </a:cubicBezTo>
                  <a:cubicBezTo>
                    <a:pt x="165" y="161"/>
                    <a:pt x="169" y="157"/>
                    <a:pt x="169" y="152"/>
                  </a:cubicBezTo>
                  <a:cubicBezTo>
                    <a:pt x="169" y="34"/>
                    <a:pt x="169" y="34"/>
                    <a:pt x="169" y="34"/>
                  </a:cubicBezTo>
                  <a:cubicBezTo>
                    <a:pt x="169" y="30"/>
                    <a:pt x="165" y="26"/>
                    <a:pt x="160" y="26"/>
                  </a:cubicBezTo>
                  <a:close/>
                  <a:moveTo>
                    <a:pt x="84" y="135"/>
                  </a:moveTo>
                  <a:cubicBezTo>
                    <a:pt x="87" y="135"/>
                    <a:pt x="89" y="135"/>
                    <a:pt x="92" y="135"/>
                  </a:cubicBezTo>
                  <a:cubicBezTo>
                    <a:pt x="92" y="141"/>
                    <a:pt x="92" y="146"/>
                    <a:pt x="93" y="152"/>
                  </a:cubicBezTo>
                  <a:cubicBezTo>
                    <a:pt x="8" y="152"/>
                    <a:pt x="8" y="152"/>
                    <a:pt x="8" y="152"/>
                  </a:cubicBezTo>
                  <a:cubicBezTo>
                    <a:pt x="8" y="34"/>
                    <a:pt x="8" y="34"/>
                    <a:pt x="8" y="34"/>
                  </a:cubicBezTo>
                  <a:cubicBezTo>
                    <a:pt x="83" y="34"/>
                    <a:pt x="83" y="34"/>
                    <a:pt x="83" y="34"/>
                  </a:cubicBezTo>
                  <a:cubicBezTo>
                    <a:pt x="75" y="51"/>
                    <a:pt x="66" y="74"/>
                    <a:pt x="64" y="101"/>
                  </a:cubicBezTo>
                  <a:cubicBezTo>
                    <a:pt x="63" y="106"/>
                    <a:pt x="63" y="106"/>
                    <a:pt x="63" y="106"/>
                  </a:cubicBezTo>
                  <a:cubicBezTo>
                    <a:pt x="94" y="106"/>
                    <a:pt x="94" y="106"/>
                    <a:pt x="94" y="106"/>
                  </a:cubicBezTo>
                  <a:cubicBezTo>
                    <a:pt x="93" y="111"/>
                    <a:pt x="92" y="118"/>
                    <a:pt x="92" y="127"/>
                  </a:cubicBezTo>
                  <a:cubicBezTo>
                    <a:pt x="89" y="127"/>
                    <a:pt x="87" y="127"/>
                    <a:pt x="84" y="127"/>
                  </a:cubicBezTo>
                  <a:cubicBezTo>
                    <a:pt x="52" y="127"/>
                    <a:pt x="27" y="115"/>
                    <a:pt x="27" y="115"/>
                  </a:cubicBezTo>
                  <a:cubicBezTo>
                    <a:pt x="23" y="122"/>
                    <a:pt x="23" y="122"/>
                    <a:pt x="23" y="122"/>
                  </a:cubicBezTo>
                  <a:cubicBezTo>
                    <a:pt x="24" y="123"/>
                    <a:pt x="50" y="135"/>
                    <a:pt x="84" y="135"/>
                  </a:cubicBezTo>
                  <a:close/>
                  <a:moveTo>
                    <a:pt x="160" y="152"/>
                  </a:moveTo>
                  <a:cubicBezTo>
                    <a:pt x="102" y="152"/>
                    <a:pt x="102" y="152"/>
                    <a:pt x="102" y="152"/>
                  </a:cubicBezTo>
                  <a:cubicBezTo>
                    <a:pt x="101" y="146"/>
                    <a:pt x="100" y="140"/>
                    <a:pt x="100" y="134"/>
                  </a:cubicBezTo>
                  <a:cubicBezTo>
                    <a:pt x="126" y="131"/>
                    <a:pt x="144" y="123"/>
                    <a:pt x="145" y="122"/>
                  </a:cubicBezTo>
                  <a:cubicBezTo>
                    <a:pt x="141" y="115"/>
                    <a:pt x="141" y="115"/>
                    <a:pt x="141" y="115"/>
                  </a:cubicBezTo>
                  <a:cubicBezTo>
                    <a:pt x="141" y="115"/>
                    <a:pt x="124" y="123"/>
                    <a:pt x="100" y="126"/>
                  </a:cubicBezTo>
                  <a:cubicBezTo>
                    <a:pt x="101" y="112"/>
                    <a:pt x="103" y="103"/>
                    <a:pt x="103" y="103"/>
                  </a:cubicBezTo>
                  <a:cubicBezTo>
                    <a:pt x="104" y="98"/>
                    <a:pt x="104" y="98"/>
                    <a:pt x="104" y="98"/>
                  </a:cubicBezTo>
                  <a:cubicBezTo>
                    <a:pt x="73" y="98"/>
                    <a:pt x="73" y="98"/>
                    <a:pt x="73" y="98"/>
                  </a:cubicBezTo>
                  <a:cubicBezTo>
                    <a:pt x="76" y="72"/>
                    <a:pt x="85" y="50"/>
                    <a:pt x="93" y="34"/>
                  </a:cubicBezTo>
                  <a:cubicBezTo>
                    <a:pt x="160" y="34"/>
                    <a:pt x="160" y="34"/>
                    <a:pt x="160" y="34"/>
                  </a:cubicBezTo>
                  <a:lnTo>
                    <a:pt x="160" y="152"/>
                  </a:lnTo>
                  <a:close/>
                </a:path>
              </a:pathLst>
            </a:custGeom>
            <a:solidFill>
              <a:schemeClr val="tx1"/>
            </a:solidFill>
            <a:ln>
              <a:noFill/>
            </a:ln>
          </p:spPr>
          <p:txBody>
            <a:bodyPr anchor="ctr"/>
            <a:lstStyle/>
            <a:p>
              <a:pPr algn="ctr"/>
              <a:endParaRPr/>
            </a:p>
          </p:txBody>
        </p:sp>
        <p:grpSp>
          <p:nvGrpSpPr>
            <p:cNvPr id="22" name="Group 33"/>
            <p:cNvGrpSpPr/>
            <p:nvPr/>
          </p:nvGrpSpPr>
          <p:grpSpPr>
            <a:xfrm>
              <a:off x="731404" y="5017002"/>
              <a:ext cx="2103935" cy="1604120"/>
              <a:chOff x="719138" y="5017002"/>
              <a:chExt cx="2103935" cy="1604120"/>
            </a:xfrm>
          </p:grpSpPr>
          <p:sp>
            <p:nvSpPr>
              <p:cNvPr id="32" name="íślíḋè-TextBox 34"/>
              <p:cNvSpPr txBox="1"/>
              <p:nvPr/>
            </p:nvSpPr>
            <p:spPr>
              <a:xfrm>
                <a:off x="749351" y="5017002"/>
                <a:ext cx="2073722" cy="428220"/>
              </a:xfrm>
              <a:prstGeom prst="rect">
                <a:avLst/>
              </a:prstGeom>
              <a:noFill/>
            </p:spPr>
            <p:txBody>
              <a:bodyPr bIns="0" lIns="0" rIns="0" tIns="0" wrap="none">
                <a:noAutofit/>
              </a:bodyPr>
              <a:lstStyle/>
              <a:p>
                <a:pPr algn="ctr"/>
                <a:r>
                  <a:rPr altLang="en-US" b="1" lang="zh-CN" sz="2000">
                    <a:solidFill>
                      <a:schemeClr val="accent1">
                        <a:lumMod val="100000"/>
                      </a:schemeClr>
                    </a:solidFill>
                  </a:rPr>
                  <a:t>标题文本预设</a:t>
                </a:r>
                <a:br>
                  <a:rPr altLang="en-US" b="1" lang="zh-CN" sz="2000">
                    <a:solidFill>
                      <a:schemeClr val="accent1">
                        <a:lumMod val="100000"/>
                      </a:schemeClr>
                    </a:solidFill>
                  </a:rPr>
                </a:br>
              </a:p>
            </p:txBody>
          </p:sp>
          <p:sp>
            <p:nvSpPr>
              <p:cNvPr id="33" name="íślíḋè-Rectangle 35"/>
              <p:cNvSpPr/>
              <p:nvPr/>
            </p:nvSpPr>
            <p:spPr>
              <a:xfrm>
                <a:off x="719138" y="5677342"/>
                <a:ext cx="2103935" cy="943780"/>
              </a:xfrm>
              <a:prstGeom prst="rect">
                <a:avLst/>
              </a:prstGeom>
            </p:spPr>
            <p:txBody>
              <a:bodyPr anchor="t" anchorCtr="1"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grpSp>
        <p:grpSp>
          <p:nvGrpSpPr>
            <p:cNvPr id="23" name="Group 36"/>
            <p:cNvGrpSpPr/>
            <p:nvPr/>
          </p:nvGrpSpPr>
          <p:grpSpPr>
            <a:xfrm>
              <a:off x="3618491" y="5017002"/>
              <a:ext cx="2103935" cy="1604120"/>
              <a:chOff x="719138" y="5017002"/>
              <a:chExt cx="2103935" cy="1604120"/>
            </a:xfrm>
          </p:grpSpPr>
          <p:sp>
            <p:nvSpPr>
              <p:cNvPr id="30" name="íślíḋè-TextBox 37"/>
              <p:cNvSpPr txBox="1"/>
              <p:nvPr/>
            </p:nvSpPr>
            <p:spPr>
              <a:xfrm>
                <a:off x="749351" y="5017002"/>
                <a:ext cx="2073722" cy="428220"/>
              </a:xfrm>
              <a:prstGeom prst="rect">
                <a:avLst/>
              </a:prstGeom>
              <a:noFill/>
            </p:spPr>
            <p:txBody>
              <a:bodyPr bIns="0" lIns="0" rIns="0" tIns="0" wrap="none">
                <a:noAutofit/>
              </a:bodyPr>
              <a:lstStyle/>
              <a:p>
                <a:pPr algn="ctr"/>
                <a:r>
                  <a:rPr altLang="en-US" b="1" lang="zh-CN" sz="2000">
                    <a:solidFill>
                      <a:schemeClr val="accent2">
                        <a:lumMod val="100000"/>
                      </a:schemeClr>
                    </a:solidFill>
                  </a:rPr>
                  <a:t>标题文本预设</a:t>
                </a:r>
                <a:br>
                  <a:rPr altLang="en-US" b="1" lang="zh-CN" sz="2000">
                    <a:solidFill>
                      <a:schemeClr val="accent2">
                        <a:lumMod val="100000"/>
                      </a:schemeClr>
                    </a:solidFill>
                  </a:rPr>
                </a:br>
              </a:p>
            </p:txBody>
          </p:sp>
          <p:sp>
            <p:nvSpPr>
              <p:cNvPr id="31" name="íślíḋè-Rectangle 38"/>
              <p:cNvSpPr/>
              <p:nvPr/>
            </p:nvSpPr>
            <p:spPr>
              <a:xfrm>
                <a:off x="719138" y="5677342"/>
                <a:ext cx="2103935" cy="943780"/>
              </a:xfrm>
              <a:prstGeom prst="rect">
                <a:avLst/>
              </a:prstGeom>
            </p:spPr>
            <p:txBody>
              <a:bodyPr anchor="t" anchorCtr="1"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grpSp>
        <p:grpSp>
          <p:nvGrpSpPr>
            <p:cNvPr id="24" name="Group 48"/>
            <p:cNvGrpSpPr/>
            <p:nvPr/>
          </p:nvGrpSpPr>
          <p:grpSpPr>
            <a:xfrm>
              <a:off x="6505578" y="5017002"/>
              <a:ext cx="2103935" cy="1604120"/>
              <a:chOff x="719138" y="5017002"/>
              <a:chExt cx="2103935" cy="1604120"/>
            </a:xfrm>
          </p:grpSpPr>
          <p:sp>
            <p:nvSpPr>
              <p:cNvPr id="28" name="íślíḋè-TextBox 49"/>
              <p:cNvSpPr txBox="1"/>
              <p:nvPr/>
            </p:nvSpPr>
            <p:spPr>
              <a:xfrm>
                <a:off x="749351" y="5017002"/>
                <a:ext cx="2073722" cy="428220"/>
              </a:xfrm>
              <a:prstGeom prst="rect">
                <a:avLst/>
              </a:prstGeom>
              <a:noFill/>
            </p:spPr>
            <p:txBody>
              <a:bodyPr bIns="0" lIns="0" rIns="0" tIns="0" wrap="none">
                <a:noAutofit/>
              </a:bodyPr>
              <a:lstStyle/>
              <a:p>
                <a:pPr algn="ctr"/>
                <a:r>
                  <a:rPr altLang="en-US" b="1" lang="zh-CN" sz="2000">
                    <a:solidFill>
                      <a:schemeClr val="accent3">
                        <a:lumMod val="100000"/>
                      </a:schemeClr>
                    </a:solidFill>
                  </a:rPr>
                  <a:t>标题文本预设</a:t>
                </a:r>
                <a:br>
                  <a:rPr altLang="en-US" b="1" lang="zh-CN" sz="2000">
                    <a:solidFill>
                      <a:schemeClr val="accent3">
                        <a:lumMod val="100000"/>
                      </a:schemeClr>
                    </a:solidFill>
                  </a:rPr>
                </a:br>
              </a:p>
            </p:txBody>
          </p:sp>
          <p:sp>
            <p:nvSpPr>
              <p:cNvPr id="29" name="íślíḋè-Rectangle 50"/>
              <p:cNvSpPr/>
              <p:nvPr/>
            </p:nvSpPr>
            <p:spPr>
              <a:xfrm>
                <a:off x="719138" y="5677342"/>
                <a:ext cx="2103935" cy="943780"/>
              </a:xfrm>
              <a:prstGeom prst="rect">
                <a:avLst/>
              </a:prstGeom>
            </p:spPr>
            <p:txBody>
              <a:bodyPr anchor="t" anchorCtr="1"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grpSp>
        <p:grpSp>
          <p:nvGrpSpPr>
            <p:cNvPr id="25" name="Group 51"/>
            <p:cNvGrpSpPr/>
            <p:nvPr/>
          </p:nvGrpSpPr>
          <p:grpSpPr>
            <a:xfrm>
              <a:off x="9392665" y="5017002"/>
              <a:ext cx="2103935" cy="1604123"/>
              <a:chOff x="719138" y="5017002"/>
              <a:chExt cx="2103935" cy="1604123"/>
            </a:xfrm>
          </p:grpSpPr>
          <p:sp>
            <p:nvSpPr>
              <p:cNvPr id="26" name="íślíḋè-TextBox 52"/>
              <p:cNvSpPr txBox="1"/>
              <p:nvPr/>
            </p:nvSpPr>
            <p:spPr>
              <a:xfrm>
                <a:off x="749351" y="5017002"/>
                <a:ext cx="2073722" cy="428220"/>
              </a:xfrm>
              <a:prstGeom prst="rect">
                <a:avLst/>
              </a:prstGeom>
              <a:noFill/>
            </p:spPr>
            <p:txBody>
              <a:bodyPr bIns="0" lIns="0" rIns="0" tIns="0" wrap="none">
                <a:noAutofit/>
              </a:bodyPr>
              <a:lstStyle/>
              <a:p>
                <a:pPr algn="ctr"/>
                <a:r>
                  <a:rPr altLang="en-US" b="1" lang="zh-CN" sz="2000">
                    <a:solidFill>
                      <a:schemeClr val="accent4">
                        <a:lumMod val="100000"/>
                      </a:schemeClr>
                    </a:solidFill>
                  </a:rPr>
                  <a:t>标题文本预设</a:t>
                </a:r>
                <a:br>
                  <a:rPr altLang="en-US" b="1" lang="zh-CN" sz="2000">
                    <a:solidFill>
                      <a:schemeClr val="accent4">
                        <a:lumMod val="100000"/>
                      </a:schemeClr>
                    </a:solidFill>
                  </a:rPr>
                </a:br>
              </a:p>
            </p:txBody>
          </p:sp>
          <p:sp>
            <p:nvSpPr>
              <p:cNvPr id="27" name="íślíḋè-Rectangle 53"/>
              <p:cNvSpPr/>
              <p:nvPr/>
            </p:nvSpPr>
            <p:spPr>
              <a:xfrm>
                <a:off x="719138" y="5677343"/>
                <a:ext cx="2103935" cy="943782"/>
              </a:xfrm>
              <a:prstGeom prst="rect">
                <a:avLst/>
              </a:prstGeom>
            </p:spPr>
            <p:txBody>
              <a:bodyPr anchor="t" anchorCtr="1"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grpSp>
      </p:grpSp>
    </p:spTree>
    <p:custDataLst>
      <p:tags r:id="rId7"/>
    </p:custDataLst>
    <p:extLst>
      <p:ext uri="{BB962C8B-B14F-4D97-AF65-F5344CB8AC3E}">
        <p14:creationId val="2075513330"/>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6" presetSubtype="21">
                                  <p:stCondLst>
                                    <p:cond delay="0"/>
                                  </p:stCondLst>
                                  <p:childTnLst>
                                    <p:set>
                                      <p:cBhvr>
                                        <p:cTn dur="1" fill="hold" id="6">
                                          <p:stCondLst>
                                            <p:cond delay="0"/>
                                          </p:stCondLst>
                                        </p:cTn>
                                        <p:tgtEl>
                                          <p:spTgt spid="6"/>
                                        </p:tgtEl>
                                        <p:attrNameLst>
                                          <p:attrName>style.visibility</p:attrName>
                                        </p:attrNameLst>
                                      </p:cBhvr>
                                      <p:to>
                                        <p:strVal val="visible"/>
                                      </p:to>
                                    </p:set>
                                    <p:animEffect filter="barn(inVertical)"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项目介绍</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47" name="1253458d-ba0b-4d2e-bb13-2c77dfe53ff7"/>
          <p:cNvGrpSpPr>
            <a:grpSpLocks noChangeAspect="1"/>
          </p:cNvGrpSpPr>
          <p:nvPr/>
        </p:nvGrpSpPr>
        <p:grpSpPr>
          <a:xfrm>
            <a:off x="2423592" y="857366"/>
            <a:ext cx="7344817" cy="6000637"/>
            <a:chOff x="2423592" y="857366"/>
            <a:chExt cx="7344817" cy="6000637"/>
          </a:xfrm>
        </p:grpSpPr>
        <p:sp>
          <p:nvSpPr>
            <p:cNvPr id="48" name="íṩľíḍè-Oval 42"/>
            <p:cNvSpPr/>
            <p:nvPr/>
          </p:nvSpPr>
          <p:spPr>
            <a:xfrm>
              <a:off x="8041938" y="1714600"/>
              <a:ext cx="628339" cy="628339"/>
            </a:xfrm>
            <a:prstGeom prst="ellipse">
              <a:avLst/>
            </a:prstGeom>
            <a:solidFill>
              <a:schemeClr val="accent4">
                <a:lumMod val="100000"/>
              </a:schemeClr>
            </a:solidFill>
            <a:ln cap="flat" w="12700">
              <a:noFill/>
              <a:miter lim="400000"/>
            </a:ln>
            <a:effectLst/>
          </p:spPr>
          <p:txBody>
            <a:bodyPr anchor="ctr"/>
            <a:lstStyle/>
            <a:p>
              <a:pPr algn="ctr"/>
              <a:endParaRPr/>
            </a:p>
          </p:txBody>
        </p:sp>
        <p:sp>
          <p:nvSpPr>
            <p:cNvPr id="49" name="íṩľíḍè-Freeform: Shape 43"/>
            <p:cNvSpPr/>
            <p:nvPr/>
          </p:nvSpPr>
          <p:spPr>
            <a:xfrm>
              <a:off x="8176582" y="1849242"/>
              <a:ext cx="359051" cy="359055"/>
            </a:xfrm>
            <a:custGeom>
              <a:cxnLst>
                <a:cxn ang="0">
                  <a:pos x="wd2" y="hd2"/>
                </a:cxn>
                <a:cxn ang="5400000">
                  <a:pos x="wd2" y="hd2"/>
                </a:cxn>
                <a:cxn ang="10800000">
                  <a:pos x="wd2" y="hd2"/>
                </a:cxn>
                <a:cxn ang="16200000">
                  <a:pos x="wd2" y="hd2"/>
                </a:cxn>
              </a:cxnLst>
              <a:rect b="b" l="0" r="r" t="0"/>
              <a:pathLst>
                <a:path extrusionOk="0" h="21600" w="21600">
                  <a:moveTo>
                    <a:pt x="12260" y="14462"/>
                  </a:moveTo>
                  <a:cubicBezTo>
                    <a:pt x="10237" y="15268"/>
                    <a:pt x="7944" y="14282"/>
                    <a:pt x="7138" y="12260"/>
                  </a:cubicBezTo>
                  <a:cubicBezTo>
                    <a:pt x="6332" y="10238"/>
                    <a:pt x="7318" y="7944"/>
                    <a:pt x="9340" y="7138"/>
                  </a:cubicBezTo>
                  <a:cubicBezTo>
                    <a:pt x="11363" y="6332"/>
                    <a:pt x="13656" y="7318"/>
                    <a:pt x="14462" y="9340"/>
                  </a:cubicBezTo>
                  <a:cubicBezTo>
                    <a:pt x="15268" y="11362"/>
                    <a:pt x="14282" y="13656"/>
                    <a:pt x="12260" y="14462"/>
                  </a:cubicBezTo>
                  <a:close/>
                  <a:moveTo>
                    <a:pt x="19602" y="9782"/>
                  </a:moveTo>
                  <a:cubicBezTo>
                    <a:pt x="20834" y="9090"/>
                    <a:pt x="21600" y="8617"/>
                    <a:pt x="21600" y="8617"/>
                  </a:cubicBezTo>
                  <a:lnTo>
                    <a:pt x="20140" y="4954"/>
                  </a:lnTo>
                  <a:cubicBezTo>
                    <a:pt x="20140" y="4954"/>
                    <a:pt x="19254" y="5138"/>
                    <a:pt x="17878" y="5484"/>
                  </a:cubicBezTo>
                  <a:cubicBezTo>
                    <a:pt x="17340" y="4770"/>
                    <a:pt x="16700" y="4141"/>
                    <a:pt x="15975" y="3619"/>
                  </a:cubicBezTo>
                  <a:cubicBezTo>
                    <a:pt x="16319" y="2115"/>
                    <a:pt x="16483" y="1130"/>
                    <a:pt x="16483" y="1130"/>
                  </a:cubicBezTo>
                  <a:lnTo>
                    <a:pt x="13896" y="17"/>
                  </a:lnTo>
                  <a:cubicBezTo>
                    <a:pt x="13896" y="17"/>
                    <a:pt x="13292" y="816"/>
                    <a:pt x="12435" y="2100"/>
                  </a:cubicBezTo>
                  <a:cubicBezTo>
                    <a:pt x="11667" y="1958"/>
                    <a:pt x="9929" y="1990"/>
                    <a:pt x="9794" y="2006"/>
                  </a:cubicBezTo>
                  <a:cubicBezTo>
                    <a:pt x="9096" y="770"/>
                    <a:pt x="8616" y="0"/>
                    <a:pt x="8616" y="0"/>
                  </a:cubicBezTo>
                  <a:lnTo>
                    <a:pt x="4955" y="1460"/>
                  </a:lnTo>
                  <a:cubicBezTo>
                    <a:pt x="4955" y="1460"/>
                    <a:pt x="5136" y="2351"/>
                    <a:pt x="5481" y="3734"/>
                  </a:cubicBezTo>
                  <a:cubicBezTo>
                    <a:pt x="4778" y="4264"/>
                    <a:pt x="4157" y="4895"/>
                    <a:pt x="3639" y="5608"/>
                  </a:cubicBezTo>
                  <a:cubicBezTo>
                    <a:pt x="2127" y="5266"/>
                    <a:pt x="1135" y="5104"/>
                    <a:pt x="1135" y="5104"/>
                  </a:cubicBezTo>
                  <a:lnTo>
                    <a:pt x="22" y="7692"/>
                  </a:lnTo>
                  <a:cubicBezTo>
                    <a:pt x="22" y="7692"/>
                    <a:pt x="819" y="8298"/>
                    <a:pt x="2103" y="9154"/>
                  </a:cubicBezTo>
                  <a:cubicBezTo>
                    <a:pt x="1955" y="9941"/>
                    <a:pt x="1990" y="11679"/>
                    <a:pt x="2004" y="11801"/>
                  </a:cubicBezTo>
                  <a:cubicBezTo>
                    <a:pt x="768" y="12502"/>
                    <a:pt x="0" y="12983"/>
                    <a:pt x="0" y="12983"/>
                  </a:cubicBezTo>
                  <a:lnTo>
                    <a:pt x="1460" y="16645"/>
                  </a:lnTo>
                  <a:cubicBezTo>
                    <a:pt x="1460" y="16645"/>
                    <a:pt x="2351" y="16467"/>
                    <a:pt x="3732" y="16126"/>
                  </a:cubicBezTo>
                  <a:cubicBezTo>
                    <a:pt x="4263" y="16831"/>
                    <a:pt x="4896" y="17454"/>
                    <a:pt x="5611" y="17973"/>
                  </a:cubicBezTo>
                  <a:cubicBezTo>
                    <a:pt x="5273" y="19468"/>
                    <a:pt x="5112" y="20448"/>
                    <a:pt x="5112" y="20448"/>
                  </a:cubicBezTo>
                  <a:lnTo>
                    <a:pt x="7642" y="21536"/>
                  </a:lnTo>
                  <a:cubicBezTo>
                    <a:pt x="7642" y="21536"/>
                    <a:pt x="8236" y="20755"/>
                    <a:pt x="9083" y="19495"/>
                  </a:cubicBezTo>
                  <a:cubicBezTo>
                    <a:pt x="9914" y="19659"/>
                    <a:pt x="11699" y="19617"/>
                    <a:pt x="11812" y="19605"/>
                  </a:cubicBezTo>
                  <a:cubicBezTo>
                    <a:pt x="12507" y="20836"/>
                    <a:pt x="12984" y="21600"/>
                    <a:pt x="12984" y="21600"/>
                  </a:cubicBezTo>
                  <a:lnTo>
                    <a:pt x="16645" y="20140"/>
                  </a:lnTo>
                  <a:cubicBezTo>
                    <a:pt x="16645" y="20140"/>
                    <a:pt x="16465" y="19256"/>
                    <a:pt x="16122" y="17881"/>
                  </a:cubicBezTo>
                  <a:cubicBezTo>
                    <a:pt x="16854" y="17330"/>
                    <a:pt x="17498" y="16672"/>
                    <a:pt x="18029" y="15924"/>
                  </a:cubicBezTo>
                  <a:cubicBezTo>
                    <a:pt x="19510" y="16258"/>
                    <a:pt x="20478" y="16419"/>
                    <a:pt x="20478" y="16419"/>
                  </a:cubicBezTo>
                  <a:lnTo>
                    <a:pt x="21566" y="13889"/>
                  </a:lnTo>
                  <a:cubicBezTo>
                    <a:pt x="21566" y="13889"/>
                    <a:pt x="20777" y="13294"/>
                    <a:pt x="19508" y="12446"/>
                  </a:cubicBezTo>
                  <a:cubicBezTo>
                    <a:pt x="19652" y="11675"/>
                    <a:pt x="19618" y="9922"/>
                    <a:pt x="19602" y="9782"/>
                  </a:cubicBezTo>
                  <a:close/>
                </a:path>
              </a:pathLst>
            </a:custGeom>
            <a:solidFill>
              <a:srgbClr val="FFFFFF"/>
            </a:solidFill>
            <a:ln cap="flat" w="12700">
              <a:noFill/>
              <a:miter lim="400000"/>
            </a:ln>
            <a:effectLst/>
          </p:spPr>
          <p:txBody>
            <a:bodyPr anchor="ctr"/>
            <a:lstStyle/>
            <a:p>
              <a:pPr algn="ctr"/>
              <a:endParaRPr/>
            </a:p>
          </p:txBody>
        </p:sp>
        <p:sp>
          <p:nvSpPr>
            <p:cNvPr id="50" name="íṩľíḍè-Rectangle 41"/>
            <p:cNvSpPr/>
            <p:nvPr/>
          </p:nvSpPr>
          <p:spPr>
            <a:xfrm>
              <a:off x="7234074" y="2511824"/>
              <a:ext cx="2244067" cy="721561"/>
            </a:xfrm>
            <a:prstGeom prst="rect">
              <a:avLst/>
            </a:prstGeom>
            <a:noFill/>
            <a:ln cap="flat" w="12700">
              <a:noFill/>
              <a:miter lim="400000"/>
            </a:ln>
            <a:effectLst/>
            <a:extLst>
              <a:ext uri="{C572A759-6A51-4108-AA02-DFA0A04FC94B}">
                <ma14:wrappingTextBoxFlag xmlns:lc="http://schemas.openxmlformats.org/drawingml/2006/lockedCanvas" xmlns:ma14="http://schemas.microsoft.com/office/mac/drawingml/2011/main" val="1"/>
              </a:ext>
            </a:extLst>
          </p:spPr>
          <p:txBody>
            <a:bodyPr anchor="t"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sp>
          <p:nvSpPr>
            <p:cNvPr id="51" name="íṩľíḍè-Oval 38"/>
            <p:cNvSpPr/>
            <p:nvPr/>
          </p:nvSpPr>
          <p:spPr>
            <a:xfrm>
              <a:off x="8339963" y="3868297"/>
              <a:ext cx="628339" cy="628339"/>
            </a:xfrm>
            <a:prstGeom prst="ellipse">
              <a:avLst/>
            </a:prstGeom>
            <a:solidFill>
              <a:schemeClr val="accent5">
                <a:lumMod val="100000"/>
              </a:schemeClr>
            </a:solidFill>
            <a:ln cap="flat" w="12700">
              <a:noFill/>
              <a:miter lim="400000"/>
            </a:ln>
            <a:effectLst/>
          </p:spPr>
          <p:txBody>
            <a:bodyPr anchor="ctr"/>
            <a:lstStyle/>
            <a:p>
              <a:pPr algn="ctr"/>
              <a:endParaRPr/>
            </a:p>
          </p:txBody>
        </p:sp>
        <p:sp>
          <p:nvSpPr>
            <p:cNvPr id="52" name="íṩľíḍè-Freeform: Shape 39"/>
            <p:cNvSpPr/>
            <p:nvPr/>
          </p:nvSpPr>
          <p:spPr>
            <a:xfrm>
              <a:off x="8474606" y="4049182"/>
              <a:ext cx="359052" cy="266568"/>
            </a:xfrm>
            <a:custGeom>
              <a:cxnLst>
                <a:cxn ang="0">
                  <a:pos x="wd2" y="hd2"/>
                </a:cxn>
                <a:cxn ang="5400000">
                  <a:pos x="wd2" y="hd2"/>
                </a:cxn>
                <a:cxn ang="10800000">
                  <a:pos x="wd2" y="hd2"/>
                </a:cxn>
                <a:cxn ang="16200000">
                  <a:pos x="wd2" y="hd2"/>
                </a:cxn>
              </a:cxnLst>
              <a:rect b="b" l="0" r="r" t="0"/>
              <a:pathLst>
                <a:path extrusionOk="0" h="21600" w="21600">
                  <a:moveTo>
                    <a:pt x="20085" y="8532"/>
                  </a:moveTo>
                  <a:lnTo>
                    <a:pt x="17798" y="8532"/>
                  </a:lnTo>
                  <a:lnTo>
                    <a:pt x="17798" y="12676"/>
                  </a:lnTo>
                  <a:cubicBezTo>
                    <a:pt x="17798" y="14711"/>
                    <a:pt x="16603" y="16373"/>
                    <a:pt x="15079" y="16373"/>
                  </a:cubicBezTo>
                  <a:lnTo>
                    <a:pt x="9158" y="16373"/>
                  </a:lnTo>
                  <a:lnTo>
                    <a:pt x="9158" y="17810"/>
                  </a:lnTo>
                  <a:cubicBezTo>
                    <a:pt x="9158" y="18927"/>
                    <a:pt x="9837" y="19832"/>
                    <a:pt x="10673" y="19832"/>
                  </a:cubicBezTo>
                  <a:lnTo>
                    <a:pt x="16728" y="19832"/>
                  </a:lnTo>
                  <a:lnTo>
                    <a:pt x="19181" y="21600"/>
                  </a:lnTo>
                  <a:lnTo>
                    <a:pt x="19181" y="19832"/>
                  </a:lnTo>
                  <a:lnTo>
                    <a:pt x="20085" y="19832"/>
                  </a:lnTo>
                  <a:cubicBezTo>
                    <a:pt x="20922" y="19832"/>
                    <a:pt x="21600" y="18927"/>
                    <a:pt x="21600" y="17810"/>
                  </a:cubicBezTo>
                  <a:lnTo>
                    <a:pt x="21600" y="10554"/>
                  </a:lnTo>
                  <a:cubicBezTo>
                    <a:pt x="21600" y="9438"/>
                    <a:pt x="20922" y="8532"/>
                    <a:pt x="20085" y="8532"/>
                  </a:cubicBezTo>
                  <a:close/>
                  <a:moveTo>
                    <a:pt x="6912" y="15450"/>
                  </a:moveTo>
                  <a:lnTo>
                    <a:pt x="6689" y="15450"/>
                  </a:lnTo>
                  <a:lnTo>
                    <a:pt x="2592" y="18372"/>
                  </a:lnTo>
                  <a:lnTo>
                    <a:pt x="2592" y="15450"/>
                  </a:lnTo>
                  <a:lnTo>
                    <a:pt x="2074" y="15450"/>
                  </a:lnTo>
                  <a:cubicBezTo>
                    <a:pt x="928" y="15450"/>
                    <a:pt x="0" y="14211"/>
                    <a:pt x="0" y="12683"/>
                  </a:cubicBezTo>
                  <a:lnTo>
                    <a:pt x="0" y="2767"/>
                  </a:lnTo>
                  <a:cubicBezTo>
                    <a:pt x="0" y="1239"/>
                    <a:pt x="928" y="0"/>
                    <a:pt x="2074" y="0"/>
                  </a:cubicBezTo>
                  <a:lnTo>
                    <a:pt x="15034" y="0"/>
                  </a:lnTo>
                  <a:cubicBezTo>
                    <a:pt x="16179" y="0"/>
                    <a:pt x="17107" y="1239"/>
                    <a:pt x="17107" y="2767"/>
                  </a:cubicBezTo>
                  <a:lnTo>
                    <a:pt x="17107" y="4381"/>
                  </a:lnTo>
                  <a:lnTo>
                    <a:pt x="17107" y="8532"/>
                  </a:lnTo>
                  <a:lnTo>
                    <a:pt x="17107" y="12676"/>
                  </a:lnTo>
                  <a:cubicBezTo>
                    <a:pt x="17107" y="14205"/>
                    <a:pt x="16224" y="15450"/>
                    <a:pt x="15079" y="15450"/>
                  </a:cubicBezTo>
                  <a:lnTo>
                    <a:pt x="9158" y="15450"/>
                  </a:lnTo>
                  <a:cubicBezTo>
                    <a:pt x="9158" y="15450"/>
                    <a:pt x="6912" y="15450"/>
                    <a:pt x="6912" y="15450"/>
                  </a:cubicBezTo>
                  <a:close/>
                </a:path>
              </a:pathLst>
            </a:custGeom>
            <a:solidFill>
              <a:srgbClr val="FFFFFF"/>
            </a:solidFill>
            <a:ln cap="flat" w="12700">
              <a:noFill/>
              <a:miter lim="400000"/>
            </a:ln>
            <a:effectLst/>
          </p:spPr>
          <p:txBody>
            <a:bodyPr anchor="ctr"/>
            <a:lstStyle/>
            <a:p>
              <a:pPr algn="ctr"/>
              <a:endParaRPr/>
            </a:p>
          </p:txBody>
        </p:sp>
        <p:sp>
          <p:nvSpPr>
            <p:cNvPr id="53" name="íṩľíḍè-Rectangle 37"/>
            <p:cNvSpPr/>
            <p:nvPr/>
          </p:nvSpPr>
          <p:spPr>
            <a:xfrm>
              <a:off x="7524342" y="4648572"/>
              <a:ext cx="2244067" cy="716846"/>
            </a:xfrm>
            <a:prstGeom prst="rect">
              <a:avLst/>
            </a:prstGeom>
            <a:noFill/>
            <a:ln cap="flat" w="12700">
              <a:noFill/>
              <a:miter lim="400000"/>
            </a:ln>
            <a:effectLst/>
            <a:extLst>
              <a:ext uri="{C572A759-6A51-4108-AA02-DFA0A04FC94B}">
                <ma14:wrappingTextBoxFlag xmlns:lc="http://schemas.openxmlformats.org/drawingml/2006/lockedCanvas" xmlns:ma14="http://schemas.microsoft.com/office/mac/drawingml/2011/main" val="1"/>
              </a:ext>
            </a:extLst>
          </p:spPr>
          <p:txBody>
            <a:bodyPr anchor="t"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sp>
          <p:nvSpPr>
            <p:cNvPr id="54" name="íṩľíḍè-Oval 34"/>
            <p:cNvSpPr/>
            <p:nvPr/>
          </p:nvSpPr>
          <p:spPr>
            <a:xfrm>
              <a:off x="5761593" y="857366"/>
              <a:ext cx="628339" cy="628339"/>
            </a:xfrm>
            <a:prstGeom prst="ellipse">
              <a:avLst/>
            </a:prstGeom>
            <a:solidFill>
              <a:schemeClr val="accent3">
                <a:lumMod val="100000"/>
              </a:schemeClr>
            </a:solidFill>
            <a:ln cap="flat" w="12700">
              <a:noFill/>
              <a:miter lim="400000"/>
            </a:ln>
            <a:effectLst/>
          </p:spPr>
          <p:txBody>
            <a:bodyPr anchor="ctr"/>
            <a:lstStyle/>
            <a:p>
              <a:pPr algn="ctr"/>
              <a:endParaRPr/>
            </a:p>
          </p:txBody>
        </p:sp>
        <p:sp>
          <p:nvSpPr>
            <p:cNvPr id="55" name="íṩľíḍè-Freeform: Shape 35"/>
            <p:cNvSpPr/>
            <p:nvPr/>
          </p:nvSpPr>
          <p:spPr>
            <a:xfrm>
              <a:off x="5896236" y="1011084"/>
              <a:ext cx="359052" cy="320902"/>
            </a:xfrm>
            <a:custGeom>
              <a:cxnLst>
                <a:cxn ang="0">
                  <a:pos x="wd2" y="hd2"/>
                </a:cxn>
                <a:cxn ang="5400000">
                  <a:pos x="wd2" y="hd2"/>
                </a:cxn>
                <a:cxn ang="10800000">
                  <a:pos x="wd2" y="hd2"/>
                </a:cxn>
                <a:cxn ang="16200000">
                  <a:pos x="wd2" y="hd2"/>
                </a:cxn>
              </a:cxnLst>
              <a:rect b="b" l="0" r="r" t="0"/>
              <a:pathLst>
                <a:path extrusionOk="0" h="21484" w="21600">
                  <a:moveTo>
                    <a:pt x="19415" y="16649"/>
                  </a:moveTo>
                  <a:cubicBezTo>
                    <a:pt x="20161" y="16995"/>
                    <a:pt x="20794" y="17015"/>
                    <a:pt x="20797" y="18016"/>
                  </a:cubicBezTo>
                  <a:lnTo>
                    <a:pt x="21600" y="21484"/>
                  </a:lnTo>
                  <a:lnTo>
                    <a:pt x="0" y="21484"/>
                  </a:lnTo>
                  <a:cubicBezTo>
                    <a:pt x="91" y="20771"/>
                    <a:pt x="349" y="19060"/>
                    <a:pt x="573" y="18136"/>
                  </a:cubicBezTo>
                  <a:cubicBezTo>
                    <a:pt x="679" y="17700"/>
                    <a:pt x="1212" y="16975"/>
                    <a:pt x="2036" y="16624"/>
                  </a:cubicBezTo>
                  <a:cubicBezTo>
                    <a:pt x="4050" y="15766"/>
                    <a:pt x="6877" y="14370"/>
                    <a:pt x="7251" y="13724"/>
                  </a:cubicBezTo>
                  <a:cubicBezTo>
                    <a:pt x="7484" y="13323"/>
                    <a:pt x="7579" y="13743"/>
                    <a:pt x="7681" y="13421"/>
                  </a:cubicBezTo>
                  <a:cubicBezTo>
                    <a:pt x="7916" y="12679"/>
                    <a:pt x="7968" y="11587"/>
                    <a:pt x="7968" y="11587"/>
                  </a:cubicBezTo>
                  <a:cubicBezTo>
                    <a:pt x="7848" y="11494"/>
                    <a:pt x="7572" y="10786"/>
                    <a:pt x="7434" y="10117"/>
                  </a:cubicBezTo>
                  <a:cubicBezTo>
                    <a:pt x="7387" y="9891"/>
                    <a:pt x="7082" y="9884"/>
                    <a:pt x="6846" y="8995"/>
                  </a:cubicBezTo>
                  <a:cubicBezTo>
                    <a:pt x="6653" y="8263"/>
                    <a:pt x="6425" y="7272"/>
                    <a:pt x="6518" y="6932"/>
                  </a:cubicBezTo>
                  <a:cubicBezTo>
                    <a:pt x="6566" y="6758"/>
                    <a:pt x="6695" y="6822"/>
                    <a:pt x="6716" y="6831"/>
                  </a:cubicBezTo>
                  <a:cubicBezTo>
                    <a:pt x="6697" y="6706"/>
                    <a:pt x="6673" y="6705"/>
                    <a:pt x="6649" y="6531"/>
                  </a:cubicBezTo>
                  <a:cubicBezTo>
                    <a:pt x="6603" y="6199"/>
                    <a:pt x="6428" y="5653"/>
                    <a:pt x="6414" y="5330"/>
                  </a:cubicBezTo>
                  <a:cubicBezTo>
                    <a:pt x="6302" y="2941"/>
                    <a:pt x="6814" y="1517"/>
                    <a:pt x="7802" y="834"/>
                  </a:cubicBezTo>
                  <a:cubicBezTo>
                    <a:pt x="8064" y="653"/>
                    <a:pt x="9136" y="145"/>
                    <a:pt x="9462" y="64"/>
                  </a:cubicBezTo>
                  <a:cubicBezTo>
                    <a:pt x="10187" y="-116"/>
                    <a:pt x="11659" y="109"/>
                    <a:pt x="12338" y="443"/>
                  </a:cubicBezTo>
                  <a:cubicBezTo>
                    <a:pt x="14203" y="1346"/>
                    <a:pt x="14766" y="2285"/>
                    <a:pt x="14624" y="5330"/>
                  </a:cubicBezTo>
                  <a:cubicBezTo>
                    <a:pt x="14599" y="5877"/>
                    <a:pt x="14486" y="6618"/>
                    <a:pt x="14433" y="6945"/>
                  </a:cubicBezTo>
                  <a:cubicBezTo>
                    <a:pt x="14521" y="6860"/>
                    <a:pt x="14606" y="6807"/>
                    <a:pt x="14679" y="6813"/>
                  </a:cubicBezTo>
                  <a:cubicBezTo>
                    <a:pt x="14982" y="6833"/>
                    <a:pt x="14696" y="8105"/>
                    <a:pt x="14460" y="8995"/>
                  </a:cubicBezTo>
                  <a:cubicBezTo>
                    <a:pt x="14225" y="9884"/>
                    <a:pt x="13904" y="9888"/>
                    <a:pt x="13872" y="10117"/>
                  </a:cubicBezTo>
                  <a:cubicBezTo>
                    <a:pt x="13761" y="10901"/>
                    <a:pt x="13490" y="11361"/>
                    <a:pt x="13347" y="11576"/>
                  </a:cubicBezTo>
                  <a:cubicBezTo>
                    <a:pt x="13347" y="11576"/>
                    <a:pt x="13436" y="12775"/>
                    <a:pt x="13704" y="13449"/>
                  </a:cubicBezTo>
                  <a:cubicBezTo>
                    <a:pt x="13812" y="13730"/>
                    <a:pt x="13931" y="13430"/>
                    <a:pt x="14102" y="13742"/>
                  </a:cubicBezTo>
                  <a:cubicBezTo>
                    <a:pt x="14018" y="13588"/>
                    <a:pt x="14272" y="14339"/>
                    <a:pt x="15405" y="14858"/>
                  </a:cubicBezTo>
                  <a:cubicBezTo>
                    <a:pt x="17512" y="15825"/>
                    <a:pt x="18500" y="16226"/>
                    <a:pt x="19415" y="16649"/>
                  </a:cubicBezTo>
                  <a:close/>
                </a:path>
              </a:pathLst>
            </a:custGeom>
            <a:solidFill>
              <a:srgbClr val="FFFFFF"/>
            </a:solidFill>
            <a:ln cap="flat" w="12700">
              <a:noFill/>
              <a:miter lim="400000"/>
            </a:ln>
            <a:effectLst/>
          </p:spPr>
          <p:txBody>
            <a:bodyPr anchor="ctr"/>
            <a:lstStyle/>
            <a:p>
              <a:pPr algn="ctr"/>
              <a:endParaRPr/>
            </a:p>
          </p:txBody>
        </p:sp>
        <p:sp>
          <p:nvSpPr>
            <p:cNvPr id="56" name="íṩľíḍè-Rectangle 33"/>
            <p:cNvSpPr/>
            <p:nvPr/>
          </p:nvSpPr>
          <p:spPr>
            <a:xfrm>
              <a:off x="4949005" y="1621377"/>
              <a:ext cx="2244067" cy="721561"/>
            </a:xfrm>
            <a:prstGeom prst="rect">
              <a:avLst/>
            </a:prstGeom>
            <a:noFill/>
            <a:ln cap="flat" w="12700">
              <a:noFill/>
              <a:miter lim="400000"/>
            </a:ln>
            <a:effectLst/>
            <a:extLst>
              <a:ext uri="{C572A759-6A51-4108-AA02-DFA0A04FC94B}">
                <ma14:wrappingTextBoxFlag xmlns:lc="http://schemas.openxmlformats.org/drawingml/2006/lockedCanvas" xmlns:ma14="http://schemas.microsoft.com/office/mac/drawingml/2011/main" val="1"/>
              </a:ext>
            </a:extLst>
          </p:spPr>
          <p:txBody>
            <a:bodyPr anchor="t"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sp>
          <p:nvSpPr>
            <p:cNvPr id="57" name="íṩľíḍè-Oval 30"/>
            <p:cNvSpPr/>
            <p:nvPr/>
          </p:nvSpPr>
          <p:spPr>
            <a:xfrm>
              <a:off x="3479731" y="1714600"/>
              <a:ext cx="628339" cy="628339"/>
            </a:xfrm>
            <a:prstGeom prst="ellipse">
              <a:avLst/>
            </a:prstGeom>
            <a:solidFill>
              <a:schemeClr val="accent2">
                <a:lumMod val="100000"/>
              </a:schemeClr>
            </a:solidFill>
            <a:ln cap="flat" w="12700">
              <a:noFill/>
              <a:miter lim="400000"/>
            </a:ln>
            <a:effectLst/>
          </p:spPr>
          <p:txBody>
            <a:bodyPr anchor="ctr"/>
            <a:lstStyle/>
            <a:p>
              <a:pPr algn="ctr"/>
              <a:endParaRPr/>
            </a:p>
          </p:txBody>
        </p:sp>
        <p:sp>
          <p:nvSpPr>
            <p:cNvPr id="58" name="íṩľíḍè-Freeform: Shape 31"/>
            <p:cNvSpPr/>
            <p:nvPr/>
          </p:nvSpPr>
          <p:spPr>
            <a:xfrm>
              <a:off x="3657942" y="1849244"/>
              <a:ext cx="271917" cy="359051"/>
            </a:xfrm>
            <a:custGeom>
              <a:cxnLst>
                <a:cxn ang="0">
                  <a:pos x="wd2" y="hd2"/>
                </a:cxn>
                <a:cxn ang="5400000">
                  <a:pos x="wd2" y="hd2"/>
                </a:cxn>
                <a:cxn ang="10800000">
                  <a:pos x="wd2" y="hd2"/>
                </a:cxn>
                <a:cxn ang="16200000">
                  <a:pos x="wd2" y="hd2"/>
                </a:cxn>
              </a:cxnLst>
              <a:rect b="b" l="0" r="r" t="0"/>
              <a:pathLst>
                <a:path extrusionOk="0" h="21600" w="21350">
                  <a:moveTo>
                    <a:pt x="16784" y="1264"/>
                  </a:moveTo>
                  <a:cubicBezTo>
                    <a:pt x="16363" y="1078"/>
                    <a:pt x="15824" y="1189"/>
                    <a:pt x="15581" y="1511"/>
                  </a:cubicBezTo>
                  <a:lnTo>
                    <a:pt x="14280" y="3236"/>
                  </a:lnTo>
                  <a:cubicBezTo>
                    <a:pt x="14867" y="3417"/>
                    <a:pt x="15381" y="3636"/>
                    <a:pt x="15831" y="3874"/>
                  </a:cubicBezTo>
                  <a:lnTo>
                    <a:pt x="17106" y="2185"/>
                  </a:lnTo>
                  <a:cubicBezTo>
                    <a:pt x="17349" y="1863"/>
                    <a:pt x="17205" y="1451"/>
                    <a:pt x="16784" y="1264"/>
                  </a:cubicBezTo>
                  <a:close/>
                  <a:moveTo>
                    <a:pt x="21233" y="4689"/>
                  </a:moveTo>
                  <a:cubicBezTo>
                    <a:pt x="20988" y="4366"/>
                    <a:pt x="20450" y="4256"/>
                    <a:pt x="20028" y="4442"/>
                  </a:cubicBezTo>
                  <a:lnTo>
                    <a:pt x="17841" y="5408"/>
                  </a:lnTo>
                  <a:cubicBezTo>
                    <a:pt x="18203" y="5799"/>
                    <a:pt x="18487" y="6197"/>
                    <a:pt x="18711" y="6581"/>
                  </a:cubicBezTo>
                  <a:lnTo>
                    <a:pt x="20909" y="5610"/>
                  </a:lnTo>
                  <a:cubicBezTo>
                    <a:pt x="21331" y="5423"/>
                    <a:pt x="21475" y="5012"/>
                    <a:pt x="21233" y="4689"/>
                  </a:cubicBezTo>
                  <a:close/>
                  <a:moveTo>
                    <a:pt x="1322" y="4393"/>
                  </a:moveTo>
                  <a:cubicBezTo>
                    <a:pt x="900" y="4207"/>
                    <a:pt x="362" y="4317"/>
                    <a:pt x="118" y="4640"/>
                  </a:cubicBezTo>
                  <a:cubicBezTo>
                    <a:pt x="-125" y="4963"/>
                    <a:pt x="19" y="5375"/>
                    <a:pt x="441" y="5561"/>
                  </a:cubicBezTo>
                  <a:lnTo>
                    <a:pt x="2633" y="6530"/>
                  </a:lnTo>
                  <a:cubicBezTo>
                    <a:pt x="2861" y="6146"/>
                    <a:pt x="3149" y="5751"/>
                    <a:pt x="3514" y="5362"/>
                  </a:cubicBezTo>
                  <a:cubicBezTo>
                    <a:pt x="3514" y="5362"/>
                    <a:pt x="1322" y="4393"/>
                    <a:pt x="1322" y="4393"/>
                  </a:cubicBezTo>
                  <a:close/>
                  <a:moveTo>
                    <a:pt x="5797" y="1483"/>
                  </a:moveTo>
                  <a:cubicBezTo>
                    <a:pt x="5553" y="1160"/>
                    <a:pt x="5015" y="1050"/>
                    <a:pt x="4593" y="1236"/>
                  </a:cubicBezTo>
                  <a:cubicBezTo>
                    <a:pt x="4173" y="1422"/>
                    <a:pt x="4029" y="1834"/>
                    <a:pt x="4272" y="2157"/>
                  </a:cubicBezTo>
                  <a:lnTo>
                    <a:pt x="5544" y="3843"/>
                  </a:lnTo>
                  <a:cubicBezTo>
                    <a:pt x="5997" y="3607"/>
                    <a:pt x="6514" y="3392"/>
                    <a:pt x="7103" y="3215"/>
                  </a:cubicBezTo>
                  <a:cubicBezTo>
                    <a:pt x="7103" y="3215"/>
                    <a:pt x="5797" y="1483"/>
                    <a:pt x="5797" y="1483"/>
                  </a:cubicBezTo>
                  <a:close/>
                  <a:moveTo>
                    <a:pt x="10693" y="0"/>
                  </a:moveTo>
                  <a:cubicBezTo>
                    <a:pt x="10208" y="0"/>
                    <a:pt x="9813" y="302"/>
                    <a:pt x="9813" y="674"/>
                  </a:cubicBezTo>
                  <a:lnTo>
                    <a:pt x="9813" y="2753"/>
                  </a:lnTo>
                  <a:cubicBezTo>
                    <a:pt x="10026" y="2740"/>
                    <a:pt x="11348" y="2744"/>
                    <a:pt x="11574" y="2758"/>
                  </a:cubicBezTo>
                  <a:lnTo>
                    <a:pt x="11574" y="674"/>
                  </a:lnTo>
                  <a:cubicBezTo>
                    <a:pt x="11574" y="302"/>
                    <a:pt x="11180" y="0"/>
                    <a:pt x="10693" y="0"/>
                  </a:cubicBezTo>
                  <a:close/>
                  <a:moveTo>
                    <a:pt x="18428" y="9068"/>
                  </a:moveTo>
                  <a:cubicBezTo>
                    <a:pt x="18228" y="7091"/>
                    <a:pt x="16423" y="3572"/>
                    <a:pt x="10662" y="3572"/>
                  </a:cubicBezTo>
                  <a:cubicBezTo>
                    <a:pt x="10661" y="3572"/>
                    <a:pt x="10660" y="3572"/>
                    <a:pt x="10659" y="3572"/>
                  </a:cubicBezTo>
                  <a:cubicBezTo>
                    <a:pt x="10658" y="3572"/>
                    <a:pt x="10658" y="3572"/>
                    <a:pt x="10657" y="3572"/>
                  </a:cubicBezTo>
                  <a:cubicBezTo>
                    <a:pt x="10656" y="3572"/>
                    <a:pt x="10655" y="3572"/>
                    <a:pt x="10655" y="3572"/>
                  </a:cubicBezTo>
                  <a:cubicBezTo>
                    <a:pt x="10654" y="3572"/>
                    <a:pt x="10653" y="3572"/>
                    <a:pt x="10652" y="3572"/>
                  </a:cubicBezTo>
                  <a:cubicBezTo>
                    <a:pt x="4890" y="3572"/>
                    <a:pt x="3086" y="7091"/>
                    <a:pt x="2886" y="9068"/>
                  </a:cubicBezTo>
                  <a:cubicBezTo>
                    <a:pt x="2715" y="10852"/>
                    <a:pt x="4327" y="12514"/>
                    <a:pt x="4510" y="12775"/>
                  </a:cubicBezTo>
                  <a:cubicBezTo>
                    <a:pt x="4810" y="13201"/>
                    <a:pt x="6695" y="14825"/>
                    <a:pt x="6762" y="15807"/>
                  </a:cubicBezTo>
                  <a:cubicBezTo>
                    <a:pt x="6855" y="17159"/>
                    <a:pt x="7070" y="17195"/>
                    <a:pt x="7930" y="17355"/>
                  </a:cubicBezTo>
                  <a:cubicBezTo>
                    <a:pt x="8807" y="17519"/>
                    <a:pt x="12507" y="17519"/>
                    <a:pt x="13383" y="17355"/>
                  </a:cubicBezTo>
                  <a:cubicBezTo>
                    <a:pt x="14243" y="17195"/>
                    <a:pt x="14459" y="17159"/>
                    <a:pt x="14552" y="15807"/>
                  </a:cubicBezTo>
                  <a:cubicBezTo>
                    <a:pt x="14619" y="14825"/>
                    <a:pt x="16504" y="13201"/>
                    <a:pt x="16803" y="12775"/>
                  </a:cubicBezTo>
                  <a:cubicBezTo>
                    <a:pt x="16987" y="12514"/>
                    <a:pt x="18599" y="10852"/>
                    <a:pt x="18428" y="9068"/>
                  </a:cubicBezTo>
                  <a:close/>
                  <a:moveTo>
                    <a:pt x="13756" y="19204"/>
                  </a:moveTo>
                  <a:cubicBezTo>
                    <a:pt x="13756" y="18991"/>
                    <a:pt x="13530" y="18817"/>
                    <a:pt x="13251" y="18817"/>
                  </a:cubicBezTo>
                  <a:lnTo>
                    <a:pt x="8063" y="18817"/>
                  </a:lnTo>
                  <a:cubicBezTo>
                    <a:pt x="7783" y="18817"/>
                    <a:pt x="7557" y="18991"/>
                    <a:pt x="7557" y="19204"/>
                  </a:cubicBezTo>
                  <a:lnTo>
                    <a:pt x="7557" y="19204"/>
                  </a:lnTo>
                  <a:cubicBezTo>
                    <a:pt x="7557" y="19418"/>
                    <a:pt x="7783" y="19591"/>
                    <a:pt x="8063" y="19591"/>
                  </a:cubicBezTo>
                  <a:lnTo>
                    <a:pt x="13251" y="19591"/>
                  </a:lnTo>
                  <a:cubicBezTo>
                    <a:pt x="13530" y="19591"/>
                    <a:pt x="13756" y="19418"/>
                    <a:pt x="13756" y="19204"/>
                  </a:cubicBezTo>
                  <a:cubicBezTo>
                    <a:pt x="13756" y="19204"/>
                    <a:pt x="13756" y="19204"/>
                    <a:pt x="13756" y="19204"/>
                  </a:cubicBezTo>
                  <a:close/>
                  <a:moveTo>
                    <a:pt x="13756" y="18147"/>
                  </a:moveTo>
                  <a:cubicBezTo>
                    <a:pt x="13756" y="17934"/>
                    <a:pt x="13530" y="17761"/>
                    <a:pt x="13251" y="17761"/>
                  </a:cubicBezTo>
                  <a:lnTo>
                    <a:pt x="8063" y="17761"/>
                  </a:lnTo>
                  <a:cubicBezTo>
                    <a:pt x="7783" y="17761"/>
                    <a:pt x="7557" y="17934"/>
                    <a:pt x="7557" y="18147"/>
                  </a:cubicBezTo>
                  <a:lnTo>
                    <a:pt x="7557" y="18147"/>
                  </a:lnTo>
                  <a:cubicBezTo>
                    <a:pt x="7557" y="18361"/>
                    <a:pt x="7783" y="18535"/>
                    <a:pt x="8063" y="18535"/>
                  </a:cubicBezTo>
                  <a:lnTo>
                    <a:pt x="13251" y="18535"/>
                  </a:lnTo>
                  <a:cubicBezTo>
                    <a:pt x="13530" y="18535"/>
                    <a:pt x="13756" y="18361"/>
                    <a:pt x="13756" y="18147"/>
                  </a:cubicBezTo>
                  <a:cubicBezTo>
                    <a:pt x="13756" y="18147"/>
                    <a:pt x="13756" y="18147"/>
                    <a:pt x="13756" y="18147"/>
                  </a:cubicBezTo>
                  <a:close/>
                  <a:moveTo>
                    <a:pt x="8400" y="19874"/>
                  </a:moveTo>
                  <a:lnTo>
                    <a:pt x="12913" y="19874"/>
                  </a:lnTo>
                  <a:cubicBezTo>
                    <a:pt x="12913" y="20827"/>
                    <a:pt x="11903" y="21600"/>
                    <a:pt x="10657" y="21600"/>
                  </a:cubicBezTo>
                  <a:cubicBezTo>
                    <a:pt x="9411" y="21600"/>
                    <a:pt x="8400" y="20827"/>
                    <a:pt x="8400" y="19874"/>
                  </a:cubicBezTo>
                  <a:close/>
                </a:path>
              </a:pathLst>
            </a:custGeom>
            <a:solidFill>
              <a:srgbClr val="FFFFFF"/>
            </a:solidFill>
            <a:ln cap="flat" w="12700">
              <a:noFill/>
              <a:miter lim="400000"/>
            </a:ln>
            <a:effectLst/>
          </p:spPr>
          <p:txBody>
            <a:bodyPr anchor="ctr"/>
            <a:lstStyle/>
            <a:p>
              <a:pPr algn="ctr"/>
              <a:endParaRPr/>
            </a:p>
          </p:txBody>
        </p:sp>
        <p:sp>
          <p:nvSpPr>
            <p:cNvPr id="59" name="íṩľíḍè-Rectangle 29"/>
            <p:cNvSpPr/>
            <p:nvPr/>
          </p:nvSpPr>
          <p:spPr>
            <a:xfrm>
              <a:off x="2671867" y="2511824"/>
              <a:ext cx="2244067" cy="721561"/>
            </a:xfrm>
            <a:prstGeom prst="rect">
              <a:avLst/>
            </a:prstGeom>
            <a:noFill/>
            <a:ln cap="flat" w="12700">
              <a:noFill/>
              <a:miter lim="400000"/>
            </a:ln>
            <a:effectLst/>
            <a:extLst>
              <a:ext uri="{C572A759-6A51-4108-AA02-DFA0A04FC94B}">
                <ma14:wrappingTextBoxFlag xmlns:lc="http://schemas.openxmlformats.org/drawingml/2006/lockedCanvas" xmlns:ma14="http://schemas.microsoft.com/office/mac/drawingml/2011/main" val="1"/>
              </a:ext>
            </a:extLst>
          </p:spPr>
          <p:txBody>
            <a:bodyPr anchor="t"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sp>
          <p:nvSpPr>
            <p:cNvPr id="60" name="íṩľíḍè-Oval 26"/>
            <p:cNvSpPr/>
            <p:nvPr/>
          </p:nvSpPr>
          <p:spPr>
            <a:xfrm>
              <a:off x="3231455" y="3868297"/>
              <a:ext cx="628339" cy="628339"/>
            </a:xfrm>
            <a:prstGeom prst="ellipse">
              <a:avLst/>
            </a:prstGeom>
            <a:solidFill>
              <a:schemeClr val="accent1">
                <a:lumMod val="100000"/>
              </a:schemeClr>
            </a:solidFill>
            <a:ln cap="flat" w="12700">
              <a:noFill/>
              <a:miter lim="400000"/>
            </a:ln>
            <a:effectLst/>
          </p:spPr>
          <p:txBody>
            <a:bodyPr anchor="ctr"/>
            <a:lstStyle/>
            <a:p>
              <a:pPr algn="ctr"/>
              <a:endParaRPr/>
            </a:p>
          </p:txBody>
        </p:sp>
        <p:sp>
          <p:nvSpPr>
            <p:cNvPr id="61" name="íṩľíḍè-Freeform: Shape 27"/>
            <p:cNvSpPr/>
            <p:nvPr/>
          </p:nvSpPr>
          <p:spPr>
            <a:xfrm>
              <a:off x="3366099" y="4003010"/>
              <a:ext cx="359052" cy="358912"/>
            </a:xfrm>
            <a:custGeom>
              <a:cxnLst>
                <a:cxn ang="0">
                  <a:pos x="wd2" y="hd2"/>
                </a:cxn>
                <a:cxn ang="5400000">
                  <a:pos x="wd2" y="hd2"/>
                </a:cxn>
                <a:cxn ang="10800000">
                  <a:pos x="wd2" y="hd2"/>
                </a:cxn>
                <a:cxn ang="16200000">
                  <a:pos x="wd2" y="hd2"/>
                </a:cxn>
              </a:cxnLst>
              <a:rect b="b" l="0" r="r" t="0"/>
              <a:pathLst>
                <a:path extrusionOk="0" h="21600" w="21600">
                  <a:moveTo>
                    <a:pt x="8689" y="3102"/>
                  </a:moveTo>
                  <a:cubicBezTo>
                    <a:pt x="10181" y="3102"/>
                    <a:pt x="11584" y="3680"/>
                    <a:pt x="12638" y="4729"/>
                  </a:cubicBezTo>
                  <a:cubicBezTo>
                    <a:pt x="13691" y="5775"/>
                    <a:pt x="14270" y="7167"/>
                    <a:pt x="14270" y="8646"/>
                  </a:cubicBezTo>
                  <a:cubicBezTo>
                    <a:pt x="14270" y="10126"/>
                    <a:pt x="13691" y="11517"/>
                    <a:pt x="12638" y="12563"/>
                  </a:cubicBezTo>
                  <a:cubicBezTo>
                    <a:pt x="11584" y="13612"/>
                    <a:pt x="10181" y="14190"/>
                    <a:pt x="8689" y="14190"/>
                  </a:cubicBezTo>
                  <a:cubicBezTo>
                    <a:pt x="7197" y="14190"/>
                    <a:pt x="5795" y="13612"/>
                    <a:pt x="4741" y="12563"/>
                  </a:cubicBezTo>
                  <a:cubicBezTo>
                    <a:pt x="3688" y="11517"/>
                    <a:pt x="3108" y="10125"/>
                    <a:pt x="3108" y="8646"/>
                  </a:cubicBezTo>
                  <a:cubicBezTo>
                    <a:pt x="3108" y="7166"/>
                    <a:pt x="3688" y="5775"/>
                    <a:pt x="4741" y="4729"/>
                  </a:cubicBezTo>
                  <a:cubicBezTo>
                    <a:pt x="5795" y="3680"/>
                    <a:pt x="7197" y="3102"/>
                    <a:pt x="8689" y="3102"/>
                  </a:cubicBezTo>
                  <a:close/>
                  <a:moveTo>
                    <a:pt x="16149" y="13086"/>
                  </a:moveTo>
                  <a:cubicBezTo>
                    <a:pt x="16951" y="11758"/>
                    <a:pt x="17378" y="10235"/>
                    <a:pt x="17378" y="8646"/>
                  </a:cubicBezTo>
                  <a:cubicBezTo>
                    <a:pt x="17378" y="6336"/>
                    <a:pt x="16474" y="4164"/>
                    <a:pt x="14832" y="2531"/>
                  </a:cubicBezTo>
                  <a:cubicBezTo>
                    <a:pt x="13191" y="899"/>
                    <a:pt x="11009" y="0"/>
                    <a:pt x="8689" y="0"/>
                  </a:cubicBezTo>
                  <a:cubicBezTo>
                    <a:pt x="6370" y="0"/>
                    <a:pt x="4188" y="899"/>
                    <a:pt x="2547" y="2531"/>
                  </a:cubicBezTo>
                  <a:cubicBezTo>
                    <a:pt x="905" y="4164"/>
                    <a:pt x="0" y="6336"/>
                    <a:pt x="0" y="8646"/>
                  </a:cubicBezTo>
                  <a:cubicBezTo>
                    <a:pt x="0" y="10957"/>
                    <a:pt x="905" y="13128"/>
                    <a:pt x="2547" y="14762"/>
                  </a:cubicBezTo>
                  <a:cubicBezTo>
                    <a:pt x="4188" y="16393"/>
                    <a:pt x="6369" y="17292"/>
                    <a:pt x="8689" y="17292"/>
                  </a:cubicBezTo>
                  <a:cubicBezTo>
                    <a:pt x="8689" y="17292"/>
                    <a:pt x="8689" y="17292"/>
                    <a:pt x="8690" y="17292"/>
                  </a:cubicBezTo>
                  <a:cubicBezTo>
                    <a:pt x="10229" y="17292"/>
                    <a:pt x="11708" y="16896"/>
                    <a:pt x="13008" y="16152"/>
                  </a:cubicBezTo>
                  <a:lnTo>
                    <a:pt x="18487" y="21600"/>
                  </a:lnTo>
                  <a:lnTo>
                    <a:pt x="21600" y="18505"/>
                  </a:lnTo>
                  <a:cubicBezTo>
                    <a:pt x="21600" y="18505"/>
                    <a:pt x="16149" y="13086"/>
                    <a:pt x="16149" y="13086"/>
                  </a:cubicBezTo>
                  <a:close/>
                </a:path>
              </a:pathLst>
            </a:custGeom>
            <a:solidFill>
              <a:srgbClr val="FFFFFF"/>
            </a:solidFill>
            <a:ln cap="flat" w="12700">
              <a:noFill/>
              <a:miter lim="400000"/>
            </a:ln>
            <a:effectLst/>
          </p:spPr>
          <p:txBody>
            <a:bodyPr anchor="ctr"/>
            <a:lstStyle/>
            <a:p>
              <a:pPr algn="ctr"/>
              <a:endParaRPr/>
            </a:p>
          </p:txBody>
        </p:sp>
        <p:sp>
          <p:nvSpPr>
            <p:cNvPr id="62" name="íṩľíḍè-Rectangle 25"/>
            <p:cNvSpPr/>
            <p:nvPr/>
          </p:nvSpPr>
          <p:spPr>
            <a:xfrm>
              <a:off x="2423592" y="4644464"/>
              <a:ext cx="2244067" cy="721561"/>
            </a:xfrm>
            <a:prstGeom prst="rect">
              <a:avLst/>
            </a:prstGeom>
            <a:noFill/>
            <a:ln cap="flat" w="12700">
              <a:noFill/>
              <a:miter lim="400000"/>
            </a:ln>
            <a:effectLst/>
            <a:extLst>
              <a:ext uri="{C572A759-6A51-4108-AA02-DFA0A04FC94B}">
                <ma14:wrappingTextBoxFlag xmlns:lc="http://schemas.openxmlformats.org/drawingml/2006/lockedCanvas" xmlns:ma14="http://schemas.microsoft.com/office/mac/drawingml/2011/main" val="1"/>
              </a:ext>
            </a:extLst>
          </p:spPr>
          <p:txBody>
            <a:bodyPr anchor="t" bIns="0" lIns="0" rIns="0" tIns="0" wrap="square">
              <a:noAutofit/>
            </a:bodyPr>
            <a:lstStyle/>
            <a:p>
              <a:pPr algn="ctr">
                <a:lnSpc>
                  <a:spcPct val="120000"/>
                </a:lnSpc>
              </a:pPr>
              <a:r>
                <a:rPr altLang="en-US" lang="zh-CN" smtClean="0" sz="1400">
                  <a:cs typeface="+mn-ea"/>
                  <a:sym typeface="+mn-lt"/>
                </a:rPr>
                <a:t>点击此处更换文本58pic.com，点击此处更换文本58pic.com</a:t>
              </a:r>
            </a:p>
          </p:txBody>
        </p:sp>
        <p:sp>
          <p:nvSpPr>
            <p:cNvPr id="63" name="íṩľíḍè-Freeform: Shape 17"/>
            <p:cNvSpPr/>
            <p:nvPr/>
          </p:nvSpPr>
          <p:spPr>
            <a:xfrm flipH="1" rot="16200000">
              <a:off x="7854297" y="5137616"/>
              <a:ext cx="686250" cy="2754524"/>
            </a:xfrm>
            <a:custGeom>
              <a:cxnLst>
                <a:cxn ang="0">
                  <a:pos x="wd2" y="hd2"/>
                </a:cxn>
                <a:cxn ang="5400000">
                  <a:pos x="wd2" y="hd2"/>
                </a:cxn>
                <a:cxn ang="10800000">
                  <a:pos x="wd2" y="hd2"/>
                </a:cxn>
                <a:cxn ang="16200000">
                  <a:pos x="wd2" y="hd2"/>
                </a:cxn>
              </a:cxnLst>
              <a:rect b="b" l="0" r="r" t="0"/>
              <a:pathLst>
                <a:path extrusionOk="0" h="21600" w="21600">
                  <a:moveTo>
                    <a:pt x="0" y="0"/>
                  </a:moveTo>
                  <a:lnTo>
                    <a:pt x="30" y="840"/>
                  </a:lnTo>
                  <a:lnTo>
                    <a:pt x="21600" y="21600"/>
                  </a:lnTo>
                  <a:lnTo>
                    <a:pt x="21591" y="15894"/>
                  </a:lnTo>
                  <a:lnTo>
                    <a:pt x="0" y="0"/>
                  </a:lnTo>
                  <a:close/>
                </a:path>
              </a:pathLst>
            </a:custGeom>
            <a:solidFill>
              <a:schemeClr val="accent5">
                <a:lumMod val="75000"/>
              </a:schemeClr>
            </a:solidFill>
            <a:ln cap="flat" w="12700">
              <a:noFill/>
              <a:miter lim="400000"/>
            </a:ln>
            <a:effectLst/>
          </p:spPr>
          <p:txBody>
            <a:bodyPr anchor="ctr"/>
            <a:lstStyle/>
            <a:p>
              <a:pPr algn="ctr"/>
              <a:endParaRPr/>
            </a:p>
          </p:txBody>
        </p:sp>
        <p:sp>
          <p:nvSpPr>
            <p:cNvPr id="64" name="íṩľíḍè-Arrow: Right 18"/>
            <p:cNvSpPr/>
            <p:nvPr/>
          </p:nvSpPr>
          <p:spPr>
            <a:xfrm rot="16200000">
              <a:off x="5976554" y="5147695"/>
              <a:ext cx="1796085" cy="253966"/>
            </a:xfrm>
            <a:prstGeom prst="rightArrow">
              <a:avLst>
                <a:gd fmla="val 42611" name="adj1"/>
                <a:gd fmla="val 85179" name="adj2"/>
              </a:avLst>
            </a:prstGeom>
            <a:solidFill>
              <a:schemeClr val="accent5">
                <a:lumMod val="100000"/>
              </a:schemeClr>
            </a:solidFill>
            <a:ln cap="flat" w="12700">
              <a:noFill/>
              <a:miter lim="400000"/>
            </a:ln>
            <a:effectLst/>
          </p:spPr>
          <p:txBody>
            <a:bodyPr anchor="ctr"/>
            <a:lstStyle/>
            <a:p>
              <a:pPr algn="ctr"/>
              <a:endParaRPr/>
            </a:p>
          </p:txBody>
        </p:sp>
        <p:sp>
          <p:nvSpPr>
            <p:cNvPr id="65" name="íṩľíḍè-Freeform: Shape 15"/>
            <p:cNvSpPr/>
            <p:nvPr/>
          </p:nvSpPr>
          <p:spPr>
            <a:xfrm flipH="1" rot="16200000">
              <a:off x="6874736" y="5707022"/>
              <a:ext cx="685109" cy="1616852"/>
            </a:xfrm>
            <a:custGeom>
              <a:cxnLst>
                <a:cxn ang="0">
                  <a:pos x="wd2" y="hd2"/>
                </a:cxn>
                <a:cxn ang="5400000">
                  <a:pos x="wd2" y="hd2"/>
                </a:cxn>
                <a:cxn ang="10800000">
                  <a:pos x="wd2" y="hd2"/>
                </a:cxn>
                <a:cxn ang="16200000">
                  <a:pos x="wd2" y="hd2"/>
                </a:cxn>
              </a:cxnLst>
              <a:rect b="b" l="0" r="r" t="0"/>
              <a:pathLst>
                <a:path extrusionOk="0" h="21600" w="21600">
                  <a:moveTo>
                    <a:pt x="4" y="0"/>
                  </a:moveTo>
                  <a:lnTo>
                    <a:pt x="0" y="1391"/>
                  </a:lnTo>
                  <a:lnTo>
                    <a:pt x="21600" y="21600"/>
                  </a:lnTo>
                  <a:lnTo>
                    <a:pt x="21600" y="12014"/>
                  </a:lnTo>
                  <a:lnTo>
                    <a:pt x="4" y="0"/>
                  </a:lnTo>
                  <a:close/>
                </a:path>
              </a:pathLst>
            </a:custGeom>
            <a:solidFill>
              <a:schemeClr val="accent4">
                <a:lumMod val="75000"/>
              </a:schemeClr>
            </a:solidFill>
            <a:ln cap="flat" w="12700">
              <a:noFill/>
              <a:miter lim="400000"/>
            </a:ln>
            <a:effectLst/>
          </p:spPr>
          <p:txBody>
            <a:bodyPr anchor="ctr"/>
            <a:lstStyle/>
            <a:p>
              <a:pPr algn="ctr"/>
              <a:endParaRPr/>
            </a:p>
          </p:txBody>
        </p:sp>
        <p:sp>
          <p:nvSpPr>
            <p:cNvPr id="66" name="íṩľíḍè-Arrow: Right 16"/>
            <p:cNvSpPr/>
            <p:nvPr/>
          </p:nvSpPr>
          <p:spPr>
            <a:xfrm rot="16200000">
              <a:off x="5116084" y="4700840"/>
              <a:ext cx="2689797" cy="253966"/>
            </a:xfrm>
            <a:prstGeom prst="rightArrow">
              <a:avLst>
                <a:gd fmla="val 42611" name="adj1"/>
                <a:gd fmla="val 85179" name="adj2"/>
              </a:avLst>
            </a:prstGeom>
            <a:solidFill>
              <a:schemeClr val="accent4">
                <a:lumMod val="100000"/>
              </a:schemeClr>
            </a:solidFill>
            <a:ln cap="flat" w="12700">
              <a:noFill/>
              <a:miter lim="400000"/>
            </a:ln>
            <a:effectLst/>
          </p:spPr>
          <p:txBody>
            <a:bodyPr anchor="ctr"/>
            <a:lstStyle/>
            <a:p>
              <a:pPr algn="ctr"/>
              <a:endParaRPr/>
            </a:p>
          </p:txBody>
        </p:sp>
        <p:sp>
          <p:nvSpPr>
            <p:cNvPr id="67" name="íṩľíḍè-Freeform: Shape 13"/>
            <p:cNvSpPr/>
            <p:nvPr/>
          </p:nvSpPr>
          <p:spPr>
            <a:xfrm flipH="1" rot="16200000">
              <a:off x="5757585" y="6153217"/>
              <a:ext cx="686983" cy="722587"/>
            </a:xfrm>
            <a:custGeom>
              <a:cxnLst>
                <a:cxn ang="0">
                  <a:pos x="wd2" y="hd2"/>
                </a:cxn>
                <a:cxn ang="5400000">
                  <a:pos x="wd2" y="hd2"/>
                </a:cxn>
                <a:cxn ang="10800000">
                  <a:pos x="wd2" y="hd2"/>
                </a:cxn>
                <a:cxn ang="16200000">
                  <a:pos x="wd2" y="hd2"/>
                </a:cxn>
              </a:cxnLst>
              <a:rect b="b" l="0" r="r" t="0"/>
              <a:pathLst>
                <a:path extrusionOk="0" h="21600" w="21600">
                  <a:moveTo>
                    <a:pt x="61" y="8656"/>
                  </a:moveTo>
                  <a:lnTo>
                    <a:pt x="21589" y="0"/>
                  </a:lnTo>
                  <a:lnTo>
                    <a:pt x="21600" y="21600"/>
                  </a:lnTo>
                  <a:lnTo>
                    <a:pt x="0" y="11830"/>
                  </a:lnTo>
                  <a:lnTo>
                    <a:pt x="61" y="8656"/>
                  </a:lnTo>
                  <a:close/>
                </a:path>
              </a:pathLst>
            </a:custGeom>
            <a:solidFill>
              <a:schemeClr val="accent3">
                <a:lumMod val="75000"/>
              </a:schemeClr>
            </a:solidFill>
            <a:ln cap="flat" w="12700">
              <a:noFill/>
              <a:miter lim="400000"/>
            </a:ln>
            <a:effectLst/>
          </p:spPr>
          <p:txBody>
            <a:bodyPr anchor="ctr"/>
            <a:lstStyle/>
            <a:p>
              <a:pPr algn="ctr"/>
              <a:endParaRPr/>
            </a:p>
          </p:txBody>
        </p:sp>
        <p:sp>
          <p:nvSpPr>
            <p:cNvPr id="68" name="íṩľíḍè-Arrow: Right 14"/>
            <p:cNvSpPr/>
            <p:nvPr/>
          </p:nvSpPr>
          <p:spPr>
            <a:xfrm rot="16200000">
              <a:off x="4193550" y="4157361"/>
              <a:ext cx="3776753" cy="253966"/>
            </a:xfrm>
            <a:prstGeom prst="rightArrow">
              <a:avLst>
                <a:gd fmla="val 42611" name="adj1"/>
                <a:gd fmla="val 85179" name="adj2"/>
              </a:avLst>
            </a:prstGeom>
            <a:solidFill>
              <a:schemeClr val="accent3">
                <a:lumMod val="100000"/>
              </a:schemeClr>
            </a:solidFill>
            <a:ln cap="flat" w="12700">
              <a:noFill/>
              <a:miter lim="400000"/>
            </a:ln>
            <a:effectLst/>
          </p:spPr>
          <p:txBody>
            <a:bodyPr anchor="ctr"/>
            <a:lstStyle/>
            <a:p>
              <a:pPr algn="ctr"/>
              <a:endParaRPr/>
            </a:p>
          </p:txBody>
        </p:sp>
        <p:sp>
          <p:nvSpPr>
            <p:cNvPr id="69" name="íṩľíḍè-Freeform: Shape 11"/>
            <p:cNvSpPr/>
            <p:nvPr/>
          </p:nvSpPr>
          <p:spPr>
            <a:xfrm flipH="1" rot="16200000">
              <a:off x="4605858" y="5723663"/>
              <a:ext cx="686294" cy="1582386"/>
            </a:xfrm>
            <a:custGeom>
              <a:cxnLst>
                <a:cxn ang="0">
                  <a:pos x="wd2" y="hd2"/>
                </a:cxn>
                <a:cxn ang="5400000">
                  <a:pos x="wd2" y="hd2"/>
                </a:cxn>
                <a:cxn ang="10800000">
                  <a:pos x="wd2" y="hd2"/>
                </a:cxn>
                <a:cxn ang="16200000">
                  <a:pos x="wd2" y="hd2"/>
                </a:cxn>
              </a:cxnLst>
              <a:rect b="b" l="0" r="r" t="0"/>
              <a:pathLst>
                <a:path extrusionOk="0" h="21600" w="21600">
                  <a:moveTo>
                    <a:pt x="27" y="20157"/>
                  </a:moveTo>
                  <a:lnTo>
                    <a:pt x="21588" y="0"/>
                  </a:lnTo>
                  <a:lnTo>
                    <a:pt x="21600" y="9767"/>
                  </a:lnTo>
                  <a:lnTo>
                    <a:pt x="0" y="21600"/>
                  </a:lnTo>
                  <a:lnTo>
                    <a:pt x="27" y="20157"/>
                  </a:lnTo>
                  <a:close/>
                </a:path>
              </a:pathLst>
            </a:custGeom>
            <a:solidFill>
              <a:schemeClr val="accent2">
                <a:lumMod val="75000"/>
              </a:schemeClr>
            </a:solidFill>
            <a:ln cap="flat" w="12700">
              <a:noFill/>
              <a:miter lim="400000"/>
            </a:ln>
            <a:effectLst/>
          </p:spPr>
          <p:txBody>
            <a:bodyPr anchor="ctr"/>
            <a:lstStyle/>
            <a:p>
              <a:pPr algn="ctr"/>
              <a:endParaRPr/>
            </a:p>
          </p:txBody>
        </p:sp>
        <p:sp>
          <p:nvSpPr>
            <p:cNvPr id="70" name="íṩľíḍè-Arrow: Right 12"/>
            <p:cNvSpPr/>
            <p:nvPr/>
          </p:nvSpPr>
          <p:spPr>
            <a:xfrm rot="16200000">
              <a:off x="4340019" y="4700839"/>
              <a:ext cx="2689797" cy="253966"/>
            </a:xfrm>
            <a:prstGeom prst="rightArrow">
              <a:avLst>
                <a:gd fmla="val 42611" name="adj1"/>
                <a:gd fmla="val 85179" name="adj2"/>
              </a:avLst>
            </a:prstGeom>
            <a:solidFill>
              <a:schemeClr val="accent2">
                <a:lumMod val="100000"/>
              </a:schemeClr>
            </a:solidFill>
            <a:ln cap="flat" w="12700">
              <a:noFill/>
              <a:miter lim="400000"/>
            </a:ln>
            <a:effectLst/>
          </p:spPr>
          <p:txBody>
            <a:bodyPr anchor="ctr"/>
            <a:lstStyle/>
            <a:p>
              <a:pPr algn="ctr"/>
              <a:endParaRPr/>
            </a:p>
          </p:txBody>
        </p:sp>
        <p:sp>
          <p:nvSpPr>
            <p:cNvPr id="71" name="íṩľíḍè-Freeform: Shape 9"/>
            <p:cNvSpPr/>
            <p:nvPr/>
          </p:nvSpPr>
          <p:spPr>
            <a:xfrm flipH="1" rot="16200000">
              <a:off x="3631712" y="5142630"/>
              <a:ext cx="687430" cy="2743315"/>
            </a:xfrm>
            <a:custGeom>
              <a:cxnLst>
                <a:cxn ang="0">
                  <a:pos x="wd2" y="hd2"/>
                </a:cxn>
                <a:cxn ang="5400000">
                  <a:pos x="wd2" y="hd2"/>
                </a:cxn>
                <a:cxn ang="10800000">
                  <a:pos x="wd2" y="hd2"/>
                </a:cxn>
                <a:cxn ang="16200000">
                  <a:pos x="wd2" y="hd2"/>
                </a:cxn>
              </a:cxnLst>
              <a:rect b="b" l="0" r="r" t="0"/>
              <a:pathLst>
                <a:path extrusionOk="0" h="21600" w="21600">
                  <a:moveTo>
                    <a:pt x="0" y="20728"/>
                  </a:moveTo>
                  <a:lnTo>
                    <a:pt x="21600" y="0"/>
                  </a:lnTo>
                  <a:lnTo>
                    <a:pt x="21591" y="5658"/>
                  </a:lnTo>
                  <a:lnTo>
                    <a:pt x="48" y="21600"/>
                  </a:lnTo>
                  <a:lnTo>
                    <a:pt x="0" y="20728"/>
                  </a:lnTo>
                  <a:close/>
                </a:path>
              </a:pathLst>
            </a:custGeom>
            <a:solidFill>
              <a:schemeClr val="accent1">
                <a:lumMod val="75000"/>
              </a:schemeClr>
            </a:solidFill>
            <a:ln cap="flat" w="12700">
              <a:noFill/>
              <a:miter lim="400000"/>
            </a:ln>
            <a:effectLst/>
          </p:spPr>
          <p:txBody>
            <a:bodyPr anchor="ctr"/>
            <a:lstStyle/>
            <a:p>
              <a:pPr algn="ctr"/>
              <a:endParaRPr/>
            </a:p>
          </p:txBody>
        </p:sp>
        <p:sp>
          <p:nvSpPr>
            <p:cNvPr id="72" name="íṩľíḍè-Arrow: Right 10"/>
            <p:cNvSpPr/>
            <p:nvPr/>
          </p:nvSpPr>
          <p:spPr>
            <a:xfrm rot="16200000">
              <a:off x="4391846" y="5147696"/>
              <a:ext cx="1796085" cy="253965"/>
            </a:xfrm>
            <a:prstGeom prst="rightArrow">
              <a:avLst>
                <a:gd fmla="val 42611" name="adj1"/>
                <a:gd fmla="val 85179" name="adj2"/>
              </a:avLst>
            </a:prstGeom>
            <a:solidFill>
              <a:schemeClr val="accent1">
                <a:lumMod val="100000"/>
              </a:schemeClr>
            </a:solidFill>
            <a:ln cap="flat" w="12700">
              <a:noFill/>
              <a:miter lim="400000"/>
            </a:ln>
            <a:effectLst/>
          </p:spPr>
          <p:txBody>
            <a:bodyPr anchor="ctr"/>
            <a:lstStyle/>
            <a:p>
              <a:pPr algn="ctr"/>
              <a:endParaRPr/>
            </a:p>
          </p:txBody>
        </p:sp>
      </p:grpSp>
    </p:spTree>
    <p:custDataLst>
      <p:tags r:id="rId7"/>
    </p:custDataLst>
    <p:extLst>
      <p:ext uri="{BB962C8B-B14F-4D97-AF65-F5344CB8AC3E}">
        <p14:creationId val="282163705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4">
                                  <p:stCondLst>
                                    <p:cond delay="0"/>
                                  </p:stCondLst>
                                  <p:childTnLst>
                                    <p:set>
                                      <p:cBhvr>
                                        <p:cTn dur="1" fill="hold" id="6">
                                          <p:stCondLst>
                                            <p:cond delay="0"/>
                                          </p:stCondLst>
                                        </p:cTn>
                                        <p:tgtEl>
                                          <p:spTgt spid="47"/>
                                        </p:tgtEl>
                                        <p:attrNameLst>
                                          <p:attrName>style.visibility</p:attrName>
                                        </p:attrNameLst>
                                      </p:cBhvr>
                                      <p:to>
                                        <p:strVal val="visible"/>
                                      </p:to>
                                    </p:set>
                                    <p:animEffect filter="wipe(down)" transition="in">
                                      <p:cBhvr>
                                        <p:cTn dur="500" id="7"/>
                                        <p:tgtEl>
                                          <p:spTgt spid="4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项目介绍</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88216c01-8cbc-4591-9b0f-de391bfde3cb">
            <a:extLst>
              <a:ext uri="{FF2B5EF4-FFF2-40B4-BE49-F238E27FC236}">
                <a16:creationId xmlns:a16="http://schemas.microsoft.com/office/drawing/2014/main" id="{5A1CD7A8-E342-42C3-90BA-2B1F827231B9}"/>
              </a:ext>
            </a:extLst>
          </p:cNvPr>
          <p:cNvGrpSpPr>
            <a:grpSpLocks noChangeAspect="1"/>
          </p:cNvGrpSpPr>
          <p:nvPr/>
        </p:nvGrpSpPr>
        <p:grpSpPr>
          <a:xfrm>
            <a:off x="767407" y="1412776"/>
            <a:ext cx="10374223" cy="4535610"/>
            <a:chOff x="767408" y="1412776"/>
            <a:chExt cx="10374221" cy="4535609"/>
          </a:xfrm>
        </p:grpSpPr>
        <p:grpSp>
          <p:nvGrpSpPr>
            <p:cNvPr id="7" name="组合 6"/>
            <p:cNvGrpSpPr/>
            <p:nvPr/>
          </p:nvGrpSpPr>
          <p:grpSpPr>
            <a:xfrm>
              <a:off x="767408" y="1412776"/>
              <a:ext cx="5030958" cy="4535609"/>
              <a:chOff x="6581" y="980439"/>
              <a:chExt cx="6264582" cy="5647772"/>
            </a:xfrm>
          </p:grpSpPr>
          <p:sp>
            <p:nvSpPr>
              <p:cNvPr id="12" name="is1ide-Arc 11">
                <a:extLst>
                  <a:ext uri="{FF2B5EF4-FFF2-40B4-BE49-F238E27FC236}">
                    <a16:creationId xmlns:a16="http://schemas.microsoft.com/office/drawing/2014/main" id="{C1C1B0CA-E6B4-449D-9574-6BE27B760B68}"/>
                  </a:ext>
                </a:extLst>
              </p:cNvPr>
              <p:cNvSpPr/>
              <p:nvPr/>
            </p:nvSpPr>
            <p:spPr>
              <a:xfrm>
                <a:off x="1092572" y="2066431"/>
                <a:ext cx="3475787" cy="3475788"/>
              </a:xfrm>
              <a:prstGeom prst="arc">
                <a:avLst>
                  <a:gd fmla="val 21244691" name="adj1"/>
                  <a:gd fmla="val 15268458"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3" name="is1ide-Oval 12">
                <a:extLst>
                  <a:ext uri="{FF2B5EF4-FFF2-40B4-BE49-F238E27FC236}">
                    <a16:creationId xmlns:a16="http://schemas.microsoft.com/office/drawing/2014/main" id="{A1BD150C-D4B0-475E-89F9-EE8941D6D1DC}"/>
                  </a:ext>
                </a:extLst>
              </p:cNvPr>
              <p:cNvSpPr/>
              <p:nvPr/>
            </p:nvSpPr>
            <p:spPr>
              <a:xfrm>
                <a:off x="1796375" y="2770233"/>
                <a:ext cx="2068186" cy="2068186"/>
              </a:xfrm>
              <a:prstGeom prst="ellipse">
                <a:avLst/>
              </a:prstGeom>
              <a:blipFill dpi="0" rotWithShape="1">
                <a:blip r:embed="rId7"/>
                <a:stretch>
                  <a:fillRect/>
                </a:stretch>
              </a:blipFill>
              <a:ln algn="ctr" cap="flat" cmpd="sng" w="6350">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is1ide-Arc 13">
                <a:extLst>
                  <a:ext uri="{FF2B5EF4-FFF2-40B4-BE49-F238E27FC236}">
                    <a16:creationId xmlns:a16="http://schemas.microsoft.com/office/drawing/2014/main" id="{CE5547E1-5978-41BD-8319-B1412A1DE094}"/>
                  </a:ext>
                </a:extLst>
              </p:cNvPr>
              <p:cNvSpPr/>
              <p:nvPr/>
            </p:nvSpPr>
            <p:spPr>
              <a:xfrm>
                <a:off x="632483" y="1606343"/>
                <a:ext cx="4395965" cy="4395964"/>
              </a:xfrm>
              <a:prstGeom prst="arc">
                <a:avLst>
                  <a:gd fmla="val 11926710" name="adj1"/>
                  <a:gd fmla="val 1730256"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15" name="is1ide-Oval 14">
                <a:extLst>
                  <a:ext uri="{FF2B5EF4-FFF2-40B4-BE49-F238E27FC236}">
                    <a16:creationId xmlns:a16="http://schemas.microsoft.com/office/drawing/2014/main" id="{3D78D615-6649-4C8E-99F1-429E782EE725}"/>
                  </a:ext>
                </a:extLst>
              </p:cNvPr>
              <p:cNvSpPr/>
              <p:nvPr/>
            </p:nvSpPr>
            <p:spPr>
              <a:xfrm>
                <a:off x="4036201" y="1987192"/>
                <a:ext cx="695337" cy="695337"/>
              </a:xfrm>
              <a:prstGeom prst="ellipse">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6" name="is1ide-任意多边形: 形状 36">
                <a:extLst>
                  <a:ext uri="{FF2B5EF4-FFF2-40B4-BE49-F238E27FC236}">
                    <a16:creationId xmlns:a16="http://schemas.microsoft.com/office/drawing/2014/main" id="{FB02BE8B-A1A9-4C44-9AF0-CF6AC7FC2C8B}"/>
                  </a:ext>
                </a:extLst>
              </p:cNvPr>
              <p:cNvSpPr/>
              <p:nvPr/>
            </p:nvSpPr>
            <p:spPr bwMode="auto">
              <a:xfrm>
                <a:off x="4256136" y="2201638"/>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17" name="is1ide-Oval 16">
                <a:extLst>
                  <a:ext uri="{FF2B5EF4-FFF2-40B4-BE49-F238E27FC236}">
                    <a16:creationId xmlns:a16="http://schemas.microsoft.com/office/drawing/2014/main" id="{3D78D615-6649-4C8E-99F1-429E782EE725}"/>
                  </a:ext>
                </a:extLst>
              </p:cNvPr>
              <p:cNvSpPr/>
              <p:nvPr/>
            </p:nvSpPr>
            <p:spPr>
              <a:xfrm>
                <a:off x="1131146" y="4589431"/>
                <a:ext cx="695337" cy="695337"/>
              </a:xfrm>
              <a:prstGeom prst="ellipse">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8" name="is1ide-任意多边形: 形状 38">
                <a:extLst>
                  <a:ext uri="{FF2B5EF4-FFF2-40B4-BE49-F238E27FC236}">
                    <a16:creationId xmlns:a16="http://schemas.microsoft.com/office/drawing/2014/main" id="{FB02BE8B-A1A9-4C44-9AF0-CF6AC7FC2C8B}"/>
                  </a:ext>
                </a:extLst>
              </p:cNvPr>
              <p:cNvSpPr/>
              <p:nvPr/>
            </p:nvSpPr>
            <p:spPr bwMode="auto">
              <a:xfrm>
                <a:off x="1351081" y="4803877"/>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19" name="is1ide-Arc 18">
                <a:extLst>
                  <a:ext uri="{FF2B5EF4-FFF2-40B4-BE49-F238E27FC236}">
                    <a16:creationId xmlns:a16="http://schemas.microsoft.com/office/drawing/2014/main" id="{CE5547E1-5978-41BD-8319-B1412A1DE094}"/>
                  </a:ext>
                </a:extLst>
              </p:cNvPr>
              <p:cNvSpPr/>
              <p:nvPr/>
            </p:nvSpPr>
            <p:spPr>
              <a:xfrm rot="5400000">
                <a:off x="6580" y="980440"/>
                <a:ext cx="5647772" cy="5647770"/>
              </a:xfrm>
              <a:prstGeom prst="arc">
                <a:avLst>
                  <a:gd fmla="val 11926710" name="adj1"/>
                  <a:gd fmla="val 1730256"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p>
            </p:txBody>
          </p:sp>
          <p:sp>
            <p:nvSpPr>
              <p:cNvPr id="20" name="is1ide-Oval 19">
                <a:extLst>
                  <a:ext uri="{FF2B5EF4-FFF2-40B4-BE49-F238E27FC236}">
                    <a16:creationId xmlns:a16="http://schemas.microsoft.com/office/drawing/2014/main" id="{3D78D615-6649-4C8E-99F1-429E782EE725}"/>
                  </a:ext>
                </a:extLst>
              </p:cNvPr>
              <p:cNvSpPr/>
              <p:nvPr/>
            </p:nvSpPr>
            <p:spPr>
              <a:xfrm>
                <a:off x="5324247" y="3456656"/>
                <a:ext cx="695337" cy="695337"/>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1" name="is1ide-任意多边形: 形状 41">
                <a:extLst>
                  <a:ext uri="{FF2B5EF4-FFF2-40B4-BE49-F238E27FC236}">
                    <a16:creationId xmlns:a16="http://schemas.microsoft.com/office/drawing/2014/main" id="{FB02BE8B-A1A9-4C44-9AF0-CF6AC7FC2C8B}"/>
                  </a:ext>
                </a:extLst>
              </p:cNvPr>
              <p:cNvSpPr/>
              <p:nvPr/>
            </p:nvSpPr>
            <p:spPr bwMode="auto">
              <a:xfrm>
                <a:off x="5544182" y="3671102"/>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p>
            </p:txBody>
          </p:sp>
          <p:sp>
            <p:nvSpPr>
              <p:cNvPr id="22" name="is1ide-文本框 42">
                <a:extLst>
                  <a:ext uri="{FF2B5EF4-FFF2-40B4-BE49-F238E27FC236}">
                    <a16:creationId xmlns:a16="http://schemas.microsoft.com/office/drawing/2014/main" id="{379D36D8-6DED-458D-B6E1-675AB281FB00}"/>
                  </a:ext>
                </a:extLst>
              </p:cNvPr>
              <p:cNvSpPr txBox="1"/>
              <p:nvPr/>
            </p:nvSpPr>
            <p:spPr>
              <a:xfrm>
                <a:off x="5072667" y="4151993"/>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sp>
            <p:nvSpPr>
              <p:cNvPr id="23" name="is1ide-文本框 43">
                <a:extLst>
                  <a:ext uri="{FF2B5EF4-FFF2-40B4-BE49-F238E27FC236}">
                    <a16:creationId xmlns:a16="http://schemas.microsoft.com/office/drawing/2014/main" id="{379D36D8-6DED-458D-B6E1-675AB281FB00}"/>
                  </a:ext>
                </a:extLst>
              </p:cNvPr>
              <p:cNvSpPr txBox="1"/>
              <p:nvPr/>
            </p:nvSpPr>
            <p:spPr>
              <a:xfrm>
                <a:off x="3784621" y="2674365"/>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sp>
            <p:nvSpPr>
              <p:cNvPr id="24" name="is1ide-文本框 44">
                <a:extLst>
                  <a:ext uri="{FF2B5EF4-FFF2-40B4-BE49-F238E27FC236}">
                    <a16:creationId xmlns:a16="http://schemas.microsoft.com/office/drawing/2014/main" id="{379D36D8-6DED-458D-B6E1-675AB281FB00}"/>
                  </a:ext>
                </a:extLst>
              </p:cNvPr>
              <p:cNvSpPr txBox="1"/>
              <p:nvPr/>
            </p:nvSpPr>
            <p:spPr>
              <a:xfrm>
                <a:off x="879566" y="5284768"/>
                <a:ext cx="1198496" cy="458793"/>
              </a:xfrm>
              <a:prstGeom prst="rect">
                <a:avLst/>
              </a:prstGeom>
              <a:solidFill>
                <a:schemeClr val="bg1"/>
              </a:solidFill>
            </p:spPr>
            <p:txBody>
              <a:bodyPr anchor="ctr" anchorCtr="0" bIns="72000" lIns="72000" rIns="72000" tIns="72000" wrap="none">
                <a:normAutofit fontScale="77500" lnSpcReduction="20000"/>
              </a:bodyPr>
              <a:lstStyle/>
              <a:p>
                <a:pPr algn="ctr" indent="0" marL="0">
                  <a:lnSpc>
                    <a:spcPct val="120000"/>
                  </a:lnSpc>
                  <a:buNone/>
                </a:pPr>
                <a:r>
                  <a:rPr altLang="en-US" b="1" lang="zh-CN" sz="1800"/>
                  <a:t>关键词</a:t>
                </a:r>
              </a:p>
            </p:txBody>
          </p:sp>
        </p:grpSp>
        <p:grpSp>
          <p:nvGrpSpPr>
            <p:cNvPr id="8" name="组合 7"/>
            <p:cNvGrpSpPr/>
            <p:nvPr/>
          </p:nvGrpSpPr>
          <p:grpSpPr>
            <a:xfrm>
              <a:off x="6664817" y="2360712"/>
              <a:ext cx="4476812" cy="2592820"/>
              <a:chOff x="1660885" y="1181844"/>
              <a:chExt cx="3114099" cy="2592820"/>
            </a:xfrm>
          </p:grpSpPr>
          <p:sp>
            <p:nvSpPr>
              <p:cNvPr id="9" name="is1ide-文本框 16"/>
              <p:cNvSpPr txBox="1"/>
              <p:nvPr/>
            </p:nvSpPr>
            <p:spPr>
              <a:xfrm>
                <a:off x="1660885" y="1815039"/>
                <a:ext cx="2945875" cy="653533"/>
              </a:xfrm>
              <a:prstGeom prst="rect">
                <a:avLst/>
              </a:prstGeom>
              <a:noFill/>
            </p:spPr>
            <p:txBody>
              <a:bodyPr wrap="square">
                <a:normAutofit/>
              </a:bodyPr>
              <a:lstStyle/>
              <a:p>
                <a:r>
                  <a:rPr altLang="en-US" b="1" lang="zh-CN" smtClean="0" sz="2400"/>
                  <a:t>点击输入文字内容</a:t>
                </a:r>
              </a:p>
            </p:txBody>
          </p:sp>
          <p:sp>
            <p:nvSpPr>
              <p:cNvPr id="10" name="is1ide-文本框 17"/>
              <p:cNvSpPr txBox="1"/>
              <p:nvPr/>
            </p:nvSpPr>
            <p:spPr>
              <a:xfrm>
                <a:off x="1703483" y="1181844"/>
                <a:ext cx="3071501" cy="516708"/>
              </a:xfrm>
              <a:prstGeom prst="rect">
                <a:avLst/>
              </a:prstGeom>
              <a:noFill/>
            </p:spPr>
            <p:txBody>
              <a:bodyPr wrap="square">
                <a:noAutofit/>
              </a:bodyPr>
              <a:lstStyle/>
              <a:p>
                <a:r>
                  <a:rPr altLang="en-US" lang="zh-CN" smtClean="0" sz="1600">
                    <a:cs typeface="+mn-ea"/>
                    <a:sym typeface="+mn-lt"/>
                  </a:rPr>
                  <a:t>点击此处更换文本58pic.com，点击此处更换文本58pic.com</a:t>
                </a:r>
              </a:p>
            </p:txBody>
          </p:sp>
          <p:sp>
            <p:nvSpPr>
              <p:cNvPr id="11" name="is1ide-文本框 18"/>
              <p:cNvSpPr txBox="1"/>
              <p:nvPr/>
            </p:nvSpPr>
            <p:spPr>
              <a:xfrm>
                <a:off x="1660885" y="2943667"/>
                <a:ext cx="3114099" cy="830997"/>
              </a:xfrm>
              <a:prstGeom prst="rect">
                <a:avLst/>
              </a:prstGeom>
              <a:noFill/>
            </p:spPr>
            <p:txBody>
              <a:bodyPr wrap="square">
                <a:normAutofit/>
              </a:bodyPr>
              <a:lstStyle/>
              <a:p>
                <a:r>
                  <a:rPr altLang="en-US" lang="zh-CN" smtClean="0">
                    <a:cs typeface="+mn-ea"/>
                    <a:sym typeface="+mn-lt"/>
                  </a:rPr>
                  <a:t>点击此处更换文本58pic.com，点击此处更换文本58pic.com</a:t>
                </a:r>
              </a:p>
            </p:txBody>
          </p:sp>
        </p:grpSp>
      </p:grpSp>
    </p:spTree>
    <p:custDataLst>
      <p:tags r:id="rId8"/>
    </p:custDataLst>
    <p:extLst>
      <p:ext uri="{BB962C8B-B14F-4D97-AF65-F5344CB8AC3E}">
        <p14:creationId val="2767438689"/>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42" presetSubtype="0">
                                  <p:stCondLst>
                                    <p:cond delay="0"/>
                                  </p:stCondLst>
                                  <p:childTnLst>
                                    <p:set>
                                      <p:cBhvr>
                                        <p:cTn dur="1" fill="hold" id="6">
                                          <p:stCondLst>
                                            <p:cond delay="0"/>
                                          </p:stCondLst>
                                        </p:cTn>
                                        <p:tgtEl>
                                          <p:spTgt spid="6"/>
                                        </p:tgtEl>
                                        <p:attrNameLst>
                                          <p:attrName>style.visibility</p:attrName>
                                        </p:attrNameLst>
                                      </p:cBhvr>
                                      <p:to>
                                        <p:strVal val="visible"/>
                                      </p:to>
                                    </p:set>
                                    <p:animEffect filter="fade" transition="in">
                                      <p:cBhvr>
                                        <p:cTn dur="1000" id="7"/>
                                        <p:tgtEl>
                                          <p:spTgt spid="6"/>
                                        </p:tgtEl>
                                      </p:cBhvr>
                                    </p:animEffect>
                                    <p:anim calcmode="lin" valueType="num">
                                      <p:cBhvr>
                                        <p:cTn dur="1000" fill="hold" id="8"/>
                                        <p:tgtEl>
                                          <p:spTgt spid="6"/>
                                        </p:tgtEl>
                                        <p:attrNameLst>
                                          <p:attrName>ppt_x</p:attrName>
                                        </p:attrNameLst>
                                      </p:cBhvr>
                                      <p:tavLst>
                                        <p:tav tm="0">
                                          <p:val>
                                            <p:strVal val="#ppt_x"/>
                                          </p:val>
                                        </p:tav>
                                        <p:tav tm="100000">
                                          <p:val>
                                            <p:strVal val="#ppt_x"/>
                                          </p:val>
                                        </p:tav>
                                      </p:tavLst>
                                    </p:anim>
                                    <p:anim calcmode="lin" valueType="num">
                                      <p:cBhvr>
                                        <p:cTn dur="1000" fill="hold" id="9"/>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项目介绍</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0aa5ab87-1abb-4ca0-a07e-53f9e32ed86c"/>
          <p:cNvGrpSpPr>
            <a:grpSpLocks noChangeAspect="1"/>
          </p:cNvGrpSpPr>
          <p:nvPr/>
        </p:nvGrpSpPr>
        <p:grpSpPr>
          <a:xfrm>
            <a:off x="1198765" y="2223437"/>
            <a:ext cx="9806359" cy="3830855"/>
            <a:chOff x="1179515" y="1607419"/>
            <a:chExt cx="9806359" cy="3830855"/>
          </a:xfrm>
        </p:grpSpPr>
        <p:sp>
          <p:nvSpPr>
            <p:cNvPr id="7" name="ïṧḷïḓê-TextBox 1"/>
            <p:cNvSpPr txBox="1"/>
            <p:nvPr/>
          </p:nvSpPr>
          <p:spPr>
            <a:xfrm>
              <a:off x="2867026" y="4677984"/>
              <a:ext cx="6457950" cy="760290"/>
            </a:xfrm>
            <a:prstGeom prst="rect">
              <a:avLst/>
            </a:prstGeom>
          </p:spPr>
          <p:txBody>
            <a:bodyPr wrap="square">
              <a:normAutofit/>
            </a:bodyPr>
            <a:lstStyle/>
            <a:p>
              <a:pPr algn="ctr">
                <a:lnSpc>
                  <a:spcPct val="120000"/>
                </a:lnSpc>
              </a:pPr>
              <a:r>
                <a:rPr altLang="en-US" lang="zh-CN" sz="1600">
                  <a:cs typeface="+mn-ea"/>
                  <a:sym typeface="+mn-lt"/>
                </a:rPr>
                <a:t>点击此处更换文本58pic.com，点击此处更换文本58pic.com点击此处更换文本58pic.com，点击此处更换文本58pic.com  </a:t>
              </a:r>
            </a:p>
          </p:txBody>
        </p:sp>
        <p:sp>
          <p:nvSpPr>
            <p:cNvPr id="8" name="ïṧḷïḓê-TextBox 2"/>
            <p:cNvSpPr txBox="1"/>
            <p:nvPr/>
          </p:nvSpPr>
          <p:spPr>
            <a:xfrm>
              <a:off x="1179515" y="1607419"/>
              <a:ext cx="1813126" cy="896743"/>
            </a:xfrm>
            <a:prstGeom prst="rect">
              <a:avLst/>
            </a:prstGeom>
            <a:ln w="12700">
              <a:miter lim="400000"/>
            </a:ln>
          </p:spPr>
          <p:txBody>
            <a:bodyPr bIns="0" lIns="0" rIns="0" tIns="0" wrap="square">
              <a:normAutofit/>
            </a:bodyPr>
            <a:lstStyle/>
            <a:p>
              <a:pPr algn="ctr">
                <a:lnSpc>
                  <a:spcPct val="120000"/>
                </a:lnSpc>
              </a:pPr>
              <a:r>
                <a:rPr altLang="en-US" lang="zh-CN" smtClean="0" sz="1400">
                  <a:cs typeface="+mn-ea"/>
                  <a:sym typeface="+mn-lt"/>
                </a:rPr>
                <a:t>点击此处更换文本58pic.com，点击此处更换文本58pic.com</a:t>
              </a:r>
            </a:p>
          </p:txBody>
        </p:sp>
        <p:grpSp>
          <p:nvGrpSpPr>
            <p:cNvPr id="9" name="Group 26"/>
            <p:cNvGrpSpPr/>
            <p:nvPr/>
          </p:nvGrpSpPr>
          <p:grpSpPr>
            <a:xfrm>
              <a:off x="2086078" y="3380426"/>
              <a:ext cx="8018822" cy="838980"/>
              <a:chOff x="2086078" y="3589124"/>
              <a:chExt cx="8018822" cy="630282"/>
            </a:xfrm>
          </p:grpSpPr>
          <p:sp>
            <p:nvSpPr>
              <p:cNvPr id="23" name="ïṧḷïḓê-Straight Connector 3"/>
              <p:cNvSpPr/>
              <p:nvPr/>
            </p:nvSpPr>
            <p:spPr>
              <a:xfrm flipV="1">
                <a:off x="6095489" y="3589124"/>
                <a:ext cx="4009411" cy="630281"/>
              </a:xfrm>
              <a:prstGeom prst="line">
                <a:avLst/>
              </a:prstGeom>
              <a:ln w="3175">
                <a:solidFill>
                  <a:srgbClr val="DCDEE0"/>
                </a:solidFill>
                <a:miter lim="400000"/>
              </a:ln>
            </p:spPr>
            <p:txBody>
              <a:bodyPr anchor="ctr"/>
              <a:lstStyle/>
              <a:p>
                <a:pPr algn="ctr"/>
                <a:endParaRPr/>
              </a:p>
            </p:txBody>
          </p:sp>
          <p:sp>
            <p:nvSpPr>
              <p:cNvPr id="24" name="ïṧḷïḓê-Straight Connector 4"/>
              <p:cNvSpPr/>
              <p:nvPr/>
            </p:nvSpPr>
            <p:spPr>
              <a:xfrm flipV="1">
                <a:off x="6094790" y="3589124"/>
                <a:ext cx="2005405" cy="630282"/>
              </a:xfrm>
              <a:prstGeom prst="line">
                <a:avLst/>
              </a:prstGeom>
              <a:ln w="3175">
                <a:solidFill>
                  <a:srgbClr val="DCDEE0"/>
                </a:solidFill>
                <a:miter lim="400000"/>
              </a:ln>
            </p:spPr>
            <p:txBody>
              <a:bodyPr anchor="ctr"/>
              <a:lstStyle/>
              <a:p>
                <a:pPr algn="ctr"/>
                <a:endParaRPr/>
              </a:p>
            </p:txBody>
          </p:sp>
          <p:sp>
            <p:nvSpPr>
              <p:cNvPr id="25" name="ïṧḷïḓê-Straight Connector 5"/>
              <p:cNvSpPr/>
              <p:nvPr/>
            </p:nvSpPr>
            <p:spPr>
              <a:xfrm flipH="1" flipV="1">
                <a:off x="4090783" y="3589124"/>
                <a:ext cx="1999256" cy="630281"/>
              </a:xfrm>
              <a:prstGeom prst="line">
                <a:avLst/>
              </a:prstGeom>
              <a:ln w="3175">
                <a:solidFill>
                  <a:srgbClr val="DCDEE0"/>
                </a:solidFill>
                <a:miter lim="400000"/>
              </a:ln>
            </p:spPr>
            <p:txBody>
              <a:bodyPr anchor="ctr"/>
              <a:lstStyle/>
              <a:p>
                <a:pPr algn="ctr"/>
                <a:endParaRPr/>
              </a:p>
            </p:txBody>
          </p:sp>
          <p:sp>
            <p:nvSpPr>
              <p:cNvPr id="26" name="ïṧḷïḓê-Straight Connector 6"/>
              <p:cNvSpPr/>
              <p:nvPr/>
            </p:nvSpPr>
            <p:spPr>
              <a:xfrm flipH="1" flipV="1">
                <a:off x="2086078" y="3589124"/>
                <a:ext cx="4009412" cy="630281"/>
              </a:xfrm>
              <a:prstGeom prst="line">
                <a:avLst/>
              </a:prstGeom>
              <a:ln w="3175">
                <a:solidFill>
                  <a:srgbClr val="DCDEE0"/>
                </a:solidFill>
                <a:miter lim="400000"/>
              </a:ln>
            </p:spPr>
            <p:txBody>
              <a:bodyPr anchor="ctr"/>
              <a:lstStyle/>
              <a:p>
                <a:pPr algn="ctr"/>
                <a:endParaRPr/>
              </a:p>
            </p:txBody>
          </p:sp>
          <p:sp>
            <p:nvSpPr>
              <p:cNvPr id="27" name="ïṧḷïḓê-Straight Connector 7"/>
              <p:cNvSpPr/>
              <p:nvPr/>
            </p:nvSpPr>
            <p:spPr>
              <a:xfrm flipV="1">
                <a:off x="6095489" y="3589124"/>
                <a:ext cx="1" cy="630282"/>
              </a:xfrm>
              <a:prstGeom prst="line">
                <a:avLst/>
              </a:prstGeom>
              <a:ln w="3175">
                <a:solidFill>
                  <a:srgbClr val="DCDEE0"/>
                </a:solidFill>
                <a:miter lim="400000"/>
              </a:ln>
            </p:spPr>
            <p:txBody>
              <a:bodyPr anchor="ctr"/>
              <a:lstStyle/>
              <a:p>
                <a:pPr algn="ctr"/>
                <a:endParaRPr/>
              </a:p>
            </p:txBody>
          </p:sp>
        </p:grpSp>
        <p:grpSp>
          <p:nvGrpSpPr>
            <p:cNvPr id="10" name="Group 8"/>
            <p:cNvGrpSpPr/>
            <p:nvPr/>
          </p:nvGrpSpPr>
          <p:grpSpPr>
            <a:xfrm>
              <a:off x="1291862" y="2736577"/>
              <a:ext cx="9608278" cy="635460"/>
              <a:chExt cx="19216553" cy="1270918"/>
            </a:xfrm>
          </p:grpSpPr>
          <p:sp>
            <p:nvSpPr>
              <p:cNvPr id="18" name="ïṧḷïḓê-Rectangle: Rounded Corners 9"/>
              <p:cNvSpPr/>
              <p:nvPr/>
            </p:nvSpPr>
            <p:spPr>
              <a:xfrm>
                <a:off x="0" y="916"/>
                <a:ext cx="3180952" cy="1270001"/>
              </a:xfrm>
              <a:prstGeom prst="roundRect">
                <a:avLst>
                  <a:gd fmla="val 5284" name="adj"/>
                </a:avLst>
              </a:prstGeom>
              <a:solidFill>
                <a:schemeClr val="accent4"/>
              </a:solidFill>
              <a:ln cap="flat" w="12700">
                <a:noFill/>
                <a:miter lim="400000"/>
              </a:ln>
              <a:effectLst/>
            </p:spPr>
            <p:txBody>
              <a:bodyPr anchor="ctr" bIns="19050" lIns="19050" rIns="19050" tIns="19050" wrap="none">
                <a:normAutofit/>
              </a:bodyPr>
              <a:lstStyle/>
              <a:p>
                <a:pPr algn="ctr" lvl="0"/>
                <a:r>
                  <a:rPr altLang="en-US" b="1" lang="zh-CN">
                    <a:solidFill>
                      <a:schemeClr val="bg1"/>
                    </a:solidFill>
                  </a:rPr>
                  <a:t>标题文本预设</a:t>
                </a:r>
              </a:p>
            </p:txBody>
          </p:sp>
          <p:sp>
            <p:nvSpPr>
              <p:cNvPr id="19" name="ïṧḷïḓê-Rectangle: Rounded Corners 10"/>
              <p:cNvSpPr/>
              <p:nvPr/>
            </p:nvSpPr>
            <p:spPr>
              <a:xfrm>
                <a:off x="4003249" y="918"/>
                <a:ext cx="3180952" cy="1270000"/>
              </a:xfrm>
              <a:prstGeom prst="roundRect">
                <a:avLst>
                  <a:gd fmla="val 5284" name="adj"/>
                </a:avLst>
              </a:prstGeom>
              <a:solidFill>
                <a:schemeClr val="accent3"/>
              </a:solidFill>
              <a:ln cap="flat" w="12700">
                <a:noFill/>
                <a:miter lim="400000"/>
              </a:ln>
              <a:effectLst/>
            </p:spPr>
            <p:txBody>
              <a:bodyPr anchor="ctr" bIns="19050" lIns="19050" rIns="19050" tIns="19050" wrap="none">
                <a:normAutofit/>
              </a:bodyPr>
              <a:lstStyle/>
              <a:p>
                <a:pPr algn="ctr" lvl="0"/>
                <a:r>
                  <a:rPr altLang="en-US" b="1" lang="zh-CN">
                    <a:solidFill>
                      <a:schemeClr val="bg1"/>
                    </a:solidFill>
                  </a:rPr>
                  <a:t>标题文本预设</a:t>
                </a:r>
              </a:p>
            </p:txBody>
          </p:sp>
          <p:sp>
            <p:nvSpPr>
              <p:cNvPr id="20" name="ïṧḷïḓê-Rectangle: Rounded Corners 11"/>
              <p:cNvSpPr/>
              <p:nvPr/>
            </p:nvSpPr>
            <p:spPr>
              <a:xfrm>
                <a:off x="8008895" y="918"/>
                <a:ext cx="3180954" cy="1270000"/>
              </a:xfrm>
              <a:prstGeom prst="roundRect">
                <a:avLst>
                  <a:gd fmla="val 5284" name="adj"/>
                </a:avLst>
              </a:prstGeom>
              <a:solidFill>
                <a:schemeClr val="accent2"/>
              </a:solidFill>
              <a:ln cap="flat" w="12700">
                <a:noFill/>
                <a:miter lim="400000"/>
              </a:ln>
              <a:effectLst/>
            </p:spPr>
            <p:txBody>
              <a:bodyPr anchor="ctr" bIns="19050" lIns="19050" rIns="19050" tIns="19050" wrap="none">
                <a:normAutofit/>
              </a:bodyPr>
              <a:lstStyle/>
              <a:p>
                <a:pPr algn="ctr" lvl="0"/>
                <a:r>
                  <a:rPr altLang="en-US" b="1" lang="zh-CN">
                    <a:solidFill>
                      <a:schemeClr val="bg1"/>
                    </a:solidFill>
                  </a:rPr>
                  <a:t>标题文本预设</a:t>
                </a:r>
              </a:p>
            </p:txBody>
          </p:sp>
          <p:sp>
            <p:nvSpPr>
              <p:cNvPr id="21" name="ïṧḷïḓê-Rectangle: Rounded Corners 12"/>
              <p:cNvSpPr/>
              <p:nvPr/>
            </p:nvSpPr>
            <p:spPr>
              <a:xfrm>
                <a:off x="12035862" y="918"/>
                <a:ext cx="3180954" cy="1270000"/>
              </a:xfrm>
              <a:prstGeom prst="roundRect">
                <a:avLst>
                  <a:gd fmla="val 5284" name="adj"/>
                </a:avLst>
              </a:prstGeom>
              <a:solidFill>
                <a:schemeClr val="accent1"/>
              </a:solidFill>
              <a:ln cap="flat" w="12700">
                <a:noFill/>
                <a:miter lim="400000"/>
              </a:ln>
              <a:effectLst/>
            </p:spPr>
            <p:txBody>
              <a:bodyPr anchor="ctr" bIns="19050" lIns="19050" rIns="19050" tIns="19050" wrap="none">
                <a:normAutofit/>
              </a:bodyPr>
              <a:lstStyle/>
              <a:p>
                <a:pPr algn="ctr" lvl="0"/>
                <a:r>
                  <a:rPr altLang="en-US" b="1" lang="zh-CN">
                    <a:solidFill>
                      <a:schemeClr val="bg1"/>
                    </a:solidFill>
                  </a:rPr>
                  <a:t>标题文本预设</a:t>
                </a:r>
              </a:p>
            </p:txBody>
          </p:sp>
          <p:sp>
            <p:nvSpPr>
              <p:cNvPr id="22" name="ïṧḷïḓê-Rectangle: Rounded Corners 13"/>
              <p:cNvSpPr/>
              <p:nvPr/>
            </p:nvSpPr>
            <p:spPr>
              <a:xfrm>
                <a:off x="16035601" y="0"/>
                <a:ext cx="3180952" cy="1270000"/>
              </a:xfrm>
              <a:prstGeom prst="roundRect">
                <a:avLst>
                  <a:gd fmla="val 5284" name="adj"/>
                </a:avLst>
              </a:prstGeom>
              <a:solidFill>
                <a:schemeClr val="accent3"/>
              </a:solidFill>
              <a:ln cap="flat" w="12700">
                <a:noFill/>
                <a:miter lim="400000"/>
              </a:ln>
              <a:effectLst/>
            </p:spPr>
            <p:txBody>
              <a:bodyPr anchor="ctr" bIns="19050" lIns="19050" rIns="19050" tIns="19050" wrap="none">
                <a:normAutofit/>
              </a:bodyPr>
              <a:lstStyle/>
              <a:p>
                <a:pPr algn="ctr" lvl="0"/>
                <a:r>
                  <a:rPr altLang="en-US" b="1" lang="zh-CN">
                    <a:solidFill>
                      <a:schemeClr val="bg1"/>
                    </a:solidFill>
                  </a:rPr>
                  <a:t>标题文本预设</a:t>
                </a:r>
              </a:p>
            </p:txBody>
          </p:sp>
        </p:grpSp>
        <p:sp>
          <p:nvSpPr>
            <p:cNvPr id="11" name="ïṧḷïḓê-Rectangle 19"/>
            <p:cNvSpPr/>
            <p:nvPr/>
          </p:nvSpPr>
          <p:spPr>
            <a:xfrm>
              <a:off x="3201767" y="1655421"/>
              <a:ext cx="1778034" cy="722019"/>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bIns="0" lIns="0" rIns="0" tIns="0" wrap="square">
              <a:noAutofit/>
            </a:bodyPr>
            <a:lstStyle/>
            <a:p>
              <a:pPr algn="ctr" lvl="0">
                <a:lnSpc>
                  <a:spcPct val="120000"/>
                </a:lnSpc>
                <a:defRPr sz="1800">
                  <a:solidFill>
                    <a:srgbClr val="000000"/>
                  </a:solidFill>
                </a:defRPr>
              </a:pPr>
              <a:r>
                <a:rPr altLang="en-US" lang="zh-CN" sz="1400">
                  <a:cs typeface="+mn-ea"/>
                  <a:sym typeface="+mn-lt"/>
                </a:rPr>
                <a:t>点击此处更换文本58pic.com，点击此处更换文本58pic.com</a:t>
              </a:r>
            </a:p>
          </p:txBody>
        </p:sp>
        <p:sp>
          <p:nvSpPr>
            <p:cNvPr id="12" name="ïṧḷïḓê-Rectangle 20"/>
            <p:cNvSpPr/>
            <p:nvPr/>
          </p:nvSpPr>
          <p:spPr>
            <a:xfrm>
              <a:off x="5203792" y="1655421"/>
              <a:ext cx="1778034" cy="722019"/>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bIns="0" lIns="0" rIns="0" tIns="0" wrap="square">
              <a:noAutofit/>
            </a:bodyPr>
            <a:lstStyle/>
            <a:p>
              <a:pPr algn="ctr" lvl="0">
                <a:lnSpc>
                  <a:spcPct val="120000"/>
                </a:lnSpc>
                <a:defRPr sz="1800">
                  <a:solidFill>
                    <a:srgbClr val="000000"/>
                  </a:solidFill>
                </a:defRPr>
              </a:pPr>
              <a:r>
                <a:rPr altLang="en-US" lang="zh-CN" sz="1400">
                  <a:cs typeface="+mn-ea"/>
                  <a:sym typeface="+mn-lt"/>
                </a:rPr>
                <a:t>点击此处更换文本58pic.com，点击此处更换文本58pic.com</a:t>
              </a:r>
            </a:p>
          </p:txBody>
        </p:sp>
        <p:sp>
          <p:nvSpPr>
            <p:cNvPr id="13" name="ïṧḷïḓê-Rectangle 21"/>
            <p:cNvSpPr/>
            <p:nvPr/>
          </p:nvSpPr>
          <p:spPr>
            <a:xfrm>
              <a:off x="7205816" y="1655421"/>
              <a:ext cx="1778034" cy="722019"/>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bIns="0" lIns="0" rIns="0" tIns="0" wrap="square">
              <a:noAutofit/>
            </a:bodyPr>
            <a:lstStyle/>
            <a:p>
              <a:pPr algn="ctr" lvl="0">
                <a:lnSpc>
                  <a:spcPct val="120000"/>
                </a:lnSpc>
                <a:defRPr sz="1800">
                  <a:solidFill>
                    <a:srgbClr val="000000"/>
                  </a:solidFill>
                </a:defRPr>
              </a:pPr>
              <a:r>
                <a:rPr altLang="en-US" lang="zh-CN" sz="1400">
                  <a:cs typeface="+mn-ea"/>
                  <a:sym typeface="+mn-lt"/>
                </a:rPr>
                <a:t>点击此处更换文本58pic.com，点击此处更换文本58pic.com</a:t>
              </a:r>
            </a:p>
          </p:txBody>
        </p:sp>
        <p:sp>
          <p:nvSpPr>
            <p:cNvPr id="14" name="ïṧḷïḓê-Rectangle 22"/>
            <p:cNvSpPr/>
            <p:nvPr/>
          </p:nvSpPr>
          <p:spPr>
            <a:xfrm>
              <a:off x="9207840" y="1655421"/>
              <a:ext cx="1778034" cy="722019"/>
            </a:xfrm>
            <a:prstGeom prst="rect">
              <a:avLst/>
            </a:prstGeom>
            <a:ln w="12700">
              <a:miter lim="400000"/>
            </a:ln>
            <a:extLst>
              <a:ext uri="{C572A759-6A51-4108-AA02-DFA0A04FC94B}">
                <ma14:wrappingTextBoxFlag xmlns:lc="http://schemas.openxmlformats.org/drawingml/2006/lockedCanvas" xmlns:ma14="http://schemas.microsoft.com/office/mac/drawingml/2011/main" val="1"/>
              </a:ext>
            </a:extLst>
          </p:spPr>
          <p:txBody>
            <a:bodyPr bIns="0" lIns="0" rIns="0" tIns="0" wrap="square">
              <a:noAutofit/>
            </a:bodyPr>
            <a:lstStyle/>
            <a:p>
              <a:pPr algn="ctr" lvl="0">
                <a:lnSpc>
                  <a:spcPct val="120000"/>
                </a:lnSpc>
                <a:defRPr sz="1800">
                  <a:solidFill>
                    <a:srgbClr val="000000"/>
                  </a:solidFill>
                </a:defRPr>
              </a:pPr>
              <a:r>
                <a:rPr altLang="en-US" lang="zh-CN" sz="1400">
                  <a:cs typeface="+mn-ea"/>
                  <a:sym typeface="+mn-lt"/>
                </a:rPr>
                <a:t>点击此处更换文本58pic.com，点击此处更换文本58pic.com</a:t>
              </a:r>
            </a:p>
          </p:txBody>
        </p:sp>
        <p:grpSp>
          <p:nvGrpSpPr>
            <p:cNvPr id="15" name="Group 23"/>
            <p:cNvGrpSpPr/>
            <p:nvPr/>
          </p:nvGrpSpPr>
          <p:grpSpPr>
            <a:xfrm>
              <a:off x="5711296" y="3843071"/>
              <a:ext cx="773624" cy="773624"/>
              <a:chExt cx="1547244" cy="1547244"/>
            </a:xfrm>
          </p:grpSpPr>
          <p:sp>
            <p:nvSpPr>
              <p:cNvPr id="16" name="ïṧḷïḓê-Freeform: Shape 24"/>
              <p:cNvSpPr/>
              <p:nvPr/>
            </p:nvSpPr>
            <p:spPr>
              <a:xfrm>
                <a:off x="0" y="0"/>
                <a:ext cx="1547244" cy="1547244"/>
              </a:xfrm>
              <a:custGeom>
                <a:cxnLst>
                  <a:cxn ang="0">
                    <a:pos x="wd2" y="hd2"/>
                  </a:cxn>
                  <a:cxn ang="5400000">
                    <a:pos x="wd2" y="hd2"/>
                  </a:cxn>
                  <a:cxn ang="10800000">
                    <a:pos x="wd2" y="hd2"/>
                  </a:cxn>
                  <a:cxn ang="16200000">
                    <a:pos x="wd2" y="hd2"/>
                  </a:cxn>
                </a:cxnLst>
                <a:rect b="b" l="0" r="r" t="0"/>
                <a:pathLst>
                  <a:path extrusionOk="0" h="19679" w="19679">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chemeClr val="accent3"/>
              </a:solidFill>
              <a:ln cap="flat" w="12700">
                <a:noFill/>
                <a:miter lim="400000"/>
              </a:ln>
              <a:effectLst/>
            </p:spPr>
            <p:txBody>
              <a:bodyPr anchor="ctr"/>
              <a:lstStyle/>
              <a:p>
                <a:pPr algn="ctr"/>
                <a:endParaRPr/>
              </a:p>
            </p:txBody>
          </p:sp>
          <p:sp>
            <p:nvSpPr>
              <p:cNvPr id="17" name="ïṧḷïḓê-Freeform: Shape 25"/>
              <p:cNvSpPr/>
              <p:nvPr/>
            </p:nvSpPr>
            <p:spPr>
              <a:xfrm>
                <a:off x="367139" y="396789"/>
                <a:ext cx="791768" cy="753666"/>
              </a:xfrm>
              <a:custGeom>
                <a:cxnLst>
                  <a:cxn ang="0">
                    <a:pos x="wd2" y="hd2"/>
                  </a:cxn>
                  <a:cxn ang="5400000">
                    <a:pos x="wd2" y="hd2"/>
                  </a:cxn>
                  <a:cxn ang="10800000">
                    <a:pos x="wd2" y="hd2"/>
                  </a:cxn>
                  <a:cxn ang="16200000">
                    <a:pos x="wd2" y="hd2"/>
                  </a:cxn>
                </a:cxnLst>
                <a:rect b="b" l="0" r="r" t="0"/>
                <a:pathLst>
                  <a:path extrusionOk="0" h="21600" w="21600">
                    <a:moveTo>
                      <a:pt x="21087" y="8928"/>
                    </a:moveTo>
                    <a:lnTo>
                      <a:pt x="20048" y="7836"/>
                    </a:lnTo>
                    <a:cubicBezTo>
                      <a:pt x="19687" y="7476"/>
                      <a:pt x="19267" y="7297"/>
                      <a:pt x="18787" y="7297"/>
                    </a:cubicBezTo>
                    <a:cubicBezTo>
                      <a:pt x="18296" y="7297"/>
                      <a:pt x="17880" y="7476"/>
                      <a:pt x="17539" y="7836"/>
                    </a:cubicBezTo>
                    <a:lnTo>
                      <a:pt x="13462" y="12118"/>
                    </a:lnTo>
                    <a:lnTo>
                      <a:pt x="13462" y="1865"/>
                    </a:lnTo>
                    <a:cubicBezTo>
                      <a:pt x="13462" y="1359"/>
                      <a:pt x="13286" y="923"/>
                      <a:pt x="12935" y="553"/>
                    </a:cubicBezTo>
                    <a:cubicBezTo>
                      <a:pt x="12584" y="184"/>
                      <a:pt x="12168" y="0"/>
                      <a:pt x="11687" y="0"/>
                    </a:cubicBezTo>
                    <a:lnTo>
                      <a:pt x="9913" y="0"/>
                    </a:lnTo>
                    <a:cubicBezTo>
                      <a:pt x="9432" y="0"/>
                      <a:pt x="9016" y="185"/>
                      <a:pt x="8665" y="553"/>
                    </a:cubicBezTo>
                    <a:cubicBezTo>
                      <a:pt x="8314" y="923"/>
                      <a:pt x="8139" y="1359"/>
                      <a:pt x="8139" y="1865"/>
                    </a:cubicBezTo>
                    <a:lnTo>
                      <a:pt x="8139" y="12118"/>
                    </a:lnTo>
                    <a:lnTo>
                      <a:pt x="4062" y="7836"/>
                    </a:lnTo>
                    <a:cubicBezTo>
                      <a:pt x="3720" y="7476"/>
                      <a:pt x="3304" y="7297"/>
                      <a:pt x="2814" y="7297"/>
                    </a:cubicBezTo>
                    <a:cubicBezTo>
                      <a:pt x="2334" y="7297"/>
                      <a:pt x="1914" y="7476"/>
                      <a:pt x="1553" y="7836"/>
                    </a:cubicBezTo>
                    <a:lnTo>
                      <a:pt x="527" y="8928"/>
                    </a:lnTo>
                    <a:cubicBezTo>
                      <a:pt x="175" y="9297"/>
                      <a:pt x="0" y="9739"/>
                      <a:pt x="0" y="10254"/>
                    </a:cubicBezTo>
                    <a:cubicBezTo>
                      <a:pt x="0" y="10778"/>
                      <a:pt x="176" y="11215"/>
                      <a:pt x="527" y="11564"/>
                    </a:cubicBezTo>
                    <a:lnTo>
                      <a:pt x="9552" y="21061"/>
                    </a:lnTo>
                    <a:cubicBezTo>
                      <a:pt x="9894" y="21420"/>
                      <a:pt x="10311" y="21600"/>
                      <a:pt x="10800" y="21600"/>
                    </a:cubicBezTo>
                    <a:cubicBezTo>
                      <a:pt x="11281" y="21600"/>
                      <a:pt x="11702" y="21420"/>
                      <a:pt x="12061" y="21061"/>
                    </a:cubicBezTo>
                    <a:lnTo>
                      <a:pt x="21087" y="11564"/>
                    </a:lnTo>
                    <a:cubicBezTo>
                      <a:pt x="21429" y="11205"/>
                      <a:pt x="21600" y="10768"/>
                      <a:pt x="21600" y="10254"/>
                    </a:cubicBezTo>
                    <a:cubicBezTo>
                      <a:pt x="21600" y="9749"/>
                      <a:pt x="21429" y="9307"/>
                      <a:pt x="21087" y="8928"/>
                    </a:cubicBezTo>
                    <a:cubicBezTo>
                      <a:pt x="21087" y="8928"/>
                      <a:pt x="21087" y="8928"/>
                      <a:pt x="21087" y="8928"/>
                    </a:cubicBezTo>
                    <a:close/>
                  </a:path>
                </a:pathLst>
              </a:custGeom>
              <a:solidFill>
                <a:srgbClr val="FFFFFF"/>
              </a:solidFill>
              <a:ln cap="flat" w="12700">
                <a:noFill/>
                <a:miter lim="400000"/>
              </a:ln>
              <a:effectLst/>
            </p:spPr>
            <p:txBody>
              <a:bodyPr anchor="ctr"/>
              <a:lstStyle/>
              <a:p>
                <a:pPr algn="ctr"/>
                <a:endParaRPr/>
              </a:p>
            </p:txBody>
          </p:sp>
        </p:grpSp>
      </p:grpSp>
    </p:spTree>
    <p:custDataLst>
      <p:tags r:id="rId7"/>
    </p:custDataLst>
    <p:extLst>
      <p:ext uri="{BB962C8B-B14F-4D97-AF65-F5344CB8AC3E}">
        <p14:creationId val="2329592819"/>
      </p:ext>
    </p:extLst>
  </p:cSld>
  <p:clrMapOvr>
    <a:masterClrMapping/>
  </p:clrMapOvr>
  <mc:AlternateContent>
    <mc:Choice Requires="p15">
      <p:transition p14:dur="2000" spd="slow">
        <p15:prstTrans prst="wind"/>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22" presetSubtype="1">
                                  <p:stCondLst>
                                    <p:cond delay="0"/>
                                  </p:stCondLst>
                                  <p:childTnLst>
                                    <p:set>
                                      <p:cBhvr>
                                        <p:cTn dur="1" fill="hold" id="6">
                                          <p:stCondLst>
                                            <p:cond delay="0"/>
                                          </p:stCondLst>
                                        </p:cTn>
                                        <p:tgtEl>
                                          <p:spTgt spid="6"/>
                                        </p:tgtEl>
                                        <p:attrNameLst>
                                          <p:attrName>style.visibility</p:attrName>
                                        </p:attrNameLst>
                                      </p:cBhvr>
                                      <p:to>
                                        <p:strVal val="visible"/>
                                      </p:to>
                                    </p:set>
                                    <p:animEffect filter="wipe(up)" transition="in">
                                      <p:cBhvr>
                                        <p:cTn dur="5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8">
            <a:lum/>
          </a:blip>
          <a:tile algn="tl" flip="none" sx="100000" sy="100000" tx="-1524000" ty="0"/>
        </a:blipFill>
        <a:effectLst/>
      </p:bgPr>
    </p:bg>
    <p:spTree>
      <p:nvGrpSpPr>
        <p:cNvPr id="1" name=""/>
        <p:cNvGrpSpPr/>
        <p:nvPr/>
      </p:nvGrpSpPr>
      <p:grpSpPr>
        <a:xfrm>
          <a:off x="0" y="0"/>
          <a:ext cx="0" cy="0"/>
        </a:xfrm>
      </p:grpSpPr>
      <p:sp>
        <p:nvSpPr>
          <p:cNvPr id="5" name="MH_Title"/>
          <p:cNvSpPr/>
          <p:nvPr>
            <p:custDataLst>
              <p:tags r:id="rId4"/>
            </p:custDataLst>
          </p:nvPr>
        </p:nvSpPr>
        <p:spPr>
          <a:xfrm>
            <a:off x="6010522" y="2177416"/>
            <a:ext cx="5322959" cy="1241424"/>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4000">
                <a:solidFill>
                  <a:schemeClr val="tx1"/>
                </a:solidFill>
                <a:cs typeface="+mn-ea"/>
                <a:sym typeface="+mn-lt"/>
              </a:rPr>
              <a:t> 发展前景</a:t>
            </a:r>
          </a:p>
        </p:txBody>
      </p:sp>
      <p:sp>
        <p:nvSpPr>
          <p:cNvPr id="6"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7"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r>
              <a:rPr altLang="zh-CN" lang="en-US" sz="4000">
                <a:solidFill>
                  <a:srgbClr val="FFFFFF"/>
                </a:solidFill>
                <a:cs typeface="+mn-ea"/>
                <a:sym typeface="+mn-lt"/>
              </a:rPr>
              <a:t>2</a:t>
            </a:r>
          </a:p>
        </p:txBody>
      </p:sp>
      <p:sp>
        <p:nvSpPr>
          <p:cNvPr id="8" name="MH_Title"/>
          <p:cNvSpPr txBox="1">
            <a:spLocks noChangeArrowheads="1"/>
          </p:cNvSpPr>
          <p:nvPr>
            <p:custDataLst>
              <p:tags r:id="rId7"/>
            </p:custDataLst>
          </p:nvPr>
        </p:nvSpPr>
        <p:spPr bwMode="auto">
          <a:xfrm>
            <a:off x="6010521" y="3657600"/>
            <a:ext cx="4277360" cy="174035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lIns="0" rIns="0" tIns="0" wrap="square">
            <a:normAutofit/>
          </a:bodyPr>
          <a:lstStyle>
            <a:defPPr>
              <a:defRPr lang="zh-CN"/>
            </a:defPPr>
            <a:lvl1pPr>
              <a:defRPr>
                <a:latin charset="-122" panose="02010600040101010101" pitchFamily="2" typeface="华文细黑"/>
                <a:ea charset="-122" panose="02010600040101010101" pitchFamily="2" typeface="华文细黑"/>
              </a:defRPr>
            </a:lvl1pPr>
            <a:lvl2pPr indent="-285750" marL="742950">
              <a:defRPr>
                <a:latin charset="0" panose="020b0606020202030204" pitchFamily="34" typeface="Arial Narrow"/>
                <a:ea charset="-122" panose="02010600030101010101" pitchFamily="2" typeface="宋体"/>
              </a:defRPr>
            </a:lvl2pPr>
            <a:lvl3pPr indent="-228600" marL="1143000">
              <a:defRPr>
                <a:latin charset="0" panose="020b0606020202030204" pitchFamily="34" typeface="Arial Narrow"/>
                <a:ea charset="-122" panose="02010600030101010101" pitchFamily="2" typeface="宋体"/>
              </a:defRPr>
            </a:lvl3pPr>
            <a:lvl4pPr indent="-228600" marL="1600200">
              <a:defRPr>
                <a:latin charset="0" panose="020b0606020202030204" pitchFamily="34" typeface="Arial Narrow"/>
                <a:ea charset="-122" panose="02010600030101010101" pitchFamily="2" typeface="宋体"/>
              </a:defRPr>
            </a:lvl4pPr>
            <a:lvl5pPr indent="-228600" marL="2057400">
              <a:defRPr>
                <a:latin charset="0" panose="020b0606020202030204" pitchFamily="34" typeface="Arial Narrow"/>
                <a:ea charset="-122" panose="02010600030101010101" pitchFamily="2" typeface="宋体"/>
              </a:defRPr>
            </a:lvl5pPr>
            <a:lvl6pPr eaLnBrk="0" fontAlgn="base" hangingPunct="0" indent="-228600" marL="2514600">
              <a:spcBef>
                <a:spcPct val="0"/>
              </a:spcBef>
              <a:spcAft>
                <a:spcPct val="0"/>
              </a:spcAft>
              <a:defRPr>
                <a:latin charset="0" panose="020b0606020202030204" pitchFamily="34" typeface="Arial Narrow"/>
                <a:ea charset="-122" panose="02010600030101010101" pitchFamily="2" typeface="宋体"/>
              </a:defRPr>
            </a:lvl6pPr>
            <a:lvl7pPr eaLnBrk="0" fontAlgn="base" hangingPunct="0" indent="-228600" marL="2971800">
              <a:spcBef>
                <a:spcPct val="0"/>
              </a:spcBef>
              <a:spcAft>
                <a:spcPct val="0"/>
              </a:spcAft>
              <a:defRPr>
                <a:latin charset="0" panose="020b0606020202030204" pitchFamily="34" typeface="Arial Narrow"/>
                <a:ea charset="-122" panose="02010600030101010101" pitchFamily="2" typeface="宋体"/>
              </a:defRPr>
            </a:lvl7pPr>
            <a:lvl8pPr eaLnBrk="0" fontAlgn="base" hangingPunct="0" indent="-228600" marL="3429000">
              <a:spcBef>
                <a:spcPct val="0"/>
              </a:spcBef>
              <a:spcAft>
                <a:spcPct val="0"/>
              </a:spcAft>
              <a:defRPr>
                <a:latin charset="0" panose="020b0606020202030204" pitchFamily="34" typeface="Arial Narrow"/>
                <a:ea charset="-122" panose="02010600030101010101" pitchFamily="2" typeface="宋体"/>
              </a:defRPr>
            </a:lvl8pPr>
            <a:lvl9pPr eaLnBrk="0" fontAlgn="base" hangingPunct="0" indent="-228600" marL="3886200">
              <a:spcBef>
                <a:spcPct val="0"/>
              </a:spcBef>
              <a:spcAft>
                <a:spcPct val="0"/>
              </a:spcAft>
              <a:defRPr>
                <a:latin charset="0" panose="020b0606020202030204" pitchFamily="34" typeface="Arial Narrow"/>
                <a:ea charset="-122" panose="02010600030101010101" pitchFamily="2" typeface="宋体"/>
              </a:defRPr>
            </a:lvl9pPr>
          </a:lstStyle>
          <a:p>
            <a:pPr>
              <a:lnSpc>
                <a:spcPct val="130000"/>
              </a:lnSpc>
            </a:pPr>
            <a:r>
              <a:rPr altLang="en-US" lang="zh-CN" smtClean="0" sz="1600">
                <a:latin typeface="+mn-lt"/>
                <a:ea typeface="+mn-ea"/>
                <a:cs typeface="+mn-ea"/>
                <a:sym typeface="+mn-lt"/>
              </a:rPr>
              <a:t>点击此处更换文本58pic.com，点击此处更换文本58pic.com ，点击此处更换文本58pic.com，点击此处更换文本点击此处更换文本点击此处更换文本点击此处更换文本</a:t>
            </a:r>
          </a:p>
        </p:txBody>
      </p:sp>
    </p:spTree>
    <p:extLst>
      <p:ext uri="{BB962C8B-B14F-4D97-AF65-F5344CB8AC3E}">
        <p14:creationId val="3154917334"/>
      </p:ext>
    </p:extLst>
  </p:cSld>
  <p:clrMapOvr>
    <a:masterClrMapping/>
  </p:clrMapOvr>
  <mc:AlternateContent>
    <mc:Choice Requires="p14">
      <p:transition p14:dur="1400" spd="slow">
        <p14:doors dir="vert"/>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grpId="0" id="5" nodeType="clickEffect" presetClass="entr" presetID="22" presetSubtype="8">
                                  <p:stCondLst>
                                    <p:cond delay="0"/>
                                  </p:stCondLst>
                                  <p:childTnLst>
                                    <p:set>
                                      <p:cBhvr>
                                        <p:cTn dur="1" fill="hold" id="6">
                                          <p:stCondLst>
                                            <p:cond delay="0"/>
                                          </p:stCondLst>
                                        </p:cTn>
                                        <p:tgtEl>
                                          <p:spTgt spid="7"/>
                                        </p:tgtEl>
                                        <p:attrNameLst>
                                          <p:attrName>style.visibility</p:attrName>
                                        </p:attrNameLst>
                                      </p:cBhvr>
                                      <p:to>
                                        <p:strVal val="visible"/>
                                      </p:to>
                                    </p:set>
                                    <p:animEffect filter="wipe(left)" transition="in">
                                      <p:cBhvr>
                                        <p:cTn dur="500" id="7"/>
                                        <p:tgtEl>
                                          <p:spTgt spid="7"/>
                                        </p:tgtEl>
                                      </p:cBhvr>
                                    </p:animEffect>
                                  </p:childTnLst>
                                </p:cTn>
                              </p:par>
                              <p:par>
                                <p:cTn fill="hold" grpId="0" id="8" nodeType="withEffect" presetClass="entr" presetID="22" presetSubtype="8">
                                  <p:stCondLst>
                                    <p:cond delay="0"/>
                                  </p:stCondLst>
                                  <p:childTnLst>
                                    <p:set>
                                      <p:cBhvr>
                                        <p:cTn dur="1" fill="hold" id="9">
                                          <p:stCondLst>
                                            <p:cond delay="0"/>
                                          </p:stCondLst>
                                        </p:cTn>
                                        <p:tgtEl>
                                          <p:spTgt spid="6"/>
                                        </p:tgtEl>
                                        <p:attrNameLst>
                                          <p:attrName>style.visibility</p:attrName>
                                        </p:attrNameLst>
                                      </p:cBhvr>
                                      <p:to>
                                        <p:strVal val="visible"/>
                                      </p:to>
                                    </p:set>
                                    <p:animEffect filter="wipe(left)" transition="in">
                                      <p:cBhvr>
                                        <p:cTn dur="500" id="10"/>
                                        <p:tgtEl>
                                          <p:spTgt spid="6"/>
                                        </p:tgtEl>
                                      </p:cBhvr>
                                    </p:animEffect>
                                  </p:childTnLst>
                                </p:cTn>
                              </p:par>
                              <p:par>
                                <p:cTn fill="hold" grpId="0" id="11" nodeType="withEffect" presetClass="entr" presetID="22" presetSubtype="8">
                                  <p:stCondLst>
                                    <p:cond delay="0"/>
                                  </p:stCondLst>
                                  <p:childTnLst>
                                    <p:set>
                                      <p:cBhvr>
                                        <p:cTn dur="1" fill="hold" id="12">
                                          <p:stCondLst>
                                            <p:cond delay="0"/>
                                          </p:stCondLst>
                                        </p:cTn>
                                        <p:tgtEl>
                                          <p:spTgt spid="5"/>
                                        </p:tgtEl>
                                        <p:attrNameLst>
                                          <p:attrName>style.visibility</p:attrName>
                                        </p:attrNameLst>
                                      </p:cBhvr>
                                      <p:to>
                                        <p:strVal val="visible"/>
                                      </p:to>
                                    </p:set>
                                    <p:animEffect filter="wipe(left)" transition="in">
                                      <p:cBhvr>
                                        <p:cTn dur="500" id="13"/>
                                        <p:tgtEl>
                                          <p:spTgt spid="5"/>
                                        </p:tgtEl>
                                      </p:cBhvr>
                                    </p:animEffect>
                                  </p:childTnLst>
                                </p:cTn>
                              </p:par>
                            </p:childTnLst>
                          </p:cTn>
                        </p:par>
                      </p:childTnLst>
                    </p:cTn>
                  </p:par>
                  <p:par>
                    <p:cTn fill="hold" id="14" nodeType="clickPar">
                      <p:stCondLst>
                        <p:cond delay="indefinite"/>
                      </p:stCondLst>
                      <p:childTnLst>
                        <p:par>
                          <p:cTn fill="hold" id="15" nodeType="afterGroup">
                            <p:stCondLst>
                              <p:cond delay="0"/>
                            </p:stCondLst>
                            <p:childTnLst>
                              <p:par>
                                <p:cTn fill="hold" grpId="0" id="16" nodeType="clickEffect" presetClass="entr" presetID="42" presetSubtype="0">
                                  <p:stCondLst>
                                    <p:cond delay="0"/>
                                  </p:stCondLst>
                                  <p:childTnLst>
                                    <p:set>
                                      <p:cBhvr>
                                        <p:cTn dur="1" fill="hold" id="17">
                                          <p:stCondLst>
                                            <p:cond delay="0"/>
                                          </p:stCondLst>
                                        </p:cTn>
                                        <p:tgtEl>
                                          <p:spTgt spid="8"/>
                                        </p:tgtEl>
                                        <p:attrNameLst>
                                          <p:attrName>style.visibility</p:attrName>
                                        </p:attrNameLst>
                                      </p:cBhvr>
                                      <p:to>
                                        <p:strVal val="visible"/>
                                      </p:to>
                                    </p:set>
                                    <p:animEffect filter="fade" transition="in">
                                      <p:cBhvr>
                                        <p:cTn dur="1000" id="18"/>
                                        <p:tgtEl>
                                          <p:spTgt spid="8"/>
                                        </p:tgtEl>
                                      </p:cBhvr>
                                    </p:animEffect>
                                    <p:anim calcmode="lin" valueType="num">
                                      <p:cBhvr>
                                        <p:cTn dur="1000" fill="hold" id="19"/>
                                        <p:tgtEl>
                                          <p:spTgt spid="8"/>
                                        </p:tgtEl>
                                        <p:attrNameLst>
                                          <p:attrName>ppt_x</p:attrName>
                                        </p:attrNameLst>
                                      </p:cBhvr>
                                      <p:tavLst>
                                        <p:tav tm="0">
                                          <p:val>
                                            <p:strVal val="#ppt_x"/>
                                          </p:val>
                                        </p:tav>
                                        <p:tav tm="100000">
                                          <p:val>
                                            <p:strVal val="#ppt_x"/>
                                          </p:val>
                                        </p:tav>
                                      </p:tavLst>
                                    </p:anim>
                                    <p:anim calcmode="lin" valueType="num">
                                      <p:cBhvr>
                                        <p:cTn dur="1000" fill="hold" id="20"/>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solidFill>
          <a:srgbClr val="F0F1F6"/>
        </a:solidFill>
        <a:effectLst/>
      </p:bgPr>
    </p:bg>
    <p:spTree>
      <p:nvGrpSpPr>
        <p:cNvPr id="1" name=""/>
        <p:cNvGrpSpPr/>
        <p:nvPr/>
      </p:nvGrpSpPr>
      <p:grpSpPr>
        <a:xfrm>
          <a:off x="0" y="0"/>
          <a:ext cx="0" cy="0"/>
        </a:xfrm>
      </p:grpSpPr>
      <p:grpSp>
        <p:nvGrpSpPr>
          <p:cNvPr id="5" name="组合 4"/>
          <p:cNvGrpSpPr/>
          <p:nvPr/>
        </p:nvGrpSpPr>
        <p:grpSpPr>
          <a:xfrm>
            <a:off x="0" y="294640"/>
            <a:ext cx="3506892" cy="817879"/>
            <a:chOff x="6010521" y="2192502"/>
            <a:chExt cx="5258271" cy="1226336"/>
          </a:xfrm>
        </p:grpSpPr>
        <p:sp>
          <p:nvSpPr>
            <p:cNvPr id="2" name="MH_Title"/>
            <p:cNvSpPr/>
            <p:nvPr>
              <p:custDataLst>
                <p:tags r:id="rId4"/>
              </p:custDataLst>
            </p:nvPr>
          </p:nvSpPr>
          <p:spPr>
            <a:xfrm>
              <a:off x="6010524" y="2192502"/>
              <a:ext cx="5258268" cy="1226336"/>
            </a:xfrm>
            <a:custGeom>
              <a:gdLst>
                <a:gd fmla="*/ 0 w 2520280" name="connsiteX0"/>
                <a:gd fmla="*/ 1872208 h 1872208" name="connsiteY0"/>
                <a:gd fmla="*/ 2520280 w 2520280" name="connsiteX1"/>
                <a:gd fmla="*/ 1872208 h 1872208" name="connsiteY1"/>
                <a:gd fmla="*/ 0 w 2520280" name="connsiteX2"/>
                <a:gd fmla="*/ 1872208 h 1872208" name="connsiteY2"/>
                <a:gd fmla="*/ 0 w 2520280" name="connsiteX3"/>
                <a:gd fmla="*/ 0 h 1872208" name="connsiteY3"/>
                <a:gd fmla="*/ 2520280 w 2520280" name="connsiteX4"/>
                <a:gd fmla="*/ 0 h 1872208" name="connsiteY4"/>
                <a:gd fmla="*/ 0 w 2520280" name="connsiteX5"/>
                <a:gd fmla="*/ 0 h 1872208" name="connsiteY5"/>
                <a:gd fmla="*/ 0 w 2520280" name="connsiteX6"/>
                <a:gd fmla="*/ 0 h 1872208" name="connsiteY6"/>
                <a:gd fmla="*/ 0 w 2520280" name="connsiteX7"/>
                <a:gd fmla="*/ 0 h 1872208" name="connsiteY7"/>
                <a:gd fmla="*/ 0 w 2520280" name="connsiteX8"/>
                <a:gd fmla="*/ 0 h 187220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b="b" l="l" r="r" t="t"/>
              <a:pathLst>
                <a:path h="1872208" w="2520280">
                  <a:moveTo>
                    <a:pt x="0" y="1872208"/>
                  </a:moveTo>
                  <a:lnTo>
                    <a:pt x="2520280" y="1872208"/>
                  </a:lnTo>
                  <a:lnTo>
                    <a:pt x="0" y="1872208"/>
                  </a:lnTo>
                  <a:close/>
                  <a:moveTo>
                    <a:pt x="0" y="0"/>
                  </a:moveTo>
                  <a:lnTo>
                    <a:pt x="2520280" y="0"/>
                  </a:lnTo>
                  <a:lnTo>
                    <a:pt x="0" y="0"/>
                  </a:lnTo>
                  <a:close/>
                </a:path>
              </a:pathLst>
            </a:custGeom>
            <a:noFill/>
            <a:ln cap="sq" w="25400">
              <a:solidFill>
                <a:schemeClr val="accent1">
                  <a:lumMod val="60000"/>
                  <a:lumOff val="4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anchor="ctr" bIns="0" lIns="1008000" rIns="0" rtlCol="0" tIns="0" wrap="square">
              <a:normAutofit/>
            </a:bodyPr>
            <a:lstStyle/>
            <a:p>
              <a:pPr lvl="0"/>
              <a:r>
                <a:rPr altLang="en-US" lang="zh-CN" smtClean="0" spc="600" sz="2800">
                  <a:solidFill>
                    <a:schemeClr val="tx1"/>
                  </a:solidFill>
                  <a:cs typeface="+mn-ea"/>
                  <a:sym typeface="+mn-lt"/>
                </a:rPr>
                <a:t>发展前景</a:t>
              </a:r>
            </a:p>
          </p:txBody>
        </p:sp>
        <p:sp>
          <p:nvSpPr>
            <p:cNvPr id="3" name="MH_Others_1"/>
            <p:cNvSpPr/>
            <p:nvPr>
              <p:custDataLst>
                <p:tags r:id="rId5"/>
              </p:custDataLst>
            </p:nvPr>
          </p:nvSpPr>
          <p:spPr>
            <a:xfrm>
              <a:off x="6010524" y="2256083"/>
              <a:ext cx="1072436" cy="1072436"/>
            </a:xfrm>
            <a:custGeom>
              <a:gdLst>
                <a:gd fmla="*/ 0 w 397934" name="connsiteX0"/>
                <a:gd fmla="*/ 0 h 397934" name="connsiteY0"/>
                <a:gd fmla="*/ 397934 w 397934" name="connsiteX1"/>
                <a:gd fmla="*/ 0 h 397934" name="connsiteY1"/>
                <a:gd fmla="*/ 0 w 397934" name="connsiteX2"/>
                <a:gd fmla="*/ 397934 h 397934" name="connsiteY2"/>
              </a:gdLst>
              <a:cxnLst>
                <a:cxn ang="0">
                  <a:pos x="connsiteX0" y="connsiteY0"/>
                </a:cxn>
                <a:cxn ang="0">
                  <a:pos x="connsiteX1" y="connsiteY1"/>
                </a:cxn>
                <a:cxn ang="0">
                  <a:pos x="connsiteX2" y="connsiteY2"/>
                </a:cxn>
              </a:cxnLst>
              <a:rect b="b" l="l" r="r" t="t"/>
              <a:pathLst>
                <a:path h="397934" w="397934">
                  <a:moveTo>
                    <a:pt x="0" y="0"/>
                  </a:moveTo>
                  <a:lnTo>
                    <a:pt x="397934" y="0"/>
                  </a:lnTo>
                  <a:lnTo>
                    <a:pt x="0" y="397934"/>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t" bIns="432000" lIns="36000" rIns="0" rtlCol="0" tIns="0">
              <a:noAutofit/>
            </a:bodyPr>
            <a:lstStyle/>
            <a:p>
              <a:endParaRPr altLang="en-US" lang="zh-CN">
                <a:solidFill>
                  <a:srgbClr val="FFFFFF"/>
                </a:solidFill>
                <a:cs typeface="+mn-ea"/>
                <a:sym typeface="+mn-lt"/>
              </a:endParaRPr>
            </a:p>
          </p:txBody>
        </p:sp>
        <p:sp>
          <p:nvSpPr>
            <p:cNvPr id="4" name="MH_Number"/>
            <p:cNvSpPr/>
            <p:nvPr>
              <p:custDataLst>
                <p:tags r:id="rId6"/>
              </p:custDataLst>
            </p:nvPr>
          </p:nvSpPr>
          <p:spPr>
            <a:xfrm>
              <a:off x="6010521" y="2268783"/>
              <a:ext cx="535059" cy="536218"/>
            </a:xfrm>
            <a:prstGeom prst="rect">
              <a:avLst/>
            </a:prstGeom>
          </p:spPr>
          <p:txBody>
            <a:bodyPr anchor="ctr" anchorCtr="0" bIns="0" lIns="0" rIns="0" tIns="0" wrap="square">
              <a:noAutofit/>
            </a:bodyPr>
            <a:lstStyle/>
            <a:p>
              <a:pPr algn="ctr"/>
              <a:endParaRPr altLang="en-US" lang="zh-CN" sz="2400">
                <a:solidFill>
                  <a:srgbClr val="FFFFFF"/>
                </a:solidFill>
                <a:cs typeface="+mn-ea"/>
                <a:sym typeface="+mn-lt"/>
              </a:endParaRPr>
            </a:p>
          </p:txBody>
        </p:sp>
      </p:grpSp>
      <p:grpSp>
        <p:nvGrpSpPr>
          <p:cNvPr id="6" name="377b1eae-7609-44a4-8c05-8b99e943baaa">
            <a:extLst>
              <a:ext uri="{FF2B5EF4-FFF2-40B4-BE49-F238E27FC236}">
                <a16:creationId xmlns:a16="http://schemas.microsoft.com/office/drawing/2014/main" id="{FC0004A3-55B1-468C-954E-C1D3E2E57614}"/>
              </a:ext>
            </a:extLst>
          </p:cNvPr>
          <p:cNvGrpSpPr>
            <a:grpSpLocks noChangeAspect="1"/>
          </p:cNvGrpSpPr>
          <p:nvPr/>
        </p:nvGrpSpPr>
        <p:grpSpPr>
          <a:xfrm>
            <a:off x="920685" y="1979446"/>
            <a:ext cx="10345662" cy="3984013"/>
            <a:chOff x="891810" y="1344178"/>
            <a:chExt cx="10345662" cy="3984013"/>
          </a:xfrm>
        </p:grpSpPr>
        <p:sp>
          <p:nvSpPr>
            <p:cNvPr id="7" name="îṥļîḑé-Oval 6">
              <a:extLst>
                <a:ext uri="{FF2B5EF4-FFF2-40B4-BE49-F238E27FC236}">
                  <a16:creationId xmlns:a16="http://schemas.microsoft.com/office/drawing/2014/main" id="{CC4DF657-B35D-47A0-9A6E-A32E1EE1ED3D}"/>
                </a:ext>
              </a:extLst>
            </p:cNvPr>
            <p:cNvSpPr/>
            <p:nvPr/>
          </p:nvSpPr>
          <p:spPr>
            <a:xfrm>
              <a:off x="4684290" y="2780928"/>
              <a:ext cx="2547263" cy="2547263"/>
            </a:xfrm>
            <a:prstGeom prst="ellipse">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nvGrpSpPr>
            <p:cNvPr id="8" name="组合 7"/>
            <p:cNvGrpSpPr/>
            <p:nvPr/>
          </p:nvGrpSpPr>
          <p:grpSpPr>
            <a:xfrm>
              <a:off x="7948843" y="4373104"/>
              <a:ext cx="3288629" cy="947637"/>
              <a:chOff x="251866" y="1988839"/>
              <a:chExt cx="3288629" cy="947637"/>
            </a:xfrm>
            <a:noFill/>
          </p:grpSpPr>
          <p:sp>
            <p:nvSpPr>
              <p:cNvPr id="26" name="îṥļîḑé-文本框 3"/>
              <p:cNvSpPr txBox="1"/>
              <p:nvPr/>
            </p:nvSpPr>
            <p:spPr>
              <a:xfrm>
                <a:off x="251866" y="2458845"/>
                <a:ext cx="3288629" cy="477631"/>
              </a:xfrm>
              <a:prstGeom prst="rect">
                <a:avLst/>
              </a:prstGeom>
              <a:grpFill/>
            </p:spPr>
            <p:txBody>
              <a:bodyPr anchor="ctr" bIns="0" lIns="0" rIns="0" tIns="0" wrap="square">
                <a:noAutofit/>
              </a:bodyPr>
              <a:lstStyle/>
              <a:p>
                <a:pPr defTabSz="914378">
                  <a:lnSpc>
                    <a:spcPct val="120000"/>
                  </a:lnSpc>
                  <a:spcBef>
                    <a:spcPct val="0"/>
                  </a:spcBef>
                  <a:defRPr/>
                </a:pPr>
                <a:r>
                  <a:rPr altLang="en-US" lang="zh-CN" sz="1400">
                    <a:cs typeface="+mn-ea"/>
                    <a:sym typeface="+mn-lt"/>
                  </a:rPr>
                  <a:t>点击此处更换文本58pic.com，点击此处更换文本58pic.com </a:t>
                </a:r>
              </a:p>
            </p:txBody>
          </p:sp>
          <p:sp>
            <p:nvSpPr>
              <p:cNvPr id="27" name="îṥļîḑé-Rectangle 26"/>
              <p:cNvSpPr/>
              <p:nvPr/>
            </p:nvSpPr>
            <p:spPr>
              <a:xfrm>
                <a:off x="251866" y="1988839"/>
                <a:ext cx="3288629" cy="306375"/>
              </a:xfrm>
              <a:prstGeom prst="rect">
                <a:avLst/>
              </a:prstGeom>
              <a:grpFill/>
            </p:spPr>
            <p:txBody>
              <a:bodyPr anchor="ctr" bIns="0" lIns="0" rIns="0" tIns="0" wrap="none">
                <a:normAutofit/>
              </a:bodyPr>
              <a:lstStyle/>
              <a:p>
                <a:pPr defTabSz="914378" lvl="0">
                  <a:spcBef>
                    <a:spcPct val="0"/>
                  </a:spcBef>
                  <a:defRPr/>
                </a:pPr>
                <a:r>
                  <a:rPr altLang="en-US" b="1" lang="zh-CN" sz="2000">
                    <a:solidFill>
                      <a:schemeClr val="accent2"/>
                    </a:solidFill>
                  </a:rPr>
                  <a:t>标题文本预设</a:t>
                </a:r>
              </a:p>
            </p:txBody>
          </p:sp>
        </p:grpSp>
        <p:grpSp>
          <p:nvGrpSpPr>
            <p:cNvPr id="9" name="组合 8"/>
            <p:cNvGrpSpPr/>
            <p:nvPr/>
          </p:nvGrpSpPr>
          <p:grpSpPr>
            <a:xfrm>
              <a:off x="5301647" y="3021877"/>
              <a:ext cx="1603469" cy="1850507"/>
              <a:chOff x="8301916" y="1749231"/>
              <a:chExt cx="2561601" cy="2956261"/>
            </a:xfrm>
          </p:grpSpPr>
          <p:sp>
            <p:nvSpPr>
              <p:cNvPr id="23" name="îṥļîḑé-Trapezoid 22"/>
              <p:cNvSpPr/>
              <p:nvPr/>
            </p:nvSpPr>
            <p:spPr>
              <a:xfrm rot="14400000">
                <a:off x="8553651" y="2720979"/>
                <a:ext cx="2370547" cy="427052"/>
              </a:xfrm>
              <a:prstGeom prst="trapezoid">
                <a:avLst>
                  <a:gd fmla="val 58361" name="adj"/>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4" name="îṥļîḑé-Trapezoid 23"/>
              <p:cNvSpPr/>
              <p:nvPr/>
            </p:nvSpPr>
            <p:spPr>
              <a:xfrm>
                <a:off x="8492970" y="4010011"/>
                <a:ext cx="2370547" cy="427052"/>
              </a:xfrm>
              <a:prstGeom prst="trapezoid">
                <a:avLst>
                  <a:gd fmla="val 58361" name="adj"/>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 name="îṥļîḑé-Trapezoid 24"/>
              <p:cNvSpPr/>
              <p:nvPr/>
            </p:nvSpPr>
            <p:spPr>
              <a:xfrm rot="7200000">
                <a:off x="7330168" y="3306693"/>
                <a:ext cx="2370547" cy="427052"/>
              </a:xfrm>
              <a:prstGeom prst="trapezoid">
                <a:avLst>
                  <a:gd fmla="val 58361" name="adj"/>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0" name="îṥļîḑé-Oval 9"/>
            <p:cNvSpPr/>
            <p:nvPr/>
          </p:nvSpPr>
          <p:spPr>
            <a:xfrm>
              <a:off x="5607322" y="2540292"/>
              <a:ext cx="656438" cy="656442"/>
            </a:xfrm>
            <a:prstGeom prst="ellipse">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1" name="îṥļîḑé-任意多边形: 形状 10"/>
            <p:cNvSpPr/>
            <p:nvPr/>
          </p:nvSpPr>
          <p:spPr bwMode="auto">
            <a:xfrm>
              <a:off x="5831624" y="2675911"/>
              <a:ext cx="207834" cy="385204"/>
            </a:xfrm>
            <a:custGeom>
              <a:gdLst>
                <a:gd fmla="*/ 144363 w 327353" name="connsiteX0"/>
                <a:gd fmla="*/ 543008 h 606722" name="connsiteY0"/>
                <a:gd fmla="*/ 131814 w 327353" name="connsiteX1"/>
                <a:gd fmla="*/ 555538 h 606722" name="connsiteY1"/>
                <a:gd fmla="*/ 144363 w 327353" name="connsiteX2"/>
                <a:gd fmla="*/ 568156 h 606722" name="connsiteY2"/>
                <a:gd fmla="*/ 182990 w 327353" name="connsiteX3"/>
                <a:gd fmla="*/ 568156 h 606722" name="connsiteY3"/>
                <a:gd fmla="*/ 195540 w 327353" name="connsiteX4"/>
                <a:gd fmla="*/ 555538 h 606722" name="connsiteY4"/>
                <a:gd fmla="*/ 182990 w 327353" name="connsiteX5"/>
                <a:gd fmla="*/ 543008 h 606722" name="connsiteY5"/>
                <a:gd fmla="*/ 327353 w 327353" name="connsiteX6"/>
                <a:gd fmla="*/ 501509 h 606722" name="connsiteY6"/>
                <a:gd fmla="*/ 327353 w 327353" name="connsiteX7"/>
                <a:gd fmla="*/ 572333 h 606722" name="connsiteY7"/>
                <a:gd fmla="*/ 294066 w 327353" name="connsiteX8"/>
                <a:gd fmla="*/ 606722 h 606722" name="connsiteY8"/>
                <a:gd fmla="*/ 33020 w 327353" name="connsiteX9"/>
                <a:gd fmla="*/ 606722 h 606722" name="connsiteY9"/>
                <a:gd fmla="*/ 0 w 327353" name="connsiteX10"/>
                <a:gd fmla="*/ 572333 h 606722" name="connsiteY10"/>
                <a:gd fmla="*/ 0 w 327353" name="connsiteX11"/>
                <a:gd fmla="*/ 502779 h 606722" name="connsiteY11"/>
                <a:gd fmla="*/ 0 w 327353" name="connsiteX12"/>
                <a:gd fmla="*/ 502753 h 606722" name="connsiteY12"/>
                <a:gd fmla="*/ 322280 w 327353" name="connsiteX13"/>
                <a:gd fmla="*/ 502753 h 606722" name="connsiteY13"/>
                <a:gd fmla="*/ 327353 w 327353" name="connsiteX14"/>
                <a:gd fmla="*/ 501509 h 606722" name="connsiteY14"/>
                <a:gd fmla="*/ 187174 w 327353" name="connsiteX15"/>
                <a:gd fmla="*/ 190205 h 606722" name="connsiteY15"/>
                <a:gd fmla="*/ 174624 w 327353" name="connsiteX16"/>
                <a:gd fmla="*/ 202823 h 606722" name="connsiteY16"/>
                <a:gd fmla="*/ 174624 w 327353" name="connsiteX17"/>
                <a:gd fmla="*/ 263163 h 606722" name="connsiteY17"/>
                <a:gd fmla="*/ 187174 w 327353" name="connsiteX18"/>
                <a:gd fmla="*/ 275693 h 606722" name="connsiteY18"/>
                <a:gd fmla="*/ 191357 w 327353" name="connsiteX19"/>
                <a:gd fmla="*/ 274982 h 606722" name="connsiteY19"/>
                <a:gd fmla="*/ 191357 w 327353" name="connsiteX20"/>
                <a:gd fmla="*/ 405614 h 606722" name="connsiteY20"/>
                <a:gd fmla="*/ 203995 w 327353" name="connsiteX21"/>
                <a:gd fmla="*/ 418144 h 606722" name="connsiteY21"/>
                <a:gd fmla="*/ 216545 w 327353" name="connsiteX22"/>
                <a:gd fmla="*/ 405614 h 606722" name="connsiteY22"/>
                <a:gd fmla="*/ 216545 w 327353" name="connsiteX23"/>
                <a:gd fmla="*/ 275426 h 606722" name="connsiteY23"/>
                <a:gd fmla="*/ 219037 w 327353" name="connsiteX24"/>
                <a:gd fmla="*/ 275693 h 606722" name="connsiteY24"/>
                <a:gd fmla="*/ 231675 w 327353" name="connsiteX25"/>
                <a:gd fmla="*/ 263163 h 606722" name="connsiteY25"/>
                <a:gd fmla="*/ 231675 w 327353" name="connsiteX26"/>
                <a:gd fmla="*/ 202823 h 606722" name="connsiteY26"/>
                <a:gd fmla="*/ 219037 w 327353" name="connsiteX27"/>
                <a:gd fmla="*/ 190205 h 606722" name="connsiteY27"/>
                <a:gd fmla="*/ 211471 w 327353" name="connsiteX28"/>
                <a:gd fmla="*/ 192782 h 606722" name="connsiteY28"/>
                <a:gd fmla="*/ 203995 w 327353" name="connsiteX29"/>
                <a:gd fmla="*/ 190205 h 606722" name="connsiteY29"/>
                <a:gd fmla="*/ 195540 w 327353" name="connsiteX30"/>
                <a:gd fmla="*/ 193493 h 606722" name="connsiteY30"/>
                <a:gd fmla="*/ 187174 w 327353" name="connsiteX31"/>
                <a:gd fmla="*/ 190205 h 606722" name="connsiteY31"/>
                <a:gd fmla="*/ 106626 w 327353" name="connsiteX32"/>
                <a:gd fmla="*/ 181851 h 606722" name="connsiteY32"/>
                <a:gd fmla="*/ 85621 w 327353" name="connsiteX33"/>
                <a:gd fmla="*/ 202823 h 606722" name="connsiteY33"/>
                <a:gd fmla="*/ 85621 w 327353" name="connsiteX34"/>
                <a:gd fmla="*/ 328479 h 606722" name="connsiteY34"/>
                <a:gd fmla="*/ 95678 w 327353" name="connsiteX35"/>
                <a:gd fmla="*/ 346341 h 606722" name="connsiteY35"/>
                <a:gd fmla="*/ 95678 w 327353" name="connsiteX36"/>
                <a:gd fmla="*/ 405614 h 606722" name="connsiteY36"/>
                <a:gd fmla="*/ 108317 w 327353" name="connsiteX37"/>
                <a:gd fmla="*/ 418144 h 606722" name="connsiteY37"/>
                <a:gd fmla="*/ 120866 w 327353" name="connsiteX38"/>
                <a:gd fmla="*/ 405614 h 606722" name="connsiteY38"/>
                <a:gd fmla="*/ 120866 w 327353" name="connsiteX39"/>
                <a:gd fmla="*/ 343853 h 606722" name="connsiteY39"/>
                <a:gd fmla="*/ 127631 w 327353" name="connsiteX40"/>
                <a:gd fmla="*/ 328479 h 606722" name="connsiteY40"/>
                <a:gd fmla="*/ 127631 w 327353" name="connsiteX41"/>
                <a:gd fmla="*/ 202823 h 606722" name="connsiteY41"/>
                <a:gd fmla="*/ 106626 w 327353" name="connsiteX42"/>
                <a:gd fmla="*/ 181851 h 606722" name="connsiteY42"/>
                <a:gd fmla="*/ 0 w 327353" name="connsiteX43"/>
                <a:gd fmla="*/ 112270 h 606722" name="connsiteY43"/>
                <a:gd fmla="*/ 327353 w 327353" name="connsiteX44"/>
                <a:gd fmla="*/ 112270 h 606722" name="connsiteY44"/>
                <a:gd fmla="*/ 327353 w 327353" name="connsiteX45"/>
                <a:gd fmla="*/ 478928 h 606722" name="connsiteY45"/>
                <a:gd fmla="*/ 322280 w 327353" name="connsiteX46"/>
                <a:gd fmla="*/ 477684 h 606722" name="connsiteY46"/>
                <a:gd fmla="*/ 0 w 327353" name="connsiteX47"/>
                <a:gd fmla="*/ 477684 h 606722" name="connsiteY47"/>
                <a:gd fmla="*/ 0 w 327353" name="connsiteX48"/>
                <a:gd fmla="*/ 477658 h 606722" name="connsiteY48"/>
                <a:gd fmla="*/ 33020 w 327353" name="connsiteX49"/>
                <a:gd fmla="*/ 0 h 606722" name="connsiteY49"/>
                <a:gd fmla="*/ 294066 w 327353" name="connsiteX50"/>
                <a:gd fmla="*/ 0 h 606722" name="connsiteY50"/>
                <a:gd fmla="*/ 327353 w 327353" name="connsiteX51"/>
                <a:gd fmla="*/ 34407 h 606722" name="connsiteY51"/>
                <a:gd fmla="*/ 327353 w 327353" name="connsiteX52"/>
                <a:gd fmla="*/ 87219 h 606722" name="connsiteY52"/>
                <a:gd fmla="*/ 0 w 327353" name="connsiteX53"/>
                <a:gd fmla="*/ 87219 h 606722" name="connsiteY53"/>
                <a:gd fmla="*/ 0 w 327353" name="connsiteX54"/>
                <a:gd fmla="*/ 34407 h 606722" name="connsiteY54"/>
                <a:gd fmla="*/ 33020 w 327353" name="connsiteX55"/>
                <a:gd fmla="*/ 0 h 606722" name="connsiteY5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b="b" l="l" r="r" t="t"/>
              <a:pathLst>
                <a:path h="606722" w="327353">
                  <a:moveTo>
                    <a:pt x="144363" y="543008"/>
                  </a:moveTo>
                  <a:cubicBezTo>
                    <a:pt x="137421" y="543008"/>
                    <a:pt x="131814" y="548606"/>
                    <a:pt x="131814" y="555538"/>
                  </a:cubicBezTo>
                  <a:cubicBezTo>
                    <a:pt x="131814" y="562558"/>
                    <a:pt x="137421" y="568156"/>
                    <a:pt x="144363" y="568156"/>
                  </a:cubicBezTo>
                  <a:lnTo>
                    <a:pt x="182990" y="568156"/>
                  </a:lnTo>
                  <a:cubicBezTo>
                    <a:pt x="189933" y="568156"/>
                    <a:pt x="195540" y="562558"/>
                    <a:pt x="195540" y="555538"/>
                  </a:cubicBezTo>
                  <a:cubicBezTo>
                    <a:pt x="195540" y="548606"/>
                    <a:pt x="189933" y="543008"/>
                    <a:pt x="182990" y="543008"/>
                  </a:cubicBezTo>
                  <a:close/>
                  <a:moveTo>
                    <a:pt x="327353" y="501509"/>
                  </a:moveTo>
                  <a:lnTo>
                    <a:pt x="327353" y="572333"/>
                  </a:lnTo>
                  <a:cubicBezTo>
                    <a:pt x="327353" y="590905"/>
                    <a:pt x="312668" y="606722"/>
                    <a:pt x="294066" y="606722"/>
                  </a:cubicBezTo>
                  <a:lnTo>
                    <a:pt x="33020" y="606722"/>
                  </a:lnTo>
                  <a:cubicBezTo>
                    <a:pt x="14330" y="606722"/>
                    <a:pt x="0" y="590905"/>
                    <a:pt x="0" y="572333"/>
                  </a:cubicBezTo>
                  <a:lnTo>
                    <a:pt x="0" y="502779"/>
                  </a:lnTo>
                  <a:lnTo>
                    <a:pt x="0" y="502753"/>
                  </a:lnTo>
                  <a:lnTo>
                    <a:pt x="322280" y="502753"/>
                  </a:lnTo>
                  <a:cubicBezTo>
                    <a:pt x="324238" y="502753"/>
                    <a:pt x="325662" y="502309"/>
                    <a:pt x="327353" y="501509"/>
                  </a:cubicBezTo>
                  <a:close/>
                  <a:moveTo>
                    <a:pt x="187174" y="190205"/>
                  </a:moveTo>
                  <a:cubicBezTo>
                    <a:pt x="180231" y="190205"/>
                    <a:pt x="174624" y="195892"/>
                    <a:pt x="174624" y="202823"/>
                  </a:cubicBezTo>
                  <a:lnTo>
                    <a:pt x="174624" y="263163"/>
                  </a:lnTo>
                  <a:cubicBezTo>
                    <a:pt x="174624" y="270094"/>
                    <a:pt x="180231" y="275693"/>
                    <a:pt x="187174" y="275693"/>
                  </a:cubicBezTo>
                  <a:cubicBezTo>
                    <a:pt x="188687" y="275693"/>
                    <a:pt x="190022" y="275426"/>
                    <a:pt x="191357" y="274982"/>
                  </a:cubicBezTo>
                  <a:lnTo>
                    <a:pt x="191357" y="405614"/>
                  </a:lnTo>
                  <a:cubicBezTo>
                    <a:pt x="191357" y="412545"/>
                    <a:pt x="196964" y="418144"/>
                    <a:pt x="203995" y="418144"/>
                  </a:cubicBezTo>
                  <a:cubicBezTo>
                    <a:pt x="210937" y="418144"/>
                    <a:pt x="216545" y="412545"/>
                    <a:pt x="216545" y="405614"/>
                  </a:cubicBezTo>
                  <a:lnTo>
                    <a:pt x="216545" y="275426"/>
                  </a:lnTo>
                  <a:cubicBezTo>
                    <a:pt x="217346" y="275604"/>
                    <a:pt x="218236" y="275693"/>
                    <a:pt x="219037" y="275693"/>
                  </a:cubicBezTo>
                  <a:cubicBezTo>
                    <a:pt x="225979" y="275693"/>
                    <a:pt x="231675" y="270094"/>
                    <a:pt x="231675" y="263163"/>
                  </a:cubicBezTo>
                  <a:lnTo>
                    <a:pt x="231675" y="202823"/>
                  </a:lnTo>
                  <a:cubicBezTo>
                    <a:pt x="231675" y="195892"/>
                    <a:pt x="225979" y="190205"/>
                    <a:pt x="219037" y="190205"/>
                  </a:cubicBezTo>
                  <a:cubicBezTo>
                    <a:pt x="216189" y="190205"/>
                    <a:pt x="213607" y="191182"/>
                    <a:pt x="211471" y="192782"/>
                  </a:cubicBezTo>
                  <a:cubicBezTo>
                    <a:pt x="209424" y="191182"/>
                    <a:pt x="206843" y="190205"/>
                    <a:pt x="203995" y="190205"/>
                  </a:cubicBezTo>
                  <a:cubicBezTo>
                    <a:pt x="200702" y="190205"/>
                    <a:pt x="197765" y="191449"/>
                    <a:pt x="195540" y="193493"/>
                  </a:cubicBezTo>
                  <a:cubicBezTo>
                    <a:pt x="193315" y="191449"/>
                    <a:pt x="190378" y="190205"/>
                    <a:pt x="187174" y="190205"/>
                  </a:cubicBezTo>
                  <a:close/>
                  <a:moveTo>
                    <a:pt x="106626" y="181851"/>
                  </a:moveTo>
                  <a:cubicBezTo>
                    <a:pt x="95055" y="181851"/>
                    <a:pt x="85621" y="191271"/>
                    <a:pt x="85621" y="202823"/>
                  </a:cubicBezTo>
                  <a:lnTo>
                    <a:pt x="85621" y="328479"/>
                  </a:lnTo>
                  <a:cubicBezTo>
                    <a:pt x="85621" y="336032"/>
                    <a:pt x="89715" y="342697"/>
                    <a:pt x="95678" y="346341"/>
                  </a:cubicBezTo>
                  <a:lnTo>
                    <a:pt x="95678" y="405614"/>
                  </a:lnTo>
                  <a:cubicBezTo>
                    <a:pt x="95678" y="412545"/>
                    <a:pt x="101375" y="418144"/>
                    <a:pt x="108317" y="418144"/>
                  </a:cubicBezTo>
                  <a:cubicBezTo>
                    <a:pt x="115259" y="418144"/>
                    <a:pt x="120866" y="412545"/>
                    <a:pt x="120866" y="405614"/>
                  </a:cubicBezTo>
                  <a:lnTo>
                    <a:pt x="120866" y="343853"/>
                  </a:lnTo>
                  <a:cubicBezTo>
                    <a:pt x="124960" y="340031"/>
                    <a:pt x="127631" y="334522"/>
                    <a:pt x="127631" y="328479"/>
                  </a:cubicBezTo>
                  <a:lnTo>
                    <a:pt x="127631" y="202823"/>
                  </a:lnTo>
                  <a:cubicBezTo>
                    <a:pt x="127631" y="191271"/>
                    <a:pt x="118196" y="181851"/>
                    <a:pt x="106626" y="181851"/>
                  </a:cubicBezTo>
                  <a:close/>
                  <a:moveTo>
                    <a:pt x="0" y="112270"/>
                  </a:moveTo>
                  <a:lnTo>
                    <a:pt x="327353" y="112270"/>
                  </a:lnTo>
                  <a:lnTo>
                    <a:pt x="327353" y="478928"/>
                  </a:lnTo>
                  <a:cubicBezTo>
                    <a:pt x="325662" y="478128"/>
                    <a:pt x="324238" y="477684"/>
                    <a:pt x="322280" y="477684"/>
                  </a:cubicBezTo>
                  <a:lnTo>
                    <a:pt x="0" y="477684"/>
                  </a:lnTo>
                  <a:lnTo>
                    <a:pt x="0" y="477658"/>
                  </a:lnTo>
                  <a:close/>
                  <a:moveTo>
                    <a:pt x="33020" y="0"/>
                  </a:moveTo>
                  <a:lnTo>
                    <a:pt x="294066" y="0"/>
                  </a:lnTo>
                  <a:cubicBezTo>
                    <a:pt x="312668" y="0"/>
                    <a:pt x="327353" y="15825"/>
                    <a:pt x="327353" y="34407"/>
                  </a:cubicBezTo>
                  <a:lnTo>
                    <a:pt x="327353" y="87219"/>
                  </a:lnTo>
                  <a:lnTo>
                    <a:pt x="0" y="87219"/>
                  </a:lnTo>
                  <a:lnTo>
                    <a:pt x="0" y="34407"/>
                  </a:lnTo>
                  <a:cubicBezTo>
                    <a:pt x="0" y="15825"/>
                    <a:pt x="14330" y="0"/>
                    <a:pt x="33020" y="0"/>
                  </a:cubicBezTo>
                  <a:close/>
                </a:path>
              </a:pathLst>
            </a:custGeom>
            <a:solidFill>
              <a:schemeClr val="bg1"/>
            </a:solidFill>
            <a:ln>
              <a:noFill/>
            </a:ln>
          </p:spPr>
          <p:txBody>
            <a:bodyPr anchor="ctr"/>
            <a:lstStyle/>
            <a:p>
              <a:pPr algn="ctr"/>
              <a:endParaRPr/>
            </a:p>
          </p:txBody>
        </p:sp>
        <p:sp>
          <p:nvSpPr>
            <p:cNvPr id="12" name="îṥļîḑé-Oval 11"/>
            <p:cNvSpPr/>
            <p:nvPr/>
          </p:nvSpPr>
          <p:spPr>
            <a:xfrm>
              <a:off x="4724120" y="4476314"/>
              <a:ext cx="656438" cy="656442"/>
            </a:xfrm>
            <a:prstGeom prst="ellipse">
              <a:avLst/>
            </a:prstGeom>
            <a:solidFill>
              <a:schemeClr val="accent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3" name="îṥļîḑé-任意多边形: 形状 12"/>
            <p:cNvSpPr/>
            <p:nvPr/>
          </p:nvSpPr>
          <p:spPr bwMode="auto">
            <a:xfrm>
              <a:off x="4859738" y="4628997"/>
              <a:ext cx="385203" cy="351076"/>
            </a:xfrm>
            <a:custGeom>
              <a:gdLst>
                <a:gd fmla="*/ 373273 h 605239" name="connsiteX0"/>
                <a:gd fmla="*/ 373273 h 605239" name="connsiteY0"/>
                <a:gd fmla="*/ 373273 h 605239" name="connsiteX1"/>
                <a:gd fmla="*/ 373273 h 605239" name="connsiteY1"/>
                <a:gd fmla="*/ 373273 h 605239" name="connsiteX2"/>
                <a:gd fmla="*/ 373273 h 605239" name="connsiteY2"/>
                <a:gd fmla="*/ 373273 h 605239" name="connsiteX3"/>
                <a:gd fmla="*/ 373273 h 605239" name="connsiteY3"/>
                <a:gd fmla="*/ 373273 h 605239" name="connsiteX4"/>
                <a:gd fmla="*/ 373273 h 605239" name="connsiteY4"/>
                <a:gd fmla="*/ 373273 h 605239" name="connsiteX5"/>
                <a:gd fmla="*/ 373273 h 605239" name="connsiteY5"/>
                <a:gd fmla="*/ 373273 h 605239" name="connsiteX6"/>
                <a:gd fmla="*/ 373273 h 605239" name="connsiteY6"/>
                <a:gd fmla="*/ 373273 h 605239" name="connsiteX7"/>
                <a:gd fmla="*/ 373273 h 605239" name="connsiteY7"/>
                <a:gd fmla="*/ 373273 h 605239" name="connsiteX8"/>
                <a:gd fmla="*/ 373273 h 605239" name="connsiteY8"/>
                <a:gd fmla="*/ 373273 h 605239" name="connsiteX9"/>
                <a:gd fmla="*/ 373273 h 605239" name="connsiteY9"/>
                <a:gd fmla="*/ 373273 h 605239" name="connsiteX10"/>
                <a:gd fmla="*/ 373273 h 605239" name="connsiteY10"/>
                <a:gd fmla="*/ 373273 h 605239" name="connsiteX11"/>
                <a:gd fmla="*/ 373273 h 605239" name="connsiteY11"/>
                <a:gd fmla="*/ 373273 h 605239" name="connsiteX12"/>
                <a:gd fmla="*/ 373273 h 605239" name="connsiteY12"/>
                <a:gd fmla="*/ 373273 h 605239" name="connsiteX13"/>
                <a:gd fmla="*/ 373273 h 605239" name="connsiteY13"/>
                <a:gd fmla="*/ 373273 h 605239" name="connsiteX14"/>
                <a:gd fmla="*/ 373273 h 605239" name="connsiteY14"/>
                <a:gd fmla="*/ 373273 h 605239" name="connsiteX15"/>
                <a:gd fmla="*/ 373273 h 605239" name="connsiteY15"/>
                <a:gd fmla="*/ 373273 h 605239" name="connsiteX16"/>
                <a:gd fmla="*/ 373273 h 605239" name="connsiteY16"/>
                <a:gd fmla="*/ 373273 h 605239" name="connsiteX17"/>
                <a:gd fmla="*/ 373273 h 605239" name="connsiteY17"/>
                <a:gd fmla="*/ 373273 h 605239" name="connsiteX18"/>
                <a:gd fmla="*/ 373273 h 605239" name="connsiteY18"/>
                <a:gd fmla="*/ 373273 h 605239" name="connsiteX19"/>
                <a:gd fmla="*/ 373273 h 605239" name="connsiteY19"/>
                <a:gd fmla="*/ 373273 h 605239" name="connsiteX20"/>
                <a:gd fmla="*/ 373273 h 605239" name="connsiteY20"/>
                <a:gd fmla="*/ 373273 h 605239" name="connsiteX21"/>
                <a:gd fmla="*/ 373273 h 605239" name="connsiteY21"/>
                <a:gd fmla="*/ 373273 h 605239" name="connsiteX22"/>
                <a:gd fmla="*/ 373273 h 605239" name="connsiteY22"/>
                <a:gd fmla="*/ 373273 h 605239" name="connsiteX23"/>
                <a:gd fmla="*/ 373273 h 605239" name="connsiteY23"/>
                <a:gd fmla="*/ 373273 h 605239" name="connsiteX24"/>
                <a:gd fmla="*/ 373273 h 605239" name="connsiteY24"/>
                <a:gd fmla="*/ 373273 h 605239" name="connsiteX25"/>
                <a:gd fmla="*/ 373273 h 605239" name="connsiteY25"/>
                <a:gd fmla="*/ 373273 h 605239" name="connsiteX26"/>
                <a:gd fmla="*/ 373273 h 605239" name="connsiteY26"/>
                <a:gd fmla="*/ 373273 h 605239" name="connsiteX27"/>
                <a:gd fmla="*/ 373273 h 605239" name="connsiteY27"/>
                <a:gd fmla="*/ 373273 h 605239" name="connsiteX28"/>
                <a:gd fmla="*/ 373273 h 605239" name="connsiteY28"/>
                <a:gd fmla="*/ 373273 h 605239" name="connsiteX29"/>
                <a:gd fmla="*/ 373273 h 605239" name="connsiteY29"/>
                <a:gd fmla="*/ 373273 h 605239" name="connsiteX30"/>
                <a:gd fmla="*/ 373273 h 605239" name="connsiteY30"/>
                <a:gd fmla="*/ 373273 h 605239" name="connsiteX31"/>
                <a:gd fmla="*/ 373273 h 605239" name="connsiteY31"/>
                <a:gd fmla="*/ 373273 h 605239" name="connsiteX32"/>
                <a:gd fmla="*/ 373273 h 605239" name="connsiteY32"/>
                <a:gd fmla="*/ 373273 h 605239" name="connsiteX33"/>
                <a:gd fmla="*/ 373273 h 605239" name="connsiteY33"/>
                <a:gd fmla="*/ 373273 h 605239" name="connsiteX34"/>
                <a:gd fmla="*/ 373273 h 605239" name="connsiteY34"/>
                <a:gd fmla="*/ 373273 h 605239" name="connsiteX35"/>
                <a:gd fmla="*/ 373273 h 605239" name="connsiteY35"/>
                <a:gd fmla="*/ 373273 h 605239" name="connsiteX36"/>
                <a:gd fmla="*/ 373273 h 605239" name="connsiteY36"/>
                <a:gd fmla="*/ 373273 h 605239" name="connsiteX37"/>
                <a:gd fmla="*/ 373273 h 605239" name="connsiteY37"/>
                <a:gd fmla="*/ 373273 h 605239" name="connsiteX38"/>
                <a:gd fmla="*/ 373273 h 605239" name="connsiteY38"/>
                <a:gd fmla="*/ 373273 h 605239" name="connsiteX39"/>
                <a:gd fmla="*/ 373273 h 605239" name="connsiteY39"/>
                <a:gd fmla="*/ 373273 h 605239" name="connsiteX40"/>
                <a:gd fmla="*/ 373273 h 605239" name="connsiteY40"/>
                <a:gd fmla="*/ 373273 h 605239" name="connsiteX41"/>
                <a:gd fmla="*/ 373273 h 605239" name="connsiteY41"/>
                <a:gd fmla="*/ 373273 h 605239" name="connsiteX42"/>
                <a:gd fmla="*/ 373273 h 605239" name="connsiteY42"/>
                <a:gd fmla="*/ 373273 h 605239" name="connsiteX43"/>
                <a:gd fmla="*/ 373273 h 605239" name="connsiteY43"/>
                <a:gd fmla="*/ 373273 h 605239" name="connsiteX44"/>
                <a:gd fmla="*/ 373273 h 605239" name="connsiteY44"/>
                <a:gd fmla="*/ 373273 h 605239" name="connsiteX45"/>
                <a:gd fmla="*/ 373273 h 605239" name="connsiteY45"/>
                <a:gd fmla="*/ 373273 h 605239" name="connsiteX46"/>
                <a:gd fmla="*/ 373273 h 605239" name="connsiteY46"/>
                <a:gd fmla="*/ 373273 h 605239" name="connsiteX47"/>
                <a:gd fmla="*/ 373273 h 605239" name="connsiteY47"/>
                <a:gd fmla="*/ 373273 h 605239" name="connsiteX48"/>
                <a:gd fmla="*/ 373273 h 605239" name="connsiteY48"/>
                <a:gd fmla="*/ 373273 h 605239" name="connsiteX49"/>
                <a:gd fmla="*/ 373273 h 605239" name="connsiteY49"/>
                <a:gd fmla="*/ 373273 h 605239" name="connsiteX50"/>
                <a:gd fmla="*/ 373273 h 605239" name="connsiteY50"/>
                <a:gd fmla="*/ 373273 h 605239" name="connsiteX51"/>
                <a:gd fmla="*/ 373273 h 605239" name="connsiteY51"/>
                <a:gd fmla="*/ 373273 h 605239" name="connsiteX52"/>
                <a:gd fmla="*/ 373273 h 605239" name="connsiteY52"/>
                <a:gd fmla="*/ 373273 h 605239" name="connsiteX53"/>
                <a:gd fmla="*/ 373273 h 605239" name="connsiteY53"/>
                <a:gd fmla="*/ 373273 h 605239" name="connsiteX54"/>
                <a:gd fmla="*/ 373273 h 605239" name="connsiteY54"/>
                <a:gd fmla="*/ 373273 h 605239" name="connsiteX55"/>
                <a:gd fmla="*/ 373273 h 605239" name="connsiteY55"/>
                <a:gd fmla="*/ 373273 h 605239" name="connsiteX56"/>
                <a:gd fmla="*/ 373273 h 605239" name="connsiteY56"/>
                <a:gd fmla="*/ 373273 h 605239" name="connsiteX57"/>
                <a:gd fmla="*/ 373273 h 605239" name="connsiteY57"/>
                <a:gd fmla="*/ 373273 h 605239" name="connsiteX58"/>
                <a:gd fmla="*/ 373273 h 605239" name="connsiteY58"/>
                <a:gd fmla="*/ 373273 h 605239" name="connsiteX59"/>
                <a:gd fmla="*/ 373273 h 605239" name="connsiteY59"/>
                <a:gd fmla="*/ 373273 h 605239" name="connsiteX60"/>
                <a:gd fmla="*/ 373273 h 605239" name="connsiteY60"/>
                <a:gd fmla="*/ 373273 h 605239" name="connsiteX61"/>
                <a:gd fmla="*/ 373273 h 605239" name="connsiteY61"/>
                <a:gd fmla="*/ 373273 h 605239" name="connsiteX62"/>
                <a:gd fmla="*/ 373273 h 605239" name="connsiteY62"/>
                <a:gd fmla="*/ 373273 h 605239" name="connsiteX63"/>
                <a:gd fmla="*/ 373273 h 605239" name="connsiteY63"/>
                <a:gd fmla="*/ 373273 h 605239" name="connsiteX64"/>
                <a:gd fmla="*/ 373273 h 605239" name="connsiteY64"/>
                <a:gd fmla="*/ 373273 h 605239" name="connsiteX65"/>
                <a:gd fmla="*/ 373273 h 605239" name="connsiteY65"/>
                <a:gd fmla="*/ 373273 h 605239" name="connsiteX66"/>
                <a:gd fmla="*/ 373273 h 605239" name="connsiteY66"/>
                <a:gd fmla="*/ 373273 h 605239" name="connsiteX67"/>
                <a:gd fmla="*/ 373273 h 605239" name="connsiteY67"/>
                <a:gd fmla="*/ 373273 h 605239" name="connsiteX68"/>
                <a:gd fmla="*/ 373273 h 605239" name="connsiteY68"/>
                <a:gd fmla="*/ 373273 h 605239" name="connsiteX69"/>
                <a:gd fmla="*/ 373273 h 605239" name="connsiteY69"/>
                <a:gd fmla="*/ 373273 h 605239" name="connsiteX70"/>
                <a:gd fmla="*/ 373273 h 605239" name="connsiteY70"/>
                <a:gd fmla="*/ 373273 h 605239" name="connsiteX71"/>
                <a:gd fmla="*/ 373273 h 605239" name="connsiteY71"/>
                <a:gd fmla="*/ 373273 h 605239" name="connsiteX72"/>
                <a:gd fmla="*/ 373273 h 605239" name="connsiteY72"/>
                <a:gd fmla="*/ 373273 h 605239" name="connsiteX73"/>
                <a:gd fmla="*/ 373273 h 605239" name="connsiteY73"/>
                <a:gd fmla="*/ 373273 h 605239" name="connsiteX74"/>
                <a:gd fmla="*/ 373273 h 605239" name="connsiteY74"/>
                <a:gd fmla="*/ 373273 h 605239" name="connsiteX75"/>
                <a:gd fmla="*/ 373273 h 605239" name="connsiteY75"/>
                <a:gd fmla="*/ 373273 h 605239" name="connsiteX76"/>
                <a:gd fmla="*/ 373273 h 605239" name="connsiteY76"/>
                <a:gd fmla="*/ 373273 h 605239" name="connsiteX77"/>
                <a:gd fmla="*/ 373273 h 605239" name="connsiteY77"/>
                <a:gd fmla="*/ 373273 h 605239" name="connsiteX78"/>
                <a:gd fmla="*/ 373273 h 605239" name="connsiteY78"/>
                <a:gd fmla="*/ 373273 h 605239" name="connsiteX79"/>
                <a:gd fmla="*/ 373273 h 605239" name="connsiteY79"/>
                <a:gd fmla="*/ 373273 h 605239" name="connsiteX80"/>
                <a:gd fmla="*/ 373273 h 605239" name="connsiteY80"/>
                <a:gd fmla="*/ 373273 h 605239" name="connsiteX81"/>
                <a:gd fmla="*/ 373273 h 605239" name="connsiteY81"/>
                <a:gd fmla="*/ 373273 h 605239" name="connsiteX82"/>
                <a:gd fmla="*/ 373273 h 605239" name="connsiteY82"/>
                <a:gd fmla="*/ 373273 h 605239" name="connsiteX83"/>
                <a:gd fmla="*/ 373273 h 605239" name="connsiteY83"/>
                <a:gd fmla="*/ 373273 h 605239" name="connsiteX84"/>
                <a:gd fmla="*/ 373273 h 605239" name="connsiteY84"/>
                <a:gd fmla="*/ 373273 h 605239" name="connsiteX85"/>
                <a:gd fmla="*/ 373273 h 605239" name="connsiteY85"/>
                <a:gd fmla="*/ 373273 h 605239" name="connsiteX86"/>
                <a:gd fmla="*/ 373273 h 605239" name="connsiteY86"/>
                <a:gd fmla="*/ 373273 h 605239" name="connsiteX87"/>
                <a:gd fmla="*/ 373273 h 605239" name="connsiteY87"/>
                <a:gd fmla="*/ 373273 h 605239" name="connsiteX88"/>
                <a:gd fmla="*/ 373273 h 605239" name="connsiteY88"/>
                <a:gd fmla="*/ 373273 h 605239" name="connsiteX89"/>
                <a:gd fmla="*/ 373273 h 605239" name="connsiteY89"/>
                <a:gd fmla="*/ 373273 h 605239" name="connsiteX90"/>
                <a:gd fmla="*/ 373273 h 605239" name="connsiteY90"/>
                <a:gd fmla="*/ 373273 h 605239" name="connsiteX91"/>
                <a:gd fmla="*/ 373273 h 605239" name="connsiteY91"/>
                <a:gd fmla="*/ 373273 h 605239" name="connsiteX92"/>
                <a:gd fmla="*/ 373273 h 605239" name="connsiteY92"/>
                <a:gd fmla="*/ 373273 h 605239" name="connsiteX93"/>
                <a:gd fmla="*/ 373273 h 605239" name="connsiteY93"/>
                <a:gd fmla="*/ 373273 h 605239" name="connsiteX94"/>
                <a:gd fmla="*/ 373273 h 605239" name="connsiteY94"/>
                <a:gd fmla="*/ 373273 h 605239" name="connsiteX95"/>
                <a:gd fmla="*/ 373273 h 605239" name="connsiteY95"/>
                <a:gd fmla="*/ 373273 h 605239" name="connsiteX96"/>
                <a:gd fmla="*/ 373273 h 605239" name="connsiteY96"/>
                <a:gd fmla="*/ 373273 h 605239" name="connsiteX97"/>
                <a:gd fmla="*/ 373273 h 605239" name="connsiteY97"/>
                <a:gd fmla="*/ 373273 h 605239" name="connsiteX98"/>
                <a:gd fmla="*/ 373273 h 605239" name="connsiteY98"/>
                <a:gd fmla="*/ 373273 h 605239" name="connsiteX99"/>
                <a:gd fmla="*/ 373273 h 605239" name="connsiteY99"/>
                <a:gd fmla="*/ 373273 h 605239" name="connsiteX100"/>
                <a:gd fmla="*/ 373273 h 605239" name="connsiteY100"/>
                <a:gd fmla="*/ 373273 h 605239" name="connsiteX101"/>
                <a:gd fmla="*/ 373273 h 605239" name="connsiteY101"/>
                <a:gd fmla="*/ 373273 h 605239" name="connsiteX102"/>
                <a:gd fmla="*/ 373273 h 605239" name="connsiteY102"/>
                <a:gd fmla="*/ 373273 h 605239" name="connsiteX103"/>
                <a:gd fmla="*/ 373273 h 605239" name="connsiteY103"/>
                <a:gd fmla="*/ 373273 h 605239" name="connsiteX104"/>
                <a:gd fmla="*/ 373273 h 605239" name="connsiteY104"/>
                <a:gd fmla="*/ 373273 h 605239" name="connsiteX105"/>
                <a:gd fmla="*/ 373273 h 605239" name="connsiteY105"/>
                <a:gd fmla="*/ 373273 h 605239" name="connsiteX106"/>
                <a:gd fmla="*/ 373273 h 605239" name="connsiteY106"/>
                <a:gd fmla="*/ 373273 h 605239" name="connsiteX107"/>
                <a:gd fmla="*/ 373273 h 605239" name="connsiteY107"/>
                <a:gd fmla="*/ 373273 h 605239" name="connsiteX108"/>
                <a:gd fmla="*/ 373273 h 605239" name="connsiteY108"/>
                <a:gd fmla="*/ 373273 h 605239" name="connsiteX109"/>
                <a:gd fmla="*/ 373273 h 605239" name="connsiteY109"/>
                <a:gd fmla="*/ 373273 h 605239" name="connsiteX110"/>
                <a:gd fmla="*/ 373273 h 605239" name="connsiteY110"/>
                <a:gd fmla="*/ 373273 h 605239" name="connsiteX111"/>
                <a:gd fmla="*/ 373273 h 605239" name="connsiteY111"/>
                <a:gd fmla="*/ 373273 h 605239" name="connsiteX112"/>
                <a:gd fmla="*/ 373273 h 605239" name="connsiteY112"/>
                <a:gd fmla="*/ 373273 h 605239" name="connsiteX113"/>
                <a:gd fmla="*/ 373273 h 605239" name="connsiteY113"/>
                <a:gd fmla="*/ 373273 h 605239" name="connsiteX114"/>
                <a:gd fmla="*/ 373273 h 605239" name="connsiteY114"/>
                <a:gd fmla="*/ 373273 h 605239" name="connsiteX115"/>
                <a:gd fmla="*/ 373273 h 605239" name="connsiteY115"/>
                <a:gd fmla="*/ 373273 h 605239" name="connsiteX116"/>
                <a:gd fmla="*/ 373273 h 605239" name="connsiteY116"/>
                <a:gd fmla="*/ 373273 h 605239" name="connsiteX117"/>
                <a:gd fmla="*/ 373273 h 605239" name="connsiteY117"/>
                <a:gd fmla="*/ 373273 h 605239" name="connsiteX118"/>
                <a:gd fmla="*/ 373273 h 605239" name="connsiteY118"/>
                <a:gd fmla="*/ 373273 h 605239" name="connsiteX119"/>
                <a:gd fmla="*/ 373273 h 605239" name="connsiteY119"/>
                <a:gd fmla="*/ 373273 h 605239" name="connsiteX120"/>
                <a:gd fmla="*/ 373273 h 605239" name="connsiteY120"/>
                <a:gd fmla="*/ 373273 h 605239" name="connsiteX121"/>
                <a:gd fmla="*/ 373273 h 605239" name="connsiteY121"/>
                <a:gd fmla="*/ 373273 h 605239" name="connsiteX122"/>
                <a:gd fmla="*/ 373273 h 605239" name="connsiteY122"/>
                <a:gd fmla="*/ 373273 h 605239" name="connsiteX123"/>
                <a:gd fmla="*/ 373273 h 605239" name="connsiteY123"/>
                <a:gd fmla="*/ 373273 h 605239" name="connsiteX124"/>
                <a:gd fmla="*/ 373273 h 605239" name="connsiteY124"/>
                <a:gd fmla="*/ 373273 h 605239" name="connsiteX125"/>
                <a:gd fmla="*/ 373273 h 605239" name="connsiteY125"/>
                <a:gd fmla="*/ 373273 h 605239" name="connsiteX126"/>
                <a:gd fmla="*/ 373273 h 605239" name="connsiteY126"/>
                <a:gd fmla="*/ 373273 h 605239" name="connsiteX127"/>
                <a:gd fmla="*/ 373273 h 605239" name="connsiteY12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b="b" l="l" r="r" t="t"/>
              <a:pathLst>
                <a:path h="553162" w="606933">
                  <a:moveTo>
                    <a:pt x="443700" y="443503"/>
                  </a:moveTo>
                  <a:cubicBezTo>
                    <a:pt x="461035" y="453606"/>
                    <a:pt x="477310" y="465825"/>
                    <a:pt x="492334" y="479775"/>
                  </a:cubicBezTo>
                  <a:cubicBezTo>
                    <a:pt x="460939" y="509024"/>
                    <a:pt x="424150" y="530383"/>
                    <a:pt x="384087" y="542506"/>
                  </a:cubicBezTo>
                  <a:cubicBezTo>
                    <a:pt x="407971" y="518838"/>
                    <a:pt x="428580" y="484875"/>
                    <a:pt x="443700" y="443503"/>
                  </a:cubicBezTo>
                  <a:close/>
                  <a:moveTo>
                    <a:pt x="163232" y="443503"/>
                  </a:moveTo>
                  <a:cubicBezTo>
                    <a:pt x="178352" y="484875"/>
                    <a:pt x="198865" y="518838"/>
                    <a:pt x="222845" y="542506"/>
                  </a:cubicBezTo>
                  <a:cubicBezTo>
                    <a:pt x="182686" y="530383"/>
                    <a:pt x="145897" y="509024"/>
                    <a:pt x="114598" y="479775"/>
                  </a:cubicBezTo>
                  <a:cubicBezTo>
                    <a:pt x="129622" y="465825"/>
                    <a:pt x="145897" y="453606"/>
                    <a:pt x="163232" y="443503"/>
                  </a:cubicBezTo>
                  <a:close/>
                  <a:moveTo>
                    <a:pt x="316062" y="405892"/>
                  </a:moveTo>
                  <a:cubicBezTo>
                    <a:pt x="353060" y="407528"/>
                    <a:pt x="388613" y="416377"/>
                    <a:pt x="421275" y="431672"/>
                  </a:cubicBezTo>
                  <a:cubicBezTo>
                    <a:pt x="397573" y="499968"/>
                    <a:pt x="359034" y="545563"/>
                    <a:pt x="316062" y="553162"/>
                  </a:cubicBezTo>
                  <a:close/>
                  <a:moveTo>
                    <a:pt x="290729" y="405892"/>
                  </a:moveTo>
                  <a:lnTo>
                    <a:pt x="290729" y="553162"/>
                  </a:lnTo>
                  <a:cubicBezTo>
                    <a:pt x="247883" y="545563"/>
                    <a:pt x="209369" y="499968"/>
                    <a:pt x="185587" y="431672"/>
                  </a:cubicBezTo>
                  <a:cubicBezTo>
                    <a:pt x="218227" y="416377"/>
                    <a:pt x="253852" y="407528"/>
                    <a:pt x="290729" y="405892"/>
                  </a:cubicBezTo>
                  <a:close/>
                  <a:moveTo>
                    <a:pt x="463924" y="364965"/>
                  </a:moveTo>
                  <a:lnTo>
                    <a:pt x="567205" y="364965"/>
                  </a:lnTo>
                  <a:lnTo>
                    <a:pt x="543818" y="416184"/>
                  </a:lnTo>
                  <a:cubicBezTo>
                    <a:pt x="534304" y="432408"/>
                    <a:pt x="523128" y="447695"/>
                    <a:pt x="510459" y="461780"/>
                  </a:cubicBezTo>
                  <a:cubicBezTo>
                    <a:pt x="492442" y="444859"/>
                    <a:pt x="472692" y="430534"/>
                    <a:pt x="451689" y="418708"/>
                  </a:cubicBezTo>
                  <a:close/>
                  <a:moveTo>
                    <a:pt x="316062" y="364965"/>
                  </a:moveTo>
                  <a:lnTo>
                    <a:pt x="438281" y="364965"/>
                  </a:lnTo>
                  <a:lnTo>
                    <a:pt x="428843" y="407092"/>
                  </a:lnTo>
                  <a:cubicBezTo>
                    <a:pt x="393689" y="391126"/>
                    <a:pt x="355646" y="381989"/>
                    <a:pt x="316062" y="380450"/>
                  </a:cubicBezTo>
                  <a:close/>
                  <a:moveTo>
                    <a:pt x="168651" y="364965"/>
                  </a:moveTo>
                  <a:lnTo>
                    <a:pt x="290729" y="364965"/>
                  </a:lnTo>
                  <a:lnTo>
                    <a:pt x="290729" y="380450"/>
                  </a:lnTo>
                  <a:cubicBezTo>
                    <a:pt x="251256" y="381989"/>
                    <a:pt x="213131" y="391126"/>
                    <a:pt x="178086" y="407092"/>
                  </a:cubicBezTo>
                  <a:close/>
                  <a:moveTo>
                    <a:pt x="39659" y="364965"/>
                  </a:moveTo>
                  <a:lnTo>
                    <a:pt x="143035" y="364965"/>
                  </a:lnTo>
                  <a:lnTo>
                    <a:pt x="155174" y="418708"/>
                  </a:lnTo>
                  <a:cubicBezTo>
                    <a:pt x="134171" y="430534"/>
                    <a:pt x="114421" y="444859"/>
                    <a:pt x="96501" y="461780"/>
                  </a:cubicBezTo>
                  <a:cubicBezTo>
                    <a:pt x="83832" y="447695"/>
                    <a:pt x="72632" y="432408"/>
                    <a:pt x="63094" y="416184"/>
                  </a:cubicBezTo>
                  <a:close/>
                  <a:moveTo>
                    <a:pt x="417814" y="222493"/>
                  </a:moveTo>
                  <a:lnTo>
                    <a:pt x="435824" y="283675"/>
                  </a:lnTo>
                  <a:lnTo>
                    <a:pt x="445648" y="252507"/>
                  </a:lnTo>
                  <a:lnTo>
                    <a:pt x="469822" y="252507"/>
                  </a:lnTo>
                  <a:lnTo>
                    <a:pt x="479550" y="283675"/>
                  </a:lnTo>
                  <a:lnTo>
                    <a:pt x="497657" y="222493"/>
                  </a:lnTo>
                  <a:lnTo>
                    <a:pt x="521831" y="229612"/>
                  </a:lnTo>
                  <a:lnTo>
                    <a:pt x="492167" y="330619"/>
                  </a:lnTo>
                  <a:lnTo>
                    <a:pt x="467992" y="330811"/>
                  </a:lnTo>
                  <a:lnTo>
                    <a:pt x="457687" y="298393"/>
                  </a:lnTo>
                  <a:lnTo>
                    <a:pt x="447478" y="330811"/>
                  </a:lnTo>
                  <a:lnTo>
                    <a:pt x="423304" y="330619"/>
                  </a:lnTo>
                  <a:lnTo>
                    <a:pt x="393543" y="229612"/>
                  </a:lnTo>
                  <a:close/>
                  <a:moveTo>
                    <a:pt x="263629" y="222493"/>
                  </a:moveTo>
                  <a:lnTo>
                    <a:pt x="281639" y="283675"/>
                  </a:lnTo>
                  <a:lnTo>
                    <a:pt x="291463" y="252507"/>
                  </a:lnTo>
                  <a:lnTo>
                    <a:pt x="315541" y="252507"/>
                  </a:lnTo>
                  <a:lnTo>
                    <a:pt x="325365" y="283675"/>
                  </a:lnTo>
                  <a:lnTo>
                    <a:pt x="343375" y="222493"/>
                  </a:lnTo>
                  <a:lnTo>
                    <a:pt x="367646" y="229612"/>
                  </a:lnTo>
                  <a:lnTo>
                    <a:pt x="337886" y="330619"/>
                  </a:lnTo>
                  <a:lnTo>
                    <a:pt x="313711" y="330811"/>
                  </a:lnTo>
                  <a:lnTo>
                    <a:pt x="303502" y="298393"/>
                  </a:lnTo>
                  <a:lnTo>
                    <a:pt x="293197" y="330811"/>
                  </a:lnTo>
                  <a:lnTo>
                    <a:pt x="269022" y="330619"/>
                  </a:lnTo>
                  <a:lnTo>
                    <a:pt x="239358" y="229612"/>
                  </a:lnTo>
                  <a:close/>
                  <a:moveTo>
                    <a:pt x="109302" y="222493"/>
                  </a:moveTo>
                  <a:lnTo>
                    <a:pt x="127312" y="283675"/>
                  </a:lnTo>
                  <a:lnTo>
                    <a:pt x="137136" y="252507"/>
                  </a:lnTo>
                  <a:lnTo>
                    <a:pt x="161214" y="252507"/>
                  </a:lnTo>
                  <a:lnTo>
                    <a:pt x="171038" y="283675"/>
                  </a:lnTo>
                  <a:lnTo>
                    <a:pt x="189048" y="222493"/>
                  </a:lnTo>
                  <a:lnTo>
                    <a:pt x="213319" y="229612"/>
                  </a:lnTo>
                  <a:lnTo>
                    <a:pt x="183655" y="330619"/>
                  </a:lnTo>
                  <a:lnTo>
                    <a:pt x="159384" y="330811"/>
                  </a:lnTo>
                  <a:lnTo>
                    <a:pt x="149175" y="298393"/>
                  </a:lnTo>
                  <a:lnTo>
                    <a:pt x="138966" y="330811"/>
                  </a:lnTo>
                  <a:lnTo>
                    <a:pt x="114792" y="330619"/>
                  </a:lnTo>
                  <a:lnTo>
                    <a:pt x="85031" y="229612"/>
                  </a:lnTo>
                  <a:close/>
                  <a:moveTo>
                    <a:pt x="25329" y="213374"/>
                  </a:moveTo>
                  <a:lnTo>
                    <a:pt x="25329" y="339668"/>
                  </a:lnTo>
                  <a:lnTo>
                    <a:pt x="581604" y="339668"/>
                  </a:lnTo>
                  <a:lnTo>
                    <a:pt x="581604" y="213374"/>
                  </a:lnTo>
                  <a:close/>
                  <a:moveTo>
                    <a:pt x="96501" y="91312"/>
                  </a:moveTo>
                  <a:cubicBezTo>
                    <a:pt x="114414" y="108145"/>
                    <a:pt x="134157" y="122573"/>
                    <a:pt x="155152" y="134404"/>
                  </a:cubicBezTo>
                  <a:cubicBezTo>
                    <a:pt x="150241" y="151333"/>
                    <a:pt x="146196" y="169320"/>
                    <a:pt x="143017" y="188173"/>
                  </a:cubicBezTo>
                  <a:lnTo>
                    <a:pt x="168635" y="188173"/>
                  </a:lnTo>
                  <a:cubicBezTo>
                    <a:pt x="171236" y="173456"/>
                    <a:pt x="174318" y="159413"/>
                    <a:pt x="178074" y="145947"/>
                  </a:cubicBezTo>
                  <a:cubicBezTo>
                    <a:pt x="213130" y="161914"/>
                    <a:pt x="251268" y="171052"/>
                    <a:pt x="290754" y="172687"/>
                  </a:cubicBezTo>
                  <a:lnTo>
                    <a:pt x="290754" y="188173"/>
                  </a:lnTo>
                  <a:lnTo>
                    <a:pt x="316083" y="188173"/>
                  </a:lnTo>
                  <a:lnTo>
                    <a:pt x="316083" y="172687"/>
                  </a:lnTo>
                  <a:cubicBezTo>
                    <a:pt x="355665" y="171052"/>
                    <a:pt x="393707" y="161914"/>
                    <a:pt x="428860" y="145947"/>
                  </a:cubicBezTo>
                  <a:cubicBezTo>
                    <a:pt x="432519" y="159413"/>
                    <a:pt x="435697" y="173456"/>
                    <a:pt x="438298" y="188173"/>
                  </a:cubicBezTo>
                  <a:lnTo>
                    <a:pt x="463916" y="188173"/>
                  </a:lnTo>
                  <a:cubicBezTo>
                    <a:pt x="460737" y="169320"/>
                    <a:pt x="456693" y="151333"/>
                    <a:pt x="451685" y="134404"/>
                  </a:cubicBezTo>
                  <a:cubicBezTo>
                    <a:pt x="472776" y="122573"/>
                    <a:pt x="492423" y="108145"/>
                    <a:pt x="510432" y="91312"/>
                  </a:cubicBezTo>
                  <a:cubicBezTo>
                    <a:pt x="535761" y="119399"/>
                    <a:pt x="555119" y="152487"/>
                    <a:pt x="567158" y="188173"/>
                  </a:cubicBezTo>
                  <a:lnTo>
                    <a:pt x="606933" y="188173"/>
                  </a:lnTo>
                  <a:lnTo>
                    <a:pt x="606933" y="364965"/>
                  </a:lnTo>
                  <a:lnTo>
                    <a:pt x="567205" y="364965"/>
                  </a:lnTo>
                  <a:lnTo>
                    <a:pt x="567205" y="364964"/>
                  </a:lnTo>
                  <a:lnTo>
                    <a:pt x="463925" y="364964"/>
                  </a:lnTo>
                  <a:lnTo>
                    <a:pt x="463924" y="364965"/>
                  </a:lnTo>
                  <a:lnTo>
                    <a:pt x="438281" y="364965"/>
                  </a:lnTo>
                  <a:lnTo>
                    <a:pt x="438281" y="364964"/>
                  </a:lnTo>
                  <a:lnTo>
                    <a:pt x="316062" y="364964"/>
                  </a:lnTo>
                  <a:lnTo>
                    <a:pt x="316062" y="364965"/>
                  </a:lnTo>
                  <a:lnTo>
                    <a:pt x="290729" y="364965"/>
                  </a:lnTo>
                  <a:lnTo>
                    <a:pt x="290729" y="364964"/>
                  </a:lnTo>
                  <a:lnTo>
                    <a:pt x="168651" y="364964"/>
                  </a:lnTo>
                  <a:lnTo>
                    <a:pt x="168651" y="364965"/>
                  </a:lnTo>
                  <a:lnTo>
                    <a:pt x="143035" y="364965"/>
                  </a:lnTo>
                  <a:lnTo>
                    <a:pt x="143035" y="364964"/>
                  </a:lnTo>
                  <a:lnTo>
                    <a:pt x="39658" y="364964"/>
                  </a:lnTo>
                  <a:lnTo>
                    <a:pt x="39659" y="364965"/>
                  </a:lnTo>
                  <a:lnTo>
                    <a:pt x="0" y="364965"/>
                  </a:lnTo>
                  <a:lnTo>
                    <a:pt x="0" y="188173"/>
                  </a:lnTo>
                  <a:lnTo>
                    <a:pt x="39679" y="188173"/>
                  </a:lnTo>
                  <a:cubicBezTo>
                    <a:pt x="51717" y="152487"/>
                    <a:pt x="71075" y="119399"/>
                    <a:pt x="96501" y="91312"/>
                  </a:cubicBezTo>
                  <a:close/>
                  <a:moveTo>
                    <a:pt x="384087" y="10655"/>
                  </a:moveTo>
                  <a:cubicBezTo>
                    <a:pt x="424150" y="22673"/>
                    <a:pt x="460939" y="44114"/>
                    <a:pt x="492334" y="73246"/>
                  </a:cubicBezTo>
                  <a:cubicBezTo>
                    <a:pt x="477310" y="87283"/>
                    <a:pt x="461035" y="99397"/>
                    <a:pt x="443700" y="109588"/>
                  </a:cubicBezTo>
                  <a:cubicBezTo>
                    <a:pt x="428580" y="68150"/>
                    <a:pt x="407971" y="34211"/>
                    <a:pt x="384087" y="10655"/>
                  </a:cubicBezTo>
                  <a:close/>
                  <a:moveTo>
                    <a:pt x="222845" y="10655"/>
                  </a:moveTo>
                  <a:cubicBezTo>
                    <a:pt x="198865" y="34211"/>
                    <a:pt x="178352" y="68150"/>
                    <a:pt x="163232" y="109588"/>
                  </a:cubicBezTo>
                  <a:cubicBezTo>
                    <a:pt x="145897" y="99397"/>
                    <a:pt x="129622" y="87283"/>
                    <a:pt x="114598" y="73246"/>
                  </a:cubicBezTo>
                  <a:cubicBezTo>
                    <a:pt x="145897" y="44114"/>
                    <a:pt x="182686" y="22673"/>
                    <a:pt x="222845" y="10655"/>
                  </a:cubicBezTo>
                  <a:close/>
                  <a:moveTo>
                    <a:pt x="316062" y="0"/>
                  </a:moveTo>
                  <a:cubicBezTo>
                    <a:pt x="358937" y="7501"/>
                    <a:pt x="397477" y="53178"/>
                    <a:pt x="421275" y="121358"/>
                  </a:cubicBezTo>
                  <a:cubicBezTo>
                    <a:pt x="388613" y="136744"/>
                    <a:pt x="353060" y="145494"/>
                    <a:pt x="316062" y="147129"/>
                  </a:cubicBezTo>
                  <a:close/>
                  <a:moveTo>
                    <a:pt x="290729" y="0"/>
                  </a:moveTo>
                  <a:lnTo>
                    <a:pt x="290729" y="147129"/>
                  </a:lnTo>
                  <a:cubicBezTo>
                    <a:pt x="253852" y="145494"/>
                    <a:pt x="218227" y="136744"/>
                    <a:pt x="185587" y="121358"/>
                  </a:cubicBezTo>
                  <a:cubicBezTo>
                    <a:pt x="209369" y="53178"/>
                    <a:pt x="247883" y="7501"/>
                    <a:pt x="290729" y="0"/>
                  </a:cubicBezTo>
                  <a:close/>
                </a:path>
              </a:pathLst>
            </a:custGeom>
            <a:solidFill>
              <a:schemeClr val="bg1"/>
            </a:solidFill>
            <a:ln>
              <a:noFill/>
            </a:ln>
          </p:spPr>
          <p:txBody>
            <a:bodyPr anchor="ctr"/>
            <a:lstStyle/>
            <a:p>
              <a:pPr algn="ctr"/>
              <a:endParaRPr/>
            </a:p>
          </p:txBody>
        </p:sp>
        <p:sp>
          <p:nvSpPr>
            <p:cNvPr id="14" name="îṥļîḑé-Oval 13"/>
            <p:cNvSpPr/>
            <p:nvPr/>
          </p:nvSpPr>
          <p:spPr>
            <a:xfrm>
              <a:off x="6721321" y="4467018"/>
              <a:ext cx="656438" cy="656442"/>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 name="îṥļîḑé-任意多边形: 形状 14"/>
            <p:cNvSpPr/>
            <p:nvPr/>
          </p:nvSpPr>
          <p:spPr bwMode="auto">
            <a:xfrm>
              <a:off x="6856939" y="4613195"/>
              <a:ext cx="385203" cy="364088"/>
            </a:xfrm>
            <a:custGeom>
              <a:gdLst>
                <a:gd fmla="*/ 7031 w 607639" name="connsiteX0"/>
                <a:gd fmla="*/ 350992 h 574332" name="connsiteY0"/>
                <a:gd fmla="*/ 600519 w 607639" name="connsiteX1"/>
                <a:gd fmla="*/ 350992 h 574332" name="connsiteY1"/>
                <a:gd fmla="*/ 607639 w 607639" name="connsiteX2"/>
                <a:gd fmla="*/ 358013 h 574332" name="connsiteY2"/>
                <a:gd fmla="*/ 607639 w 607639" name="connsiteX3"/>
                <a:gd fmla="*/ 393207 h 574332" name="connsiteY3"/>
                <a:gd fmla="*/ 558152 w 607639" name="connsiteX4"/>
                <a:gd fmla="*/ 442621 h 574332" name="connsiteY4"/>
                <a:gd fmla="*/ 383613 w 607639" name="connsiteX5"/>
                <a:gd fmla="*/ 442621 h 574332" name="connsiteY5"/>
                <a:gd fmla="*/ 405330 w 607639" name="connsiteX6"/>
                <a:gd fmla="*/ 532028 h 574332" name="connsiteY6"/>
                <a:gd fmla="*/ 432121 w 607639" name="connsiteX7"/>
                <a:gd fmla="*/ 532028 h 574332" name="connsiteY7"/>
                <a:gd fmla="*/ 453304 w 607639" name="connsiteX8"/>
                <a:gd fmla="*/ 553180 h 574332" name="connsiteY8"/>
                <a:gd fmla="*/ 432121 w 607639" name="connsiteX9"/>
                <a:gd fmla="*/ 574332 h 574332" name="connsiteY9"/>
                <a:gd fmla="*/ 175429 w 607639" name="connsiteX10"/>
                <a:gd fmla="*/ 574332 h 574332" name="connsiteY10"/>
                <a:gd fmla="*/ 154246 w 607639" name="connsiteX11"/>
                <a:gd fmla="*/ 553180 h 574332" name="connsiteY11"/>
                <a:gd fmla="*/ 175429 w 607639" name="connsiteX12"/>
                <a:gd fmla="*/ 532028 h 574332" name="connsiteY12"/>
                <a:gd fmla="*/ 202309 w 607639" name="connsiteX13"/>
                <a:gd fmla="*/ 532028 h 574332" name="connsiteY13"/>
                <a:gd fmla="*/ 224026 w 607639" name="connsiteX14"/>
                <a:gd fmla="*/ 442621 h 574332" name="connsiteY14"/>
                <a:gd fmla="*/ 49487 w 607639" name="connsiteX15"/>
                <a:gd fmla="*/ 442621 h 574332" name="connsiteY15"/>
                <a:gd fmla="*/ 0 w 607639" name="connsiteX16"/>
                <a:gd fmla="*/ 393207 h 574332" name="connsiteY16"/>
                <a:gd fmla="*/ 0 w 607639" name="connsiteX17"/>
                <a:gd fmla="*/ 358013 h 574332" name="connsiteY17"/>
                <a:gd fmla="*/ 7031 w 607639" name="connsiteX18"/>
                <a:gd fmla="*/ 350992 h 574332" name="connsiteY18"/>
                <a:gd fmla="*/ 459979 w 607639" name="connsiteX19"/>
                <a:gd fmla="*/ 139441 h 574332" name="connsiteY19"/>
                <a:gd fmla="*/ 445827 w 607639" name="connsiteX20"/>
                <a:gd fmla="*/ 153572 h 574332" name="connsiteY20"/>
                <a:gd fmla="*/ 445827 w 607639" name="connsiteX21"/>
                <a:gd fmla="*/ 256042 h 574332" name="connsiteY21"/>
                <a:gd fmla="*/ 459979 w 607639" name="connsiteX22"/>
                <a:gd fmla="*/ 270173 h 574332" name="connsiteY22"/>
                <a:gd fmla="*/ 521749 w 607639" name="connsiteX23"/>
                <a:gd fmla="*/ 270173 h 574332" name="connsiteY23"/>
                <a:gd fmla="*/ 535901 w 607639" name="connsiteX24"/>
                <a:gd fmla="*/ 256042 h 574332" name="connsiteY24"/>
                <a:gd fmla="*/ 535901 w 607639" name="connsiteX25"/>
                <a:gd fmla="*/ 153572 h 574332" name="connsiteY25"/>
                <a:gd fmla="*/ 521749 w 607639" name="connsiteX26"/>
                <a:gd fmla="*/ 139441 h 574332" name="connsiteY26"/>
                <a:gd fmla="*/ 85890 w 607639" name="connsiteX27"/>
                <a:gd fmla="*/ 124955 h 574332" name="connsiteY27"/>
                <a:gd fmla="*/ 71738 w 607639" name="connsiteX28"/>
                <a:gd fmla="*/ 139086 h 574332" name="connsiteY28"/>
                <a:gd fmla="*/ 71738 w 607639" name="connsiteX29"/>
                <a:gd fmla="*/ 256042 h 574332" name="connsiteY29"/>
                <a:gd fmla="*/ 85890 w 607639" name="connsiteX30"/>
                <a:gd fmla="*/ 270173 h 574332" name="connsiteY30"/>
                <a:gd fmla="*/ 147571 w 607639" name="connsiteX31"/>
                <a:gd fmla="*/ 270173 h 574332" name="connsiteY31"/>
                <a:gd fmla="*/ 161723 w 607639" name="connsiteX32"/>
                <a:gd fmla="*/ 256042 h 574332" name="connsiteY32"/>
                <a:gd fmla="*/ 161723 w 607639" name="connsiteX33"/>
                <a:gd fmla="*/ 139086 h 574332" name="connsiteY33"/>
                <a:gd fmla="*/ 147571 w 607639" name="connsiteX34"/>
                <a:gd fmla="*/ 124955 h 574332" name="connsiteY34"/>
                <a:gd fmla="*/ 210586 w 607639" name="connsiteX35"/>
                <a:gd fmla="*/ 81585 h 574332" name="connsiteY35"/>
                <a:gd fmla="*/ 196435 w 607639" name="connsiteX36"/>
                <a:gd fmla="*/ 95627 h 574332" name="connsiteY36"/>
                <a:gd fmla="*/ 196435 w 607639" name="connsiteX37"/>
                <a:gd fmla="*/ 256042 h 574332" name="connsiteY37"/>
                <a:gd fmla="*/ 210586 w 607639" name="connsiteX38"/>
                <a:gd fmla="*/ 270173 h 574332" name="connsiteY38"/>
                <a:gd fmla="*/ 272356 w 607639" name="connsiteX39"/>
                <a:gd fmla="*/ 270173 h 574332" name="connsiteY39"/>
                <a:gd fmla="*/ 286419 w 607639" name="connsiteX40"/>
                <a:gd fmla="*/ 256042 h 574332" name="connsiteY40"/>
                <a:gd fmla="*/ 286419 w 607639" name="connsiteX41"/>
                <a:gd fmla="*/ 95627 h 574332" name="connsiteY41"/>
                <a:gd fmla="*/ 272356 w 607639" name="connsiteX42"/>
                <a:gd fmla="*/ 81585 h 574332" name="connsiteY42"/>
                <a:gd fmla="*/ 335283 w 607639" name="connsiteX43"/>
                <a:gd fmla="*/ 52613 h 574332" name="connsiteY43"/>
                <a:gd fmla="*/ 321131 w 607639" name="connsiteX44"/>
                <a:gd fmla="*/ 66743 h 574332" name="connsiteY44"/>
                <a:gd fmla="*/ 321131 w 607639" name="connsiteX45"/>
                <a:gd fmla="*/ 256042 h 574332" name="connsiteY45"/>
                <a:gd fmla="*/ 335283 w 607639" name="connsiteX46"/>
                <a:gd fmla="*/ 270173 h 574332" name="connsiteY46"/>
                <a:gd fmla="*/ 397053 w 607639" name="connsiteX47"/>
                <a:gd fmla="*/ 270173 h 574332" name="connsiteY47"/>
                <a:gd fmla="*/ 411115 w 607639" name="connsiteX48"/>
                <a:gd fmla="*/ 256042 h 574332" name="connsiteY48"/>
                <a:gd fmla="*/ 411115 w 607639" name="connsiteX49"/>
                <a:gd fmla="*/ 66743 h 574332" name="connsiteY49"/>
                <a:gd fmla="*/ 397053 w 607639" name="connsiteX50"/>
                <a:gd fmla="*/ 52613 h 574332" name="connsiteY50"/>
                <a:gd fmla="*/ 49487 w 607639" name="connsiteX51"/>
                <a:gd fmla="*/ 0 h 574332" name="connsiteY51"/>
                <a:gd fmla="*/ 558152 w 607639" name="connsiteX52"/>
                <a:gd fmla="*/ 0 h 574332" name="connsiteY52"/>
                <a:gd fmla="*/ 607639 w 607639" name="connsiteX53"/>
                <a:gd fmla="*/ 49413 h 574332" name="connsiteY53"/>
                <a:gd fmla="*/ 607639 w 607639" name="connsiteX54"/>
                <a:gd fmla="*/ 315675 h 574332" name="connsiteY54"/>
                <a:gd fmla="*/ 600519 w 607639" name="connsiteX55"/>
                <a:gd fmla="*/ 322696 h 574332" name="connsiteY55"/>
                <a:gd fmla="*/ 7031 w 607639" name="connsiteX56"/>
                <a:gd fmla="*/ 322696 h 574332" name="connsiteY56"/>
                <a:gd fmla="*/ 0 w 607639" name="connsiteX57"/>
                <a:gd fmla="*/ 315675 h 574332" name="connsiteY57"/>
                <a:gd fmla="*/ 0 w 607639" name="connsiteX58"/>
                <a:gd fmla="*/ 49413 h 574332" name="connsiteY58"/>
                <a:gd fmla="*/ 49487 w 607639" name="connsiteX59"/>
                <a:gd fmla="*/ 0 h 574332" name="connsiteY5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b="b" l="l" r="r" t="t"/>
              <a:pathLst>
                <a:path h="574332" w="607639">
                  <a:moveTo>
                    <a:pt x="7031" y="350992"/>
                  </a:moveTo>
                  <a:lnTo>
                    <a:pt x="600519" y="350992"/>
                  </a:lnTo>
                  <a:cubicBezTo>
                    <a:pt x="604435" y="350992"/>
                    <a:pt x="607639" y="354103"/>
                    <a:pt x="607639" y="358013"/>
                  </a:cubicBezTo>
                  <a:lnTo>
                    <a:pt x="607639" y="393207"/>
                  </a:lnTo>
                  <a:cubicBezTo>
                    <a:pt x="607639" y="420492"/>
                    <a:pt x="585477" y="442621"/>
                    <a:pt x="558152" y="442621"/>
                  </a:cubicBezTo>
                  <a:lnTo>
                    <a:pt x="383613" y="442621"/>
                  </a:lnTo>
                  <a:lnTo>
                    <a:pt x="405330" y="532028"/>
                  </a:lnTo>
                  <a:lnTo>
                    <a:pt x="432121" y="532028"/>
                  </a:lnTo>
                  <a:cubicBezTo>
                    <a:pt x="443869" y="532028"/>
                    <a:pt x="453304" y="541538"/>
                    <a:pt x="453304" y="553180"/>
                  </a:cubicBezTo>
                  <a:cubicBezTo>
                    <a:pt x="453304" y="564912"/>
                    <a:pt x="443869" y="574332"/>
                    <a:pt x="432121" y="574332"/>
                  </a:cubicBezTo>
                  <a:lnTo>
                    <a:pt x="175429" y="574332"/>
                  </a:lnTo>
                  <a:cubicBezTo>
                    <a:pt x="163770" y="574332"/>
                    <a:pt x="154246" y="564912"/>
                    <a:pt x="154246" y="553180"/>
                  </a:cubicBezTo>
                  <a:cubicBezTo>
                    <a:pt x="154246" y="541538"/>
                    <a:pt x="163770" y="532028"/>
                    <a:pt x="175429" y="532028"/>
                  </a:cubicBezTo>
                  <a:lnTo>
                    <a:pt x="202309" y="532028"/>
                  </a:lnTo>
                  <a:lnTo>
                    <a:pt x="224026" y="442621"/>
                  </a:lnTo>
                  <a:lnTo>
                    <a:pt x="49487" y="442621"/>
                  </a:lnTo>
                  <a:cubicBezTo>
                    <a:pt x="22162" y="442621"/>
                    <a:pt x="0" y="420492"/>
                    <a:pt x="0" y="393207"/>
                  </a:cubicBezTo>
                  <a:lnTo>
                    <a:pt x="0" y="358013"/>
                  </a:lnTo>
                  <a:cubicBezTo>
                    <a:pt x="0" y="354103"/>
                    <a:pt x="3204" y="350992"/>
                    <a:pt x="7031" y="350992"/>
                  </a:cubicBezTo>
                  <a:close/>
                  <a:moveTo>
                    <a:pt x="459979" y="139441"/>
                  </a:moveTo>
                  <a:cubicBezTo>
                    <a:pt x="452236" y="139441"/>
                    <a:pt x="445827" y="145751"/>
                    <a:pt x="445827" y="153572"/>
                  </a:cubicBezTo>
                  <a:lnTo>
                    <a:pt x="445827" y="256042"/>
                  </a:lnTo>
                  <a:cubicBezTo>
                    <a:pt x="445827" y="263863"/>
                    <a:pt x="452236" y="270173"/>
                    <a:pt x="459979" y="270173"/>
                  </a:cubicBezTo>
                  <a:lnTo>
                    <a:pt x="521749" y="270173"/>
                  </a:lnTo>
                  <a:cubicBezTo>
                    <a:pt x="529492" y="270173"/>
                    <a:pt x="535901" y="263863"/>
                    <a:pt x="535901" y="256042"/>
                  </a:cubicBezTo>
                  <a:lnTo>
                    <a:pt x="535901" y="153572"/>
                  </a:lnTo>
                  <a:cubicBezTo>
                    <a:pt x="535901" y="145751"/>
                    <a:pt x="529492" y="139441"/>
                    <a:pt x="521749" y="139441"/>
                  </a:cubicBezTo>
                  <a:close/>
                  <a:moveTo>
                    <a:pt x="85890" y="124955"/>
                  </a:moveTo>
                  <a:cubicBezTo>
                    <a:pt x="78058" y="124955"/>
                    <a:pt x="71738" y="131265"/>
                    <a:pt x="71738" y="139086"/>
                  </a:cubicBezTo>
                  <a:lnTo>
                    <a:pt x="71738" y="256042"/>
                  </a:lnTo>
                  <a:cubicBezTo>
                    <a:pt x="71738" y="263863"/>
                    <a:pt x="78058" y="270173"/>
                    <a:pt x="85890" y="270173"/>
                  </a:cubicBezTo>
                  <a:lnTo>
                    <a:pt x="147571" y="270173"/>
                  </a:lnTo>
                  <a:cubicBezTo>
                    <a:pt x="155403" y="270173"/>
                    <a:pt x="161723" y="263863"/>
                    <a:pt x="161723" y="256042"/>
                  </a:cubicBezTo>
                  <a:lnTo>
                    <a:pt x="161723" y="139086"/>
                  </a:lnTo>
                  <a:cubicBezTo>
                    <a:pt x="161723" y="131265"/>
                    <a:pt x="155403" y="124955"/>
                    <a:pt x="147571" y="124955"/>
                  </a:cubicBezTo>
                  <a:close/>
                  <a:moveTo>
                    <a:pt x="210586" y="81585"/>
                  </a:moveTo>
                  <a:cubicBezTo>
                    <a:pt x="202754" y="81585"/>
                    <a:pt x="196435" y="87895"/>
                    <a:pt x="196435" y="95627"/>
                  </a:cubicBezTo>
                  <a:lnTo>
                    <a:pt x="196435" y="256042"/>
                  </a:lnTo>
                  <a:cubicBezTo>
                    <a:pt x="196435" y="263863"/>
                    <a:pt x="202754" y="270173"/>
                    <a:pt x="210586" y="270173"/>
                  </a:cubicBezTo>
                  <a:lnTo>
                    <a:pt x="272356" y="270173"/>
                  </a:lnTo>
                  <a:cubicBezTo>
                    <a:pt x="280100" y="270173"/>
                    <a:pt x="286419" y="263863"/>
                    <a:pt x="286419" y="256042"/>
                  </a:cubicBezTo>
                  <a:lnTo>
                    <a:pt x="286419" y="95627"/>
                  </a:lnTo>
                  <a:cubicBezTo>
                    <a:pt x="286419" y="87895"/>
                    <a:pt x="280100" y="81585"/>
                    <a:pt x="272356" y="81585"/>
                  </a:cubicBezTo>
                  <a:close/>
                  <a:moveTo>
                    <a:pt x="335283" y="52613"/>
                  </a:moveTo>
                  <a:cubicBezTo>
                    <a:pt x="327450" y="52613"/>
                    <a:pt x="321131" y="58923"/>
                    <a:pt x="321131" y="66743"/>
                  </a:cubicBezTo>
                  <a:lnTo>
                    <a:pt x="321131" y="256042"/>
                  </a:lnTo>
                  <a:cubicBezTo>
                    <a:pt x="321131" y="263863"/>
                    <a:pt x="327450" y="270173"/>
                    <a:pt x="335283" y="270173"/>
                  </a:cubicBezTo>
                  <a:lnTo>
                    <a:pt x="397053" y="270173"/>
                  </a:lnTo>
                  <a:cubicBezTo>
                    <a:pt x="404796" y="270173"/>
                    <a:pt x="411115" y="263863"/>
                    <a:pt x="411115" y="256042"/>
                  </a:cubicBezTo>
                  <a:lnTo>
                    <a:pt x="411115" y="66743"/>
                  </a:lnTo>
                  <a:cubicBezTo>
                    <a:pt x="411115" y="58923"/>
                    <a:pt x="404796" y="52613"/>
                    <a:pt x="397053" y="52613"/>
                  </a:cubicBezTo>
                  <a:close/>
                  <a:moveTo>
                    <a:pt x="49487" y="0"/>
                  </a:moveTo>
                  <a:lnTo>
                    <a:pt x="558152" y="0"/>
                  </a:lnTo>
                  <a:cubicBezTo>
                    <a:pt x="585477" y="0"/>
                    <a:pt x="607639" y="22129"/>
                    <a:pt x="607639" y="49413"/>
                  </a:cubicBezTo>
                  <a:lnTo>
                    <a:pt x="607639" y="315675"/>
                  </a:lnTo>
                  <a:cubicBezTo>
                    <a:pt x="607639" y="319586"/>
                    <a:pt x="604435" y="322696"/>
                    <a:pt x="600519" y="322696"/>
                  </a:cubicBezTo>
                  <a:lnTo>
                    <a:pt x="7031" y="322696"/>
                  </a:lnTo>
                  <a:cubicBezTo>
                    <a:pt x="3204" y="322696"/>
                    <a:pt x="0" y="319586"/>
                    <a:pt x="0" y="315675"/>
                  </a:cubicBezTo>
                  <a:lnTo>
                    <a:pt x="0" y="49413"/>
                  </a:lnTo>
                  <a:cubicBezTo>
                    <a:pt x="0" y="22129"/>
                    <a:pt x="22162" y="0"/>
                    <a:pt x="49487" y="0"/>
                  </a:cubicBezTo>
                  <a:close/>
                </a:path>
              </a:pathLst>
            </a:custGeom>
            <a:solidFill>
              <a:schemeClr val="bg1"/>
            </a:solidFill>
            <a:ln>
              <a:noFill/>
            </a:ln>
          </p:spPr>
          <p:txBody>
            <a:bodyPr anchor="ctr"/>
            <a:lstStyle/>
            <a:p>
              <a:pPr algn="ctr"/>
              <a:endParaRPr/>
            </a:p>
          </p:txBody>
        </p:sp>
        <p:grpSp>
          <p:nvGrpSpPr>
            <p:cNvPr id="16" name="组合 15"/>
            <p:cNvGrpSpPr/>
            <p:nvPr/>
          </p:nvGrpSpPr>
          <p:grpSpPr>
            <a:xfrm>
              <a:off x="891810" y="4373104"/>
              <a:ext cx="3288629" cy="947637"/>
              <a:chOff x="251866" y="1988839"/>
              <a:chExt cx="3288629" cy="947637"/>
            </a:xfrm>
            <a:noFill/>
          </p:grpSpPr>
          <p:sp>
            <p:nvSpPr>
              <p:cNvPr id="21" name="îṥļîḑé-文本框 16"/>
              <p:cNvSpPr txBox="1"/>
              <p:nvPr/>
            </p:nvSpPr>
            <p:spPr>
              <a:xfrm>
                <a:off x="251866" y="2458845"/>
                <a:ext cx="3288629" cy="477631"/>
              </a:xfrm>
              <a:prstGeom prst="rect">
                <a:avLst/>
              </a:prstGeom>
              <a:grpFill/>
            </p:spPr>
            <p:txBody>
              <a:bodyPr anchor="ctr" bIns="0" lIns="0" rIns="0" tIns="0" wrap="square">
                <a:noAutofit/>
              </a:bodyPr>
              <a:lstStyle/>
              <a:p>
                <a:pPr algn="r" defTabSz="914378">
                  <a:lnSpc>
                    <a:spcPct val="120000"/>
                  </a:lnSpc>
                  <a:spcBef>
                    <a:spcPct val="0"/>
                  </a:spcBef>
                  <a:defRPr/>
                </a:pPr>
                <a:r>
                  <a:rPr altLang="en-US" lang="zh-CN" sz="1400">
                    <a:cs typeface="+mn-ea"/>
                    <a:sym typeface="+mn-lt"/>
                  </a:rPr>
                  <a:t>点击此处更换文本58pic.com，点击此处更换文本58pic.com </a:t>
                </a:r>
              </a:p>
            </p:txBody>
          </p:sp>
          <p:sp>
            <p:nvSpPr>
              <p:cNvPr id="22" name="îṥļîḑé-Rectangle 21"/>
              <p:cNvSpPr/>
              <p:nvPr/>
            </p:nvSpPr>
            <p:spPr>
              <a:xfrm>
                <a:off x="251866" y="1988839"/>
                <a:ext cx="3288629" cy="306375"/>
              </a:xfrm>
              <a:prstGeom prst="rect">
                <a:avLst/>
              </a:prstGeom>
              <a:grpFill/>
            </p:spPr>
            <p:txBody>
              <a:bodyPr anchor="ctr" bIns="0" lIns="0" rIns="0" tIns="0" wrap="none">
                <a:normAutofit/>
              </a:bodyPr>
              <a:lstStyle/>
              <a:p>
                <a:pPr algn="r" defTabSz="914378" lvl="0">
                  <a:spcBef>
                    <a:spcPct val="0"/>
                  </a:spcBef>
                  <a:defRPr/>
                </a:pPr>
                <a:r>
                  <a:rPr altLang="en-US" b="1" lang="zh-CN" sz="2000">
                    <a:solidFill>
                      <a:schemeClr val="accent3"/>
                    </a:solidFill>
                  </a:rPr>
                  <a:t>标题文本预设</a:t>
                </a:r>
              </a:p>
            </p:txBody>
          </p:sp>
        </p:grpSp>
        <p:grpSp>
          <p:nvGrpSpPr>
            <p:cNvPr id="17" name="组合 16">
              <a:extLst>
                <a:ext uri="{FF2B5EF4-FFF2-40B4-BE49-F238E27FC236}">
                  <a16:creationId xmlns:a16="http://schemas.microsoft.com/office/drawing/2014/main" id="{9A3B52F4-8439-4EE8-A1CB-47E9147602F1}"/>
                </a:ext>
              </a:extLst>
            </p:cNvPr>
            <p:cNvGrpSpPr/>
            <p:nvPr/>
          </p:nvGrpSpPr>
          <p:grpSpPr>
            <a:xfrm>
              <a:off x="4277702" y="1344178"/>
              <a:ext cx="3288629" cy="909134"/>
              <a:chOff x="251866" y="1863712"/>
              <a:chExt cx="3288629" cy="909134"/>
            </a:xfrm>
            <a:noFill/>
          </p:grpSpPr>
          <p:sp>
            <p:nvSpPr>
              <p:cNvPr id="19" name="îṥļîḑé-文本框 19">
                <a:extLst>
                  <a:ext uri="{FF2B5EF4-FFF2-40B4-BE49-F238E27FC236}">
                    <a16:creationId xmlns:a16="http://schemas.microsoft.com/office/drawing/2014/main" id="{37581F3B-CA58-4DDC-8103-090264D331E7}"/>
                  </a:ext>
                </a:extLst>
              </p:cNvPr>
              <p:cNvSpPr txBox="1"/>
              <p:nvPr/>
            </p:nvSpPr>
            <p:spPr>
              <a:xfrm>
                <a:off x="251866" y="2295215"/>
                <a:ext cx="3288629" cy="477631"/>
              </a:xfrm>
              <a:prstGeom prst="rect">
                <a:avLst/>
              </a:prstGeom>
              <a:grpFill/>
            </p:spPr>
            <p:txBody>
              <a:bodyPr anchor="ctr" bIns="0" lIns="0" rIns="0" tIns="0" wrap="square">
                <a:noAutofit/>
              </a:bodyPr>
              <a:lstStyle/>
              <a:p>
                <a:pPr algn="ctr" defTabSz="914378">
                  <a:lnSpc>
                    <a:spcPct val="120000"/>
                  </a:lnSpc>
                  <a:spcBef>
                    <a:spcPct val="0"/>
                  </a:spcBef>
                  <a:defRPr/>
                </a:pPr>
                <a:r>
                  <a:rPr altLang="en-US" lang="zh-CN" sz="1400">
                    <a:cs typeface="+mn-ea"/>
                    <a:sym typeface="+mn-lt"/>
                  </a:rPr>
                  <a:t>点击此处更换文本58pic.com，点击此处更换文本58pic.com </a:t>
                </a:r>
              </a:p>
            </p:txBody>
          </p:sp>
          <p:sp>
            <p:nvSpPr>
              <p:cNvPr id="20" name="îṥļîḑé-Rectangle 19">
                <a:extLst>
                  <a:ext uri="{FF2B5EF4-FFF2-40B4-BE49-F238E27FC236}">
                    <a16:creationId xmlns:a16="http://schemas.microsoft.com/office/drawing/2014/main" id="{5AED6A06-2600-4AB6-A7AA-268D1EBCB912}"/>
                  </a:ext>
                </a:extLst>
              </p:cNvPr>
              <p:cNvSpPr/>
              <p:nvPr/>
            </p:nvSpPr>
            <p:spPr>
              <a:xfrm>
                <a:off x="251866" y="1863712"/>
                <a:ext cx="3288629" cy="306375"/>
              </a:xfrm>
              <a:prstGeom prst="rect">
                <a:avLst/>
              </a:prstGeom>
              <a:grpFill/>
            </p:spPr>
            <p:txBody>
              <a:bodyPr anchor="ctr" bIns="0" lIns="0" rIns="0" tIns="0" wrap="none">
                <a:normAutofit/>
              </a:bodyPr>
              <a:lstStyle/>
              <a:p>
                <a:pPr algn="ctr" defTabSz="914378" lvl="0">
                  <a:spcBef>
                    <a:spcPct val="0"/>
                  </a:spcBef>
                  <a:defRPr/>
                </a:pPr>
                <a:r>
                  <a:rPr altLang="en-US" b="1" lang="zh-CN" sz="2000">
                    <a:solidFill>
                      <a:schemeClr val="accent4"/>
                    </a:solidFill>
                  </a:rPr>
                  <a:t>标题文本预设</a:t>
                </a:r>
              </a:p>
            </p:txBody>
          </p:sp>
        </p:grpSp>
        <p:sp>
          <p:nvSpPr>
            <p:cNvPr id="18" name="îṥļîḑé-文本框 21">
              <a:extLst>
                <a:ext uri="{FF2B5EF4-FFF2-40B4-BE49-F238E27FC236}">
                  <a16:creationId xmlns:a16="http://schemas.microsoft.com/office/drawing/2014/main" id="{385BA257-0EA8-4498-8AB5-D1DB747BB2CF}"/>
                </a:ext>
              </a:extLst>
            </p:cNvPr>
            <p:cNvSpPr txBox="1"/>
            <p:nvPr/>
          </p:nvSpPr>
          <p:spPr>
            <a:xfrm>
              <a:off x="5163643" y="3840206"/>
              <a:ext cx="1512168" cy="584775"/>
            </a:xfrm>
            <a:prstGeom prst="rect">
              <a:avLst/>
            </a:prstGeom>
            <a:noFill/>
          </p:spPr>
          <p:txBody>
            <a:bodyPr anchor="ctr" wrap="none">
              <a:normAutofit/>
            </a:bodyPr>
            <a:lstStyle/>
            <a:p>
              <a:pPr algn="ctr"/>
              <a:r>
                <a:rPr altLang="en-US" b="1" lang="zh-CN" sz="1400"/>
                <a:t>关键词</a:t>
              </a:r>
            </a:p>
          </p:txBody>
        </p:sp>
      </p:grpSp>
    </p:spTree>
    <p:custDataLst>
      <p:tags r:id="rId7"/>
    </p:custDataLst>
    <p:extLst>
      <p:ext uri="{BB962C8B-B14F-4D97-AF65-F5344CB8AC3E}">
        <p14:creationId val="2760781167"/>
      </p:ext>
    </p:extLst>
  </p:cSld>
  <p:clrMapOvr>
    <a:masterClrMapping/>
  </p:clrMapOvr>
  <mc:AlternateContent>
    <mc:Choice Requires="p14">
      <p:transition p14:dur="1600" spd="slow">
        <p:blinds dir="vert"/>
      </p:transition>
    </mc:Choice>
    <mc:Fallback>
      <p:transition spd="slow">
        <p:blinds dir="vert"/>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fill="hold" id="5" nodeType="clickEffect" presetClass="entr" presetID="13" presetSubtype="32">
                                  <p:stCondLst>
                                    <p:cond delay="0"/>
                                  </p:stCondLst>
                                  <p:childTnLst>
                                    <p:set>
                                      <p:cBhvr>
                                        <p:cTn dur="1" fill="hold" id="6">
                                          <p:stCondLst>
                                            <p:cond delay="0"/>
                                          </p:stCondLst>
                                        </p:cTn>
                                        <p:tgtEl>
                                          <p:spTgt spid="6"/>
                                        </p:tgtEl>
                                        <p:attrNameLst>
                                          <p:attrName>style.visibility</p:attrName>
                                        </p:attrNameLst>
                                      </p:cBhvr>
                                      <p:to>
                                        <p:strVal val="visible"/>
                                      </p:to>
                                    </p:set>
                                    <p:animEffect filter="plus(out)" transition="in">
                                      <p:cBhvr>
                                        <p:cTn dur="2000" id="7"/>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ags/tag1.xml><?xml version="1.0" encoding="utf-8"?>
<p:tagLst xmlns:p="http://schemas.openxmlformats.org/presentationml/2006/main">
  <p:tag name="PA" val="v3.2.0"/>
</p:tagLst>
</file>

<file path=ppt/tags/tag10.xml><?xml version="1.0" encoding="utf-8"?>
<p:tagLst xmlns:p="http://schemas.openxmlformats.org/presentationml/2006/main">
  <p:tag name="ID" val="553518"/>
  <p:tag name="MH" val="20170730164240"/>
  <p:tag name="MH_LIBRARY" val="CONTENTS"/>
  <p:tag name="MH_ORDER" val="4"/>
  <p:tag name="MH_TYPE" val="ENTRY"/>
</p:tagLst>
</file>

<file path=ppt/tags/tag100.xml><?xml version="1.0" encoding="utf-8"?>
<p:tagLst xmlns:p="http://schemas.openxmlformats.org/presentationml/2006/main">
  <p:tag name="PA" val="v3.2.0"/>
</p:tagLst>
</file>

<file path=ppt/tags/tag101.xml><?xml version="1.0" encoding="utf-8"?>
<p:tagLst xmlns:p="http://schemas.openxmlformats.org/presentationml/2006/main">
  <p:tag name="PA" val="v3.2.0"/>
</p:tagLst>
</file>

<file path=ppt/tags/tag102.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简约工作汇报"/>
  <p:tag name="MH_CONTENTSID" val="260"/>
  <p:tag name="MH_SECTIONID" val="261,262,263,264,"/>
</p:tagLst>
</file>

<file path=ppt/tags/tag11.xml><?xml version="1.0" encoding="utf-8"?>
<p:tagLst xmlns:p="http://schemas.openxmlformats.org/presentationml/2006/main">
  <p:tag name="ID" val="553518"/>
  <p:tag name="MH" val="20170730164240"/>
  <p:tag name="MH_LIBRARY" val="CONTENTS"/>
  <p:tag name="MH_ORDER" val="4"/>
  <p:tag name="MH_TYPE" val="NUMBER"/>
</p:tagLst>
</file>

<file path=ppt/tags/tag12.xml><?xml version="1.0" encoding="utf-8"?>
<p:tagLst xmlns:p="http://schemas.openxmlformats.org/presentationml/2006/main">
  <p:tag name="ID" val="553518"/>
  <p:tag name="MH" val="20170730164240"/>
  <p:tag name="MH_LIBRARY" val="CONTENTS"/>
  <p:tag name="MH_TYPE" val="OTHERS"/>
  <p:tag name="PA" val="v3.2.0"/>
</p:tagLst>
</file>

<file path=ppt/tags/tag13.xml><?xml version="1.0" encoding="utf-8"?>
<p:tagLst xmlns:p="http://schemas.openxmlformats.org/presentationml/2006/main">
  <p:tag name="ID" val="553518"/>
  <p:tag name="MH" val="20170730164240"/>
  <p:tag name="MH_LIBRARY" val="CONTENTS"/>
  <p:tag name="MH_TYPE" val="OTHERS"/>
  <p:tag name="PA" val="v3.2.0"/>
</p:tagLst>
</file>

<file path=ppt/tags/tag14.xml><?xml version="1.0" encoding="utf-8"?>
<p:tagLst xmlns:p="http://schemas.openxmlformats.org/presentationml/2006/main">
  <p:tag name="ID" val="553518"/>
  <p:tag name="MH" val="20170730164240"/>
  <p:tag name="MH_AUTOCOLOR" val="TRUE"/>
  <p:tag name="MH_LIBRARY" val="CONTENTS"/>
  <p:tag name="MH_TYPE" val="CONTENTS"/>
</p:tagLst>
</file>

<file path=ppt/tags/tag15.xml><?xml version="1.0" encoding="utf-8"?>
<p:tagLst xmlns:p="http://schemas.openxmlformats.org/presentationml/2006/main">
  <p:tag name="ID" val="553518"/>
  <p:tag name="MH" val="20170730164240"/>
  <p:tag name="MH_LIBRARY" val="CONTENTS"/>
  <p:tag name="MH_TYPE" val="TITLE"/>
</p:tagLst>
</file>

<file path=ppt/tags/tag16.xml><?xml version="1.0" encoding="utf-8"?>
<p:tagLst xmlns:p="http://schemas.openxmlformats.org/presentationml/2006/main">
  <p:tag name="ID" val="553518"/>
  <p:tag name="MH" val="20170730164240"/>
  <p:tag name="MH_LIBRARY" val="CONTENTS"/>
  <p:tag name="MH_TYPE" val="OTHERS"/>
</p:tagLst>
</file>

<file path=ppt/tags/tag17.xml><?xml version="1.0" encoding="utf-8"?>
<p:tagLst xmlns:p="http://schemas.openxmlformats.org/presentationml/2006/main">
  <p:tag name="ID" val="553518"/>
  <p:tag name="MH" val="20170730164240"/>
  <p:tag name="MH_LIBRARY" val="CONTENTS"/>
  <p:tag name="MH_ORDER" val="NUMBER"/>
  <p:tag name="MH_TYPE" val="NUMBER"/>
</p:tagLst>
</file>

<file path=ppt/tags/tag18.xml><?xml version="1.0" encoding="utf-8"?>
<p:tagLst xmlns:p="http://schemas.openxmlformats.org/presentationml/2006/main">
  <p:tag name="ID" val="626775"/>
  <p:tag name="MH" val="20170721170040"/>
  <p:tag name="MH_LIBRARY" val="CONTENTS"/>
  <p:tag name="MH_ORDER" val="NUMBER"/>
  <p:tag name="MH_TYPE" val="TITLE"/>
</p:tagLst>
</file>

<file path=ppt/tags/tag19.xml><?xml version="1.0" encoding="utf-8"?>
<p:tagLst xmlns:p="http://schemas.openxmlformats.org/presentationml/2006/main">
  <p:tag name="ID" val="553518"/>
  <p:tag name="MH" val="20170730164240"/>
  <p:tag name="MH_LIBRARY" val="CONTENTS"/>
  <p:tag name="MH_TYPE" val="TITLE"/>
</p:tagLst>
</file>

<file path=ppt/tags/tag2.xml><?xml version="1.0" encoding="utf-8"?>
<p:tagLst xmlns:p="http://schemas.openxmlformats.org/presentationml/2006/main">
  <p:tag name="PA" val="v3.2.0"/>
</p:tagLst>
</file>

<file path=ppt/tags/tag20.xml><?xml version="1.0" encoding="utf-8"?>
<p:tagLst xmlns:p="http://schemas.openxmlformats.org/presentationml/2006/main">
  <p:tag name="ID" val="553518"/>
  <p:tag name="MH" val="20170730164240"/>
  <p:tag name="MH_LIBRARY" val="CONTENTS"/>
  <p:tag name="MH_TYPE" val="OTHERS"/>
</p:tagLst>
</file>

<file path=ppt/tags/tag21.xml><?xml version="1.0" encoding="utf-8"?>
<p:tagLst xmlns:p="http://schemas.openxmlformats.org/presentationml/2006/main">
  <p:tag name="ID" val="553518"/>
  <p:tag name="MH" val="20170730164240"/>
  <p:tag name="MH_LIBRARY" val="CONTENTS"/>
  <p:tag name="MH_ORDER" val="NUMBER"/>
  <p:tag name="MH_TYPE" val="NUMBER"/>
</p:tagLst>
</file>

<file path=ppt/tags/tag22.xml><?xml version="1.0" encoding="utf-8"?>
<p:tagLst xmlns:p="http://schemas.openxmlformats.org/presentationml/2006/main">
  <p:tag name="ISLIDE.DIAGRAM" val="06e027e9-a3ba-4bea-ae9b-2264a6538e97"/>
</p:tagLst>
</file>

<file path=ppt/tags/tag23.xml><?xml version="1.0" encoding="utf-8"?>
<p:tagLst xmlns:p="http://schemas.openxmlformats.org/presentationml/2006/main">
  <p:tag name="ID" val="553518"/>
  <p:tag name="MH" val="20170730164240"/>
  <p:tag name="MH_LIBRARY" val="CONTENTS"/>
  <p:tag name="MH_TYPE" val="TITLE"/>
</p:tagLst>
</file>

<file path=ppt/tags/tag24.xml><?xml version="1.0" encoding="utf-8"?>
<p:tagLst xmlns:p="http://schemas.openxmlformats.org/presentationml/2006/main">
  <p:tag name="ID" val="553518"/>
  <p:tag name="MH" val="20170730164240"/>
  <p:tag name="MH_LIBRARY" val="CONTENTS"/>
  <p:tag name="MH_TYPE" val="OTHERS"/>
</p:tagLst>
</file>

<file path=ppt/tags/tag25.xml><?xml version="1.0" encoding="utf-8"?>
<p:tagLst xmlns:p="http://schemas.openxmlformats.org/presentationml/2006/main">
  <p:tag name="ID" val="553518"/>
  <p:tag name="MH" val="20170730164240"/>
  <p:tag name="MH_LIBRARY" val="CONTENTS"/>
  <p:tag name="MH_ORDER" val="NUMBER"/>
  <p:tag name="MH_TYPE" val="NUMBER"/>
</p:tagLst>
</file>

<file path=ppt/tags/tag26.xml><?xml version="1.0" encoding="utf-8"?>
<p:tagLst xmlns:p="http://schemas.openxmlformats.org/presentationml/2006/main">
  <p:tag name="ISLIDE.DIAGRAM" val="1253458d-ba0b-4d2e-bb13-2c77dfe53ff7"/>
</p:tagLst>
</file>

<file path=ppt/tags/tag27.xml><?xml version="1.0" encoding="utf-8"?>
<p:tagLst xmlns:p="http://schemas.openxmlformats.org/presentationml/2006/main">
  <p:tag name="ID" val="553518"/>
  <p:tag name="MH" val="20170730164240"/>
  <p:tag name="MH_LIBRARY" val="CONTENTS"/>
  <p:tag name="MH_TYPE" val="TITLE"/>
</p:tagLst>
</file>

<file path=ppt/tags/tag28.xml><?xml version="1.0" encoding="utf-8"?>
<p:tagLst xmlns:p="http://schemas.openxmlformats.org/presentationml/2006/main">
  <p:tag name="ID" val="553518"/>
  <p:tag name="MH" val="20170730164240"/>
  <p:tag name="MH_LIBRARY" val="CONTENTS"/>
  <p:tag name="MH_TYPE" val="OTHERS"/>
</p:tagLst>
</file>

<file path=ppt/tags/tag29.xml><?xml version="1.0" encoding="utf-8"?>
<p:tagLst xmlns:p="http://schemas.openxmlformats.org/presentationml/2006/main">
  <p:tag name="ID" val="553518"/>
  <p:tag name="MH" val="20170730164240"/>
  <p:tag name="MH_LIBRARY" val="CONTENTS"/>
  <p:tag name="MH_ORDER" val="NUMBER"/>
  <p:tag name="MH_TYPE" val="NUMBER"/>
</p:tagLst>
</file>

<file path=ppt/tags/tag3.xml><?xml version="1.0" encoding="utf-8"?>
<p:tagLst xmlns:p="http://schemas.openxmlformats.org/presentationml/2006/main">
  <p:tag name="PA" val="v3.2.0"/>
</p:tagLst>
</file>

<file path=ppt/tags/tag30.xml><?xml version="1.0" encoding="utf-8"?>
<p:tagLst xmlns:p="http://schemas.openxmlformats.org/presentationml/2006/main">
  <p:tag name="ISLIDE.DIAGRAM" val="88216c01-8cbc-4591-9b0f-de391bfde3cb"/>
</p:tagLst>
</file>

<file path=ppt/tags/tag31.xml><?xml version="1.0" encoding="utf-8"?>
<p:tagLst xmlns:p="http://schemas.openxmlformats.org/presentationml/2006/main">
  <p:tag name="ID" val="553518"/>
  <p:tag name="MH" val="20170730164240"/>
  <p:tag name="MH_LIBRARY" val="CONTENTS"/>
  <p:tag name="MH_TYPE" val="TITLE"/>
</p:tagLst>
</file>

<file path=ppt/tags/tag32.xml><?xml version="1.0" encoding="utf-8"?>
<p:tagLst xmlns:p="http://schemas.openxmlformats.org/presentationml/2006/main">
  <p:tag name="ID" val="553518"/>
  <p:tag name="MH" val="20170730164240"/>
  <p:tag name="MH_LIBRARY" val="CONTENTS"/>
  <p:tag name="MH_TYPE" val="OTHERS"/>
</p:tagLst>
</file>

<file path=ppt/tags/tag33.xml><?xml version="1.0" encoding="utf-8"?>
<p:tagLst xmlns:p="http://schemas.openxmlformats.org/presentationml/2006/main">
  <p:tag name="ID" val="553518"/>
  <p:tag name="MH" val="20170730164240"/>
  <p:tag name="MH_LIBRARY" val="CONTENTS"/>
  <p:tag name="MH_ORDER" val="NUMBER"/>
  <p:tag name="MH_TYPE" val="NUMBER"/>
</p:tagLst>
</file>

<file path=ppt/tags/tag34.xml><?xml version="1.0" encoding="utf-8"?>
<p:tagLst xmlns:p="http://schemas.openxmlformats.org/presentationml/2006/main">
  <p:tag name="ISLIDE.DIAGRAM" val="0aa5ab87-1abb-4ca0-a07e-53f9e32ed86c"/>
</p:tagLst>
</file>

<file path=ppt/tags/tag35.xml><?xml version="1.0" encoding="utf-8"?>
<p:tagLst xmlns:p="http://schemas.openxmlformats.org/presentationml/2006/main">
  <p:tag name="ID" val="553518"/>
  <p:tag name="MH" val="20170730164240"/>
  <p:tag name="MH_LIBRARY" val="CONTENTS"/>
  <p:tag name="MH_TYPE" val="TITLE"/>
</p:tagLst>
</file>

<file path=ppt/tags/tag36.xml><?xml version="1.0" encoding="utf-8"?>
<p:tagLst xmlns:p="http://schemas.openxmlformats.org/presentationml/2006/main">
  <p:tag name="ID" val="553518"/>
  <p:tag name="MH" val="20170730164240"/>
  <p:tag name="MH_LIBRARY" val="CONTENTS"/>
  <p:tag name="MH_TYPE" val="OTHERS"/>
</p:tagLst>
</file>

<file path=ppt/tags/tag37.xml><?xml version="1.0" encoding="utf-8"?>
<p:tagLst xmlns:p="http://schemas.openxmlformats.org/presentationml/2006/main">
  <p:tag name="ID" val="553518"/>
  <p:tag name="MH" val="20170730164240"/>
  <p:tag name="MH_LIBRARY" val="CONTENTS"/>
  <p:tag name="MH_ORDER" val="NUMBER"/>
  <p:tag name="MH_TYPE" val="NUMBER"/>
</p:tagLst>
</file>

<file path=ppt/tags/tag38.xml><?xml version="1.0" encoding="utf-8"?>
<p:tagLst xmlns:p="http://schemas.openxmlformats.org/presentationml/2006/main">
  <p:tag name="ID" val="626775"/>
  <p:tag name="MH" val="20170721170040"/>
  <p:tag name="MH_LIBRARY" val="CONTENTS"/>
  <p:tag name="MH_ORDER" val="NUMBER"/>
  <p:tag name="MH_TYPE" val="TITLE"/>
</p:tagLst>
</file>

<file path=ppt/tags/tag39.xml><?xml version="1.0" encoding="utf-8"?>
<p:tagLst xmlns:p="http://schemas.openxmlformats.org/presentationml/2006/main">
  <p:tag name="ID" val="553518"/>
  <p:tag name="MH" val="20170730164240"/>
  <p:tag name="MH_LIBRARY" val="CONTENTS"/>
  <p:tag name="MH_TYPE" val="TITLE"/>
</p:tagLst>
</file>

<file path=ppt/tags/tag4.xml><?xml version="1.0" encoding="utf-8"?>
<p:tagLst xmlns:p="http://schemas.openxmlformats.org/presentationml/2006/main">
  <p:tag name="ID" val="553518"/>
  <p:tag name="MH" val="20170730164240"/>
  <p:tag name="MH_LIBRARY" val="CONTENTS"/>
  <p:tag name="MH_ORDER" val="1"/>
  <p:tag name="MH_TYPE" val="ENTRY"/>
</p:tagLst>
</file>

<file path=ppt/tags/tag40.xml><?xml version="1.0" encoding="utf-8"?>
<p:tagLst xmlns:p="http://schemas.openxmlformats.org/presentationml/2006/main">
  <p:tag name="ID" val="553518"/>
  <p:tag name="MH" val="20170730164240"/>
  <p:tag name="MH_LIBRARY" val="CONTENTS"/>
  <p:tag name="MH_TYPE" val="OTHERS"/>
</p:tagLst>
</file>

<file path=ppt/tags/tag41.xml><?xml version="1.0" encoding="utf-8"?>
<p:tagLst xmlns:p="http://schemas.openxmlformats.org/presentationml/2006/main">
  <p:tag name="ID" val="553518"/>
  <p:tag name="MH" val="20170730164240"/>
  <p:tag name="MH_LIBRARY" val="CONTENTS"/>
  <p:tag name="MH_ORDER" val="NUMBER"/>
  <p:tag name="MH_TYPE" val="NUMBER"/>
</p:tagLst>
</file>

<file path=ppt/tags/tag42.xml><?xml version="1.0" encoding="utf-8"?>
<p:tagLst xmlns:p="http://schemas.openxmlformats.org/presentationml/2006/main">
  <p:tag name="ISLIDE.DIAGRAM" val="377b1eae-7609-44a4-8c05-8b99e943baaa"/>
</p:tagLst>
</file>

<file path=ppt/tags/tag43.xml><?xml version="1.0" encoding="utf-8"?>
<p:tagLst xmlns:p="http://schemas.openxmlformats.org/presentationml/2006/main">
  <p:tag name="ID" val="553518"/>
  <p:tag name="MH" val="20170730164240"/>
  <p:tag name="MH_LIBRARY" val="CONTENTS"/>
  <p:tag name="MH_TYPE" val="TITLE"/>
</p:tagLst>
</file>

<file path=ppt/tags/tag44.xml><?xml version="1.0" encoding="utf-8"?>
<p:tagLst xmlns:p="http://schemas.openxmlformats.org/presentationml/2006/main">
  <p:tag name="ID" val="553518"/>
  <p:tag name="MH" val="20170730164240"/>
  <p:tag name="MH_LIBRARY" val="CONTENTS"/>
  <p:tag name="MH_TYPE" val="OTHERS"/>
</p:tagLst>
</file>

<file path=ppt/tags/tag45.xml><?xml version="1.0" encoding="utf-8"?>
<p:tagLst xmlns:p="http://schemas.openxmlformats.org/presentationml/2006/main">
  <p:tag name="ID" val="553518"/>
  <p:tag name="MH" val="20170730164240"/>
  <p:tag name="MH_LIBRARY" val="CONTENTS"/>
  <p:tag name="MH_ORDER" val="NUMBER"/>
  <p:tag name="MH_TYPE" val="NUMBER"/>
</p:tagLst>
</file>

<file path=ppt/tags/tag46.xml><?xml version="1.0" encoding="utf-8"?>
<p:tagLst xmlns:p="http://schemas.openxmlformats.org/presentationml/2006/main">
  <p:tag name="ISLIDE.DIAGRAM" val="0a7256b3-e9be-48c0-aea1-57aad2c6c0e5"/>
</p:tagLst>
</file>

<file path=ppt/tags/tag47.xml><?xml version="1.0" encoding="utf-8"?>
<p:tagLst xmlns:p="http://schemas.openxmlformats.org/presentationml/2006/main">
  <p:tag name="ID" val="553518"/>
  <p:tag name="MH" val="20170730164240"/>
  <p:tag name="MH_LIBRARY" val="CONTENTS"/>
  <p:tag name="MH_TYPE" val="TITLE"/>
</p:tagLst>
</file>

<file path=ppt/tags/tag48.xml><?xml version="1.0" encoding="utf-8"?>
<p:tagLst xmlns:p="http://schemas.openxmlformats.org/presentationml/2006/main">
  <p:tag name="ID" val="553518"/>
  <p:tag name="MH" val="20170730164240"/>
  <p:tag name="MH_LIBRARY" val="CONTENTS"/>
  <p:tag name="MH_TYPE" val="OTHERS"/>
</p:tagLst>
</file>

<file path=ppt/tags/tag49.xml><?xml version="1.0" encoding="utf-8"?>
<p:tagLst xmlns:p="http://schemas.openxmlformats.org/presentationml/2006/main">
  <p:tag name="ID" val="553518"/>
  <p:tag name="MH" val="20170730164240"/>
  <p:tag name="MH_LIBRARY" val="CONTENTS"/>
  <p:tag name="MH_ORDER" val="NUMBER"/>
  <p:tag name="MH_TYPE" val="NUMBER"/>
</p:tagLst>
</file>

<file path=ppt/tags/tag5.xml><?xml version="1.0" encoding="utf-8"?>
<p:tagLst xmlns:p="http://schemas.openxmlformats.org/presentationml/2006/main">
  <p:tag name="ID" val="553518"/>
  <p:tag name="MH" val="20170730164240"/>
  <p:tag name="MH_LIBRARY" val="CONTENTS"/>
  <p:tag name="MH_ORDER" val="1"/>
  <p:tag name="MH_TYPE" val="NUMBER"/>
</p:tagLst>
</file>

<file path=ppt/tags/tag50.xml><?xml version="1.0" encoding="utf-8"?>
<p:tagLst xmlns:p="http://schemas.openxmlformats.org/presentationml/2006/main">
  <p:tag name="ISLIDE.DIAGRAM" val="00e6aa4c-33c1-4c4c-8d0d-59f2d3a7bcb8"/>
</p:tagLst>
</file>

<file path=ppt/tags/tag51.xml><?xml version="1.0" encoding="utf-8"?>
<p:tagLst xmlns:p="http://schemas.openxmlformats.org/presentationml/2006/main">
  <p:tag name="ID" val="553518"/>
  <p:tag name="MH" val="20170730164240"/>
  <p:tag name="MH_LIBRARY" val="CONTENTS"/>
  <p:tag name="MH_TYPE" val="TITLE"/>
</p:tagLst>
</file>

<file path=ppt/tags/tag52.xml><?xml version="1.0" encoding="utf-8"?>
<p:tagLst xmlns:p="http://schemas.openxmlformats.org/presentationml/2006/main">
  <p:tag name="ID" val="553518"/>
  <p:tag name="MH" val="20170730164240"/>
  <p:tag name="MH_LIBRARY" val="CONTENTS"/>
  <p:tag name="MH_TYPE" val="OTHERS"/>
</p:tagLst>
</file>

<file path=ppt/tags/tag53.xml><?xml version="1.0" encoding="utf-8"?>
<p:tagLst xmlns:p="http://schemas.openxmlformats.org/presentationml/2006/main">
  <p:tag name="ID" val="553518"/>
  <p:tag name="MH" val="20170730164240"/>
  <p:tag name="MH_LIBRARY" val="CONTENTS"/>
  <p:tag name="MH_ORDER" val="NUMBER"/>
  <p:tag name="MH_TYPE" val="NUMBER"/>
</p:tagLst>
</file>

<file path=ppt/tags/tag54.xml><?xml version="1.0" encoding="utf-8"?>
<p:tagLst xmlns:p="http://schemas.openxmlformats.org/presentationml/2006/main">
  <p:tag name="ISLIDE.DIAGRAM" val="7ba89de1-f3e2-479c-97c8-095355a8624a"/>
</p:tagLst>
</file>

<file path=ppt/tags/tag55.xml><?xml version="1.0" encoding="utf-8"?>
<p:tagLst xmlns:p="http://schemas.openxmlformats.org/presentationml/2006/main">
  <p:tag name="ID" val="553518"/>
  <p:tag name="MH" val="20170730164240"/>
  <p:tag name="MH_LIBRARY" val="CONTENTS"/>
  <p:tag name="MH_TYPE" val="TITLE"/>
</p:tagLst>
</file>

<file path=ppt/tags/tag56.xml><?xml version="1.0" encoding="utf-8"?>
<p:tagLst xmlns:p="http://schemas.openxmlformats.org/presentationml/2006/main">
  <p:tag name="ID" val="553518"/>
  <p:tag name="MH" val="20170730164240"/>
  <p:tag name="MH_LIBRARY" val="CONTENTS"/>
  <p:tag name="MH_TYPE" val="OTHERS"/>
</p:tagLst>
</file>

<file path=ppt/tags/tag57.xml><?xml version="1.0" encoding="utf-8"?>
<p:tagLst xmlns:p="http://schemas.openxmlformats.org/presentationml/2006/main">
  <p:tag name="ID" val="553518"/>
  <p:tag name="MH" val="20170730164240"/>
  <p:tag name="MH_LIBRARY" val="CONTENTS"/>
  <p:tag name="MH_ORDER" val="NUMBER"/>
  <p:tag name="MH_TYPE" val="NUMBER"/>
</p:tagLst>
</file>

<file path=ppt/tags/tag58.xml><?xml version="1.0" encoding="utf-8"?>
<p:tagLst xmlns:p="http://schemas.openxmlformats.org/presentationml/2006/main">
  <p:tag name="ID" val="626775"/>
  <p:tag name="MH" val="20170721170040"/>
  <p:tag name="MH_LIBRARY" val="CONTENTS"/>
  <p:tag name="MH_ORDER" val="NUMBER"/>
  <p:tag name="MH_TYPE" val="TITLE"/>
</p:tagLst>
</file>

<file path=ppt/tags/tag59.xml><?xml version="1.0" encoding="utf-8"?>
<p:tagLst xmlns:p="http://schemas.openxmlformats.org/presentationml/2006/main">
  <p:tag name="ID" val="553518"/>
  <p:tag name="MH" val="20170730164240"/>
  <p:tag name="MH_LIBRARY" val="CONTENTS"/>
  <p:tag name="MH_TYPE" val="TITLE"/>
</p:tagLst>
</file>

<file path=ppt/tags/tag6.xml><?xml version="1.0" encoding="utf-8"?>
<p:tagLst xmlns:p="http://schemas.openxmlformats.org/presentationml/2006/main">
  <p:tag name="ID" val="553518"/>
  <p:tag name="MH" val="20170730164240"/>
  <p:tag name="MH_LIBRARY" val="CONTENTS"/>
  <p:tag name="MH_ORDER" val="2"/>
  <p:tag name="MH_TYPE" val="ENTRY"/>
</p:tagLst>
</file>

<file path=ppt/tags/tag60.xml><?xml version="1.0" encoding="utf-8"?>
<p:tagLst xmlns:p="http://schemas.openxmlformats.org/presentationml/2006/main">
  <p:tag name="ID" val="553518"/>
  <p:tag name="MH" val="20170730164240"/>
  <p:tag name="MH_LIBRARY" val="CONTENTS"/>
  <p:tag name="MH_TYPE" val="OTHERS"/>
</p:tagLst>
</file>

<file path=ppt/tags/tag61.xml><?xml version="1.0" encoding="utf-8"?>
<p:tagLst xmlns:p="http://schemas.openxmlformats.org/presentationml/2006/main">
  <p:tag name="ID" val="553518"/>
  <p:tag name="MH" val="20170730164240"/>
  <p:tag name="MH_LIBRARY" val="CONTENTS"/>
  <p:tag name="MH_ORDER" val="NUMBER"/>
  <p:tag name="MH_TYPE" val="NUMBER"/>
</p:tagLst>
</file>

<file path=ppt/tags/tag62.xml><?xml version="1.0" encoding="utf-8"?>
<p:tagLst xmlns:p="http://schemas.openxmlformats.org/presentationml/2006/main">
  <p:tag name="ISLIDE.DIAGRAM" val="014e37c3-d30b-43a9-a412-91c2c914ab79"/>
</p:tagLst>
</file>

<file path=ppt/tags/tag63.xml><?xml version="1.0" encoding="utf-8"?>
<p:tagLst xmlns:p="http://schemas.openxmlformats.org/presentationml/2006/main">
  <p:tag name="ID" val="553518"/>
  <p:tag name="MH" val="20170730164240"/>
  <p:tag name="MH_LIBRARY" val="CONTENTS"/>
  <p:tag name="MH_TYPE" val="TITLE"/>
</p:tagLst>
</file>

<file path=ppt/tags/tag64.xml><?xml version="1.0" encoding="utf-8"?>
<p:tagLst xmlns:p="http://schemas.openxmlformats.org/presentationml/2006/main">
  <p:tag name="ID" val="553518"/>
  <p:tag name="MH" val="20170730164240"/>
  <p:tag name="MH_LIBRARY" val="CONTENTS"/>
  <p:tag name="MH_TYPE" val="OTHERS"/>
</p:tagLst>
</file>

<file path=ppt/tags/tag65.xml><?xml version="1.0" encoding="utf-8"?>
<p:tagLst xmlns:p="http://schemas.openxmlformats.org/presentationml/2006/main">
  <p:tag name="ID" val="553518"/>
  <p:tag name="MH" val="20170730164240"/>
  <p:tag name="MH_LIBRARY" val="CONTENTS"/>
  <p:tag name="MH_ORDER" val="NUMBER"/>
  <p:tag name="MH_TYPE" val="NUMBER"/>
</p:tagLst>
</file>

<file path=ppt/tags/tag66.xml><?xml version="1.0" encoding="utf-8"?>
<p:tagLst xmlns:p="http://schemas.openxmlformats.org/presentationml/2006/main">
  <p:tag name="ISLIDE.DIAGRAM" val="0bbc4188-a710-4151-b2e9-10d0a42a3567"/>
</p:tagLst>
</file>

<file path=ppt/tags/tag67.xml><?xml version="1.0" encoding="utf-8"?>
<p:tagLst xmlns:p="http://schemas.openxmlformats.org/presentationml/2006/main">
  <p:tag name="ID" val="553518"/>
  <p:tag name="MH" val="20170730164240"/>
  <p:tag name="MH_LIBRARY" val="CONTENTS"/>
  <p:tag name="MH_TYPE" val="TITLE"/>
</p:tagLst>
</file>

<file path=ppt/tags/tag68.xml><?xml version="1.0" encoding="utf-8"?>
<p:tagLst xmlns:p="http://schemas.openxmlformats.org/presentationml/2006/main">
  <p:tag name="ID" val="553518"/>
  <p:tag name="MH" val="20170730164240"/>
  <p:tag name="MH_LIBRARY" val="CONTENTS"/>
  <p:tag name="MH_TYPE" val="OTHERS"/>
</p:tagLst>
</file>

<file path=ppt/tags/tag69.xml><?xml version="1.0" encoding="utf-8"?>
<p:tagLst xmlns:p="http://schemas.openxmlformats.org/presentationml/2006/main">
  <p:tag name="ID" val="553518"/>
  <p:tag name="MH" val="20170730164240"/>
  <p:tag name="MH_LIBRARY" val="CONTENTS"/>
  <p:tag name="MH_ORDER" val="NUMBER"/>
  <p:tag name="MH_TYPE" val="NUMBER"/>
</p:tagLst>
</file>

<file path=ppt/tags/tag7.xml><?xml version="1.0" encoding="utf-8"?>
<p:tagLst xmlns:p="http://schemas.openxmlformats.org/presentationml/2006/main">
  <p:tag name="ID" val="553518"/>
  <p:tag name="MH" val="20170730164240"/>
  <p:tag name="MH_LIBRARY" val="CONTENTS"/>
  <p:tag name="MH_ORDER" val="2"/>
  <p:tag name="MH_TYPE" val="NUMBER"/>
</p:tagLst>
</file>

<file path=ppt/tags/tag70.xml><?xml version="1.0" encoding="utf-8"?>
<p:tagLst xmlns:p="http://schemas.openxmlformats.org/presentationml/2006/main">
  <p:tag name="ISLIDE.DIAGRAM" val="07cd400f-2506-4183-959e-e4ccdb946a58"/>
</p:tagLst>
</file>

<file path=ppt/tags/tag71.xml><?xml version="1.0" encoding="utf-8"?>
<p:tagLst xmlns:p="http://schemas.openxmlformats.org/presentationml/2006/main">
  <p:tag name="ID" val="553518"/>
  <p:tag name="MH" val="20170730164240"/>
  <p:tag name="MH_LIBRARY" val="CONTENTS"/>
  <p:tag name="MH_TYPE" val="TITLE"/>
</p:tagLst>
</file>

<file path=ppt/tags/tag72.xml><?xml version="1.0" encoding="utf-8"?>
<p:tagLst xmlns:p="http://schemas.openxmlformats.org/presentationml/2006/main">
  <p:tag name="ID" val="553518"/>
  <p:tag name="MH" val="20170730164240"/>
  <p:tag name="MH_LIBRARY" val="CONTENTS"/>
  <p:tag name="MH_TYPE" val="OTHERS"/>
</p:tagLst>
</file>

<file path=ppt/tags/tag73.xml><?xml version="1.0" encoding="utf-8"?>
<p:tagLst xmlns:p="http://schemas.openxmlformats.org/presentationml/2006/main">
  <p:tag name="ID" val="553518"/>
  <p:tag name="MH" val="20170730164240"/>
  <p:tag name="MH_LIBRARY" val="CONTENTS"/>
  <p:tag name="MH_ORDER" val="NUMBER"/>
  <p:tag name="MH_TYPE" val="NUMBER"/>
</p:tagLst>
</file>

<file path=ppt/tags/tag74.xml><?xml version="1.0" encoding="utf-8"?>
<p:tagLst xmlns:p="http://schemas.openxmlformats.org/presentationml/2006/main">
  <p:tag name="ISLIDE.DIAGRAM" val="0bdb08db-270e-4354-831e-506e90946c80"/>
</p:tagLst>
</file>

<file path=ppt/tags/tag75.xml><?xml version="1.0" encoding="utf-8"?>
<p:tagLst xmlns:p="http://schemas.openxmlformats.org/presentationml/2006/main">
  <p:tag name="ID" val="553518"/>
  <p:tag name="MH" val="20170730164240"/>
  <p:tag name="MH_LIBRARY" val="CONTENTS"/>
  <p:tag name="MH_TYPE" val="TITLE"/>
</p:tagLst>
</file>

<file path=ppt/tags/tag76.xml><?xml version="1.0" encoding="utf-8"?>
<p:tagLst xmlns:p="http://schemas.openxmlformats.org/presentationml/2006/main">
  <p:tag name="ID" val="553518"/>
  <p:tag name="MH" val="20170730164240"/>
  <p:tag name="MH_LIBRARY" val="CONTENTS"/>
  <p:tag name="MH_TYPE" val="OTHERS"/>
</p:tagLst>
</file>

<file path=ppt/tags/tag77.xml><?xml version="1.0" encoding="utf-8"?>
<p:tagLst xmlns:p="http://schemas.openxmlformats.org/presentationml/2006/main">
  <p:tag name="ID" val="553518"/>
  <p:tag name="MH" val="20170730164240"/>
  <p:tag name="MH_LIBRARY" val="CONTENTS"/>
  <p:tag name="MH_ORDER" val="NUMBER"/>
  <p:tag name="MH_TYPE" val="NUMBER"/>
</p:tagLst>
</file>

<file path=ppt/tags/tag78.xml><?xml version="1.0" encoding="utf-8"?>
<p:tagLst xmlns:p="http://schemas.openxmlformats.org/presentationml/2006/main">
  <p:tag name="ID" val="626775"/>
  <p:tag name="MH" val="20170721170040"/>
  <p:tag name="MH_LIBRARY" val="CONTENTS"/>
  <p:tag name="MH_ORDER" val="NUMBER"/>
  <p:tag name="MH_TYPE" val="TITLE"/>
</p:tagLst>
</file>

<file path=ppt/tags/tag79.xml><?xml version="1.0" encoding="utf-8"?>
<p:tagLst xmlns:p="http://schemas.openxmlformats.org/presentationml/2006/main">
  <p:tag name="ID" val="553518"/>
  <p:tag name="MH" val="20170730164240"/>
  <p:tag name="MH_LIBRARY" val="CONTENTS"/>
  <p:tag name="MH_TYPE" val="TITLE"/>
</p:tagLst>
</file>

<file path=ppt/tags/tag8.xml><?xml version="1.0" encoding="utf-8"?>
<p:tagLst xmlns:p="http://schemas.openxmlformats.org/presentationml/2006/main">
  <p:tag name="ID" val="553518"/>
  <p:tag name="MH" val="20170730164240"/>
  <p:tag name="MH_LIBRARY" val="CONTENTS"/>
  <p:tag name="MH_ORDER" val="3"/>
  <p:tag name="MH_TYPE" val="ENTRY"/>
</p:tagLst>
</file>

<file path=ppt/tags/tag80.xml><?xml version="1.0" encoding="utf-8"?>
<p:tagLst xmlns:p="http://schemas.openxmlformats.org/presentationml/2006/main">
  <p:tag name="ID" val="553518"/>
  <p:tag name="MH" val="20170730164240"/>
  <p:tag name="MH_LIBRARY" val="CONTENTS"/>
  <p:tag name="MH_TYPE" val="OTHERS"/>
</p:tagLst>
</file>

<file path=ppt/tags/tag81.xml><?xml version="1.0" encoding="utf-8"?>
<p:tagLst xmlns:p="http://schemas.openxmlformats.org/presentationml/2006/main">
  <p:tag name="ID" val="553518"/>
  <p:tag name="MH" val="20170730164240"/>
  <p:tag name="MH_LIBRARY" val="CONTENTS"/>
  <p:tag name="MH_ORDER" val="NUMBER"/>
  <p:tag name="MH_TYPE" val="NUMBER"/>
</p:tagLst>
</file>

<file path=ppt/tags/tag82.xml><?xml version="1.0" encoding="utf-8"?>
<p:tagLst xmlns:p="http://schemas.openxmlformats.org/presentationml/2006/main">
  <p:tag name="ISLIDE.DIAGRAM" val="0591b54f-0b81-46a2-aceb-879cd9710cc4"/>
</p:tagLst>
</file>

<file path=ppt/tags/tag83.xml><?xml version="1.0" encoding="utf-8"?>
<p:tagLst xmlns:p="http://schemas.openxmlformats.org/presentationml/2006/main">
  <p:tag name="ID" val="553518"/>
  <p:tag name="MH" val="20170730164240"/>
  <p:tag name="MH_LIBRARY" val="CONTENTS"/>
  <p:tag name="MH_TYPE" val="TITLE"/>
</p:tagLst>
</file>

<file path=ppt/tags/tag84.xml><?xml version="1.0" encoding="utf-8"?>
<p:tagLst xmlns:p="http://schemas.openxmlformats.org/presentationml/2006/main">
  <p:tag name="ID" val="553518"/>
  <p:tag name="MH" val="20170730164240"/>
  <p:tag name="MH_LIBRARY" val="CONTENTS"/>
  <p:tag name="MH_TYPE" val="OTHERS"/>
</p:tagLst>
</file>

<file path=ppt/tags/tag85.xml><?xml version="1.0" encoding="utf-8"?>
<p:tagLst xmlns:p="http://schemas.openxmlformats.org/presentationml/2006/main">
  <p:tag name="ID" val="553518"/>
  <p:tag name="MH" val="20170730164240"/>
  <p:tag name="MH_LIBRARY" val="CONTENTS"/>
  <p:tag name="MH_ORDER" val="NUMBER"/>
  <p:tag name="MH_TYPE" val="NUMBER"/>
</p:tagLst>
</file>

<file path=ppt/tags/tag86.xml><?xml version="1.0" encoding="utf-8"?>
<p:tagLst xmlns:p="http://schemas.openxmlformats.org/presentationml/2006/main">
  <p:tag name="ISLIDE.DIAGRAM" val="004870b2-c51d-425a-920e-49207b0f3eab"/>
</p:tagLst>
</file>

<file path=ppt/tags/tag87.xml><?xml version="1.0" encoding="utf-8"?>
<p:tagLst xmlns:p="http://schemas.openxmlformats.org/presentationml/2006/main">
  <p:tag name="ID" val="553518"/>
  <p:tag name="MH" val="20170730164240"/>
  <p:tag name="MH_LIBRARY" val="CONTENTS"/>
  <p:tag name="MH_TYPE" val="TITLE"/>
</p:tagLst>
</file>

<file path=ppt/tags/tag88.xml><?xml version="1.0" encoding="utf-8"?>
<p:tagLst xmlns:p="http://schemas.openxmlformats.org/presentationml/2006/main">
  <p:tag name="ID" val="553518"/>
  <p:tag name="MH" val="20170730164240"/>
  <p:tag name="MH_LIBRARY" val="CONTENTS"/>
  <p:tag name="MH_TYPE" val="OTHERS"/>
</p:tagLst>
</file>

<file path=ppt/tags/tag89.xml><?xml version="1.0" encoding="utf-8"?>
<p:tagLst xmlns:p="http://schemas.openxmlformats.org/presentationml/2006/main">
  <p:tag name="ID" val="553518"/>
  <p:tag name="MH" val="20170730164240"/>
  <p:tag name="MH_LIBRARY" val="CONTENTS"/>
  <p:tag name="MH_ORDER" val="NUMBER"/>
  <p:tag name="MH_TYPE" val="NUMBER"/>
</p:tagLst>
</file>

<file path=ppt/tags/tag9.xml><?xml version="1.0" encoding="utf-8"?>
<p:tagLst xmlns:p="http://schemas.openxmlformats.org/presentationml/2006/main">
  <p:tag name="ID" val="553518"/>
  <p:tag name="MH" val="20170730164240"/>
  <p:tag name="MH_LIBRARY" val="CONTENTS"/>
  <p:tag name="MH_ORDER" val="3"/>
  <p:tag name="MH_TYPE" val="NUMBER"/>
</p:tagLst>
</file>

<file path=ppt/tags/tag90.xml><?xml version="1.0" encoding="utf-8"?>
<p:tagLst xmlns:p="http://schemas.openxmlformats.org/presentationml/2006/main">
  <p:tag name="ISLIDE.DIAGRAM" val="10e57a0e-761a-45e4-a9c5-359f61dfd356"/>
</p:tagLst>
</file>

<file path=ppt/tags/tag91.xml><?xml version="1.0" encoding="utf-8"?>
<p:tagLst xmlns:p="http://schemas.openxmlformats.org/presentationml/2006/main">
  <p:tag name="ID" val="553518"/>
  <p:tag name="MH" val="20170730164240"/>
  <p:tag name="MH_LIBRARY" val="CONTENTS"/>
  <p:tag name="MH_TYPE" val="TITLE"/>
</p:tagLst>
</file>

<file path=ppt/tags/tag92.xml><?xml version="1.0" encoding="utf-8"?>
<p:tagLst xmlns:p="http://schemas.openxmlformats.org/presentationml/2006/main">
  <p:tag name="ID" val="553518"/>
  <p:tag name="MH" val="20170730164240"/>
  <p:tag name="MH_LIBRARY" val="CONTENTS"/>
  <p:tag name="MH_TYPE" val="OTHERS"/>
</p:tagLst>
</file>

<file path=ppt/tags/tag93.xml><?xml version="1.0" encoding="utf-8"?>
<p:tagLst xmlns:p="http://schemas.openxmlformats.org/presentationml/2006/main">
  <p:tag name="ID" val="553518"/>
  <p:tag name="MH" val="20170730164240"/>
  <p:tag name="MH_LIBRARY" val="CONTENTS"/>
  <p:tag name="MH_ORDER" val="NUMBER"/>
  <p:tag name="MH_TYPE" val="NUMBER"/>
</p:tagLst>
</file>

<file path=ppt/tags/tag94.xml><?xml version="1.0" encoding="utf-8"?>
<p:tagLst xmlns:p="http://schemas.openxmlformats.org/presentationml/2006/main">
  <p:tag name="ISLIDE.DIAGRAM" val="03ac4060-96e4-4bec-86be-e7291585589a"/>
</p:tagLst>
</file>

<file path=ppt/tags/tag95.xml><?xml version="1.0" encoding="utf-8"?>
<p:tagLst xmlns:p="http://schemas.openxmlformats.org/presentationml/2006/main">
  <p:tag name="ID" val="553518"/>
  <p:tag name="MH" val="20170730164240"/>
  <p:tag name="MH_LIBRARY" val="CONTENTS"/>
  <p:tag name="MH_TYPE" val="TITLE"/>
</p:tagLst>
</file>

<file path=ppt/tags/tag96.xml><?xml version="1.0" encoding="utf-8"?>
<p:tagLst xmlns:p="http://schemas.openxmlformats.org/presentationml/2006/main">
  <p:tag name="ID" val="553518"/>
  <p:tag name="MH" val="20170730164240"/>
  <p:tag name="MH_LIBRARY" val="CONTENTS"/>
  <p:tag name="MH_TYPE" val="OTHERS"/>
</p:tagLst>
</file>

<file path=ppt/tags/tag97.xml><?xml version="1.0" encoding="utf-8"?>
<p:tagLst xmlns:p="http://schemas.openxmlformats.org/presentationml/2006/main">
  <p:tag name="ID" val="553518"/>
  <p:tag name="MH" val="20170730164240"/>
  <p:tag name="MH_LIBRARY" val="CONTENTS"/>
  <p:tag name="MH_ORDER" val="NUMBER"/>
  <p:tag name="MH_TYPE" val="NUMBER"/>
</p:tagLst>
</file>

<file path=ppt/tags/tag98.xml><?xml version="1.0" encoding="utf-8"?>
<p:tagLst xmlns:p="http://schemas.openxmlformats.org/presentationml/2006/main">
  <p:tag name="ISLIDE.DIAGRAM" val="01f11694-8e14-4ae2-be4b-fcb27bab0f9f"/>
</p:tagLst>
</file>

<file path=ppt/tags/tag99.xml><?xml version="1.0" encoding="utf-8"?>
<p:tagLst xmlns:p="http://schemas.openxmlformats.org/presentationml/2006/main">
  <p:tag name="PA" val="v3.2.0"/>
</p:tagLst>
</file>

<file path=ppt/theme/theme1.xml><?xml version="1.0" encoding="utf-8"?>
<a:theme xmlns:r="http://schemas.openxmlformats.org/officeDocument/2006/relationships" xmlns:a="http://schemas.openxmlformats.org/drawingml/2006/main" name="">
  <a:themeElements>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fontScheme name="3bq5tmeh">
      <a:majorFont>
        <a:latin typeface="微软雅黑 Light" panose="020f0302020204030204"/>
        <a:ea typeface="锐字工房云字库细圆GBK"/>
        <a:cs typeface="Arial"/>
      </a:majorFont>
      <a:minorFont>
        <a:latin typeface="微软雅黑 Light" panose="020f0302020204030204"/>
        <a:ea typeface="锐字工房云字库细圆GBK"/>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0.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5.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6.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7.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8.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19.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0.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1.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2.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2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3.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4.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5.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6.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7.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8.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ppt/theme/themeOverride9.xml><?xml version="1.0" encoding="utf-8"?>
<a:themeOverride xmlns:r="http://schemas.openxmlformats.org/officeDocument/2006/relationships" xmlns:a="http://schemas.openxmlformats.org/drawingml/2006/main">
  <a:clrScheme name="Office">
    <a:dk1>
      <a:srgbClr val="000000"/>
    </a:dk1>
    <a:lt1>
      <a:srgbClr val="FFFFFF"/>
    </a:lt1>
    <a:dk2>
      <a:srgbClr val="778495"/>
    </a:dk2>
    <a:lt2>
      <a:srgbClr val="F0F0F0"/>
    </a:lt2>
    <a:accent1>
      <a:srgbClr val="3E3429"/>
    </a:accent1>
    <a:accent2>
      <a:srgbClr val="694D39"/>
    </a:accent2>
    <a:accent3>
      <a:srgbClr val="80500D"/>
    </a:accent3>
    <a:accent4>
      <a:srgbClr val="BA6C1F"/>
    </a:accent4>
    <a:accent5>
      <a:srgbClr val="C58315"/>
    </a:accent5>
    <a:accent6>
      <a:srgbClr val="FFBB53"/>
    </a:accent6>
    <a:hlink>
      <a:srgbClr val="3E3429"/>
    </a:hlink>
    <a:folHlink>
      <a:srgbClr val="BFBFBF"/>
    </a:folHlink>
  </a:clr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209</Paragraphs>
  <Slides>24</Slides>
  <Notes>24</Notes>
  <TotalTime>96</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24</vt:i4>
      </vt:variant>
    </vt:vector>
  </HeadingPairs>
  <TitlesOfParts>
    <vt:vector baseType="lpstr" size="35">
      <vt:lpstr>Arial</vt:lpstr>
      <vt:lpstr>微软雅黑 Light</vt:lpstr>
      <vt:lpstr>锐字工房云字库细圆GBK</vt:lpstr>
      <vt:lpstr>Calibri Light</vt:lpstr>
      <vt:lpstr>Calibri</vt:lpstr>
      <vt:lpstr>等线 Light</vt:lpstr>
      <vt:lpstr>等线</vt:lpstr>
      <vt:lpstr>华文细黑</vt:lpstr>
      <vt:lpstr>Arial Narrow</vt:lpstr>
      <vt:lpstr>宋体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2017-07-30T08:13:46Z</dcterms:created>
  <cp:lastModifiedBy>优品PPT</cp:lastModifiedBy>
  <dcterms:modified xsi:type="dcterms:W3CDTF">2021-08-20T10:59:08Z</dcterms:modified>
  <cp:revision>19</cp:revision>
  <dc:title>PowerPoint 演示文稿</dc:title>
</cp:coreProperties>
</file>